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Murillo" initials="IM" lastIdx="1" clrIdx="0">
    <p:extLst>
      <p:ext uri="{19B8F6BF-5375-455C-9EA6-DF929625EA0E}">
        <p15:presenceInfo xmlns:p15="http://schemas.microsoft.com/office/powerpoint/2012/main" userId="3a7f5501ddd265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FB268-2116-4C6B-ADDD-28878B87414D}" v="293" dt="2018-04-30T22:32:03.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Murillo" userId="3a7f5501ddd2656f" providerId="LiveId" clId="{231FB268-2116-4C6B-ADDD-28878B87414D}"/>
    <pc:docChg chg="custSel addSld modSld">
      <pc:chgData name="Isaac Murillo" userId="3a7f5501ddd2656f" providerId="LiveId" clId="{231FB268-2116-4C6B-ADDD-28878B87414D}" dt="2018-04-30T22:32:03.534" v="292" actId="20577"/>
      <pc:docMkLst>
        <pc:docMk/>
      </pc:docMkLst>
      <pc:sldChg chg="modSp">
        <pc:chgData name="Isaac Murillo" userId="3a7f5501ddd2656f" providerId="LiveId" clId="{231FB268-2116-4C6B-ADDD-28878B87414D}" dt="2018-04-30T20:38:41.569" v="94" actId="20577"/>
        <pc:sldMkLst>
          <pc:docMk/>
          <pc:sldMk cId="568436621" sldId="257"/>
        </pc:sldMkLst>
        <pc:spChg chg="mod">
          <ac:chgData name="Isaac Murillo" userId="3a7f5501ddd2656f" providerId="LiveId" clId="{231FB268-2116-4C6B-ADDD-28878B87414D}" dt="2018-04-30T20:38:41.569" v="94" actId="20577"/>
          <ac:spMkLst>
            <pc:docMk/>
            <pc:sldMk cId="568436621" sldId="257"/>
            <ac:spMk id="3" creationId="{E11D9036-35A3-4AE1-8E0A-02F1288E9662}"/>
          </ac:spMkLst>
        </pc:spChg>
      </pc:sldChg>
      <pc:sldChg chg="modSp">
        <pc:chgData name="Isaac Murillo" userId="3a7f5501ddd2656f" providerId="LiveId" clId="{231FB268-2116-4C6B-ADDD-28878B87414D}" dt="2018-04-30T22:32:03.534" v="292" actId="20577"/>
        <pc:sldMkLst>
          <pc:docMk/>
          <pc:sldMk cId="1748584089" sldId="262"/>
        </pc:sldMkLst>
        <pc:spChg chg="mod">
          <ac:chgData name="Isaac Murillo" userId="3a7f5501ddd2656f" providerId="LiveId" clId="{231FB268-2116-4C6B-ADDD-28878B87414D}" dt="2018-04-30T22:32:03.534" v="292" actId="20577"/>
          <ac:spMkLst>
            <pc:docMk/>
            <pc:sldMk cId="1748584089" sldId="262"/>
            <ac:spMk id="5" creationId="{D4123619-C650-4D49-A3B4-921244BB65E9}"/>
          </ac:spMkLst>
        </pc:spChg>
      </pc:sldChg>
      <pc:sldChg chg="addSp delSp modSp add">
        <pc:chgData name="Isaac Murillo" userId="3a7f5501ddd2656f" providerId="LiveId" clId="{231FB268-2116-4C6B-ADDD-28878B87414D}" dt="2018-04-30T22:02:24.243" v="289" actId="27636"/>
        <pc:sldMkLst>
          <pc:docMk/>
          <pc:sldMk cId="535779921" sldId="263"/>
        </pc:sldMkLst>
        <pc:spChg chg="add mod">
          <ac:chgData name="Isaac Murillo" userId="3a7f5501ddd2656f" providerId="LiveId" clId="{231FB268-2116-4C6B-ADDD-28878B87414D}" dt="2018-04-30T21:57:41.643" v="117" actId="20577"/>
          <ac:spMkLst>
            <pc:docMk/>
            <pc:sldMk cId="535779921" sldId="263"/>
            <ac:spMk id="2" creationId="{99C37E89-3B5F-4D4C-A471-7797E4945347}"/>
          </ac:spMkLst>
        </pc:spChg>
        <pc:spChg chg="add mod">
          <ac:chgData name="Isaac Murillo" userId="3a7f5501ddd2656f" providerId="LiveId" clId="{231FB268-2116-4C6B-ADDD-28878B87414D}" dt="2018-04-30T22:02:24.243" v="289" actId="27636"/>
          <ac:spMkLst>
            <pc:docMk/>
            <pc:sldMk cId="535779921" sldId="263"/>
            <ac:spMk id="3" creationId="{A4DF2B26-E387-4626-A6DB-FF39F79757C0}"/>
          </ac:spMkLst>
        </pc:spChg>
        <pc:spChg chg="add del mod">
          <ac:chgData name="Isaac Murillo" userId="3a7f5501ddd2656f" providerId="LiveId" clId="{231FB268-2116-4C6B-ADDD-28878B87414D}" dt="2018-04-30T21:59:08.325" v="239"/>
          <ac:spMkLst>
            <pc:docMk/>
            <pc:sldMk cId="535779921" sldId="263"/>
            <ac:spMk id="4" creationId="{96D82362-0891-4BA2-99A1-7F969803CAEB}"/>
          </ac:spMkLst>
        </pc:spChg>
        <pc:spChg chg="add del mod">
          <ac:chgData name="Isaac Murillo" userId="3a7f5501ddd2656f" providerId="LiveId" clId="{231FB268-2116-4C6B-ADDD-28878B87414D}" dt="2018-04-30T21:59:13.390" v="241"/>
          <ac:spMkLst>
            <pc:docMk/>
            <pc:sldMk cId="535779921" sldId="263"/>
            <ac:spMk id="5" creationId="{13999600-B78B-4D93-8C80-0838456BCC2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601A1-1726-4346-87C3-A9FD827099F9}"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endParaRPr lang="en-US"/>
        </a:p>
      </dgm:t>
    </dgm:pt>
    <dgm:pt modelId="{58053863-FCC2-4497-ABDA-4AF7BFA97EFF}">
      <dgm:prSet phldrT="[Text]"/>
      <dgm:spPr/>
      <dgm:t>
        <a:bodyPr/>
        <a:lstStyle/>
        <a:p>
          <a:r>
            <a:rPr lang="en-US" dirty="0"/>
            <a:t>Assembler</a:t>
          </a:r>
        </a:p>
      </dgm:t>
    </dgm:pt>
    <dgm:pt modelId="{DAB8001D-F65E-4742-9B17-91C034418426}" type="parTrans" cxnId="{622DA7F7-FE29-47A0-8697-C943E554F044}">
      <dgm:prSet/>
      <dgm:spPr/>
      <dgm:t>
        <a:bodyPr/>
        <a:lstStyle/>
        <a:p>
          <a:endParaRPr lang="en-US"/>
        </a:p>
      </dgm:t>
    </dgm:pt>
    <dgm:pt modelId="{55D7F5DF-4188-4D7C-B730-4B77EBF3AF41}" type="sibTrans" cxnId="{622DA7F7-FE29-47A0-8697-C943E554F044}">
      <dgm:prSet/>
      <dgm:spPr/>
      <dgm:t>
        <a:bodyPr/>
        <a:lstStyle/>
        <a:p>
          <a:endParaRPr lang="en-US"/>
        </a:p>
      </dgm:t>
    </dgm:pt>
    <dgm:pt modelId="{3A84ED68-25DA-4A41-9A96-78108CF4D987}">
      <dgm:prSet phldrT="[Text]"/>
      <dgm:spPr/>
      <dgm:t>
        <a:bodyPr/>
        <a:lstStyle/>
        <a:p>
          <a:r>
            <a:rPr lang="en-US" dirty="0"/>
            <a:t>HashMap</a:t>
          </a:r>
        </a:p>
      </dgm:t>
    </dgm:pt>
    <dgm:pt modelId="{B2DCC446-67B5-4C66-B76F-BA76FA9BFB9C}" type="parTrans" cxnId="{8F8AA780-5227-444D-909C-7ECB9419477C}">
      <dgm:prSet/>
      <dgm:spPr/>
      <dgm:t>
        <a:bodyPr/>
        <a:lstStyle/>
        <a:p>
          <a:endParaRPr lang="en-US"/>
        </a:p>
      </dgm:t>
    </dgm:pt>
    <dgm:pt modelId="{B07BB076-AD70-4296-A978-FF2D7C35B152}" type="sibTrans" cxnId="{8F8AA780-5227-444D-909C-7ECB9419477C}">
      <dgm:prSet/>
      <dgm:spPr/>
      <dgm:t>
        <a:bodyPr/>
        <a:lstStyle/>
        <a:p>
          <a:endParaRPr lang="en-US"/>
        </a:p>
      </dgm:t>
    </dgm:pt>
    <dgm:pt modelId="{F009CD47-7BE0-4FA5-AC14-54477A0B085B}">
      <dgm:prSet/>
      <dgm:spPr/>
      <dgm:t>
        <a:bodyPr/>
        <a:lstStyle/>
        <a:p>
          <a:r>
            <a:rPr lang="en-US" dirty="0"/>
            <a:t>Instruction</a:t>
          </a:r>
        </a:p>
      </dgm:t>
    </dgm:pt>
    <dgm:pt modelId="{A6AF8283-0C5B-4A04-BD4A-DD1EE8708092}" type="parTrans" cxnId="{46CD3B34-1173-447D-B635-6FBE74461EA1}">
      <dgm:prSet/>
      <dgm:spPr/>
      <dgm:t>
        <a:bodyPr/>
        <a:lstStyle/>
        <a:p>
          <a:endParaRPr lang="en-US"/>
        </a:p>
      </dgm:t>
    </dgm:pt>
    <dgm:pt modelId="{18D24786-3366-4C39-ACD7-3C8020FCCB9E}" type="sibTrans" cxnId="{46CD3B34-1173-447D-B635-6FBE74461EA1}">
      <dgm:prSet/>
      <dgm:spPr/>
      <dgm:t>
        <a:bodyPr/>
        <a:lstStyle/>
        <a:p>
          <a:endParaRPr lang="en-US"/>
        </a:p>
      </dgm:t>
    </dgm:pt>
    <dgm:pt modelId="{31A302DB-50BE-4F0D-8B3E-451450465659}">
      <dgm:prSet/>
      <dgm:spPr/>
      <dgm:t>
        <a:bodyPr/>
        <a:lstStyle/>
        <a:p>
          <a:r>
            <a:rPr lang="en-US" dirty="0"/>
            <a:t>Tokenizer</a:t>
          </a:r>
        </a:p>
      </dgm:t>
    </dgm:pt>
    <dgm:pt modelId="{1B395901-C6CC-4E5E-985E-4A2F077CF63C}" type="parTrans" cxnId="{C9937E11-FCBB-4371-BC7D-81AA03A4DEAB}">
      <dgm:prSet/>
      <dgm:spPr/>
      <dgm:t>
        <a:bodyPr/>
        <a:lstStyle/>
        <a:p>
          <a:endParaRPr lang="en-US"/>
        </a:p>
      </dgm:t>
    </dgm:pt>
    <dgm:pt modelId="{12149DF2-74D8-4F0B-967B-026A4CE262BE}" type="sibTrans" cxnId="{C9937E11-FCBB-4371-BC7D-81AA03A4DEAB}">
      <dgm:prSet/>
      <dgm:spPr/>
      <dgm:t>
        <a:bodyPr/>
        <a:lstStyle/>
        <a:p>
          <a:endParaRPr lang="en-US"/>
        </a:p>
      </dgm:t>
    </dgm:pt>
    <dgm:pt modelId="{0832769D-2F2B-4A83-AB7F-31870C82B656}" type="asst">
      <dgm:prSet/>
      <dgm:spPr/>
      <dgm:t>
        <a:bodyPr/>
        <a:lstStyle/>
        <a:p>
          <a:r>
            <a:rPr lang="en-US" dirty="0"/>
            <a:t>OPTAB</a:t>
          </a:r>
        </a:p>
      </dgm:t>
    </dgm:pt>
    <dgm:pt modelId="{0D906BB5-03B0-443A-A70C-7B81AD9AEC30}" type="parTrans" cxnId="{896113C6-80D8-4226-847D-68A9C15B0A66}">
      <dgm:prSet/>
      <dgm:spPr/>
      <dgm:t>
        <a:bodyPr/>
        <a:lstStyle/>
        <a:p>
          <a:endParaRPr lang="en-US"/>
        </a:p>
      </dgm:t>
    </dgm:pt>
    <dgm:pt modelId="{B6E39286-9B57-47B2-B36A-06BA3CFDAF88}" type="sibTrans" cxnId="{896113C6-80D8-4226-847D-68A9C15B0A66}">
      <dgm:prSet/>
      <dgm:spPr/>
      <dgm:t>
        <a:bodyPr/>
        <a:lstStyle/>
        <a:p>
          <a:endParaRPr lang="en-US"/>
        </a:p>
      </dgm:t>
    </dgm:pt>
    <dgm:pt modelId="{E387F489-3BA7-45B7-A0FB-A8299A248DA3}" type="asst">
      <dgm:prSet/>
      <dgm:spPr/>
      <dgm:t>
        <a:bodyPr/>
        <a:lstStyle/>
        <a:p>
          <a:r>
            <a:rPr lang="en-US" dirty="0"/>
            <a:t>SYMTAB</a:t>
          </a:r>
        </a:p>
      </dgm:t>
    </dgm:pt>
    <dgm:pt modelId="{93A5E2D0-2A43-4FEB-AEDF-992457D6A98C}" type="parTrans" cxnId="{1235E4AB-E924-42C5-AD72-E75B629CE196}">
      <dgm:prSet/>
      <dgm:spPr/>
      <dgm:t>
        <a:bodyPr/>
        <a:lstStyle/>
        <a:p>
          <a:endParaRPr lang="en-US"/>
        </a:p>
      </dgm:t>
    </dgm:pt>
    <dgm:pt modelId="{13A262B8-1A2F-4E6F-9F60-E4480B104FF4}" type="sibTrans" cxnId="{1235E4AB-E924-42C5-AD72-E75B629CE196}">
      <dgm:prSet/>
      <dgm:spPr/>
      <dgm:t>
        <a:bodyPr/>
        <a:lstStyle/>
        <a:p>
          <a:endParaRPr lang="en-US"/>
        </a:p>
      </dgm:t>
    </dgm:pt>
    <dgm:pt modelId="{C5F577AE-BD6B-42C2-9C60-2EEE4665E193}" type="asst">
      <dgm:prSet/>
      <dgm:spPr/>
      <dgm:t>
        <a:bodyPr/>
        <a:lstStyle/>
        <a:p>
          <a:r>
            <a:rPr lang="en-US" dirty="0"/>
            <a:t>DTAB</a:t>
          </a:r>
        </a:p>
      </dgm:t>
    </dgm:pt>
    <dgm:pt modelId="{BCF6C0D4-2822-429D-B376-2759B68920E4}" type="parTrans" cxnId="{7085A930-0A22-4E11-91D9-990C2EDA40F5}">
      <dgm:prSet/>
      <dgm:spPr/>
      <dgm:t>
        <a:bodyPr/>
        <a:lstStyle/>
        <a:p>
          <a:endParaRPr lang="en-US"/>
        </a:p>
      </dgm:t>
    </dgm:pt>
    <dgm:pt modelId="{9FBB5B10-AA1E-475E-A438-D573B4220B7D}" type="sibTrans" cxnId="{7085A930-0A22-4E11-91D9-990C2EDA40F5}">
      <dgm:prSet/>
      <dgm:spPr/>
      <dgm:t>
        <a:bodyPr/>
        <a:lstStyle/>
        <a:p>
          <a:endParaRPr lang="en-US"/>
        </a:p>
      </dgm:t>
    </dgm:pt>
    <dgm:pt modelId="{3D7B2257-EE19-4487-943C-C492981C2C2D}" type="pres">
      <dgm:prSet presAssocID="{558601A1-1726-4346-87C3-A9FD827099F9}" presName="hierChild1" presStyleCnt="0">
        <dgm:presLayoutVars>
          <dgm:orgChart val="1"/>
          <dgm:chPref val="1"/>
          <dgm:dir/>
          <dgm:animOne val="branch"/>
          <dgm:animLvl val="lvl"/>
          <dgm:resizeHandles/>
        </dgm:presLayoutVars>
      </dgm:prSet>
      <dgm:spPr/>
    </dgm:pt>
    <dgm:pt modelId="{32E7785B-10D0-4941-8672-3BE27EDF5F68}" type="pres">
      <dgm:prSet presAssocID="{58053863-FCC2-4497-ABDA-4AF7BFA97EFF}" presName="hierRoot1" presStyleCnt="0">
        <dgm:presLayoutVars>
          <dgm:hierBranch val="init"/>
        </dgm:presLayoutVars>
      </dgm:prSet>
      <dgm:spPr/>
    </dgm:pt>
    <dgm:pt modelId="{16ECB9E3-EF48-4EDC-BD11-527DA18D4750}" type="pres">
      <dgm:prSet presAssocID="{58053863-FCC2-4497-ABDA-4AF7BFA97EFF}" presName="rootComposite1" presStyleCnt="0"/>
      <dgm:spPr/>
    </dgm:pt>
    <dgm:pt modelId="{CD2C168D-ED26-4435-9346-B075F109E30C}" type="pres">
      <dgm:prSet presAssocID="{58053863-FCC2-4497-ABDA-4AF7BFA97EFF}" presName="rootText1" presStyleLbl="node0" presStyleIdx="0" presStyleCnt="1">
        <dgm:presLayoutVars>
          <dgm:chPref val="3"/>
        </dgm:presLayoutVars>
      </dgm:prSet>
      <dgm:spPr/>
    </dgm:pt>
    <dgm:pt modelId="{493DBB9E-51B4-4741-B796-289DAF0005C1}" type="pres">
      <dgm:prSet presAssocID="{58053863-FCC2-4497-ABDA-4AF7BFA97EFF}" presName="rootConnector1" presStyleLbl="node1" presStyleIdx="0" presStyleCnt="0"/>
      <dgm:spPr/>
    </dgm:pt>
    <dgm:pt modelId="{07DD9CAE-70D8-4B4D-9611-D0C0F5F4CE7F}" type="pres">
      <dgm:prSet presAssocID="{58053863-FCC2-4497-ABDA-4AF7BFA97EFF}" presName="hierChild2" presStyleCnt="0"/>
      <dgm:spPr/>
    </dgm:pt>
    <dgm:pt modelId="{2837E68D-AE3D-4858-8629-9020DC9CE7A9}" type="pres">
      <dgm:prSet presAssocID="{B2DCC446-67B5-4C66-B76F-BA76FA9BFB9C}" presName="Name37" presStyleLbl="parChTrans1D2" presStyleIdx="0" presStyleCnt="3"/>
      <dgm:spPr/>
    </dgm:pt>
    <dgm:pt modelId="{84AB52BE-8E2A-458D-A348-92D4A8679FCA}" type="pres">
      <dgm:prSet presAssocID="{3A84ED68-25DA-4A41-9A96-78108CF4D987}" presName="hierRoot2" presStyleCnt="0">
        <dgm:presLayoutVars>
          <dgm:hierBranch val="init"/>
        </dgm:presLayoutVars>
      </dgm:prSet>
      <dgm:spPr/>
    </dgm:pt>
    <dgm:pt modelId="{2E11E545-62E2-4432-9EA2-7B247BA060BE}" type="pres">
      <dgm:prSet presAssocID="{3A84ED68-25DA-4A41-9A96-78108CF4D987}" presName="rootComposite" presStyleCnt="0"/>
      <dgm:spPr/>
    </dgm:pt>
    <dgm:pt modelId="{175808B1-19CF-48A6-AAE6-2148747EA584}" type="pres">
      <dgm:prSet presAssocID="{3A84ED68-25DA-4A41-9A96-78108CF4D987}" presName="rootText" presStyleLbl="node2" presStyleIdx="0" presStyleCnt="3">
        <dgm:presLayoutVars>
          <dgm:chPref val="3"/>
        </dgm:presLayoutVars>
      </dgm:prSet>
      <dgm:spPr/>
    </dgm:pt>
    <dgm:pt modelId="{2A16DDE0-2190-4206-BCE8-174724B81184}" type="pres">
      <dgm:prSet presAssocID="{3A84ED68-25DA-4A41-9A96-78108CF4D987}" presName="rootConnector" presStyleLbl="node2" presStyleIdx="0" presStyleCnt="3"/>
      <dgm:spPr/>
    </dgm:pt>
    <dgm:pt modelId="{126913B4-632A-46A5-BDC2-4F2CFE12E685}" type="pres">
      <dgm:prSet presAssocID="{3A84ED68-25DA-4A41-9A96-78108CF4D987}" presName="hierChild4" presStyleCnt="0"/>
      <dgm:spPr/>
    </dgm:pt>
    <dgm:pt modelId="{4BAFA436-1452-4461-BEF3-1963CD6F1F35}" type="pres">
      <dgm:prSet presAssocID="{3A84ED68-25DA-4A41-9A96-78108CF4D987}" presName="hierChild5" presStyleCnt="0"/>
      <dgm:spPr/>
    </dgm:pt>
    <dgm:pt modelId="{B706BE32-D945-4284-8B98-2F2F57267FC5}" type="pres">
      <dgm:prSet presAssocID="{0D906BB5-03B0-443A-A70C-7B81AD9AEC30}" presName="Name111" presStyleLbl="parChTrans1D3" presStyleIdx="0" presStyleCnt="3"/>
      <dgm:spPr/>
    </dgm:pt>
    <dgm:pt modelId="{6D964E9D-BAC4-4CC5-B6E8-DC837475FDEC}" type="pres">
      <dgm:prSet presAssocID="{0832769D-2F2B-4A83-AB7F-31870C82B656}" presName="hierRoot3" presStyleCnt="0">
        <dgm:presLayoutVars>
          <dgm:hierBranch val="init"/>
        </dgm:presLayoutVars>
      </dgm:prSet>
      <dgm:spPr/>
    </dgm:pt>
    <dgm:pt modelId="{B08A93BB-26B9-42C9-A5D2-EB68BAC898C9}" type="pres">
      <dgm:prSet presAssocID="{0832769D-2F2B-4A83-AB7F-31870C82B656}" presName="rootComposite3" presStyleCnt="0"/>
      <dgm:spPr/>
    </dgm:pt>
    <dgm:pt modelId="{E80FCF1F-BB02-4940-86BE-64B4763AAF96}" type="pres">
      <dgm:prSet presAssocID="{0832769D-2F2B-4A83-AB7F-31870C82B656}" presName="rootText3" presStyleLbl="asst2" presStyleIdx="0" presStyleCnt="3">
        <dgm:presLayoutVars>
          <dgm:chPref val="3"/>
        </dgm:presLayoutVars>
      </dgm:prSet>
      <dgm:spPr/>
    </dgm:pt>
    <dgm:pt modelId="{9A2BB1B0-AC57-4EB2-9547-8FB7683E7922}" type="pres">
      <dgm:prSet presAssocID="{0832769D-2F2B-4A83-AB7F-31870C82B656}" presName="rootConnector3" presStyleLbl="asst2" presStyleIdx="0" presStyleCnt="3"/>
      <dgm:spPr/>
    </dgm:pt>
    <dgm:pt modelId="{C6C0C4E8-2A9C-4A0E-8387-79929E340797}" type="pres">
      <dgm:prSet presAssocID="{0832769D-2F2B-4A83-AB7F-31870C82B656}" presName="hierChild6" presStyleCnt="0"/>
      <dgm:spPr/>
    </dgm:pt>
    <dgm:pt modelId="{9325E8DE-46AE-4812-B5F5-0DD538756670}" type="pres">
      <dgm:prSet presAssocID="{0832769D-2F2B-4A83-AB7F-31870C82B656}" presName="hierChild7" presStyleCnt="0"/>
      <dgm:spPr/>
    </dgm:pt>
    <dgm:pt modelId="{BB9D0F00-FCB3-4A63-B649-7DA281E0DD40}" type="pres">
      <dgm:prSet presAssocID="{93A5E2D0-2A43-4FEB-AEDF-992457D6A98C}" presName="Name111" presStyleLbl="parChTrans1D3" presStyleIdx="1" presStyleCnt="3"/>
      <dgm:spPr/>
    </dgm:pt>
    <dgm:pt modelId="{4028842D-F467-4D63-8794-7B479C68EFC8}" type="pres">
      <dgm:prSet presAssocID="{E387F489-3BA7-45B7-A0FB-A8299A248DA3}" presName="hierRoot3" presStyleCnt="0">
        <dgm:presLayoutVars>
          <dgm:hierBranch val="init"/>
        </dgm:presLayoutVars>
      </dgm:prSet>
      <dgm:spPr/>
    </dgm:pt>
    <dgm:pt modelId="{79DF31F0-1AF7-4C66-92DB-CA79DD9ED627}" type="pres">
      <dgm:prSet presAssocID="{E387F489-3BA7-45B7-A0FB-A8299A248DA3}" presName="rootComposite3" presStyleCnt="0"/>
      <dgm:spPr/>
    </dgm:pt>
    <dgm:pt modelId="{B3EC4FF3-D859-4CCB-AB82-84E018C7592B}" type="pres">
      <dgm:prSet presAssocID="{E387F489-3BA7-45B7-A0FB-A8299A248DA3}" presName="rootText3" presStyleLbl="asst2" presStyleIdx="1" presStyleCnt="3">
        <dgm:presLayoutVars>
          <dgm:chPref val="3"/>
        </dgm:presLayoutVars>
      </dgm:prSet>
      <dgm:spPr/>
    </dgm:pt>
    <dgm:pt modelId="{CAD58BA9-4C12-4FFC-AE7C-FE2B5AA6D525}" type="pres">
      <dgm:prSet presAssocID="{E387F489-3BA7-45B7-A0FB-A8299A248DA3}" presName="rootConnector3" presStyleLbl="asst2" presStyleIdx="1" presStyleCnt="3"/>
      <dgm:spPr/>
    </dgm:pt>
    <dgm:pt modelId="{965DB2E1-883C-4456-9966-C51369ECF07C}" type="pres">
      <dgm:prSet presAssocID="{E387F489-3BA7-45B7-A0FB-A8299A248DA3}" presName="hierChild6" presStyleCnt="0"/>
      <dgm:spPr/>
    </dgm:pt>
    <dgm:pt modelId="{DFBEBCDE-739C-4E6E-A3BB-1D384E0E0448}" type="pres">
      <dgm:prSet presAssocID="{E387F489-3BA7-45B7-A0FB-A8299A248DA3}" presName="hierChild7" presStyleCnt="0"/>
      <dgm:spPr/>
    </dgm:pt>
    <dgm:pt modelId="{8088B612-51F3-423B-A17A-46413A0BA60F}" type="pres">
      <dgm:prSet presAssocID="{BCF6C0D4-2822-429D-B376-2759B68920E4}" presName="Name111" presStyleLbl="parChTrans1D3" presStyleIdx="2" presStyleCnt="3"/>
      <dgm:spPr/>
    </dgm:pt>
    <dgm:pt modelId="{3AE4A7B1-196A-47F8-BE75-742B99AD2FFD}" type="pres">
      <dgm:prSet presAssocID="{C5F577AE-BD6B-42C2-9C60-2EEE4665E193}" presName="hierRoot3" presStyleCnt="0">
        <dgm:presLayoutVars>
          <dgm:hierBranch val="init"/>
        </dgm:presLayoutVars>
      </dgm:prSet>
      <dgm:spPr/>
    </dgm:pt>
    <dgm:pt modelId="{864BDE60-50B7-4E59-B0B2-FBAAD93F3CB8}" type="pres">
      <dgm:prSet presAssocID="{C5F577AE-BD6B-42C2-9C60-2EEE4665E193}" presName="rootComposite3" presStyleCnt="0"/>
      <dgm:spPr/>
    </dgm:pt>
    <dgm:pt modelId="{F72F3455-E19A-42CC-B641-402ACA163C7E}" type="pres">
      <dgm:prSet presAssocID="{C5F577AE-BD6B-42C2-9C60-2EEE4665E193}" presName="rootText3" presStyleLbl="asst2" presStyleIdx="2" presStyleCnt="3">
        <dgm:presLayoutVars>
          <dgm:chPref val="3"/>
        </dgm:presLayoutVars>
      </dgm:prSet>
      <dgm:spPr/>
    </dgm:pt>
    <dgm:pt modelId="{FFCE83B9-0610-4848-9B40-5AFD8CC27782}" type="pres">
      <dgm:prSet presAssocID="{C5F577AE-BD6B-42C2-9C60-2EEE4665E193}" presName="rootConnector3" presStyleLbl="asst2" presStyleIdx="2" presStyleCnt="3"/>
      <dgm:spPr/>
    </dgm:pt>
    <dgm:pt modelId="{57E10B78-90D3-4B72-A584-276207C8563F}" type="pres">
      <dgm:prSet presAssocID="{C5F577AE-BD6B-42C2-9C60-2EEE4665E193}" presName="hierChild6" presStyleCnt="0"/>
      <dgm:spPr/>
    </dgm:pt>
    <dgm:pt modelId="{A48BE0E0-80EA-43E9-94E7-25CFF130CB98}" type="pres">
      <dgm:prSet presAssocID="{C5F577AE-BD6B-42C2-9C60-2EEE4665E193}" presName="hierChild7" presStyleCnt="0"/>
      <dgm:spPr/>
    </dgm:pt>
    <dgm:pt modelId="{2AA4F01E-FAAB-4536-884B-E2F62CD0EC0C}" type="pres">
      <dgm:prSet presAssocID="{1B395901-C6CC-4E5E-985E-4A2F077CF63C}" presName="Name37" presStyleLbl="parChTrans1D2" presStyleIdx="1" presStyleCnt="3"/>
      <dgm:spPr/>
    </dgm:pt>
    <dgm:pt modelId="{6C56BCC3-37FD-48EB-9EC0-87C4C62E454D}" type="pres">
      <dgm:prSet presAssocID="{31A302DB-50BE-4F0D-8B3E-451450465659}" presName="hierRoot2" presStyleCnt="0">
        <dgm:presLayoutVars>
          <dgm:hierBranch val="init"/>
        </dgm:presLayoutVars>
      </dgm:prSet>
      <dgm:spPr/>
    </dgm:pt>
    <dgm:pt modelId="{2CBA6EF1-7A75-4B3B-9B88-D10D68327268}" type="pres">
      <dgm:prSet presAssocID="{31A302DB-50BE-4F0D-8B3E-451450465659}" presName="rootComposite" presStyleCnt="0"/>
      <dgm:spPr/>
    </dgm:pt>
    <dgm:pt modelId="{25EC4E07-348A-4E19-8C3D-44BDAAFBDBB5}" type="pres">
      <dgm:prSet presAssocID="{31A302DB-50BE-4F0D-8B3E-451450465659}" presName="rootText" presStyleLbl="node2" presStyleIdx="1" presStyleCnt="3">
        <dgm:presLayoutVars>
          <dgm:chPref val="3"/>
        </dgm:presLayoutVars>
      </dgm:prSet>
      <dgm:spPr/>
    </dgm:pt>
    <dgm:pt modelId="{C3BE0731-ECF3-429D-A60A-6CEB3FD25117}" type="pres">
      <dgm:prSet presAssocID="{31A302DB-50BE-4F0D-8B3E-451450465659}" presName="rootConnector" presStyleLbl="node2" presStyleIdx="1" presStyleCnt="3"/>
      <dgm:spPr/>
    </dgm:pt>
    <dgm:pt modelId="{7CB2BD2F-8B04-4781-A718-6333994FB7F9}" type="pres">
      <dgm:prSet presAssocID="{31A302DB-50BE-4F0D-8B3E-451450465659}" presName="hierChild4" presStyleCnt="0"/>
      <dgm:spPr/>
    </dgm:pt>
    <dgm:pt modelId="{95D58697-2F76-438C-AD9D-7BD4C58A1A56}" type="pres">
      <dgm:prSet presAssocID="{31A302DB-50BE-4F0D-8B3E-451450465659}" presName="hierChild5" presStyleCnt="0"/>
      <dgm:spPr/>
    </dgm:pt>
    <dgm:pt modelId="{6455A48B-52BE-47F6-970C-0E8C21624308}" type="pres">
      <dgm:prSet presAssocID="{A6AF8283-0C5B-4A04-BD4A-DD1EE8708092}" presName="Name37" presStyleLbl="parChTrans1D2" presStyleIdx="2" presStyleCnt="3"/>
      <dgm:spPr/>
    </dgm:pt>
    <dgm:pt modelId="{B99992B9-C3A6-4D64-AC8C-09F18DCC574A}" type="pres">
      <dgm:prSet presAssocID="{F009CD47-7BE0-4FA5-AC14-54477A0B085B}" presName="hierRoot2" presStyleCnt="0">
        <dgm:presLayoutVars>
          <dgm:hierBranch val="init"/>
        </dgm:presLayoutVars>
      </dgm:prSet>
      <dgm:spPr/>
    </dgm:pt>
    <dgm:pt modelId="{CC35D056-3C6F-4FDF-906D-3FE1FDB1BEF2}" type="pres">
      <dgm:prSet presAssocID="{F009CD47-7BE0-4FA5-AC14-54477A0B085B}" presName="rootComposite" presStyleCnt="0"/>
      <dgm:spPr/>
    </dgm:pt>
    <dgm:pt modelId="{89ED7FE3-5A2B-4764-B671-43898DBA1706}" type="pres">
      <dgm:prSet presAssocID="{F009CD47-7BE0-4FA5-AC14-54477A0B085B}" presName="rootText" presStyleLbl="node2" presStyleIdx="2" presStyleCnt="3">
        <dgm:presLayoutVars>
          <dgm:chPref val="3"/>
        </dgm:presLayoutVars>
      </dgm:prSet>
      <dgm:spPr/>
    </dgm:pt>
    <dgm:pt modelId="{45DD11A9-2057-409E-8E98-D9AB7D2026F7}" type="pres">
      <dgm:prSet presAssocID="{F009CD47-7BE0-4FA5-AC14-54477A0B085B}" presName="rootConnector" presStyleLbl="node2" presStyleIdx="2" presStyleCnt="3"/>
      <dgm:spPr/>
    </dgm:pt>
    <dgm:pt modelId="{1AABB651-EE30-49D2-8598-327CF876E923}" type="pres">
      <dgm:prSet presAssocID="{F009CD47-7BE0-4FA5-AC14-54477A0B085B}" presName="hierChild4" presStyleCnt="0"/>
      <dgm:spPr/>
    </dgm:pt>
    <dgm:pt modelId="{4BBB0EA6-AA86-45AF-A762-17BBD37D7892}" type="pres">
      <dgm:prSet presAssocID="{F009CD47-7BE0-4FA5-AC14-54477A0B085B}" presName="hierChild5" presStyleCnt="0"/>
      <dgm:spPr/>
    </dgm:pt>
    <dgm:pt modelId="{B3C44B4B-F86D-4DBA-AFCC-52B7ACB49C3D}" type="pres">
      <dgm:prSet presAssocID="{58053863-FCC2-4497-ABDA-4AF7BFA97EFF}" presName="hierChild3" presStyleCnt="0"/>
      <dgm:spPr/>
    </dgm:pt>
  </dgm:ptLst>
  <dgm:cxnLst>
    <dgm:cxn modelId="{E598FD03-7383-4E10-8DBA-57F0148C0B4F}" type="presOf" srcId="{B2DCC446-67B5-4C66-B76F-BA76FA9BFB9C}" destId="{2837E68D-AE3D-4858-8629-9020DC9CE7A9}" srcOrd="0" destOrd="0" presId="urn:microsoft.com/office/officeart/2005/8/layout/orgChart1"/>
    <dgm:cxn modelId="{8CF7D00D-20C2-4051-BD71-F4006910158C}" type="presOf" srcId="{31A302DB-50BE-4F0D-8B3E-451450465659}" destId="{C3BE0731-ECF3-429D-A60A-6CEB3FD25117}" srcOrd="1" destOrd="0" presId="urn:microsoft.com/office/officeart/2005/8/layout/orgChart1"/>
    <dgm:cxn modelId="{C9937E11-FCBB-4371-BC7D-81AA03A4DEAB}" srcId="{58053863-FCC2-4497-ABDA-4AF7BFA97EFF}" destId="{31A302DB-50BE-4F0D-8B3E-451450465659}" srcOrd="1" destOrd="0" parTransId="{1B395901-C6CC-4E5E-985E-4A2F077CF63C}" sibTransId="{12149DF2-74D8-4F0B-967B-026A4CE262BE}"/>
    <dgm:cxn modelId="{CF4F2B16-5DB0-4079-89BC-3F3ED4956C21}" type="presOf" srcId="{58053863-FCC2-4497-ABDA-4AF7BFA97EFF}" destId="{493DBB9E-51B4-4741-B796-289DAF0005C1}" srcOrd="1" destOrd="0" presId="urn:microsoft.com/office/officeart/2005/8/layout/orgChart1"/>
    <dgm:cxn modelId="{8725FB18-E2D2-4A75-95DC-DC709BF822FD}" type="presOf" srcId="{BCF6C0D4-2822-429D-B376-2759B68920E4}" destId="{8088B612-51F3-423B-A17A-46413A0BA60F}" srcOrd="0" destOrd="0" presId="urn:microsoft.com/office/officeart/2005/8/layout/orgChart1"/>
    <dgm:cxn modelId="{F28D0A26-6AF6-49D1-BDE2-1FE0E5118DE2}" type="presOf" srcId="{A6AF8283-0C5B-4A04-BD4A-DD1EE8708092}" destId="{6455A48B-52BE-47F6-970C-0E8C21624308}" srcOrd="0" destOrd="0" presId="urn:microsoft.com/office/officeart/2005/8/layout/orgChart1"/>
    <dgm:cxn modelId="{B1489829-5FA9-4211-BE05-2B4E937FA8BE}" type="presOf" srcId="{F009CD47-7BE0-4FA5-AC14-54477A0B085B}" destId="{89ED7FE3-5A2B-4764-B671-43898DBA1706}" srcOrd="0" destOrd="0" presId="urn:microsoft.com/office/officeart/2005/8/layout/orgChart1"/>
    <dgm:cxn modelId="{7085A930-0A22-4E11-91D9-990C2EDA40F5}" srcId="{3A84ED68-25DA-4A41-9A96-78108CF4D987}" destId="{C5F577AE-BD6B-42C2-9C60-2EEE4665E193}" srcOrd="2" destOrd="0" parTransId="{BCF6C0D4-2822-429D-B376-2759B68920E4}" sibTransId="{9FBB5B10-AA1E-475E-A438-D573B4220B7D}"/>
    <dgm:cxn modelId="{46CD3B34-1173-447D-B635-6FBE74461EA1}" srcId="{58053863-FCC2-4497-ABDA-4AF7BFA97EFF}" destId="{F009CD47-7BE0-4FA5-AC14-54477A0B085B}" srcOrd="2" destOrd="0" parTransId="{A6AF8283-0C5B-4A04-BD4A-DD1EE8708092}" sibTransId="{18D24786-3366-4C39-ACD7-3C8020FCCB9E}"/>
    <dgm:cxn modelId="{7B00085D-4025-4B25-B9B0-5BF9E01706D8}" type="presOf" srcId="{0D906BB5-03B0-443A-A70C-7B81AD9AEC30}" destId="{B706BE32-D945-4284-8B98-2F2F57267FC5}" srcOrd="0" destOrd="0" presId="urn:microsoft.com/office/officeart/2005/8/layout/orgChart1"/>
    <dgm:cxn modelId="{AE88D962-B1C2-4FD9-8DAE-38E25285C9A4}" type="presOf" srcId="{3A84ED68-25DA-4A41-9A96-78108CF4D987}" destId="{2A16DDE0-2190-4206-BCE8-174724B81184}" srcOrd="1" destOrd="0" presId="urn:microsoft.com/office/officeart/2005/8/layout/orgChart1"/>
    <dgm:cxn modelId="{8F0CDA57-A807-4320-AA81-61C8059B0F88}" type="presOf" srcId="{558601A1-1726-4346-87C3-A9FD827099F9}" destId="{3D7B2257-EE19-4487-943C-C492981C2C2D}" srcOrd="0" destOrd="0" presId="urn:microsoft.com/office/officeart/2005/8/layout/orgChart1"/>
    <dgm:cxn modelId="{76CEA979-772C-4B99-9F9A-2C8C2E9411E5}" type="presOf" srcId="{E387F489-3BA7-45B7-A0FB-A8299A248DA3}" destId="{B3EC4FF3-D859-4CCB-AB82-84E018C7592B}" srcOrd="0" destOrd="0" presId="urn:microsoft.com/office/officeart/2005/8/layout/orgChart1"/>
    <dgm:cxn modelId="{07D0BE7A-AA1C-4AEF-A0B7-2CA3B0F1C169}" type="presOf" srcId="{C5F577AE-BD6B-42C2-9C60-2EEE4665E193}" destId="{F72F3455-E19A-42CC-B641-402ACA163C7E}" srcOrd="0" destOrd="0" presId="urn:microsoft.com/office/officeart/2005/8/layout/orgChart1"/>
    <dgm:cxn modelId="{8F8AA780-5227-444D-909C-7ECB9419477C}" srcId="{58053863-FCC2-4497-ABDA-4AF7BFA97EFF}" destId="{3A84ED68-25DA-4A41-9A96-78108CF4D987}" srcOrd="0" destOrd="0" parTransId="{B2DCC446-67B5-4C66-B76F-BA76FA9BFB9C}" sibTransId="{B07BB076-AD70-4296-A978-FF2D7C35B152}"/>
    <dgm:cxn modelId="{85E03F8C-7D68-48CD-BA40-2039AFADADD3}" type="presOf" srcId="{93A5E2D0-2A43-4FEB-AEDF-992457D6A98C}" destId="{BB9D0F00-FCB3-4A63-B649-7DA281E0DD40}" srcOrd="0" destOrd="0" presId="urn:microsoft.com/office/officeart/2005/8/layout/orgChart1"/>
    <dgm:cxn modelId="{2C11C093-82B2-4757-92B1-F92C06023BA3}" type="presOf" srcId="{0832769D-2F2B-4A83-AB7F-31870C82B656}" destId="{9A2BB1B0-AC57-4EB2-9547-8FB7683E7922}" srcOrd="1" destOrd="0" presId="urn:microsoft.com/office/officeart/2005/8/layout/orgChart1"/>
    <dgm:cxn modelId="{E6296698-0A92-45B4-BCB7-1233B41A3940}" type="presOf" srcId="{E387F489-3BA7-45B7-A0FB-A8299A248DA3}" destId="{CAD58BA9-4C12-4FFC-AE7C-FE2B5AA6D525}" srcOrd="1" destOrd="0" presId="urn:microsoft.com/office/officeart/2005/8/layout/orgChart1"/>
    <dgm:cxn modelId="{1235E4AB-E924-42C5-AD72-E75B629CE196}" srcId="{3A84ED68-25DA-4A41-9A96-78108CF4D987}" destId="{E387F489-3BA7-45B7-A0FB-A8299A248DA3}" srcOrd="1" destOrd="0" parTransId="{93A5E2D0-2A43-4FEB-AEDF-992457D6A98C}" sibTransId="{13A262B8-1A2F-4E6F-9F60-E4480B104FF4}"/>
    <dgm:cxn modelId="{EC1A87B2-5310-41C6-84C1-23A050F14B1D}" type="presOf" srcId="{F009CD47-7BE0-4FA5-AC14-54477A0B085B}" destId="{45DD11A9-2057-409E-8E98-D9AB7D2026F7}" srcOrd="1" destOrd="0" presId="urn:microsoft.com/office/officeart/2005/8/layout/orgChart1"/>
    <dgm:cxn modelId="{969170C1-0D29-456D-B094-7748EB4ED747}" type="presOf" srcId="{58053863-FCC2-4497-ABDA-4AF7BFA97EFF}" destId="{CD2C168D-ED26-4435-9346-B075F109E30C}" srcOrd="0" destOrd="0" presId="urn:microsoft.com/office/officeart/2005/8/layout/orgChart1"/>
    <dgm:cxn modelId="{896113C6-80D8-4226-847D-68A9C15B0A66}" srcId="{3A84ED68-25DA-4A41-9A96-78108CF4D987}" destId="{0832769D-2F2B-4A83-AB7F-31870C82B656}" srcOrd="0" destOrd="0" parTransId="{0D906BB5-03B0-443A-A70C-7B81AD9AEC30}" sibTransId="{B6E39286-9B57-47B2-B36A-06BA3CFDAF88}"/>
    <dgm:cxn modelId="{753DB0DC-2AFE-4F61-84D0-D76EB6070A7A}" type="presOf" srcId="{3A84ED68-25DA-4A41-9A96-78108CF4D987}" destId="{175808B1-19CF-48A6-AAE6-2148747EA584}" srcOrd="0" destOrd="0" presId="urn:microsoft.com/office/officeart/2005/8/layout/orgChart1"/>
    <dgm:cxn modelId="{3E7D60F2-4BDB-4F79-9214-12F8649EF7C3}" type="presOf" srcId="{0832769D-2F2B-4A83-AB7F-31870C82B656}" destId="{E80FCF1F-BB02-4940-86BE-64B4763AAF96}" srcOrd="0" destOrd="0" presId="urn:microsoft.com/office/officeart/2005/8/layout/orgChart1"/>
    <dgm:cxn modelId="{9004D6F2-75DE-43E5-B150-467D462DD66E}" type="presOf" srcId="{1B395901-C6CC-4E5E-985E-4A2F077CF63C}" destId="{2AA4F01E-FAAB-4536-884B-E2F62CD0EC0C}" srcOrd="0" destOrd="0" presId="urn:microsoft.com/office/officeart/2005/8/layout/orgChart1"/>
    <dgm:cxn modelId="{C79384F5-E457-4808-8C5E-75D6F6339C94}" type="presOf" srcId="{C5F577AE-BD6B-42C2-9C60-2EEE4665E193}" destId="{FFCE83B9-0610-4848-9B40-5AFD8CC27782}" srcOrd="1" destOrd="0" presId="urn:microsoft.com/office/officeart/2005/8/layout/orgChart1"/>
    <dgm:cxn modelId="{2CAD93F6-EC90-4FE3-A855-E4C594BFC8A7}" type="presOf" srcId="{31A302DB-50BE-4F0D-8B3E-451450465659}" destId="{25EC4E07-348A-4E19-8C3D-44BDAAFBDBB5}" srcOrd="0" destOrd="0" presId="urn:microsoft.com/office/officeart/2005/8/layout/orgChart1"/>
    <dgm:cxn modelId="{622DA7F7-FE29-47A0-8697-C943E554F044}" srcId="{558601A1-1726-4346-87C3-A9FD827099F9}" destId="{58053863-FCC2-4497-ABDA-4AF7BFA97EFF}" srcOrd="0" destOrd="0" parTransId="{DAB8001D-F65E-4742-9B17-91C034418426}" sibTransId="{55D7F5DF-4188-4D7C-B730-4B77EBF3AF41}"/>
    <dgm:cxn modelId="{BEB7BA7C-B3FD-42D9-963D-5D74055860DD}" type="presParOf" srcId="{3D7B2257-EE19-4487-943C-C492981C2C2D}" destId="{32E7785B-10D0-4941-8672-3BE27EDF5F68}" srcOrd="0" destOrd="0" presId="urn:microsoft.com/office/officeart/2005/8/layout/orgChart1"/>
    <dgm:cxn modelId="{4BB82DAB-7ACE-4227-B0CC-14659D5030B3}" type="presParOf" srcId="{32E7785B-10D0-4941-8672-3BE27EDF5F68}" destId="{16ECB9E3-EF48-4EDC-BD11-527DA18D4750}" srcOrd="0" destOrd="0" presId="urn:microsoft.com/office/officeart/2005/8/layout/orgChart1"/>
    <dgm:cxn modelId="{9825C578-5F78-45F8-8348-C2EDF6D5293F}" type="presParOf" srcId="{16ECB9E3-EF48-4EDC-BD11-527DA18D4750}" destId="{CD2C168D-ED26-4435-9346-B075F109E30C}" srcOrd="0" destOrd="0" presId="urn:microsoft.com/office/officeart/2005/8/layout/orgChart1"/>
    <dgm:cxn modelId="{365ABB87-13D5-4895-BE8E-3194525824F7}" type="presParOf" srcId="{16ECB9E3-EF48-4EDC-BD11-527DA18D4750}" destId="{493DBB9E-51B4-4741-B796-289DAF0005C1}" srcOrd="1" destOrd="0" presId="urn:microsoft.com/office/officeart/2005/8/layout/orgChart1"/>
    <dgm:cxn modelId="{F104E3F3-2533-4947-8628-D475DAD76F42}" type="presParOf" srcId="{32E7785B-10D0-4941-8672-3BE27EDF5F68}" destId="{07DD9CAE-70D8-4B4D-9611-D0C0F5F4CE7F}" srcOrd="1" destOrd="0" presId="urn:microsoft.com/office/officeart/2005/8/layout/orgChart1"/>
    <dgm:cxn modelId="{3CB179FD-81C4-4EC8-B1FE-153C02E264B9}" type="presParOf" srcId="{07DD9CAE-70D8-4B4D-9611-D0C0F5F4CE7F}" destId="{2837E68D-AE3D-4858-8629-9020DC9CE7A9}" srcOrd="0" destOrd="0" presId="urn:microsoft.com/office/officeart/2005/8/layout/orgChart1"/>
    <dgm:cxn modelId="{C6AC6BF9-4F4A-421D-A039-A934D7EB84DA}" type="presParOf" srcId="{07DD9CAE-70D8-4B4D-9611-D0C0F5F4CE7F}" destId="{84AB52BE-8E2A-458D-A348-92D4A8679FCA}" srcOrd="1" destOrd="0" presId="urn:microsoft.com/office/officeart/2005/8/layout/orgChart1"/>
    <dgm:cxn modelId="{051FD5DC-282C-483A-B717-0D77E456522E}" type="presParOf" srcId="{84AB52BE-8E2A-458D-A348-92D4A8679FCA}" destId="{2E11E545-62E2-4432-9EA2-7B247BA060BE}" srcOrd="0" destOrd="0" presId="urn:microsoft.com/office/officeart/2005/8/layout/orgChart1"/>
    <dgm:cxn modelId="{76E6CF3E-8BFC-4300-A316-CE33D08D94FF}" type="presParOf" srcId="{2E11E545-62E2-4432-9EA2-7B247BA060BE}" destId="{175808B1-19CF-48A6-AAE6-2148747EA584}" srcOrd="0" destOrd="0" presId="urn:microsoft.com/office/officeart/2005/8/layout/orgChart1"/>
    <dgm:cxn modelId="{D361BC55-5B21-466D-A06A-2D208D1E9977}" type="presParOf" srcId="{2E11E545-62E2-4432-9EA2-7B247BA060BE}" destId="{2A16DDE0-2190-4206-BCE8-174724B81184}" srcOrd="1" destOrd="0" presId="urn:microsoft.com/office/officeart/2005/8/layout/orgChart1"/>
    <dgm:cxn modelId="{6BB2D787-8C21-48AE-A9D8-8C6B50DC8D5D}" type="presParOf" srcId="{84AB52BE-8E2A-458D-A348-92D4A8679FCA}" destId="{126913B4-632A-46A5-BDC2-4F2CFE12E685}" srcOrd="1" destOrd="0" presId="urn:microsoft.com/office/officeart/2005/8/layout/orgChart1"/>
    <dgm:cxn modelId="{A76E90EE-AC30-462D-81FD-7CD900130D59}" type="presParOf" srcId="{84AB52BE-8E2A-458D-A348-92D4A8679FCA}" destId="{4BAFA436-1452-4461-BEF3-1963CD6F1F35}" srcOrd="2" destOrd="0" presId="urn:microsoft.com/office/officeart/2005/8/layout/orgChart1"/>
    <dgm:cxn modelId="{660153C8-2A4F-409F-A0D3-113515D2911F}" type="presParOf" srcId="{4BAFA436-1452-4461-BEF3-1963CD6F1F35}" destId="{B706BE32-D945-4284-8B98-2F2F57267FC5}" srcOrd="0" destOrd="0" presId="urn:microsoft.com/office/officeart/2005/8/layout/orgChart1"/>
    <dgm:cxn modelId="{216D70B4-1619-454B-A4DA-D7C78D417D77}" type="presParOf" srcId="{4BAFA436-1452-4461-BEF3-1963CD6F1F35}" destId="{6D964E9D-BAC4-4CC5-B6E8-DC837475FDEC}" srcOrd="1" destOrd="0" presId="urn:microsoft.com/office/officeart/2005/8/layout/orgChart1"/>
    <dgm:cxn modelId="{FD642395-B447-433D-BC57-8C192DB4AB8D}" type="presParOf" srcId="{6D964E9D-BAC4-4CC5-B6E8-DC837475FDEC}" destId="{B08A93BB-26B9-42C9-A5D2-EB68BAC898C9}" srcOrd="0" destOrd="0" presId="urn:microsoft.com/office/officeart/2005/8/layout/orgChart1"/>
    <dgm:cxn modelId="{621B6BA0-5D24-4644-86A5-2872342F0264}" type="presParOf" srcId="{B08A93BB-26B9-42C9-A5D2-EB68BAC898C9}" destId="{E80FCF1F-BB02-4940-86BE-64B4763AAF96}" srcOrd="0" destOrd="0" presId="urn:microsoft.com/office/officeart/2005/8/layout/orgChart1"/>
    <dgm:cxn modelId="{FAD52697-876A-4098-9AB3-274552184A20}" type="presParOf" srcId="{B08A93BB-26B9-42C9-A5D2-EB68BAC898C9}" destId="{9A2BB1B0-AC57-4EB2-9547-8FB7683E7922}" srcOrd="1" destOrd="0" presId="urn:microsoft.com/office/officeart/2005/8/layout/orgChart1"/>
    <dgm:cxn modelId="{7A7C8D45-F10F-40DB-9978-6C79BD16CADF}" type="presParOf" srcId="{6D964E9D-BAC4-4CC5-B6E8-DC837475FDEC}" destId="{C6C0C4E8-2A9C-4A0E-8387-79929E340797}" srcOrd="1" destOrd="0" presId="urn:microsoft.com/office/officeart/2005/8/layout/orgChart1"/>
    <dgm:cxn modelId="{EA375D5D-5FE6-4B3F-A158-81F23312811D}" type="presParOf" srcId="{6D964E9D-BAC4-4CC5-B6E8-DC837475FDEC}" destId="{9325E8DE-46AE-4812-B5F5-0DD538756670}" srcOrd="2" destOrd="0" presId="urn:microsoft.com/office/officeart/2005/8/layout/orgChart1"/>
    <dgm:cxn modelId="{036AE0D6-6CA1-48C0-B98F-A31F930EA3AC}" type="presParOf" srcId="{4BAFA436-1452-4461-BEF3-1963CD6F1F35}" destId="{BB9D0F00-FCB3-4A63-B649-7DA281E0DD40}" srcOrd="2" destOrd="0" presId="urn:microsoft.com/office/officeart/2005/8/layout/orgChart1"/>
    <dgm:cxn modelId="{7BDA6336-A0C9-4B3A-8D5A-9FC1EF5A92A2}" type="presParOf" srcId="{4BAFA436-1452-4461-BEF3-1963CD6F1F35}" destId="{4028842D-F467-4D63-8794-7B479C68EFC8}" srcOrd="3" destOrd="0" presId="urn:microsoft.com/office/officeart/2005/8/layout/orgChart1"/>
    <dgm:cxn modelId="{332FFC8E-C0FD-46CC-8531-F309E3563075}" type="presParOf" srcId="{4028842D-F467-4D63-8794-7B479C68EFC8}" destId="{79DF31F0-1AF7-4C66-92DB-CA79DD9ED627}" srcOrd="0" destOrd="0" presId="urn:microsoft.com/office/officeart/2005/8/layout/orgChart1"/>
    <dgm:cxn modelId="{A72E00E0-63BC-471E-BD7D-9AAE302B4914}" type="presParOf" srcId="{79DF31F0-1AF7-4C66-92DB-CA79DD9ED627}" destId="{B3EC4FF3-D859-4CCB-AB82-84E018C7592B}" srcOrd="0" destOrd="0" presId="urn:microsoft.com/office/officeart/2005/8/layout/orgChart1"/>
    <dgm:cxn modelId="{D0A0F9AC-7283-45DB-8984-2648B23FE7DF}" type="presParOf" srcId="{79DF31F0-1AF7-4C66-92DB-CA79DD9ED627}" destId="{CAD58BA9-4C12-4FFC-AE7C-FE2B5AA6D525}" srcOrd="1" destOrd="0" presId="urn:microsoft.com/office/officeart/2005/8/layout/orgChart1"/>
    <dgm:cxn modelId="{E1475743-6383-48C9-8CD2-05ED4ABA3EA9}" type="presParOf" srcId="{4028842D-F467-4D63-8794-7B479C68EFC8}" destId="{965DB2E1-883C-4456-9966-C51369ECF07C}" srcOrd="1" destOrd="0" presId="urn:microsoft.com/office/officeart/2005/8/layout/orgChart1"/>
    <dgm:cxn modelId="{64590EEB-D48D-4B52-97CA-1886666C9CE7}" type="presParOf" srcId="{4028842D-F467-4D63-8794-7B479C68EFC8}" destId="{DFBEBCDE-739C-4E6E-A3BB-1D384E0E0448}" srcOrd="2" destOrd="0" presId="urn:microsoft.com/office/officeart/2005/8/layout/orgChart1"/>
    <dgm:cxn modelId="{84FEEF4D-4A5F-4F08-A22A-D84416CF748F}" type="presParOf" srcId="{4BAFA436-1452-4461-BEF3-1963CD6F1F35}" destId="{8088B612-51F3-423B-A17A-46413A0BA60F}" srcOrd="4" destOrd="0" presId="urn:microsoft.com/office/officeart/2005/8/layout/orgChart1"/>
    <dgm:cxn modelId="{2EE7FCF3-4EEF-418A-B452-AC7878E9A0C1}" type="presParOf" srcId="{4BAFA436-1452-4461-BEF3-1963CD6F1F35}" destId="{3AE4A7B1-196A-47F8-BE75-742B99AD2FFD}" srcOrd="5" destOrd="0" presId="urn:microsoft.com/office/officeart/2005/8/layout/orgChart1"/>
    <dgm:cxn modelId="{2A474469-1DF1-441A-975D-793ABFA27020}" type="presParOf" srcId="{3AE4A7B1-196A-47F8-BE75-742B99AD2FFD}" destId="{864BDE60-50B7-4E59-B0B2-FBAAD93F3CB8}" srcOrd="0" destOrd="0" presId="urn:microsoft.com/office/officeart/2005/8/layout/orgChart1"/>
    <dgm:cxn modelId="{8B40A502-08C0-48C2-A2C3-83FB75865713}" type="presParOf" srcId="{864BDE60-50B7-4E59-B0B2-FBAAD93F3CB8}" destId="{F72F3455-E19A-42CC-B641-402ACA163C7E}" srcOrd="0" destOrd="0" presId="urn:microsoft.com/office/officeart/2005/8/layout/orgChart1"/>
    <dgm:cxn modelId="{F2CF477F-CA1F-4918-805A-C2727B25AD09}" type="presParOf" srcId="{864BDE60-50B7-4E59-B0B2-FBAAD93F3CB8}" destId="{FFCE83B9-0610-4848-9B40-5AFD8CC27782}" srcOrd="1" destOrd="0" presId="urn:microsoft.com/office/officeart/2005/8/layout/orgChart1"/>
    <dgm:cxn modelId="{5FF24A15-56BF-4BC7-8DB5-378CE8EC18BF}" type="presParOf" srcId="{3AE4A7B1-196A-47F8-BE75-742B99AD2FFD}" destId="{57E10B78-90D3-4B72-A584-276207C8563F}" srcOrd="1" destOrd="0" presId="urn:microsoft.com/office/officeart/2005/8/layout/orgChart1"/>
    <dgm:cxn modelId="{CA56C90A-A06F-403B-A61D-983A077B2800}" type="presParOf" srcId="{3AE4A7B1-196A-47F8-BE75-742B99AD2FFD}" destId="{A48BE0E0-80EA-43E9-94E7-25CFF130CB98}" srcOrd="2" destOrd="0" presId="urn:microsoft.com/office/officeart/2005/8/layout/orgChart1"/>
    <dgm:cxn modelId="{33153D75-4DA5-426E-9EC0-0AAD81C198F8}" type="presParOf" srcId="{07DD9CAE-70D8-4B4D-9611-D0C0F5F4CE7F}" destId="{2AA4F01E-FAAB-4536-884B-E2F62CD0EC0C}" srcOrd="2" destOrd="0" presId="urn:microsoft.com/office/officeart/2005/8/layout/orgChart1"/>
    <dgm:cxn modelId="{1A147C36-445A-4EBB-B9FC-7DD3E0CFED72}" type="presParOf" srcId="{07DD9CAE-70D8-4B4D-9611-D0C0F5F4CE7F}" destId="{6C56BCC3-37FD-48EB-9EC0-87C4C62E454D}" srcOrd="3" destOrd="0" presId="urn:microsoft.com/office/officeart/2005/8/layout/orgChart1"/>
    <dgm:cxn modelId="{B50F4D3B-EDE6-457D-A87D-89EC07F28559}" type="presParOf" srcId="{6C56BCC3-37FD-48EB-9EC0-87C4C62E454D}" destId="{2CBA6EF1-7A75-4B3B-9B88-D10D68327268}" srcOrd="0" destOrd="0" presId="urn:microsoft.com/office/officeart/2005/8/layout/orgChart1"/>
    <dgm:cxn modelId="{9D0BDBEF-E595-47C2-BF91-D5F28B43C712}" type="presParOf" srcId="{2CBA6EF1-7A75-4B3B-9B88-D10D68327268}" destId="{25EC4E07-348A-4E19-8C3D-44BDAAFBDBB5}" srcOrd="0" destOrd="0" presId="urn:microsoft.com/office/officeart/2005/8/layout/orgChart1"/>
    <dgm:cxn modelId="{6CD7243C-73A1-4405-885F-236EBAC40AD8}" type="presParOf" srcId="{2CBA6EF1-7A75-4B3B-9B88-D10D68327268}" destId="{C3BE0731-ECF3-429D-A60A-6CEB3FD25117}" srcOrd="1" destOrd="0" presId="urn:microsoft.com/office/officeart/2005/8/layout/orgChart1"/>
    <dgm:cxn modelId="{877B0EE9-9D52-48EE-B776-C7EE6DF2516E}" type="presParOf" srcId="{6C56BCC3-37FD-48EB-9EC0-87C4C62E454D}" destId="{7CB2BD2F-8B04-4781-A718-6333994FB7F9}" srcOrd="1" destOrd="0" presId="urn:microsoft.com/office/officeart/2005/8/layout/orgChart1"/>
    <dgm:cxn modelId="{E34FB7D1-7019-434D-A5A3-F350C9549178}" type="presParOf" srcId="{6C56BCC3-37FD-48EB-9EC0-87C4C62E454D}" destId="{95D58697-2F76-438C-AD9D-7BD4C58A1A56}" srcOrd="2" destOrd="0" presId="urn:microsoft.com/office/officeart/2005/8/layout/orgChart1"/>
    <dgm:cxn modelId="{F7E2EEE5-B460-4C34-AF8C-4856C21C08DB}" type="presParOf" srcId="{07DD9CAE-70D8-4B4D-9611-D0C0F5F4CE7F}" destId="{6455A48B-52BE-47F6-970C-0E8C21624308}" srcOrd="4" destOrd="0" presId="urn:microsoft.com/office/officeart/2005/8/layout/orgChart1"/>
    <dgm:cxn modelId="{AC540F5F-784A-4BA2-8D61-15E8787841FC}" type="presParOf" srcId="{07DD9CAE-70D8-4B4D-9611-D0C0F5F4CE7F}" destId="{B99992B9-C3A6-4D64-AC8C-09F18DCC574A}" srcOrd="5" destOrd="0" presId="urn:microsoft.com/office/officeart/2005/8/layout/orgChart1"/>
    <dgm:cxn modelId="{2A3F9ADA-1D36-4CC0-BEE6-90554F805B5E}" type="presParOf" srcId="{B99992B9-C3A6-4D64-AC8C-09F18DCC574A}" destId="{CC35D056-3C6F-4FDF-906D-3FE1FDB1BEF2}" srcOrd="0" destOrd="0" presId="urn:microsoft.com/office/officeart/2005/8/layout/orgChart1"/>
    <dgm:cxn modelId="{A08EBAB0-E255-49BB-8943-FE8C2D756712}" type="presParOf" srcId="{CC35D056-3C6F-4FDF-906D-3FE1FDB1BEF2}" destId="{89ED7FE3-5A2B-4764-B671-43898DBA1706}" srcOrd="0" destOrd="0" presId="urn:microsoft.com/office/officeart/2005/8/layout/orgChart1"/>
    <dgm:cxn modelId="{C55FB5D5-5A6E-4495-8D36-4BF6EBEDCE7C}" type="presParOf" srcId="{CC35D056-3C6F-4FDF-906D-3FE1FDB1BEF2}" destId="{45DD11A9-2057-409E-8E98-D9AB7D2026F7}" srcOrd="1" destOrd="0" presId="urn:microsoft.com/office/officeart/2005/8/layout/orgChart1"/>
    <dgm:cxn modelId="{CBA1A93C-A58E-4A71-A449-F1E831F55C89}" type="presParOf" srcId="{B99992B9-C3A6-4D64-AC8C-09F18DCC574A}" destId="{1AABB651-EE30-49D2-8598-327CF876E923}" srcOrd="1" destOrd="0" presId="urn:microsoft.com/office/officeart/2005/8/layout/orgChart1"/>
    <dgm:cxn modelId="{6310E534-21C5-4B5F-B5C7-4F86FFF0D2EE}" type="presParOf" srcId="{B99992B9-C3A6-4D64-AC8C-09F18DCC574A}" destId="{4BBB0EA6-AA86-45AF-A762-17BBD37D7892}" srcOrd="2" destOrd="0" presId="urn:microsoft.com/office/officeart/2005/8/layout/orgChart1"/>
    <dgm:cxn modelId="{3229A5C8-7225-4BF6-9875-8B2B57903CDE}" type="presParOf" srcId="{32E7785B-10D0-4941-8672-3BE27EDF5F68}" destId="{B3C44B4B-F86D-4DBA-AFCC-52B7ACB49C3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5A48B-52BE-47F6-970C-0E8C21624308}">
      <dsp:nvSpPr>
        <dsp:cNvPr id="0" name=""/>
        <dsp:cNvSpPr/>
      </dsp:nvSpPr>
      <dsp:spPr>
        <a:xfrm>
          <a:off x="4809709" y="1735935"/>
          <a:ext cx="2513630" cy="436249"/>
        </a:xfrm>
        <a:custGeom>
          <a:avLst/>
          <a:gdLst/>
          <a:ahLst/>
          <a:cxnLst/>
          <a:rect l="0" t="0" r="0" b="0"/>
          <a:pathLst>
            <a:path>
              <a:moveTo>
                <a:pt x="0" y="0"/>
              </a:moveTo>
              <a:lnTo>
                <a:pt x="0" y="218124"/>
              </a:lnTo>
              <a:lnTo>
                <a:pt x="2513630" y="218124"/>
              </a:lnTo>
              <a:lnTo>
                <a:pt x="2513630" y="436249"/>
              </a:lnTo>
            </a:path>
          </a:pathLst>
        </a:custGeom>
        <a:noFill/>
        <a:ln w="34925"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4F01E-FAAB-4536-884B-E2F62CD0EC0C}">
      <dsp:nvSpPr>
        <dsp:cNvPr id="0" name=""/>
        <dsp:cNvSpPr/>
      </dsp:nvSpPr>
      <dsp:spPr>
        <a:xfrm>
          <a:off x="4763989" y="1735935"/>
          <a:ext cx="91440" cy="436249"/>
        </a:xfrm>
        <a:custGeom>
          <a:avLst/>
          <a:gdLst/>
          <a:ahLst/>
          <a:cxnLst/>
          <a:rect l="0" t="0" r="0" b="0"/>
          <a:pathLst>
            <a:path>
              <a:moveTo>
                <a:pt x="45720" y="0"/>
              </a:moveTo>
              <a:lnTo>
                <a:pt x="45720" y="436249"/>
              </a:lnTo>
            </a:path>
          </a:pathLst>
        </a:custGeom>
        <a:noFill/>
        <a:ln w="34925"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88B612-51F3-423B-A17A-46413A0BA60F}">
      <dsp:nvSpPr>
        <dsp:cNvPr id="0" name=""/>
        <dsp:cNvSpPr/>
      </dsp:nvSpPr>
      <dsp:spPr>
        <a:xfrm>
          <a:off x="2077954" y="3210875"/>
          <a:ext cx="218124" cy="2430534"/>
        </a:xfrm>
        <a:custGeom>
          <a:avLst/>
          <a:gdLst/>
          <a:ahLst/>
          <a:cxnLst/>
          <a:rect l="0" t="0" r="0" b="0"/>
          <a:pathLst>
            <a:path>
              <a:moveTo>
                <a:pt x="218124" y="0"/>
              </a:moveTo>
              <a:lnTo>
                <a:pt x="218124" y="2430534"/>
              </a:lnTo>
              <a:lnTo>
                <a:pt x="0" y="2430534"/>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9D0F00-FCB3-4A63-B649-7DA281E0DD40}">
      <dsp:nvSpPr>
        <dsp:cNvPr id="0" name=""/>
        <dsp:cNvSpPr/>
      </dsp:nvSpPr>
      <dsp:spPr>
        <a:xfrm>
          <a:off x="2296079" y="3210875"/>
          <a:ext cx="218124" cy="955594"/>
        </a:xfrm>
        <a:custGeom>
          <a:avLst/>
          <a:gdLst/>
          <a:ahLst/>
          <a:cxnLst/>
          <a:rect l="0" t="0" r="0" b="0"/>
          <a:pathLst>
            <a:path>
              <a:moveTo>
                <a:pt x="0" y="0"/>
              </a:moveTo>
              <a:lnTo>
                <a:pt x="0" y="955594"/>
              </a:lnTo>
              <a:lnTo>
                <a:pt x="218124" y="955594"/>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6BE32-D945-4284-8B98-2F2F57267FC5}">
      <dsp:nvSpPr>
        <dsp:cNvPr id="0" name=""/>
        <dsp:cNvSpPr/>
      </dsp:nvSpPr>
      <dsp:spPr>
        <a:xfrm>
          <a:off x="2077954" y="3210875"/>
          <a:ext cx="218124" cy="955594"/>
        </a:xfrm>
        <a:custGeom>
          <a:avLst/>
          <a:gdLst/>
          <a:ahLst/>
          <a:cxnLst/>
          <a:rect l="0" t="0" r="0" b="0"/>
          <a:pathLst>
            <a:path>
              <a:moveTo>
                <a:pt x="218124" y="0"/>
              </a:moveTo>
              <a:lnTo>
                <a:pt x="218124" y="955594"/>
              </a:lnTo>
              <a:lnTo>
                <a:pt x="0" y="955594"/>
              </a:lnTo>
            </a:path>
          </a:pathLst>
        </a:cu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37E68D-AE3D-4858-8629-9020DC9CE7A9}">
      <dsp:nvSpPr>
        <dsp:cNvPr id="0" name=""/>
        <dsp:cNvSpPr/>
      </dsp:nvSpPr>
      <dsp:spPr>
        <a:xfrm>
          <a:off x="2296079" y="1735935"/>
          <a:ext cx="2513630" cy="436249"/>
        </a:xfrm>
        <a:custGeom>
          <a:avLst/>
          <a:gdLst/>
          <a:ahLst/>
          <a:cxnLst/>
          <a:rect l="0" t="0" r="0" b="0"/>
          <a:pathLst>
            <a:path>
              <a:moveTo>
                <a:pt x="2513630" y="0"/>
              </a:moveTo>
              <a:lnTo>
                <a:pt x="2513630" y="218124"/>
              </a:lnTo>
              <a:lnTo>
                <a:pt x="0" y="218124"/>
              </a:lnTo>
              <a:lnTo>
                <a:pt x="0" y="436249"/>
              </a:lnTo>
            </a:path>
          </a:pathLst>
        </a:custGeom>
        <a:noFill/>
        <a:ln w="34925"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C168D-ED26-4435-9346-B075F109E30C}">
      <dsp:nvSpPr>
        <dsp:cNvPr id="0" name=""/>
        <dsp:cNvSpPr/>
      </dsp:nvSpPr>
      <dsp:spPr>
        <a:xfrm>
          <a:off x="3771019" y="697244"/>
          <a:ext cx="2077380" cy="1038690"/>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Assembler</a:t>
          </a:r>
        </a:p>
      </dsp:txBody>
      <dsp:txXfrm>
        <a:off x="3771019" y="697244"/>
        <a:ext cx="2077380" cy="1038690"/>
      </dsp:txXfrm>
    </dsp:sp>
    <dsp:sp modelId="{175808B1-19CF-48A6-AAE6-2148747EA584}">
      <dsp:nvSpPr>
        <dsp:cNvPr id="0" name=""/>
        <dsp:cNvSpPr/>
      </dsp:nvSpPr>
      <dsp:spPr>
        <a:xfrm>
          <a:off x="1257389" y="2172184"/>
          <a:ext cx="2077380" cy="1038690"/>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HashMap</a:t>
          </a:r>
        </a:p>
      </dsp:txBody>
      <dsp:txXfrm>
        <a:off x="1257389" y="2172184"/>
        <a:ext cx="2077380" cy="1038690"/>
      </dsp:txXfrm>
    </dsp:sp>
    <dsp:sp modelId="{E80FCF1F-BB02-4940-86BE-64B4763AAF96}">
      <dsp:nvSpPr>
        <dsp:cNvPr id="0" name=""/>
        <dsp:cNvSpPr/>
      </dsp:nvSpPr>
      <dsp:spPr>
        <a:xfrm>
          <a:off x="574" y="3647124"/>
          <a:ext cx="2077380" cy="1038690"/>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OPTAB</a:t>
          </a:r>
        </a:p>
      </dsp:txBody>
      <dsp:txXfrm>
        <a:off x="574" y="3647124"/>
        <a:ext cx="2077380" cy="1038690"/>
      </dsp:txXfrm>
    </dsp:sp>
    <dsp:sp modelId="{B3EC4FF3-D859-4CCB-AB82-84E018C7592B}">
      <dsp:nvSpPr>
        <dsp:cNvPr id="0" name=""/>
        <dsp:cNvSpPr/>
      </dsp:nvSpPr>
      <dsp:spPr>
        <a:xfrm>
          <a:off x="2514204" y="3647124"/>
          <a:ext cx="2077380" cy="1038690"/>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SYMTAB</a:t>
          </a:r>
        </a:p>
      </dsp:txBody>
      <dsp:txXfrm>
        <a:off x="2514204" y="3647124"/>
        <a:ext cx="2077380" cy="1038690"/>
      </dsp:txXfrm>
    </dsp:sp>
    <dsp:sp modelId="{F72F3455-E19A-42CC-B641-402ACA163C7E}">
      <dsp:nvSpPr>
        <dsp:cNvPr id="0" name=""/>
        <dsp:cNvSpPr/>
      </dsp:nvSpPr>
      <dsp:spPr>
        <a:xfrm>
          <a:off x="574" y="5122064"/>
          <a:ext cx="2077380" cy="1038690"/>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DTAB</a:t>
          </a:r>
        </a:p>
      </dsp:txBody>
      <dsp:txXfrm>
        <a:off x="574" y="5122064"/>
        <a:ext cx="2077380" cy="1038690"/>
      </dsp:txXfrm>
    </dsp:sp>
    <dsp:sp modelId="{25EC4E07-348A-4E19-8C3D-44BDAAFBDBB5}">
      <dsp:nvSpPr>
        <dsp:cNvPr id="0" name=""/>
        <dsp:cNvSpPr/>
      </dsp:nvSpPr>
      <dsp:spPr>
        <a:xfrm>
          <a:off x="3771019" y="2172184"/>
          <a:ext cx="2077380" cy="1038690"/>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Tokenizer</a:t>
          </a:r>
        </a:p>
      </dsp:txBody>
      <dsp:txXfrm>
        <a:off x="3771019" y="2172184"/>
        <a:ext cx="2077380" cy="1038690"/>
      </dsp:txXfrm>
    </dsp:sp>
    <dsp:sp modelId="{89ED7FE3-5A2B-4764-B671-43898DBA1706}">
      <dsp:nvSpPr>
        <dsp:cNvPr id="0" name=""/>
        <dsp:cNvSpPr/>
      </dsp:nvSpPr>
      <dsp:spPr>
        <a:xfrm>
          <a:off x="6284649" y="2172184"/>
          <a:ext cx="2077380" cy="1038690"/>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Instruction</a:t>
          </a:r>
        </a:p>
      </dsp:txBody>
      <dsp:txXfrm>
        <a:off x="6284649" y="2172184"/>
        <a:ext cx="2077380" cy="10386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D642214-CB5E-451D-84AC-BF4DE0034BED}" type="datetimeFigureOut">
              <a:rPr lang="en-US" smtClean="0"/>
              <a:t>4/30/2018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85D8DCC-E4BF-4344-A88F-FE3493A629C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799771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42214-CB5E-451D-84AC-BF4DE0034BED}"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87058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42214-CB5E-451D-84AC-BF4DE0034BED}"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25416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42214-CB5E-451D-84AC-BF4DE0034BED}"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71438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D642214-CB5E-451D-84AC-BF4DE0034BED}" type="datetimeFigureOut">
              <a:rPr lang="en-US" smtClean="0"/>
              <a:t>4/30/2018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85D8DCC-E4BF-4344-A88F-FE3493A629C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935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642214-CB5E-451D-84AC-BF4DE0034BED}"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97805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642214-CB5E-451D-84AC-BF4DE0034BED}"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333143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42214-CB5E-451D-84AC-BF4DE0034BED}"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47880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42214-CB5E-451D-84AC-BF4DE0034BED}"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D8DCC-E4BF-4344-A88F-FE3493A629C3}" type="slidenum">
              <a:rPr lang="en-US" smtClean="0"/>
              <a:t>‹#›</a:t>
            </a:fld>
            <a:endParaRPr lang="en-US"/>
          </a:p>
        </p:txBody>
      </p:sp>
    </p:spTree>
    <p:extLst>
      <p:ext uri="{BB962C8B-B14F-4D97-AF65-F5344CB8AC3E}">
        <p14:creationId xmlns:p14="http://schemas.microsoft.com/office/powerpoint/2010/main" val="226516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D642214-CB5E-451D-84AC-BF4DE0034BED}" type="datetimeFigureOut">
              <a:rPr lang="en-US" smtClean="0"/>
              <a:t>4/30/2018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85D8DCC-E4BF-4344-A88F-FE3493A629C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D642214-CB5E-451D-84AC-BF4DE0034BED}" type="datetimeFigureOut">
              <a:rPr lang="en-US" smtClean="0"/>
              <a:t>4/30/2018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85D8DCC-E4BF-4344-A88F-FE3493A629C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237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D642214-CB5E-451D-84AC-BF4DE0034BED}" type="datetimeFigureOut">
              <a:rPr lang="en-US" smtClean="0"/>
              <a:t>4/30/2018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85D8DCC-E4BF-4344-A88F-FE3493A629C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5228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66B4-D69C-4985-AAB1-B957F65322FE}"/>
              </a:ext>
            </a:extLst>
          </p:cNvPr>
          <p:cNvSpPr>
            <a:spLocks noGrp="1"/>
          </p:cNvSpPr>
          <p:nvPr>
            <p:ph type="ctrTitle"/>
          </p:nvPr>
        </p:nvSpPr>
        <p:spPr/>
        <p:txBody>
          <a:bodyPr/>
          <a:lstStyle/>
          <a:p>
            <a:r>
              <a:rPr lang="en-US" dirty="0"/>
              <a:t>The Assembler </a:t>
            </a:r>
          </a:p>
        </p:txBody>
      </p:sp>
      <p:sp>
        <p:nvSpPr>
          <p:cNvPr id="3" name="Subtitle 2">
            <a:extLst>
              <a:ext uri="{FF2B5EF4-FFF2-40B4-BE49-F238E27FC236}">
                <a16:creationId xmlns:a16="http://schemas.microsoft.com/office/drawing/2014/main" id="{74F8E67A-D45A-449F-8E54-815A4922690D}"/>
              </a:ext>
            </a:extLst>
          </p:cNvPr>
          <p:cNvSpPr>
            <a:spLocks noGrp="1"/>
          </p:cNvSpPr>
          <p:nvPr>
            <p:ph type="subTitle" idx="1"/>
          </p:nvPr>
        </p:nvSpPr>
        <p:spPr/>
        <p:txBody>
          <a:bodyPr>
            <a:normAutofit fontScale="77500" lnSpcReduction="20000"/>
          </a:bodyPr>
          <a:lstStyle/>
          <a:p>
            <a:r>
              <a:rPr lang="en-US" dirty="0"/>
              <a:t>Short Summary and Representation </a:t>
            </a:r>
          </a:p>
          <a:p>
            <a:endParaRPr lang="en-US" dirty="0"/>
          </a:p>
          <a:p>
            <a:endParaRPr lang="en-US" dirty="0"/>
          </a:p>
          <a:p>
            <a:r>
              <a:rPr lang="en-US" sz="1400" dirty="0"/>
              <a:t>Warning: Short and Brief so pay attention</a:t>
            </a:r>
          </a:p>
        </p:txBody>
      </p:sp>
    </p:spTree>
    <p:extLst>
      <p:ext uri="{BB962C8B-B14F-4D97-AF65-F5344CB8AC3E}">
        <p14:creationId xmlns:p14="http://schemas.microsoft.com/office/powerpoint/2010/main" val="223895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B61C-5CDD-44F6-A096-BA8B224F3E74}"/>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E11D9036-35A3-4AE1-8E0A-02F1288E9662}"/>
              </a:ext>
            </a:extLst>
          </p:cNvPr>
          <p:cNvSpPr>
            <a:spLocks noGrp="1"/>
          </p:cNvSpPr>
          <p:nvPr>
            <p:ph idx="1"/>
          </p:nvPr>
        </p:nvSpPr>
        <p:spPr/>
        <p:txBody>
          <a:bodyPr/>
          <a:lstStyle/>
          <a:p>
            <a:r>
              <a:rPr lang="en-US" b="1" dirty="0"/>
              <a:t>Tyler Manifold (Coder and Group Leader) - </a:t>
            </a:r>
            <a:r>
              <a:rPr lang="en-US" sz="2000" dirty="0"/>
              <a:t>Had a rough idea on how he wanted the project to be implemented so group lead fell upon him. For we could begin working on </a:t>
            </a:r>
            <a:r>
              <a:rPr lang="en-US" sz="2000"/>
              <a:t>the project.</a:t>
            </a:r>
            <a:endParaRPr lang="en-US" sz="2000" dirty="0"/>
          </a:p>
          <a:p>
            <a:r>
              <a:rPr lang="en-US" b="1" dirty="0"/>
              <a:t>Isaac Murillo (Coder and Reports) – </a:t>
            </a:r>
            <a:r>
              <a:rPr lang="en-US" sz="2000" dirty="0"/>
              <a:t>Was</a:t>
            </a:r>
            <a:r>
              <a:rPr lang="en-US" sz="2000" b="1" dirty="0"/>
              <a:t> </a:t>
            </a:r>
            <a:r>
              <a:rPr lang="en-US" sz="2000" dirty="0"/>
              <a:t>also a coder for the project, but also focused on getting reports and other misc. objectives outside of coding that needed to be done.</a:t>
            </a:r>
          </a:p>
          <a:p>
            <a:r>
              <a:rPr lang="en-US" b="1" dirty="0"/>
              <a:t>Trenity Bray (Coder) – </a:t>
            </a:r>
            <a:r>
              <a:rPr lang="en-US" sz="2000" dirty="0"/>
              <a:t>A coder as well and mostly focused on coding task given to him. </a:t>
            </a:r>
            <a:endParaRPr lang="en-US" b="1" dirty="0"/>
          </a:p>
        </p:txBody>
      </p:sp>
    </p:spTree>
    <p:extLst>
      <p:ext uri="{BB962C8B-B14F-4D97-AF65-F5344CB8AC3E}">
        <p14:creationId xmlns:p14="http://schemas.microsoft.com/office/powerpoint/2010/main" val="56843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12B6-1869-4FD1-95E2-F109AAAEDA55}"/>
              </a:ext>
            </a:extLst>
          </p:cNvPr>
          <p:cNvSpPr>
            <a:spLocks noGrp="1"/>
          </p:cNvSpPr>
          <p:nvPr>
            <p:ph type="title"/>
          </p:nvPr>
        </p:nvSpPr>
        <p:spPr/>
        <p:txBody>
          <a:bodyPr/>
          <a:lstStyle/>
          <a:p>
            <a:r>
              <a:rPr lang="en-US" dirty="0"/>
              <a:t>Assembler Demonstration</a:t>
            </a:r>
          </a:p>
        </p:txBody>
      </p:sp>
      <p:sp>
        <p:nvSpPr>
          <p:cNvPr id="3" name="Content Placeholder 2">
            <a:extLst>
              <a:ext uri="{FF2B5EF4-FFF2-40B4-BE49-F238E27FC236}">
                <a16:creationId xmlns:a16="http://schemas.microsoft.com/office/drawing/2014/main" id="{E079B778-0C4D-449D-BB35-C5A3E0E4D5B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7468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3990858-9DB9-4C63-A57E-254ACDC22C74}"/>
              </a:ext>
            </a:extLst>
          </p:cNvPr>
          <p:cNvGraphicFramePr/>
          <p:nvPr>
            <p:extLst>
              <p:ext uri="{D42A27DB-BD31-4B8C-83A1-F6EECF244321}">
                <p14:modId xmlns:p14="http://schemas.microsoft.com/office/powerpoint/2010/main" val="3366996037"/>
              </p:ext>
            </p:extLst>
          </p:nvPr>
        </p:nvGraphicFramePr>
        <p:xfrm>
          <a:off x="1" y="1"/>
          <a:ext cx="836260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38D565E-D5ED-42C1-87D6-7C33B1915C36}"/>
              </a:ext>
            </a:extLst>
          </p:cNvPr>
          <p:cNvSpPr txBox="1"/>
          <p:nvPr/>
        </p:nvSpPr>
        <p:spPr>
          <a:xfrm>
            <a:off x="9385069" y="1088967"/>
            <a:ext cx="2568633" cy="2031325"/>
          </a:xfrm>
          <a:prstGeom prst="rect">
            <a:avLst/>
          </a:prstGeom>
          <a:noFill/>
        </p:spPr>
        <p:txBody>
          <a:bodyPr wrap="square" rtlCol="0">
            <a:spAutoFit/>
          </a:bodyPr>
          <a:lstStyle/>
          <a:p>
            <a:r>
              <a:rPr lang="en-US" dirty="0"/>
              <a:t>This hierarchy tree gives a basic overview on how we built our program with the assembler class being at the top. With its supporting class and modules following suite. </a:t>
            </a:r>
          </a:p>
        </p:txBody>
      </p:sp>
    </p:spTree>
    <p:extLst>
      <p:ext uri="{BB962C8B-B14F-4D97-AF65-F5344CB8AC3E}">
        <p14:creationId xmlns:p14="http://schemas.microsoft.com/office/powerpoint/2010/main" val="164112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7E89-3B5F-4D4C-A471-7797E4945347}"/>
              </a:ext>
            </a:extLst>
          </p:cNvPr>
          <p:cNvSpPr>
            <a:spLocks noGrp="1"/>
          </p:cNvSpPr>
          <p:nvPr>
            <p:ph type="title"/>
          </p:nvPr>
        </p:nvSpPr>
        <p:spPr/>
        <p:txBody>
          <a:bodyPr/>
          <a:lstStyle/>
          <a:p>
            <a:r>
              <a:rPr lang="en-US" dirty="0"/>
              <a:t>Classes Explanation</a:t>
            </a:r>
          </a:p>
        </p:txBody>
      </p:sp>
      <p:sp>
        <p:nvSpPr>
          <p:cNvPr id="3" name="Content Placeholder 2">
            <a:extLst>
              <a:ext uri="{FF2B5EF4-FFF2-40B4-BE49-F238E27FC236}">
                <a16:creationId xmlns:a16="http://schemas.microsoft.com/office/drawing/2014/main" id="{A4DF2B26-E387-4626-A6DB-FF39F79757C0}"/>
              </a:ext>
            </a:extLst>
          </p:cNvPr>
          <p:cNvSpPr>
            <a:spLocks noGrp="1"/>
          </p:cNvSpPr>
          <p:nvPr>
            <p:ph type="body" sz="half" idx="4294967295"/>
          </p:nvPr>
        </p:nvSpPr>
        <p:spPr>
          <a:xfrm>
            <a:off x="872836" y="1388226"/>
            <a:ext cx="7647710" cy="5012574"/>
          </a:xfrm>
        </p:spPr>
        <p:txBody>
          <a:bodyPr>
            <a:normAutofit fontScale="77500" lnSpcReduction="20000"/>
          </a:bodyPr>
          <a:lstStyle/>
          <a:p>
            <a:r>
              <a:rPr lang="en-US" b="1" dirty="0"/>
              <a:t>Classes: </a:t>
            </a:r>
            <a:r>
              <a:rPr lang="en-US" dirty="0"/>
              <a:t>When creating classes, we always made them their own respective files (i.e. Header and .cpp files). </a:t>
            </a:r>
          </a:p>
          <a:p>
            <a:r>
              <a:rPr lang="en-US" b="1" dirty="0"/>
              <a:t>	Tokenizer:</a:t>
            </a:r>
            <a:r>
              <a:rPr lang="en-US" dirty="0"/>
              <a:t> Handles the parsing of the content in the file which it later turns 	into tokens.</a:t>
            </a:r>
          </a:p>
          <a:p>
            <a:pPr lvl="1"/>
            <a:r>
              <a:rPr lang="en-US" b="1" i="0" dirty="0"/>
              <a:t>Assembler: </a:t>
            </a:r>
            <a:r>
              <a:rPr lang="en-US" i="0" dirty="0"/>
              <a:t>The assembler (2 pass assembler) controls everything. Pretty much everything is all traced back to the assembler. It would create OPTAB, SYMTAB, etc. Pretty much everything it needed to function with the inclusion of also reading in the file while allowing the tokenizer to take care of making tokens based on the inputs of the file contents. The assembler was also in charge beginning calculations on address instructions, and relative address.</a:t>
            </a:r>
          </a:p>
          <a:p>
            <a:r>
              <a:rPr lang="en-US" b="1" dirty="0"/>
              <a:t>		Pass 1: </a:t>
            </a:r>
            <a:r>
              <a:rPr lang="en-US" dirty="0"/>
              <a:t>First pass will insert unknown symbols and their memory 		locations into the SYMTAB for use in pass 2</a:t>
            </a:r>
          </a:p>
          <a:p>
            <a:r>
              <a:rPr lang="en-US" b="1" dirty="0"/>
              <a:t>		Pass 2: </a:t>
            </a:r>
            <a:r>
              <a:rPr lang="en-US" dirty="0"/>
              <a:t>The second pass of the assembler uses the now 			populated SYMTAB to begin generating object code</a:t>
            </a:r>
          </a:p>
          <a:p>
            <a:pPr lvl="1"/>
            <a:r>
              <a:rPr lang="en-US" b="1" dirty="0"/>
              <a:t>HashMap: </a:t>
            </a:r>
            <a:r>
              <a:rPr lang="en-US" dirty="0"/>
              <a:t>HashMap was a just a general storage medium in which we would use for creating a SYMTAB, OPTAB, 	and DTAB. We knew were going to need a data structure in which we could be flexible and simple enough to use inheritance on (e.g.  OPTAB).</a:t>
            </a:r>
          </a:p>
          <a:p>
            <a:r>
              <a:rPr lang="en-US" dirty="0"/>
              <a:t>	</a:t>
            </a:r>
            <a:r>
              <a:rPr lang="en-US" b="1" dirty="0"/>
              <a:t>Instruction: </a:t>
            </a:r>
            <a:r>
              <a:rPr lang="en-US" dirty="0"/>
              <a:t>This was an important class as the instruction class oversaw 	identifying which instruction format it would be in, which it mainly 	consisted of returning a Boolean value. </a:t>
            </a:r>
          </a:p>
          <a:p>
            <a:endParaRPr lang="en-US" dirty="0"/>
          </a:p>
        </p:txBody>
      </p:sp>
    </p:spTree>
    <p:extLst>
      <p:ext uri="{BB962C8B-B14F-4D97-AF65-F5344CB8AC3E}">
        <p14:creationId xmlns:p14="http://schemas.microsoft.com/office/powerpoint/2010/main" val="53577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B978EC-E189-4234-9418-29E6AE33E490}"/>
              </a:ext>
            </a:extLst>
          </p:cNvPr>
          <p:cNvSpPr>
            <a:spLocks noGrp="1"/>
          </p:cNvSpPr>
          <p:nvPr>
            <p:ph type="title"/>
          </p:nvPr>
        </p:nvSpPr>
        <p:spPr/>
        <p:txBody>
          <a:bodyPr/>
          <a:lstStyle/>
          <a:p>
            <a:r>
              <a:rPr lang="en-US" dirty="0"/>
              <a:t>Problems We Faced</a:t>
            </a:r>
          </a:p>
        </p:txBody>
      </p:sp>
      <p:sp>
        <p:nvSpPr>
          <p:cNvPr id="8" name="Content Placeholder 7">
            <a:extLst>
              <a:ext uri="{FF2B5EF4-FFF2-40B4-BE49-F238E27FC236}">
                <a16:creationId xmlns:a16="http://schemas.microsoft.com/office/drawing/2014/main" id="{97B54E17-DCC3-4E32-A84D-0AE1DF26ACEF}"/>
              </a:ext>
            </a:extLst>
          </p:cNvPr>
          <p:cNvSpPr>
            <a:spLocks noGrp="1"/>
          </p:cNvSpPr>
          <p:nvPr>
            <p:ph sz="half" idx="1"/>
          </p:nvPr>
        </p:nvSpPr>
        <p:spPr/>
        <p:txBody>
          <a:bodyPr/>
          <a:lstStyle/>
          <a:p>
            <a:r>
              <a:rPr lang="en-US" dirty="0"/>
              <a:t>Many of our group members had difficulty in creating there part of the program. I will allow each one to give there accounts of the problems they faced.</a:t>
            </a:r>
          </a:p>
        </p:txBody>
      </p:sp>
      <p:sp>
        <p:nvSpPr>
          <p:cNvPr id="9" name="Content Placeholder 8">
            <a:extLst>
              <a:ext uri="{FF2B5EF4-FFF2-40B4-BE49-F238E27FC236}">
                <a16:creationId xmlns:a16="http://schemas.microsoft.com/office/drawing/2014/main" id="{CE484115-4906-49C6-A782-495BA4ED620A}"/>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80327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1E88-3523-448B-A5BC-63F75753CF8C}"/>
              </a:ext>
            </a:extLst>
          </p:cNvPr>
          <p:cNvSpPr>
            <a:spLocks noGrp="1"/>
          </p:cNvSpPr>
          <p:nvPr>
            <p:ph type="title"/>
          </p:nvPr>
        </p:nvSpPr>
        <p:spPr/>
        <p:txBody>
          <a:bodyPr/>
          <a:lstStyle/>
          <a:p>
            <a:r>
              <a:rPr lang="en-US" dirty="0"/>
              <a:t>Group Organization </a:t>
            </a:r>
          </a:p>
        </p:txBody>
      </p:sp>
      <p:sp>
        <p:nvSpPr>
          <p:cNvPr id="3" name="Content Placeholder 2">
            <a:extLst>
              <a:ext uri="{FF2B5EF4-FFF2-40B4-BE49-F238E27FC236}">
                <a16:creationId xmlns:a16="http://schemas.microsoft.com/office/drawing/2014/main" id="{8118171D-32A3-42B5-8535-84364E2500E6}"/>
              </a:ext>
            </a:extLst>
          </p:cNvPr>
          <p:cNvSpPr>
            <a:spLocks noGrp="1"/>
          </p:cNvSpPr>
          <p:nvPr>
            <p:ph sz="half" idx="1"/>
          </p:nvPr>
        </p:nvSpPr>
        <p:spPr/>
        <p:txBody>
          <a:bodyPr/>
          <a:lstStyle/>
          <a:p>
            <a:r>
              <a:rPr lang="en-US" dirty="0"/>
              <a:t>Bit Bucket – </a:t>
            </a:r>
            <a:r>
              <a:rPr lang="en-US" sz="2000" dirty="0"/>
              <a:t>Was a repository in which our group collaborated collectively on the project. Also allowed our group leader to assign tasks.</a:t>
            </a:r>
          </a:p>
          <a:p>
            <a:endParaRPr lang="en-US" sz="2000" dirty="0"/>
          </a:p>
          <a:p>
            <a:endParaRPr lang="en-US" sz="2000" dirty="0"/>
          </a:p>
        </p:txBody>
      </p:sp>
      <p:sp>
        <p:nvSpPr>
          <p:cNvPr id="4" name="Content Placeholder 3">
            <a:extLst>
              <a:ext uri="{FF2B5EF4-FFF2-40B4-BE49-F238E27FC236}">
                <a16:creationId xmlns:a16="http://schemas.microsoft.com/office/drawing/2014/main" id="{8F952C5D-EB5F-4365-99F4-3AD45B33430D}"/>
              </a:ext>
            </a:extLst>
          </p:cNvPr>
          <p:cNvSpPr>
            <a:spLocks noGrp="1"/>
          </p:cNvSpPr>
          <p:nvPr>
            <p:ph sz="half" idx="2"/>
          </p:nvPr>
        </p:nvSpPr>
        <p:spPr/>
        <p:txBody>
          <a:bodyPr/>
          <a:lstStyle/>
          <a:p>
            <a:r>
              <a:rPr lang="en-US" dirty="0"/>
              <a:t>Hangout -  </a:t>
            </a:r>
            <a:r>
              <a:rPr lang="en-US" sz="2000" dirty="0"/>
              <a:t>It was majorly a group chat app which we used to communicate with each other. We did however implement this very late.   </a:t>
            </a:r>
          </a:p>
        </p:txBody>
      </p:sp>
    </p:spTree>
    <p:extLst>
      <p:ext uri="{BB962C8B-B14F-4D97-AF65-F5344CB8AC3E}">
        <p14:creationId xmlns:p14="http://schemas.microsoft.com/office/powerpoint/2010/main" val="21256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9B35-1C82-47F8-A7BE-18EBA64A4FAA}"/>
              </a:ext>
            </a:extLst>
          </p:cNvPr>
          <p:cNvSpPr>
            <a:spLocks noGrp="1"/>
          </p:cNvSpPr>
          <p:nvPr>
            <p:ph type="title"/>
          </p:nvPr>
        </p:nvSpPr>
        <p:spPr/>
        <p:txBody>
          <a:bodyPr/>
          <a:lstStyle/>
          <a:p>
            <a:r>
              <a:rPr lang="en-US" dirty="0"/>
              <a:t>Final thoughts or Questions </a:t>
            </a:r>
          </a:p>
        </p:txBody>
      </p:sp>
      <p:sp>
        <p:nvSpPr>
          <p:cNvPr id="5" name="Content Placeholder 4">
            <a:extLst>
              <a:ext uri="{FF2B5EF4-FFF2-40B4-BE49-F238E27FC236}">
                <a16:creationId xmlns:a16="http://schemas.microsoft.com/office/drawing/2014/main" id="{D4123619-C650-4D49-A3B4-921244BB65E9}"/>
              </a:ext>
            </a:extLst>
          </p:cNvPr>
          <p:cNvSpPr>
            <a:spLocks noGrp="1"/>
          </p:cNvSpPr>
          <p:nvPr>
            <p:ph idx="1"/>
          </p:nvPr>
        </p:nvSpPr>
        <p:spPr/>
        <p:txBody>
          <a:bodyPr>
            <a:normAutofit fontScale="92500" lnSpcReduction="20000"/>
          </a:bodyPr>
          <a:lstStyle/>
          <a:p>
            <a:r>
              <a:rPr lang="en-US" dirty="0"/>
              <a:t>We all had different opinions on how we thought on the project, but we all agree it was an interesting project to do.</a:t>
            </a:r>
          </a:p>
          <a:p>
            <a:endParaRPr lang="en-US" dirty="0"/>
          </a:p>
          <a:p>
            <a:endParaRPr lang="en-US" dirty="0"/>
          </a:p>
          <a:p>
            <a:endParaRPr lang="en-US" dirty="0"/>
          </a:p>
          <a:p>
            <a:endParaRPr lang="en-US" dirty="0"/>
          </a:p>
          <a:p>
            <a:endParaRPr lang="en-US" dirty="0"/>
          </a:p>
          <a:p>
            <a:endParaRPr lang="en-US" dirty="0"/>
          </a:p>
          <a:p>
            <a:endParaRPr lang="en-US" dirty="0"/>
          </a:p>
          <a:p>
            <a:r>
              <a:rPr lang="en-US" sz="900" dirty="0"/>
              <a:t>FINE PRINT: Why are you reading this? Nobody reads the small print well if you are still reading than paying attention to our group might as well make your day. Yes any form of copy right violation on our code or any assets from our group will result in a fine of tree fidy. With that out of the way I can go about telling the story on which you are all obliviously so interested in if you guys are still reading. So it all began then it ended there you go you know the truth the whole story happy.</a:t>
            </a:r>
          </a:p>
        </p:txBody>
      </p:sp>
    </p:spTree>
    <p:extLst>
      <p:ext uri="{BB962C8B-B14F-4D97-AF65-F5344CB8AC3E}">
        <p14:creationId xmlns:p14="http://schemas.microsoft.com/office/powerpoint/2010/main" val="17485840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176</TotalTime>
  <Words>398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The Assembler </vt:lpstr>
      <vt:lpstr>Group Members</vt:lpstr>
      <vt:lpstr>Assembler Demonstration</vt:lpstr>
      <vt:lpstr>PowerPoint Presentation</vt:lpstr>
      <vt:lpstr>Classes Explanation</vt:lpstr>
      <vt:lpstr>Problems We Faced</vt:lpstr>
      <vt:lpstr>Group Organization </vt:lpstr>
      <vt:lpstr>Final thoughts or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Assembler</dc:title>
  <dc:creator>Isaac Murillo</dc:creator>
  <cp:lastModifiedBy>Isaac Murillo</cp:lastModifiedBy>
  <cp:revision>10</cp:revision>
  <dcterms:created xsi:type="dcterms:W3CDTF">2018-04-30T18:17:35Z</dcterms:created>
  <dcterms:modified xsi:type="dcterms:W3CDTF">2018-04-30T22:32:10Z</dcterms:modified>
</cp:coreProperties>
</file>