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93bba5e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93bba5e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93bba5e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293bba5e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293bba5e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293bba5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293bba5e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293bba5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293bba5e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293bba5e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93bba5e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93bba5e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Perlin Noise Terrain Generation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1.Description of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2.Demonstration (live demo or play a recorded video)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3.High light of your project, new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4.Question and answer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Terrain Generation using a perlin noise </a:t>
            </a:r>
            <a:r>
              <a:rPr lang="en"/>
              <a:t>heightmap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 virtual 3D world based on a height map created algorithmically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Depending on height use different textures to show a </a:t>
            </a:r>
            <a:r>
              <a:rPr lang="en"/>
              <a:t>varied</a:t>
            </a:r>
            <a:r>
              <a:rPr lang="en"/>
              <a:t> and interesting terrain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Implementing the ideas behind what allows for infinite worlds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Explore this 3d world by flying around in the 3d space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Program Structure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data oriented design using objects to store data about the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Abstract classes responsible for different parts to self contained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Texturing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Camera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of our project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Different texturing for different parts of the mesh and the adaptability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Any noise map will generate different terrain and a new world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