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A44-5106-4961-AF61-1B1B40E76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18E30-A7E6-4648-8335-EC31B59C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AE8C-F2F8-4A9B-963F-0564ACAC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7790-4086-45F5-A422-FFBD5328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4C5D-605E-448B-BC80-634D266A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9752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A255-E232-4570-9913-A5D90E25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078B-86E7-4CC1-85C2-9403C2BA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D82E-08DE-46A1-842F-DFF88D82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3FA2-898E-4C37-B606-894A1206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84CB-F243-4AD8-81E1-1AC7A501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0333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52EDE-C1B0-43E4-94F5-AB3038C3F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10290-98CF-4436-8821-A6EDA06E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FD9C-2B22-48ED-A5F3-96B7765A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7313-A381-4EA9-A1E8-79DB61B7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572C-D15C-4415-84DE-6686713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982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7B58-1926-4044-B4D3-ACCD4BA3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C1D2-43EC-45F9-9DE1-6800F612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A80F-E679-4105-8120-0ABB4F0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BED4-C1A8-42C9-9E84-E2C4F3C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CA06-C529-4482-BAF2-8670862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89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EF69-BFDD-4AE4-92FC-FD8EDDCC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BD87C-716C-4C09-957F-B0439D31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3A62-6983-4E14-89F6-4C6CDB06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4891-1FD0-4937-A9C2-1266A301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8704-8F2C-42B0-AF8D-78131860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793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DB-250C-4B1C-8C2E-2F4E5EC3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E8E5-1000-405B-9B0D-3F6C0DB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85C8-D752-42CC-8143-48E62794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9B8C-B323-4354-8355-2F7391D6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ABDF-BBB3-4A42-92A7-AD5E28D0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70636-2C9D-4719-8126-9D73F1D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46903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5B86-8976-43DF-B08D-4BF5557B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59A00-2C39-4CCE-B7B1-E834026E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C8834-5A96-4FBA-8A0A-A6488A18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47FF6-C230-44F2-8330-5BAD5363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A82F-7181-4014-B357-171EAE9FB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2CB69-5BF5-4555-850E-A85FD2E6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F37D3-AAFF-4FBE-9C9A-3BAC577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D2C8-5466-4033-9A96-A59A208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4284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6CAF-D406-447F-A775-C151333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47FB4-0715-4599-9DC7-10AC9E7D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3559-54B3-426D-AA1B-F6FD5166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6C2CD-D9E4-487B-8DF9-44F1C911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89347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5D3-9426-4734-88FD-FC820A42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0714-888E-4C39-A570-F2241E43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7FAF-5186-41EB-B90B-0BF22344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01798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0A00-67F8-4CBE-B7CB-4E8908F0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C715-8072-4FC2-8765-B640B97C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A2E52-4E42-49A0-8F36-CFD7138FF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5FD8-8AFE-43C3-B66E-45E301CD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AE97-E960-4D5C-9DE5-2777E170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B25D-498D-4087-B56E-4DBA166D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2188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9B82-0C18-4D55-A737-5E6EC52F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94DD-D944-4F98-ABE8-AF743080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3728-7BC4-4419-87A5-B8629FCE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88C93-0097-4106-BC8A-22D11AC4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B94CB-FDBE-4D6E-BABA-AA86FFCD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81482-6B1D-4C3D-93BE-E875C9D5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21212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181B5-89DD-4CB3-B81C-5BCCFF95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EC71-0EE3-4953-BC85-F1EE2A71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8DE3-2EFD-4B7B-9BF8-30665385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4BBE-69E4-460D-BD79-A5F9EB8E9B8D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66DB-754A-426C-9BF5-E0CC494A5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2CBE-DCF3-428F-9361-63D06147D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F864-5D44-4B4E-8153-9A76B95DE144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08396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488C-A560-4425-ADBA-66C70D38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09186-50E4-417D-94DF-E5338EE36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9AFB9-E94C-4693-BCF0-1AB5C9B0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866"/>
            <a:ext cx="12192000" cy="5882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BED9F-E0EC-42E5-A732-DE13FBC18622}"/>
              </a:ext>
            </a:extLst>
          </p:cNvPr>
          <p:cNvSpPr/>
          <p:nvPr/>
        </p:nvSpPr>
        <p:spPr>
          <a:xfrm>
            <a:off x="6096000" y="405938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5757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DF580F-4E7B-4771-918E-0525436C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574"/>
            <a:ext cx="12192000" cy="54868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7730835" y="1459469"/>
            <a:ext cx="74814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C81BA-D5D4-44EC-B04D-312B820F2B34}"/>
              </a:ext>
            </a:extLst>
          </p:cNvPr>
          <p:cNvSpPr/>
          <p:nvPr/>
        </p:nvSpPr>
        <p:spPr>
          <a:xfrm>
            <a:off x="4807527" y="1958232"/>
            <a:ext cx="3380510" cy="507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ED835-301B-4008-9E0E-2D525A7002C5}"/>
              </a:ext>
            </a:extLst>
          </p:cNvPr>
          <p:cNvSpPr/>
          <p:nvPr/>
        </p:nvSpPr>
        <p:spPr>
          <a:xfrm>
            <a:off x="4918363" y="3335777"/>
            <a:ext cx="33805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FF76-153E-42C9-B4EB-702235598E6E}"/>
              </a:ext>
            </a:extLst>
          </p:cNvPr>
          <p:cNvSpPr/>
          <p:nvPr/>
        </p:nvSpPr>
        <p:spPr>
          <a:xfrm>
            <a:off x="4918363" y="3774384"/>
            <a:ext cx="3380510" cy="368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7984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4BDE9-F79C-4841-8C69-C7579DC5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796"/>
            <a:ext cx="12192000" cy="55344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7093526" y="5421869"/>
            <a:ext cx="74814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FF76-153E-42C9-B4EB-702235598E6E}"/>
              </a:ext>
            </a:extLst>
          </p:cNvPr>
          <p:cNvSpPr/>
          <p:nvPr/>
        </p:nvSpPr>
        <p:spPr>
          <a:xfrm>
            <a:off x="3602180" y="1959439"/>
            <a:ext cx="4724401" cy="193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18663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02F82-E506-427E-A8A7-424BA604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18"/>
            <a:ext cx="12192000" cy="55631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9684325" y="2424545"/>
            <a:ext cx="2189020" cy="43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FF76-153E-42C9-B4EB-702235598E6E}"/>
              </a:ext>
            </a:extLst>
          </p:cNvPr>
          <p:cNvSpPr/>
          <p:nvPr/>
        </p:nvSpPr>
        <p:spPr>
          <a:xfrm>
            <a:off x="2479962" y="2067800"/>
            <a:ext cx="4724401" cy="606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62635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CD459-66DB-4FFD-90F6-0A05E081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799"/>
            <a:ext cx="12192000" cy="554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6096000" y="5769152"/>
            <a:ext cx="2189020" cy="43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FF76-153E-42C9-B4EB-702235598E6E}"/>
              </a:ext>
            </a:extLst>
          </p:cNvPr>
          <p:cNvSpPr/>
          <p:nvPr/>
        </p:nvSpPr>
        <p:spPr>
          <a:xfrm>
            <a:off x="3366654" y="4668982"/>
            <a:ext cx="1385456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61509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2BDC2-C910-42A9-AF76-766B371D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169"/>
            <a:ext cx="12192000" cy="54436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2479963" y="1820606"/>
            <a:ext cx="5223163" cy="43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FF76-153E-42C9-B4EB-702235598E6E}"/>
              </a:ext>
            </a:extLst>
          </p:cNvPr>
          <p:cNvSpPr/>
          <p:nvPr/>
        </p:nvSpPr>
        <p:spPr>
          <a:xfrm>
            <a:off x="0" y="1246909"/>
            <a:ext cx="1385456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6629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E3EC4B-9AC2-450F-A485-B6594811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511"/>
            <a:ext cx="12192000" cy="55089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BED9F-E0EC-42E5-A732-DE13FBC18622}"/>
              </a:ext>
            </a:extLst>
          </p:cNvPr>
          <p:cNvSpPr/>
          <p:nvPr/>
        </p:nvSpPr>
        <p:spPr>
          <a:xfrm>
            <a:off x="8063344" y="3509963"/>
            <a:ext cx="3269673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334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03C27-B037-4CC4-86CC-AB396720E144}"/>
              </a:ext>
            </a:extLst>
          </p:cNvPr>
          <p:cNvSpPr txBox="1"/>
          <p:nvPr/>
        </p:nvSpPr>
        <p:spPr>
          <a:xfrm>
            <a:off x="955964" y="955963"/>
            <a:ext cx="10460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remote add origin &lt;URL del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developer cloud service&gt;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checkout -b &lt;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add –A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commit -m "</a:t>
            </a:r>
            <a:r>
              <a:rPr lang="en-US" dirty="0" err="1"/>
              <a:t>Entrega</a:t>
            </a:r>
            <a:r>
              <a:rPr lang="en-US" dirty="0"/>
              <a:t> version .1 del </a:t>
            </a:r>
            <a:r>
              <a:rPr lang="en-US" dirty="0" err="1"/>
              <a:t>servidor</a:t>
            </a:r>
            <a:r>
              <a:rPr lang="en-US" dirty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push origin </a:t>
            </a:r>
            <a:r>
              <a:rPr lang="en-US" dirty="0" err="1"/>
              <a:t>REQThomas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251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E3EC4B-9AC2-450F-A485-B6594811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511"/>
            <a:ext cx="12192000" cy="55089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BED9F-E0EC-42E5-A732-DE13FBC18622}"/>
              </a:ext>
            </a:extLst>
          </p:cNvPr>
          <p:cNvSpPr/>
          <p:nvPr/>
        </p:nvSpPr>
        <p:spPr>
          <a:xfrm>
            <a:off x="0" y="1210108"/>
            <a:ext cx="1967345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21099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2D6F0-0AA4-47A6-A411-89EC18EF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297"/>
            <a:ext cx="12192000" cy="5569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BED9F-E0EC-42E5-A732-DE13FBC18622}"/>
              </a:ext>
            </a:extLst>
          </p:cNvPr>
          <p:cNvSpPr/>
          <p:nvPr/>
        </p:nvSpPr>
        <p:spPr>
          <a:xfrm>
            <a:off x="6954982" y="1695017"/>
            <a:ext cx="443345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F0D69-3531-45C6-A0C3-A7640D598C0F}"/>
              </a:ext>
            </a:extLst>
          </p:cNvPr>
          <p:cNvSpPr/>
          <p:nvPr/>
        </p:nvSpPr>
        <p:spPr>
          <a:xfrm>
            <a:off x="5361709" y="2999510"/>
            <a:ext cx="845127" cy="28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11DFE-D85C-4A61-9FA4-FDCD23F6D0C0}"/>
              </a:ext>
            </a:extLst>
          </p:cNvPr>
          <p:cNvSpPr txBox="1"/>
          <p:nvPr/>
        </p:nvSpPr>
        <p:spPr>
          <a:xfrm>
            <a:off x="7509164" y="1695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4A7-4F69-44FD-8D72-2A4177A318B8}"/>
              </a:ext>
            </a:extLst>
          </p:cNvPr>
          <p:cNvSpPr txBox="1"/>
          <p:nvPr/>
        </p:nvSpPr>
        <p:spPr>
          <a:xfrm>
            <a:off x="6189868" y="2956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965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3BED9F-E0EC-42E5-A732-DE13FBC18622}"/>
              </a:ext>
            </a:extLst>
          </p:cNvPr>
          <p:cNvSpPr/>
          <p:nvPr/>
        </p:nvSpPr>
        <p:spPr>
          <a:xfrm>
            <a:off x="6954982" y="1695017"/>
            <a:ext cx="443345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F0D69-3531-45C6-A0C3-A7640D598C0F}"/>
              </a:ext>
            </a:extLst>
          </p:cNvPr>
          <p:cNvSpPr/>
          <p:nvPr/>
        </p:nvSpPr>
        <p:spPr>
          <a:xfrm>
            <a:off x="5361709" y="2999510"/>
            <a:ext cx="845127" cy="28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11DFE-D85C-4A61-9FA4-FDCD23F6D0C0}"/>
              </a:ext>
            </a:extLst>
          </p:cNvPr>
          <p:cNvSpPr txBox="1"/>
          <p:nvPr/>
        </p:nvSpPr>
        <p:spPr>
          <a:xfrm>
            <a:off x="7509164" y="1695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4A7-4F69-44FD-8D72-2A4177A318B8}"/>
              </a:ext>
            </a:extLst>
          </p:cNvPr>
          <p:cNvSpPr txBox="1"/>
          <p:nvPr/>
        </p:nvSpPr>
        <p:spPr>
          <a:xfrm>
            <a:off x="6189868" y="2956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P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9518C-A99F-47E3-888D-C9526D9A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176"/>
            <a:ext cx="12192000" cy="55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3BED9F-E0EC-42E5-A732-DE13FBC18622}"/>
              </a:ext>
            </a:extLst>
          </p:cNvPr>
          <p:cNvSpPr/>
          <p:nvPr/>
        </p:nvSpPr>
        <p:spPr>
          <a:xfrm>
            <a:off x="6954982" y="1695017"/>
            <a:ext cx="443345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F0D69-3531-45C6-A0C3-A7640D598C0F}"/>
              </a:ext>
            </a:extLst>
          </p:cNvPr>
          <p:cNvSpPr/>
          <p:nvPr/>
        </p:nvSpPr>
        <p:spPr>
          <a:xfrm>
            <a:off x="5361709" y="2999510"/>
            <a:ext cx="845127" cy="28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11DFE-D85C-4A61-9FA4-FDCD23F6D0C0}"/>
              </a:ext>
            </a:extLst>
          </p:cNvPr>
          <p:cNvSpPr txBox="1"/>
          <p:nvPr/>
        </p:nvSpPr>
        <p:spPr>
          <a:xfrm>
            <a:off x="7509164" y="1695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4A7-4F69-44FD-8D72-2A4177A318B8}"/>
              </a:ext>
            </a:extLst>
          </p:cNvPr>
          <p:cNvSpPr txBox="1"/>
          <p:nvPr/>
        </p:nvSpPr>
        <p:spPr>
          <a:xfrm>
            <a:off x="6189868" y="2956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P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9518C-A99F-47E3-888D-C9526D9A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176"/>
            <a:ext cx="12192000" cy="5523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-1" y="3385250"/>
            <a:ext cx="159327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345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C3B5A-9934-4A2C-ACD1-EC98C58E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758"/>
            <a:ext cx="12192000" cy="55864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10321635" y="1708850"/>
            <a:ext cx="17041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5302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E8B2F-9D38-43F7-90AB-1F682773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424"/>
            <a:ext cx="12192000" cy="55171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5B5A4-B268-4D71-9D0B-CA23D6EA322B}"/>
              </a:ext>
            </a:extLst>
          </p:cNvPr>
          <p:cNvSpPr/>
          <p:nvPr/>
        </p:nvSpPr>
        <p:spPr>
          <a:xfrm>
            <a:off x="7730835" y="1459469"/>
            <a:ext cx="74814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C81BA-D5D4-44EC-B04D-312B820F2B34}"/>
              </a:ext>
            </a:extLst>
          </p:cNvPr>
          <p:cNvSpPr/>
          <p:nvPr/>
        </p:nvSpPr>
        <p:spPr>
          <a:xfrm>
            <a:off x="4807526" y="1958232"/>
            <a:ext cx="3671455" cy="1283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4061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Maragno</dc:creator>
  <cp:lastModifiedBy>Thomas Maragno</cp:lastModifiedBy>
  <cp:revision>8</cp:revision>
  <dcterms:created xsi:type="dcterms:W3CDTF">2018-09-26T18:59:01Z</dcterms:created>
  <dcterms:modified xsi:type="dcterms:W3CDTF">2018-09-26T22:31:44Z</dcterms:modified>
</cp:coreProperties>
</file>