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s-P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2CDD-F396-4BE1-808B-8E590D715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FDDC7-8734-4A6D-A83D-EB815A5B0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21781-EDCC-4D3F-8380-9C914FF9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4E88-D50A-4E4A-A398-051F3583226C}" type="datetimeFigureOut">
              <a:rPr lang="es-PR" smtClean="0"/>
              <a:t>09/26/2018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5B405-7B5B-4FD7-A86B-EB5B18E8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8E789-4B8A-4960-990D-81336429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3A1F-ADB5-4A47-9C0B-8A201BA06AE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79199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56D0-2CBE-432E-BB13-72995122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D3465-5FE8-4FD1-93AF-40EF2913F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98ACB-0C23-438A-A901-1EC55ED6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4E88-D50A-4E4A-A398-051F3583226C}" type="datetimeFigureOut">
              <a:rPr lang="es-PR" smtClean="0"/>
              <a:t>09/26/2018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7E532-79A0-4B38-83C3-0A2FD30E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668CB-4218-4DEC-A2D3-98947812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3A1F-ADB5-4A47-9C0B-8A201BA06AE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45087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B10B0-ECE9-41BB-B4C7-B33ADDBBE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ED69E-2273-4FF6-A550-A7BEC7A73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F1E5-42B8-47CC-838C-4C598D5F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4E88-D50A-4E4A-A398-051F3583226C}" type="datetimeFigureOut">
              <a:rPr lang="es-PR" smtClean="0"/>
              <a:t>09/26/2018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250BA-9B62-4CC5-85C3-2661E494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3748C-D524-400D-A8C7-A7C07A99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3A1F-ADB5-4A47-9C0B-8A201BA06AE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88086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40D3-6859-4325-B320-AFD7D590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5B3B-04E6-4FC8-B906-9D49404B7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94923-1E80-44CF-A1D2-9670F79B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4E88-D50A-4E4A-A398-051F3583226C}" type="datetimeFigureOut">
              <a:rPr lang="es-PR" smtClean="0"/>
              <a:t>09/26/2018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FEE54-CFFE-44E2-8A64-743C3458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F3DFC-7B6D-4DF2-9D7F-805ED4F8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3A1F-ADB5-4A47-9C0B-8A201BA06AE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80021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167C-BDC0-4AC9-896B-58F933EC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C581C-87CC-43D2-B230-3097C45DC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E40E3-1E4E-4B48-970F-DA5E961C4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4E88-D50A-4E4A-A398-051F3583226C}" type="datetimeFigureOut">
              <a:rPr lang="es-PR" smtClean="0"/>
              <a:t>09/26/2018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E08CD-3D4F-4579-8EFE-55A23011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840D-EF10-4479-BA8C-1E2CF54C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3A1F-ADB5-4A47-9C0B-8A201BA06AE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11122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EA37-DAA6-4496-86F0-80B3F46A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2E7F1-F3E6-4565-B7E1-1194B316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FD3C4-AE47-4385-9AB4-0DA497092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CCCC4-73E3-4F43-88DD-E252B5CF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4E88-D50A-4E4A-A398-051F3583226C}" type="datetimeFigureOut">
              <a:rPr lang="es-PR" smtClean="0"/>
              <a:t>09/26/2018</a:t>
            </a:fld>
            <a:endParaRPr lang="es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67091-BFBC-44AB-BC0C-6C0C50CD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54ECC-D6D6-448A-95E1-711CC9F4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3A1F-ADB5-4A47-9C0B-8A201BA06AE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515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31ED-FBA5-4659-8EFC-2740CB59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2FE2-8C75-453A-8649-B0B5158A9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8798C-098C-4400-8072-7ABBE6FA8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B3A96-36C5-4581-BA0E-EF73FC62D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29BD4-7E1D-4B7C-AFC4-78C9B967F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EE384-70FB-4FFB-A295-8118A7EB7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4E88-D50A-4E4A-A398-051F3583226C}" type="datetimeFigureOut">
              <a:rPr lang="es-PR" smtClean="0"/>
              <a:t>09/26/2018</a:t>
            </a:fld>
            <a:endParaRPr lang="es-P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B3741-2587-4F7B-B195-D19A1A5F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2C1A4-DCDF-4A3B-87ED-97A32B14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3A1F-ADB5-4A47-9C0B-8A201BA06AE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96354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3562-A413-43B9-BBAA-28026508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960F0-B931-47AE-BACC-C645AB33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4E88-D50A-4E4A-A398-051F3583226C}" type="datetimeFigureOut">
              <a:rPr lang="es-PR" smtClean="0"/>
              <a:t>09/26/2018</a:t>
            </a:fld>
            <a:endParaRPr lang="es-P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89E5B-D3F3-4D4A-A375-8B8B91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1A2EF-A7D9-43A4-AE6B-C9CEEE54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3A1F-ADB5-4A47-9C0B-8A201BA06AE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21320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1FE54-8B6E-4475-BE86-FB45DE4A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4E88-D50A-4E4A-A398-051F3583226C}" type="datetimeFigureOut">
              <a:rPr lang="es-PR" smtClean="0"/>
              <a:t>09/26/2018</a:t>
            </a:fld>
            <a:endParaRPr lang="es-P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B876C-CD78-40FA-9D7F-C02EB26E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7F2D0-6851-43A0-A640-0D016289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3A1F-ADB5-4A47-9C0B-8A201BA06AE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54025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FD25-5EC6-409C-A5CB-0C658C20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9940D-6772-4385-A8C2-5457EADE8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F2B5A-B950-46CD-AF20-A972AB88E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DF6B2-9745-4EA1-B1F3-D85C3978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4E88-D50A-4E4A-A398-051F3583226C}" type="datetimeFigureOut">
              <a:rPr lang="es-PR" smtClean="0"/>
              <a:t>09/26/2018</a:t>
            </a:fld>
            <a:endParaRPr lang="es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A7FBF-3C30-4F45-ADD3-59EB6C9E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CFF8E-5410-471C-80B7-636BA488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3A1F-ADB5-4A47-9C0B-8A201BA06AE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58671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2CF4-9549-476D-9BF8-30545921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75677-AAF6-4C88-A32F-1A1013A62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9BC75-89E9-468B-9E36-5E997CE68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E080F-665B-4568-B05D-91D9B0D0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4E88-D50A-4E4A-A398-051F3583226C}" type="datetimeFigureOut">
              <a:rPr lang="es-PR" smtClean="0"/>
              <a:t>09/26/2018</a:t>
            </a:fld>
            <a:endParaRPr lang="es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F53F5-4F83-4C89-A4BF-F825C3BD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9CE1D-7C60-4414-B358-C30FE6A5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3A1F-ADB5-4A47-9C0B-8A201BA06AE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6320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9B97F-E204-499B-83D0-A6CFB770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C5BF8-7275-4361-BE17-DDF76A3F1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83D68-1621-48C7-8313-E45813513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C4E88-D50A-4E4A-A398-051F3583226C}" type="datetimeFigureOut">
              <a:rPr lang="es-PR" smtClean="0"/>
              <a:t>09/26/2018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0DCFC-027D-4704-A894-6460328F2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E92B8-7BC1-41CB-B397-3F5D18429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F3A1F-ADB5-4A47-9C0B-8A201BA06AE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97068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D21E-46D4-44D7-9F2B-9574E3461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C1930-2397-4F91-8D4F-8977A1753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D103F-C2B4-414C-8A90-C02095B32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295"/>
            <a:ext cx="12192000" cy="55914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9E9FA5-C643-4760-8E6E-7A4B31177784}"/>
              </a:ext>
            </a:extLst>
          </p:cNvPr>
          <p:cNvSpPr/>
          <p:nvPr/>
        </p:nvSpPr>
        <p:spPr>
          <a:xfrm>
            <a:off x="3366655" y="1886672"/>
            <a:ext cx="1787236" cy="429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58629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802040-9997-464E-A251-E6E3D8C23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113"/>
            <a:ext cx="12192000" cy="56437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9E9FA5-C643-4760-8E6E-7A4B31177784}"/>
              </a:ext>
            </a:extLst>
          </p:cNvPr>
          <p:cNvSpPr/>
          <p:nvPr/>
        </p:nvSpPr>
        <p:spPr>
          <a:xfrm>
            <a:off x="2286000" y="2440854"/>
            <a:ext cx="9781309" cy="2546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27581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641E55-C9E7-4EB7-9972-54E8F140B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633"/>
            <a:ext cx="12192000" cy="55327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9E9FA5-C643-4760-8E6E-7A4B31177784}"/>
              </a:ext>
            </a:extLst>
          </p:cNvPr>
          <p:cNvSpPr/>
          <p:nvPr/>
        </p:nvSpPr>
        <p:spPr>
          <a:xfrm>
            <a:off x="2286001" y="4752108"/>
            <a:ext cx="3463636" cy="803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725E9-8E3D-4876-ABCF-37E4473FB740}"/>
              </a:ext>
            </a:extLst>
          </p:cNvPr>
          <p:cNvSpPr/>
          <p:nvPr/>
        </p:nvSpPr>
        <p:spPr>
          <a:xfrm>
            <a:off x="10335491" y="5694218"/>
            <a:ext cx="942109" cy="501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2CA6C-0D07-44D2-8C82-C48DC50844DD}"/>
              </a:ext>
            </a:extLst>
          </p:cNvPr>
          <p:cNvSpPr txBox="1"/>
          <p:nvPr/>
        </p:nvSpPr>
        <p:spPr>
          <a:xfrm>
            <a:off x="5902036" y="4973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s-P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E31DE0-DD45-4AF9-9293-8B3151804A53}"/>
              </a:ext>
            </a:extLst>
          </p:cNvPr>
          <p:cNvSpPr txBox="1"/>
          <p:nvPr/>
        </p:nvSpPr>
        <p:spPr>
          <a:xfrm>
            <a:off x="10504859" y="53710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13516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92725D-B6E9-43C8-AA24-9C28BB1D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84"/>
            <a:ext cx="12192000" cy="5614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9E9FA5-C643-4760-8E6E-7A4B31177784}"/>
              </a:ext>
            </a:extLst>
          </p:cNvPr>
          <p:cNvSpPr/>
          <p:nvPr/>
        </p:nvSpPr>
        <p:spPr>
          <a:xfrm>
            <a:off x="2355273" y="1676399"/>
            <a:ext cx="554182" cy="360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91967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72E36F-CB43-4343-BD2C-312B38410783}"/>
              </a:ext>
            </a:extLst>
          </p:cNvPr>
          <p:cNvSpPr txBox="1"/>
          <p:nvPr/>
        </p:nvSpPr>
        <p:spPr>
          <a:xfrm>
            <a:off x="1579418" y="997527"/>
            <a:ext cx="179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for Client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603117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86CF2A-526E-4ABF-9C60-4F9826B40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222"/>
            <a:ext cx="12192000" cy="55515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9E9FA5-C643-4760-8E6E-7A4B31177784}"/>
              </a:ext>
            </a:extLst>
          </p:cNvPr>
          <p:cNvSpPr/>
          <p:nvPr/>
        </p:nvSpPr>
        <p:spPr>
          <a:xfrm>
            <a:off x="-1" y="4239490"/>
            <a:ext cx="1233055" cy="360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364708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725601-29F8-418B-A9A1-4649DCBF3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8760"/>
            <a:ext cx="12192000" cy="55604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9E9FA5-C643-4760-8E6E-7A4B31177784}"/>
              </a:ext>
            </a:extLst>
          </p:cNvPr>
          <p:cNvSpPr/>
          <p:nvPr/>
        </p:nvSpPr>
        <p:spPr>
          <a:xfrm>
            <a:off x="5015346" y="2299853"/>
            <a:ext cx="1233055" cy="360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169773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48BE27-0D5E-4B92-B391-FE9F3D3BA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1952625"/>
            <a:ext cx="4838700" cy="29527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9E9FA5-C643-4760-8E6E-7A4B31177784}"/>
              </a:ext>
            </a:extLst>
          </p:cNvPr>
          <p:cNvSpPr/>
          <p:nvPr/>
        </p:nvSpPr>
        <p:spPr>
          <a:xfrm>
            <a:off x="6705601" y="4239490"/>
            <a:ext cx="914400" cy="443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708494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B71D66-B26C-4CF0-AF02-01C8914E2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7521"/>
            <a:ext cx="12192000" cy="56229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9E9FA5-C643-4760-8E6E-7A4B31177784}"/>
              </a:ext>
            </a:extLst>
          </p:cNvPr>
          <p:cNvSpPr/>
          <p:nvPr/>
        </p:nvSpPr>
        <p:spPr>
          <a:xfrm>
            <a:off x="2507672" y="2119745"/>
            <a:ext cx="1094509" cy="443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917702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DEEFA9-AE58-4C19-B7B7-56F96EB35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2381250"/>
            <a:ext cx="4800600" cy="2095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9E9FA5-C643-4760-8E6E-7A4B31177784}"/>
              </a:ext>
            </a:extLst>
          </p:cNvPr>
          <p:cNvSpPr/>
          <p:nvPr/>
        </p:nvSpPr>
        <p:spPr>
          <a:xfrm>
            <a:off x="6954981" y="3768436"/>
            <a:ext cx="568037" cy="443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158775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8245B-3135-4E6E-8290-DE50E8D8F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46"/>
            <a:ext cx="12192000" cy="56051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9E9FA5-C643-4760-8E6E-7A4B31177784}"/>
              </a:ext>
            </a:extLst>
          </p:cNvPr>
          <p:cNvSpPr/>
          <p:nvPr/>
        </p:nvSpPr>
        <p:spPr>
          <a:xfrm>
            <a:off x="2618508" y="4530436"/>
            <a:ext cx="8963892" cy="443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24A174-C44F-4813-9B04-D57ECE1B2907}"/>
              </a:ext>
            </a:extLst>
          </p:cNvPr>
          <p:cNvCxnSpPr/>
          <p:nvPr/>
        </p:nvCxnSpPr>
        <p:spPr>
          <a:xfrm flipH="1" flipV="1">
            <a:off x="5694218" y="3429000"/>
            <a:ext cx="734291" cy="89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4AC755-0BD2-433C-9042-73D0240AEF8E}"/>
              </a:ext>
            </a:extLst>
          </p:cNvPr>
          <p:cNvSpPr txBox="1"/>
          <p:nvPr/>
        </p:nvSpPr>
        <p:spPr>
          <a:xfrm>
            <a:off x="6677891" y="3823855"/>
            <a:ext cx="152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Drag and drop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07517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9E9FA5-C643-4760-8E6E-7A4B31177784}"/>
              </a:ext>
            </a:extLst>
          </p:cNvPr>
          <p:cNvSpPr/>
          <p:nvPr/>
        </p:nvSpPr>
        <p:spPr>
          <a:xfrm>
            <a:off x="3366655" y="1886672"/>
            <a:ext cx="1787236" cy="429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08F0A-2D93-40FB-B2E6-E029FB6FE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457200"/>
            <a:ext cx="7181850" cy="5943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7C924D7-D940-4C7D-8ED5-8134C67A0C88}"/>
              </a:ext>
            </a:extLst>
          </p:cNvPr>
          <p:cNvSpPr/>
          <p:nvPr/>
        </p:nvSpPr>
        <p:spPr>
          <a:xfrm>
            <a:off x="8686800" y="1027690"/>
            <a:ext cx="1000125" cy="429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915166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E73C7C-4099-41DB-9F2A-C14340561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9834"/>
            <a:ext cx="12192000" cy="55783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9E9FA5-C643-4760-8E6E-7A4B31177784}"/>
              </a:ext>
            </a:extLst>
          </p:cNvPr>
          <p:cNvSpPr/>
          <p:nvPr/>
        </p:nvSpPr>
        <p:spPr>
          <a:xfrm>
            <a:off x="10155381" y="2646218"/>
            <a:ext cx="1177637" cy="443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796795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2FE1F3-E7FE-4043-84F6-A1CE49DCF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87" y="1966912"/>
            <a:ext cx="4772025" cy="29241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9E9FA5-C643-4760-8E6E-7A4B31177784}"/>
              </a:ext>
            </a:extLst>
          </p:cNvPr>
          <p:cNvSpPr/>
          <p:nvPr/>
        </p:nvSpPr>
        <p:spPr>
          <a:xfrm>
            <a:off x="6913419" y="4211782"/>
            <a:ext cx="651164" cy="443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733424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36F5DF-39CD-42BD-B3FC-B36B843B0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09"/>
            <a:ext cx="12192000" cy="55961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9E9FA5-C643-4760-8E6E-7A4B31177784}"/>
              </a:ext>
            </a:extLst>
          </p:cNvPr>
          <p:cNvSpPr/>
          <p:nvPr/>
        </p:nvSpPr>
        <p:spPr>
          <a:xfrm>
            <a:off x="9130145" y="1662546"/>
            <a:ext cx="1219199" cy="443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6994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03DAE3-34EF-42F7-B7A1-290BF3299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372"/>
            <a:ext cx="12192000" cy="55872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9E9FA5-C643-4760-8E6E-7A4B31177784}"/>
              </a:ext>
            </a:extLst>
          </p:cNvPr>
          <p:cNvSpPr/>
          <p:nvPr/>
        </p:nvSpPr>
        <p:spPr>
          <a:xfrm>
            <a:off x="2549236" y="4433454"/>
            <a:ext cx="3200400" cy="845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4094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9E9FA5-C643-4760-8E6E-7A4B31177784}"/>
              </a:ext>
            </a:extLst>
          </p:cNvPr>
          <p:cNvSpPr/>
          <p:nvPr/>
        </p:nvSpPr>
        <p:spPr>
          <a:xfrm>
            <a:off x="3366655" y="1886672"/>
            <a:ext cx="1787236" cy="429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A386F-7D95-4800-BD0D-9AE4193F2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476250"/>
            <a:ext cx="7153275" cy="5905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E052F4-5398-48F9-A7C3-774FE5B4066A}"/>
              </a:ext>
            </a:extLst>
          </p:cNvPr>
          <p:cNvSpPr/>
          <p:nvPr/>
        </p:nvSpPr>
        <p:spPr>
          <a:xfrm>
            <a:off x="8645237" y="1013836"/>
            <a:ext cx="1027400" cy="429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20287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9E9FA5-C643-4760-8E6E-7A4B31177784}"/>
              </a:ext>
            </a:extLst>
          </p:cNvPr>
          <p:cNvSpPr/>
          <p:nvPr/>
        </p:nvSpPr>
        <p:spPr>
          <a:xfrm>
            <a:off x="3366655" y="1886672"/>
            <a:ext cx="1787236" cy="429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70E4A-9366-4B46-85F0-952E08E3B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471487"/>
            <a:ext cx="7143750" cy="59150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533645-0D4D-4EBE-A9E8-0577D88DFEB2}"/>
              </a:ext>
            </a:extLst>
          </p:cNvPr>
          <p:cNvSpPr/>
          <p:nvPr/>
        </p:nvSpPr>
        <p:spPr>
          <a:xfrm>
            <a:off x="8645237" y="1013836"/>
            <a:ext cx="1027400" cy="429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82582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D21E-46D4-44D7-9F2B-9574E3461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C1930-2397-4F91-8D4F-8977A1753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9E9FA5-C643-4760-8E6E-7A4B31177784}"/>
              </a:ext>
            </a:extLst>
          </p:cNvPr>
          <p:cNvSpPr/>
          <p:nvPr/>
        </p:nvSpPr>
        <p:spPr>
          <a:xfrm>
            <a:off x="3366655" y="1886672"/>
            <a:ext cx="1787236" cy="429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27863-21F0-4085-A915-F51F3522B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082"/>
            <a:ext cx="12192000" cy="562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D21E-46D4-44D7-9F2B-9574E3461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C1930-2397-4F91-8D4F-8977A1753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9E9FA5-C643-4760-8E6E-7A4B31177784}"/>
              </a:ext>
            </a:extLst>
          </p:cNvPr>
          <p:cNvSpPr/>
          <p:nvPr/>
        </p:nvSpPr>
        <p:spPr>
          <a:xfrm>
            <a:off x="3366655" y="1886672"/>
            <a:ext cx="1787236" cy="429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1DDAEA-65A9-4531-B419-C35F067B4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989"/>
            <a:ext cx="12192000" cy="56920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BC2EF4-58D5-4206-A93A-A24CB9C546A4}"/>
              </a:ext>
            </a:extLst>
          </p:cNvPr>
          <p:cNvSpPr/>
          <p:nvPr/>
        </p:nvSpPr>
        <p:spPr>
          <a:xfrm>
            <a:off x="9545782" y="3428999"/>
            <a:ext cx="1787236" cy="429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417699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9E9FA5-C643-4760-8E6E-7A4B31177784}"/>
              </a:ext>
            </a:extLst>
          </p:cNvPr>
          <p:cNvSpPr/>
          <p:nvPr/>
        </p:nvSpPr>
        <p:spPr>
          <a:xfrm>
            <a:off x="3366655" y="1886672"/>
            <a:ext cx="1787236" cy="429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9D685-2890-4064-A5F8-A307F3825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1157287"/>
            <a:ext cx="5962650" cy="45434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78A708-96E3-4D49-9BE3-0CEB09A33BD0}"/>
              </a:ext>
            </a:extLst>
          </p:cNvPr>
          <p:cNvSpPr/>
          <p:nvPr/>
        </p:nvSpPr>
        <p:spPr>
          <a:xfrm>
            <a:off x="7356764" y="5100926"/>
            <a:ext cx="1027400" cy="429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74120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D21E-46D4-44D7-9F2B-9574E3461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C1930-2397-4F91-8D4F-8977A1753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9E9FA5-C643-4760-8E6E-7A4B31177784}"/>
              </a:ext>
            </a:extLst>
          </p:cNvPr>
          <p:cNvSpPr/>
          <p:nvPr/>
        </p:nvSpPr>
        <p:spPr>
          <a:xfrm>
            <a:off x="3366655" y="1886672"/>
            <a:ext cx="1787236" cy="429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9C798E-6C9A-4536-AA96-2DBF1C71E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9670"/>
            <a:ext cx="12192000" cy="56586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87158F-5D5B-4ACA-8F3E-241B6893F8F3}"/>
              </a:ext>
            </a:extLst>
          </p:cNvPr>
          <p:cNvSpPr/>
          <p:nvPr/>
        </p:nvSpPr>
        <p:spPr>
          <a:xfrm>
            <a:off x="-27709" y="3741229"/>
            <a:ext cx="1787236" cy="429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DF1302-7259-41A2-96FA-9C310A7FDEB4}"/>
              </a:ext>
            </a:extLst>
          </p:cNvPr>
          <p:cNvSpPr/>
          <p:nvPr/>
        </p:nvSpPr>
        <p:spPr>
          <a:xfrm>
            <a:off x="2299855" y="600797"/>
            <a:ext cx="471054" cy="429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AFA8FC-7393-41CC-A3F4-4A47E4783162}"/>
              </a:ext>
            </a:extLst>
          </p:cNvPr>
          <p:cNvSpPr txBox="1"/>
          <p:nvPr/>
        </p:nvSpPr>
        <p:spPr>
          <a:xfrm>
            <a:off x="2620066" y="307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s-P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2440BC-D773-48A5-9CAD-FDDD4B3BDFB8}"/>
              </a:ext>
            </a:extLst>
          </p:cNvPr>
          <p:cNvSpPr txBox="1"/>
          <p:nvPr/>
        </p:nvSpPr>
        <p:spPr>
          <a:xfrm>
            <a:off x="1636393" y="34562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es-P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85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FB15F24-3BE6-4593-AE42-C5AA9AEF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09"/>
            <a:ext cx="12192000" cy="55961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9E9FA5-C643-4760-8E6E-7A4B31177784}"/>
              </a:ext>
            </a:extLst>
          </p:cNvPr>
          <p:cNvSpPr/>
          <p:nvPr/>
        </p:nvSpPr>
        <p:spPr>
          <a:xfrm>
            <a:off x="10764982" y="1789690"/>
            <a:ext cx="1205345" cy="429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47409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10</Words>
  <Application>Microsoft Office PowerPoint</Application>
  <PresentationFormat>Widescreen</PresentationFormat>
  <Paragraphs>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Maragno</dc:creator>
  <cp:lastModifiedBy>Thomas Maragno</cp:lastModifiedBy>
  <cp:revision>7</cp:revision>
  <dcterms:created xsi:type="dcterms:W3CDTF">2018-09-26T19:03:04Z</dcterms:created>
  <dcterms:modified xsi:type="dcterms:W3CDTF">2018-09-26T21:14:07Z</dcterms:modified>
</cp:coreProperties>
</file>