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s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4CC2-A6A1-4CF2-BE9A-407ED71AD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2057B-AFAC-40E3-8866-7AB4B4790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EA9E-9F23-426E-866B-DD1D6072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3E1-578F-48D5-9135-87E4EFC338C9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9666-70AE-47E2-9D0A-1C696F80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E1D2F-CEAB-4121-A183-BFC01DF1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3876-872C-45C3-91E3-B8D2DCE9C5E8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05620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0A0F-97D3-4564-B483-494C6DC5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A33AB-8E96-45DF-AA68-7A3312B4B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B10E-2EA8-41DB-86BF-5F75F516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3E1-578F-48D5-9135-87E4EFC338C9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5E5E-EDCF-409D-8301-73208F73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7378-B658-41CC-97D9-11D14D3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3876-872C-45C3-91E3-B8D2DCE9C5E8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76297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BC89A-A97D-46FA-96FC-C3C681ECD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6F3C2-11CC-4A50-A647-413F72D0E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4DD22-2CDF-48B0-8707-1D543F3A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3E1-578F-48D5-9135-87E4EFC338C9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616A3-D78C-4172-98DC-00143574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23265-BC99-4811-8963-235047F4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3876-872C-45C3-91E3-B8D2DCE9C5E8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1084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2035-C9EB-41BF-9B5D-272A0432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F77A-D172-4FF9-87DC-A90F8340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4C96C-D6C8-4813-8426-2EC4CB9A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3E1-578F-48D5-9135-87E4EFC338C9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11A5-E45F-4078-984E-6C6C17A1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0C52F-A7C1-4879-B945-63B46351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3876-872C-45C3-91E3-B8D2DCE9C5E8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7545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F3A5-A685-4F59-AF75-36CE23AB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87D8E-D722-428A-AC03-79394E06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C447B-94C1-4D10-9C92-6201D6D1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3E1-578F-48D5-9135-87E4EFC338C9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3BD-F545-434E-9D89-C06E0B62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934ED-B638-4A3D-AB40-4FCDD12E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3876-872C-45C3-91E3-B8D2DCE9C5E8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54034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7C34-1B6F-4C9B-9C47-FA2B6E35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4B39-3390-46C1-9AE3-13C6D965A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515EE-6649-40D5-B199-F2F93A660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52277-A399-4DEB-BED6-3FE892C8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3E1-578F-48D5-9135-87E4EFC338C9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EF176-C154-4ECB-A650-CAD30D26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BA78-07E3-4D11-AEFC-D87DA421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3876-872C-45C3-91E3-B8D2DCE9C5E8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7199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33AB-7824-4B31-BCA1-4C3090D7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B5472-B92B-4A46-B438-431E1877C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5F103-866D-418A-889F-084CAC915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29BE2-64D3-4389-AC2B-14ECC1D81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76CBC-CD83-4733-BBBA-C8F5C9279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E8546-77E6-473B-98A7-76CE97CF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3E1-578F-48D5-9135-87E4EFC338C9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0D1BE-5B31-4C2C-99EC-4D6A9F13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C43A9-D853-4EFA-B454-28028108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3876-872C-45C3-91E3-B8D2DCE9C5E8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97064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E460-1EF1-4300-8AE1-76BF1E20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B018A-EF11-430C-80E2-A5D84A9D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3E1-578F-48D5-9135-87E4EFC338C9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DE162-39F8-477D-B15A-70B6CA80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FB70F-B33D-4516-B40E-67E392A9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3876-872C-45C3-91E3-B8D2DCE9C5E8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80972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A5CC0-63F3-45A5-9212-FEEBEA2F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3E1-578F-48D5-9135-87E4EFC338C9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AE179-F6FD-4939-B2C3-AE64E4BE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08CE-A994-425D-A1A1-D89DC058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3876-872C-45C3-91E3-B8D2DCE9C5E8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15825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624F-A3A0-48F1-85C8-AC91580D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9A00-171B-4AE9-A060-BC2F2FAE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DD988-CE41-40AB-A340-30703B7F1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D1611-E48A-4E7A-8FD0-05139AC5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3E1-578F-48D5-9135-87E4EFC338C9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9A2A5-46A7-424C-B007-C5D86F54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10C08-59A5-4F24-9269-FAE9081C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3876-872C-45C3-91E3-B8D2DCE9C5E8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56847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0CCC-D916-4067-ACCE-D891948A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34E48-3397-42FA-89E1-EE4978D1A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82F29-BB1B-40B1-BB5F-CBFB19E7B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A9D5E-4274-45E2-92F7-DFAE59CC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83E1-578F-48D5-9135-87E4EFC338C9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C7DD-EDCA-48BB-8CF9-8A874084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94566-746F-4905-8175-26D049AA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3876-872C-45C3-91E3-B8D2DCE9C5E8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43220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9EF7C-DA8D-4049-889C-30562D7B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172C5-6247-4356-962E-F8E5B9E04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0E688-6B1A-49E3-98E6-0CA86019C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83E1-578F-48D5-9135-87E4EFC338C9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4C9AF-8CFB-403F-BD37-0DEA107CC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99517-0266-48CD-B1C9-81AEFAF87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53876-872C-45C3-91E3-B8D2DCE9C5E8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82637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D5E64E-8855-4624-821D-098FF62F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111"/>
            <a:ext cx="12192000" cy="5645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C38BCC-C369-4A0F-A31B-D44948E73F15}"/>
              </a:ext>
            </a:extLst>
          </p:cNvPr>
          <p:cNvSpPr/>
          <p:nvPr/>
        </p:nvSpPr>
        <p:spPr>
          <a:xfrm>
            <a:off x="2699657" y="606111"/>
            <a:ext cx="551543" cy="35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4F19BB-8137-4BB3-BEB9-7F152D2F2C23}"/>
              </a:ext>
            </a:extLst>
          </p:cNvPr>
          <p:cNvSpPr/>
          <p:nvPr/>
        </p:nvSpPr>
        <p:spPr>
          <a:xfrm>
            <a:off x="538347" y="3626402"/>
            <a:ext cx="1318162" cy="35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4696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B4E6A8-3C48-46C9-8298-030CBDAB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84"/>
            <a:ext cx="12192000" cy="56140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411215-6127-4555-B732-E903C7123D58}"/>
              </a:ext>
            </a:extLst>
          </p:cNvPr>
          <p:cNvSpPr/>
          <p:nvPr/>
        </p:nvSpPr>
        <p:spPr>
          <a:xfrm>
            <a:off x="2022765" y="2252821"/>
            <a:ext cx="595746" cy="35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82362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3DA32-51DC-4C94-9586-4039D5FE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46"/>
            <a:ext cx="12192000" cy="56051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411215-6127-4555-B732-E903C7123D58}"/>
              </a:ext>
            </a:extLst>
          </p:cNvPr>
          <p:cNvSpPr/>
          <p:nvPr/>
        </p:nvSpPr>
        <p:spPr>
          <a:xfrm>
            <a:off x="8091056" y="5120711"/>
            <a:ext cx="595746" cy="35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72365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411215-6127-4555-B732-E903C7123D58}"/>
              </a:ext>
            </a:extLst>
          </p:cNvPr>
          <p:cNvSpPr/>
          <p:nvPr/>
        </p:nvSpPr>
        <p:spPr>
          <a:xfrm>
            <a:off x="8091056" y="5120711"/>
            <a:ext cx="595746" cy="35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BACCC4-4082-4E1E-80F1-B2D9F550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522"/>
            <a:ext cx="12192000" cy="622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0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0A3EE-2D9C-4403-A5B0-1F8056A83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834"/>
            <a:ext cx="12192000" cy="55783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411215-6127-4555-B732-E903C7123D58}"/>
              </a:ext>
            </a:extLst>
          </p:cNvPr>
          <p:cNvSpPr/>
          <p:nvPr/>
        </p:nvSpPr>
        <p:spPr>
          <a:xfrm>
            <a:off x="5825835" y="5106856"/>
            <a:ext cx="1226129" cy="35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64310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FDE118-0BD1-43E2-92E4-57C94728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133"/>
            <a:ext cx="12192000" cy="56497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411215-6127-4555-B732-E903C7123D58}"/>
              </a:ext>
            </a:extLst>
          </p:cNvPr>
          <p:cNvSpPr/>
          <p:nvPr/>
        </p:nvSpPr>
        <p:spPr>
          <a:xfrm>
            <a:off x="6373091" y="2058857"/>
            <a:ext cx="734291" cy="185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97115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A8A0D-46E6-47C8-9F5F-6B1AD471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985"/>
            <a:ext cx="12192000" cy="62120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411215-6127-4555-B732-E903C7123D58}"/>
              </a:ext>
            </a:extLst>
          </p:cNvPr>
          <p:cNvSpPr/>
          <p:nvPr/>
        </p:nvSpPr>
        <p:spPr>
          <a:xfrm>
            <a:off x="1953491" y="364549"/>
            <a:ext cx="2729345" cy="217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EC2C1-D3FA-4D4F-82A9-8263C0742C64}"/>
              </a:ext>
            </a:extLst>
          </p:cNvPr>
          <p:cNvSpPr/>
          <p:nvPr/>
        </p:nvSpPr>
        <p:spPr>
          <a:xfrm>
            <a:off x="0" y="665019"/>
            <a:ext cx="12192000" cy="217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41264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85110C-B6D4-48C1-8AC3-64F65980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1083"/>
            <a:ext cx="12192000" cy="54758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C38BCC-C369-4A0F-A31B-D44948E73F15}"/>
              </a:ext>
            </a:extLst>
          </p:cNvPr>
          <p:cNvSpPr/>
          <p:nvPr/>
        </p:nvSpPr>
        <p:spPr>
          <a:xfrm>
            <a:off x="10375075" y="4402256"/>
            <a:ext cx="348343" cy="35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4F19BB-8137-4BB3-BEB9-7F152D2F2C23}"/>
              </a:ext>
            </a:extLst>
          </p:cNvPr>
          <p:cNvSpPr/>
          <p:nvPr/>
        </p:nvSpPr>
        <p:spPr>
          <a:xfrm>
            <a:off x="9056913" y="2103912"/>
            <a:ext cx="1318162" cy="35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3270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4993C-C488-4201-A580-C14828AB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152"/>
            <a:ext cx="12192000" cy="55596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256403-3912-461E-9925-30261D88A023}"/>
              </a:ext>
            </a:extLst>
          </p:cNvPr>
          <p:cNvSpPr/>
          <p:nvPr/>
        </p:nvSpPr>
        <p:spPr>
          <a:xfrm>
            <a:off x="6816436" y="3387434"/>
            <a:ext cx="678873" cy="351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8388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4993C-C488-4201-A580-C14828AB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152"/>
            <a:ext cx="12192000" cy="55596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ADE67A-E50C-428C-AFE0-D0B70DD1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372"/>
            <a:ext cx="12192000" cy="55872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962A79-D34D-441A-9A11-026A46A4CBF2}"/>
              </a:ext>
            </a:extLst>
          </p:cNvPr>
          <p:cNvSpPr/>
          <p:nvPr/>
        </p:nvSpPr>
        <p:spPr>
          <a:xfrm>
            <a:off x="0" y="2284021"/>
            <a:ext cx="1318162" cy="35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73314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7363B-B625-4FA5-9B89-1E559495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46"/>
            <a:ext cx="12192000" cy="56051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962A79-D34D-441A-9A11-026A46A4CBF2}"/>
              </a:ext>
            </a:extLst>
          </p:cNvPr>
          <p:cNvSpPr/>
          <p:nvPr/>
        </p:nvSpPr>
        <p:spPr>
          <a:xfrm>
            <a:off x="8756073" y="1702130"/>
            <a:ext cx="1011382" cy="35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59443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088CEE-D916-4CF7-91B7-61FF5A57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541"/>
            <a:ext cx="12192000" cy="56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6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79C86A-9B7C-4913-B66C-DFC94E81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09"/>
            <a:ext cx="12192000" cy="55961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411215-6127-4555-B732-E903C7123D58}"/>
              </a:ext>
            </a:extLst>
          </p:cNvPr>
          <p:cNvSpPr/>
          <p:nvPr/>
        </p:nvSpPr>
        <p:spPr>
          <a:xfrm>
            <a:off x="2466109" y="4667002"/>
            <a:ext cx="595746" cy="35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FDA02-B6BF-4BC3-AFDC-2BA852843985}"/>
              </a:ext>
            </a:extLst>
          </p:cNvPr>
          <p:cNvSpPr/>
          <p:nvPr/>
        </p:nvSpPr>
        <p:spPr>
          <a:xfrm>
            <a:off x="6691745" y="4447308"/>
            <a:ext cx="595746" cy="219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15732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0FAEEC-26DE-4EDB-82D7-43593BF2D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834"/>
            <a:ext cx="12192000" cy="55783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411215-6127-4555-B732-E903C7123D58}"/>
              </a:ext>
            </a:extLst>
          </p:cNvPr>
          <p:cNvSpPr/>
          <p:nvPr/>
        </p:nvSpPr>
        <p:spPr>
          <a:xfrm>
            <a:off x="6788728" y="4095476"/>
            <a:ext cx="595746" cy="35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05410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13B4B0-89D1-408D-B609-15B808B1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834"/>
            <a:ext cx="12192000" cy="55783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411215-6127-4555-B732-E903C7123D58}"/>
              </a:ext>
            </a:extLst>
          </p:cNvPr>
          <p:cNvSpPr/>
          <p:nvPr/>
        </p:nvSpPr>
        <p:spPr>
          <a:xfrm>
            <a:off x="9407237" y="5674894"/>
            <a:ext cx="595746" cy="35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21691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Maragno</dc:creator>
  <cp:lastModifiedBy>Thomas Maragno</cp:lastModifiedBy>
  <cp:revision>7</cp:revision>
  <dcterms:created xsi:type="dcterms:W3CDTF">2018-09-27T13:47:17Z</dcterms:created>
  <dcterms:modified xsi:type="dcterms:W3CDTF">2018-09-27T15:13:24Z</dcterms:modified>
</cp:coreProperties>
</file>