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5032-CB06-44C4-A5CB-89911C48D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48DCA-DAEF-45EC-8170-15F8635F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4523-42DD-4921-82C6-F1D2D98F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DC58-093C-474B-A480-3A73D9E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B881-A3AF-47B6-8472-1F0470F2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67189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C61D-EA28-4374-AB8D-4D611BE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27C8-F72F-4EBA-90D5-BDDD76956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53C3-56DF-4F15-8CD9-16DDC60C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787C-C15E-43B7-95E2-BD635932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8E3D-D0AB-4C43-8C29-620BFB8D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06214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31EF-EEBA-4548-8F47-C9E2C7B6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8B32-F3EE-4D83-A9E2-852AF716A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48AE-23A6-436C-A4C1-EAC46B77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2AB6-2C19-4BF9-8E28-77407F83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407-316F-47AD-AD74-677F76B1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2398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B2A0-E9A4-467B-BE15-C745AFC9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877C-1F98-43A9-A7E3-5AF75AE3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5716-AA9F-42C0-B14B-AE1CE4DA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E4FA-BB51-461D-B519-58792F11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B68F-708A-4BF4-887D-1B0532E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280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077D-5384-47A0-82D0-CB7F6ED9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1016-5DCE-4B24-A6C0-EC8DE3D5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AF38-5C82-45F8-9EC2-640E926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92FA-B03B-4FCD-B8CC-40670CD0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DA6A-8055-4E2A-BD07-6BA27D81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11462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2B90-3B5D-423B-B16B-D1EACF67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4D90-4C55-4A26-823E-87BFC2E94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5EC75-E760-45B4-AC84-C94A168D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8436-07F0-4A9A-9F4F-01612DB9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5DB54-849D-44FD-9C26-2D049FE5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7DAF8-D5A8-4466-9C99-71705C0B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488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BE7A-9AA0-478A-A5CF-27123D6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E3C2-1B10-4993-BA3D-16FFFB72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7072-3AC6-4514-98BC-71B4E2804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0BD64-1D5D-4753-AF37-1BB20A5B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9B365-99D8-4C2A-9967-B2746D56E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799EF-4EFC-47BC-A7E1-6AC39FF2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28AE4-E468-4560-A372-A5A0B3CF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DF519-E801-4586-B6DA-2CFE1774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35948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2CFE-51D9-4365-B432-B076EA47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4CFD5-E06B-48BD-B41F-E4035361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7C57E-8DFC-4901-9DA1-D8CC64C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26831-992B-40B9-BCA8-7DC07B99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58872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2995E-D154-4C8B-A932-15972711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C579-2C92-4D67-8ADD-8D61851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5913-61AB-4479-8478-454EDA2E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1484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4A99-1D25-4132-AEDC-B4C51D3B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77B2-37BF-4366-9035-AAD6615B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EA8A-14E2-4F4E-9E94-252D7C2B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AA3BB-0FEC-4704-880A-B65CED08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6B58-2A80-4115-8E96-7EC6F554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7A524-4695-405D-B484-2229F501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105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7809-8ECB-4DE9-A27B-AF3DF64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B0AF-0BC7-41C0-BB72-ADE2F5B03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ADA22-F8CE-466D-8BA4-2B383F94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015F-028B-4A2F-8D13-65D4D748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FCFF6-8DEE-44B6-B9E8-56C0E61B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F89F-2E2D-4DEE-97C8-F4CFC9A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64558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0079B-51BC-4EB1-A533-D84E0AD5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01F9-E444-40F1-8B42-FCB8B4E8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3E-7005-49EA-9FFF-3B3E65A9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C5EA-EABB-4C76-AF69-066997E4EFD0}" type="datetimeFigureOut">
              <a:rPr lang="es-PR" smtClean="0"/>
              <a:t>09/27/2018</a:t>
            </a:fld>
            <a:endParaRPr lang="es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23B8-FF60-4B5B-BA37-E3D74014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B568-9858-4D2E-A7D6-A3AA5B722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A605-4FA5-4214-851A-681FDA77F1A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6641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8DDAB-9D1B-4DBF-A726-20782A7D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521"/>
            <a:ext cx="12192000" cy="5622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C29968-1FDA-4B4D-8CD9-317DCF579529}"/>
              </a:ext>
            </a:extLst>
          </p:cNvPr>
          <p:cNvSpPr/>
          <p:nvPr/>
        </p:nvSpPr>
        <p:spPr>
          <a:xfrm>
            <a:off x="11055927" y="5320145"/>
            <a:ext cx="817419" cy="358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9312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8361-28DB-41FF-947D-A83712EF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914400" y="3629892"/>
            <a:ext cx="748145" cy="34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7714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2FA35-FF57-4C82-B645-B51330A9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11000509" y="5070764"/>
            <a:ext cx="748145" cy="34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57904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EEFD6-4336-484E-AE51-C3996D59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290945" y="2854036"/>
            <a:ext cx="11513128" cy="2618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E06D6-7FB1-4724-A10F-C88CC30D633F}"/>
              </a:ext>
            </a:extLst>
          </p:cNvPr>
          <p:cNvSpPr/>
          <p:nvPr/>
        </p:nvSpPr>
        <p:spPr>
          <a:xfrm>
            <a:off x="3796145" y="3283527"/>
            <a:ext cx="1371600" cy="2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F8569-F3B2-44CD-A251-02D4472C7E36}"/>
              </a:ext>
            </a:extLst>
          </p:cNvPr>
          <p:cNvSpPr txBox="1"/>
          <p:nvPr/>
        </p:nvSpPr>
        <p:spPr>
          <a:xfrm>
            <a:off x="3796145" y="3244333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USUARIO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422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DECE8-6238-429E-814C-4DE3F762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872835" y="2770906"/>
            <a:ext cx="872837" cy="29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695C0-DE27-4835-BD2C-972F9D456B70}"/>
              </a:ext>
            </a:extLst>
          </p:cNvPr>
          <p:cNvSpPr/>
          <p:nvPr/>
        </p:nvSpPr>
        <p:spPr>
          <a:xfrm>
            <a:off x="436416" y="1011379"/>
            <a:ext cx="872837" cy="443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D8FA-9934-404A-BE97-C8990826E398}"/>
              </a:ext>
            </a:extLst>
          </p:cNvPr>
          <p:cNvSpPr txBox="1"/>
          <p:nvPr/>
        </p:nvSpPr>
        <p:spPr>
          <a:xfrm>
            <a:off x="1594829" y="2470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74165-FAC2-4A41-8926-AC7FFB203DB3}"/>
              </a:ext>
            </a:extLst>
          </p:cNvPr>
          <p:cNvSpPr txBox="1"/>
          <p:nvPr/>
        </p:nvSpPr>
        <p:spPr>
          <a:xfrm>
            <a:off x="134730" y="63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endParaRPr lang="es-P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7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6C89A-BCDB-4E0B-A32F-D15568BF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521"/>
            <a:ext cx="12192000" cy="5622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8603672" y="1704105"/>
            <a:ext cx="1052946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5977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CA05D-CC01-4F11-8640-8367EEE4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43"/>
            <a:ext cx="12192000" cy="5638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1385453" y="1884214"/>
            <a:ext cx="1385455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0730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264BD-DBC3-4ED7-B72D-0BDF2937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304798" y="5472541"/>
            <a:ext cx="1510147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3043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F62D-FA60-49E9-8B99-13AAD23A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8312725" y="3865414"/>
            <a:ext cx="1510147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3016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476D99-2004-4159-91EA-00A46F3E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90"/>
            <a:ext cx="12192000" cy="55918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263234" y="2701632"/>
            <a:ext cx="11817930" cy="364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EA489-C3B5-4D23-A5C9-0AE975055B23}"/>
              </a:ext>
            </a:extLst>
          </p:cNvPr>
          <p:cNvSpPr/>
          <p:nvPr/>
        </p:nvSpPr>
        <p:spPr>
          <a:xfrm>
            <a:off x="1357743" y="858977"/>
            <a:ext cx="1510147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2CC45-DDA4-46C6-A76E-49CDDA858648}"/>
              </a:ext>
            </a:extLst>
          </p:cNvPr>
          <p:cNvSpPr txBox="1"/>
          <p:nvPr/>
        </p:nvSpPr>
        <p:spPr>
          <a:xfrm>
            <a:off x="2867890" y="589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endParaRPr lang="es-PR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BFBB6-0EAF-4465-B331-AE92F7E2BABC}"/>
              </a:ext>
            </a:extLst>
          </p:cNvPr>
          <p:cNvSpPr txBox="1"/>
          <p:nvPr/>
        </p:nvSpPr>
        <p:spPr>
          <a:xfrm>
            <a:off x="112391" y="231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9357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51A75-AF36-4692-AA0A-E3E188A6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760"/>
            <a:ext cx="12192000" cy="55604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EA489-C3B5-4D23-A5C9-0AE975055B23}"/>
              </a:ext>
            </a:extLst>
          </p:cNvPr>
          <p:cNvSpPr/>
          <p:nvPr/>
        </p:nvSpPr>
        <p:spPr>
          <a:xfrm>
            <a:off x="2112817" y="3713013"/>
            <a:ext cx="533402" cy="41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8417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36261-2714-4BE4-A2D4-86D4ADAE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297"/>
            <a:ext cx="12192000" cy="5569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C29968-1FDA-4B4D-8CD9-317DCF579529}"/>
              </a:ext>
            </a:extLst>
          </p:cNvPr>
          <p:cNvSpPr/>
          <p:nvPr/>
        </p:nvSpPr>
        <p:spPr>
          <a:xfrm>
            <a:off x="10487890" y="2604655"/>
            <a:ext cx="817419" cy="358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2CEE7-0F18-4BD0-BCF7-58D94B59BDBF}"/>
              </a:ext>
            </a:extLst>
          </p:cNvPr>
          <p:cNvSpPr/>
          <p:nvPr/>
        </p:nvSpPr>
        <p:spPr>
          <a:xfrm>
            <a:off x="2867888" y="2604656"/>
            <a:ext cx="817419" cy="358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DA020B-FC7A-40DC-888F-F002762204B9}"/>
              </a:ext>
            </a:extLst>
          </p:cNvPr>
          <p:cNvSpPr/>
          <p:nvPr/>
        </p:nvSpPr>
        <p:spPr>
          <a:xfrm>
            <a:off x="2473034" y="2990644"/>
            <a:ext cx="9511148" cy="2925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0562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18517D-62F1-4DE1-AE61-21B6EF1A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33"/>
            <a:ext cx="12192000" cy="5649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EA489-C3B5-4D23-A5C9-0AE975055B23}"/>
              </a:ext>
            </a:extLst>
          </p:cNvPr>
          <p:cNvSpPr/>
          <p:nvPr/>
        </p:nvSpPr>
        <p:spPr>
          <a:xfrm>
            <a:off x="2625435" y="3484420"/>
            <a:ext cx="1212274" cy="471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2065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DC874-81C9-4AC4-BB54-D0979D14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5D50D-9E74-4B68-B5DB-CB44265A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9AC6D-205C-46D9-A1B2-FDB00BF7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9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59C8D-31C6-479A-B500-67C31399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297"/>
            <a:ext cx="12192000" cy="55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9E6A4-3C2B-4D60-97F5-4B552C3C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94470-8F30-478C-BB86-BA31A3FA060A}"/>
              </a:ext>
            </a:extLst>
          </p:cNvPr>
          <p:cNvSpPr/>
          <p:nvPr/>
        </p:nvSpPr>
        <p:spPr>
          <a:xfrm>
            <a:off x="6857999" y="1911927"/>
            <a:ext cx="623455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694224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97C05F-0D2E-4C42-BA7C-CF4787399A8C}"/>
              </a:ext>
            </a:extLst>
          </p:cNvPr>
          <p:cNvSpPr/>
          <p:nvPr/>
        </p:nvSpPr>
        <p:spPr>
          <a:xfrm>
            <a:off x="4696691" y="4475018"/>
            <a:ext cx="76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6D072-CF22-4674-9EC5-12551256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373"/>
            <a:ext cx="12192000" cy="61852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30D9D-0BDD-41E3-B24B-4A5E657EADEA}"/>
              </a:ext>
            </a:extLst>
          </p:cNvPr>
          <p:cNvSpPr/>
          <p:nvPr/>
        </p:nvSpPr>
        <p:spPr>
          <a:xfrm>
            <a:off x="0" y="665020"/>
            <a:ext cx="12192000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4B25-408E-4ABA-9317-FD24F464612D}"/>
              </a:ext>
            </a:extLst>
          </p:cNvPr>
          <p:cNvSpPr/>
          <p:nvPr/>
        </p:nvSpPr>
        <p:spPr>
          <a:xfrm>
            <a:off x="2299855" y="336375"/>
            <a:ext cx="678872" cy="328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A083A-3D45-402D-8EDF-AE6D8EE9EB4E}"/>
              </a:ext>
            </a:extLst>
          </p:cNvPr>
          <p:cNvSpPr/>
          <p:nvPr/>
        </p:nvSpPr>
        <p:spPr>
          <a:xfrm>
            <a:off x="2909452" y="862048"/>
            <a:ext cx="1212274" cy="353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012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1724D-8D70-487F-94F9-A9038AE2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84"/>
            <a:ext cx="12192000" cy="5614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0EE755-E939-43B7-A9BF-9F7BA80BDF9A}"/>
              </a:ext>
            </a:extLst>
          </p:cNvPr>
          <p:cNvSpPr/>
          <p:nvPr/>
        </p:nvSpPr>
        <p:spPr>
          <a:xfrm>
            <a:off x="4142509" y="5029200"/>
            <a:ext cx="3768436" cy="554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7223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CFD55-CBCD-48DB-B02D-BD4981E1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46"/>
            <a:ext cx="12192000" cy="5605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9781308" y="1302327"/>
            <a:ext cx="1773383" cy="358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673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3B2FF-837B-42C1-B9E0-86178E49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84"/>
            <a:ext cx="12192000" cy="5614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2175163" y="4197926"/>
            <a:ext cx="764771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3EBF3-3C33-48AD-A3FD-2806FF16F168}"/>
              </a:ext>
            </a:extLst>
          </p:cNvPr>
          <p:cNvSpPr txBox="1"/>
          <p:nvPr/>
        </p:nvSpPr>
        <p:spPr>
          <a:xfrm>
            <a:off x="290945" y="192493"/>
            <a:ext cx="1073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</a:t>
            </a:r>
            <a:r>
              <a:rPr lang="en-US" dirty="0" err="1"/>
              <a:t>Ejemplo</a:t>
            </a:r>
            <a:r>
              <a:rPr lang="en-US" dirty="0"/>
              <a:t>: https://devcsinstance-gse00015240.uscom-central-1.oraclecloud.com/devcsinstance-gse00015240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6092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9F671-762E-4D7A-B886-08283CE8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834"/>
            <a:ext cx="12192000" cy="55783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2175163" y="4475017"/>
            <a:ext cx="7647710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795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537D9-2049-41C2-B73A-CEDC9511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8340436" y="4946071"/>
            <a:ext cx="1579418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449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53D2E-979B-4F45-9F8E-B678ED64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909"/>
            <a:ext cx="12192000" cy="5596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8382000" y="5769890"/>
            <a:ext cx="1579418" cy="429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3518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EB2A6-1775-4B5A-A05A-3780923E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0B6BBB-1226-45AF-871A-BCF61253B2B6}"/>
              </a:ext>
            </a:extLst>
          </p:cNvPr>
          <p:cNvSpPr/>
          <p:nvPr/>
        </p:nvSpPr>
        <p:spPr>
          <a:xfrm>
            <a:off x="4558146" y="5597237"/>
            <a:ext cx="2909454" cy="34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06674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</Words>
  <Application>Microsoft Office PowerPoint</Application>
  <PresentationFormat>Widescreen</PresentationFormat>
  <Paragraphs>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Maragno</dc:creator>
  <cp:lastModifiedBy>Thomas Maragno</cp:lastModifiedBy>
  <cp:revision>11</cp:revision>
  <dcterms:created xsi:type="dcterms:W3CDTF">2018-09-27T15:16:47Z</dcterms:created>
  <dcterms:modified xsi:type="dcterms:W3CDTF">2018-09-27T19:19:57Z</dcterms:modified>
</cp:coreProperties>
</file>