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>
        <p:scale>
          <a:sx n="70" d="100"/>
          <a:sy n="70" d="100"/>
        </p:scale>
        <p:origin x="1614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2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8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6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04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7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4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8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25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5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2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7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77E6-9CB6-4F03-A8C6-C83EF110D157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262-E624-4146-9E6C-66618B6F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21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07" y="1439326"/>
            <a:ext cx="1214469" cy="2667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0" y="0"/>
            <a:ext cx="4944979" cy="494497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0" y="4572000"/>
            <a:ext cx="4944979" cy="4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12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Aaron_Hernandez</dc:creator>
  <cp:lastModifiedBy>Aaron_Hernandez</cp:lastModifiedBy>
  <cp:revision>10</cp:revision>
  <dcterms:created xsi:type="dcterms:W3CDTF">2018-06-15T17:44:07Z</dcterms:created>
  <dcterms:modified xsi:type="dcterms:W3CDTF">2018-07-05T20:42:53Z</dcterms:modified>
</cp:coreProperties>
</file>