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>
        <p:scale>
          <a:sx n="90" d="100"/>
          <a:sy n="90" d="100"/>
        </p:scale>
        <p:origin x="1188" y="-9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7E6-9CB6-4F03-A8C6-C83EF110D157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262-E624-4146-9E6C-66618B6FB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24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7E6-9CB6-4F03-A8C6-C83EF110D157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262-E624-4146-9E6C-66618B6FB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586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7E6-9CB6-4F03-A8C6-C83EF110D157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262-E624-4146-9E6C-66618B6FB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862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7E6-9CB6-4F03-A8C6-C83EF110D157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262-E624-4146-9E6C-66618B6FB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04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7E6-9CB6-4F03-A8C6-C83EF110D157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262-E624-4146-9E6C-66618B6FB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275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7E6-9CB6-4F03-A8C6-C83EF110D157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262-E624-4146-9E6C-66618B6FB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146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7E6-9CB6-4F03-A8C6-C83EF110D157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262-E624-4146-9E6C-66618B6FB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784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7E6-9CB6-4F03-A8C6-C83EF110D157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262-E624-4146-9E6C-66618B6FB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925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7E6-9CB6-4F03-A8C6-C83EF110D157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262-E624-4146-9E6C-66618B6FB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53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7E6-9CB6-4F03-A8C6-C83EF110D157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262-E624-4146-9E6C-66618B6FB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526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7E6-9CB6-4F03-A8C6-C83EF110D157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262-E624-4146-9E6C-66618B6FB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872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077E6-9CB6-4F03-A8C6-C83EF110D157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E262-E624-4146-9E6C-66618B6FB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921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407" y="1439326"/>
            <a:ext cx="1214469" cy="26673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0" y="501793"/>
            <a:ext cx="3684896" cy="368489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28999" y="501792"/>
            <a:ext cx="3684896" cy="368489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" y="5034807"/>
            <a:ext cx="3684896" cy="3684896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84165" y="5034805"/>
            <a:ext cx="3684896" cy="368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12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0</Words>
  <Application>Microsoft Office PowerPoint</Application>
  <PresentationFormat>Carta (216 x 279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Aaron_Hernandez</dc:creator>
  <cp:lastModifiedBy>Aaron_Hernandez</cp:lastModifiedBy>
  <cp:revision>11</cp:revision>
  <dcterms:created xsi:type="dcterms:W3CDTF">2018-06-15T17:44:07Z</dcterms:created>
  <dcterms:modified xsi:type="dcterms:W3CDTF">2018-07-05T21:08:05Z</dcterms:modified>
</cp:coreProperties>
</file>