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67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57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8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1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9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66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4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5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C35F-9113-4B8E-80CC-889BD4E3E759}" type="datetimeFigureOut">
              <a:rPr lang="es-CO" smtClean="0"/>
              <a:t>7/09/2021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AC66-77B6-4721-9CC8-0BD2ABF7D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4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29DD48D-E64A-472B-8804-A2D17AB3CADD}"/>
              </a:ext>
            </a:extLst>
          </p:cNvPr>
          <p:cNvSpPr/>
          <p:nvPr/>
        </p:nvSpPr>
        <p:spPr>
          <a:xfrm>
            <a:off x="910221" y="1106827"/>
            <a:ext cx="3081338" cy="92778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DIRECTOR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RODRIGO CÁRDENAS BOTERO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5E6C4D4-9033-4B9E-A2E0-4C5DD9319CCD}"/>
              </a:ext>
            </a:extLst>
          </p:cNvPr>
          <p:cNvSpPr/>
          <p:nvPr/>
        </p:nvSpPr>
        <p:spPr>
          <a:xfrm>
            <a:off x="2772606" y="2453419"/>
            <a:ext cx="3008689" cy="93050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DIRECTOR ADMINISTRATIVO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GLORIA MARÍA VILLADA 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901A99F-E743-4F5B-9863-0C4571894E6F}"/>
              </a:ext>
            </a:extLst>
          </p:cNvPr>
          <p:cNvSpPr/>
          <p:nvPr/>
        </p:nvSpPr>
        <p:spPr>
          <a:xfrm>
            <a:off x="4952331" y="3698769"/>
            <a:ext cx="3008689" cy="79778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SUPERVISORES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BEATRIZ MONCADA PUERTA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JULIETH DUQUE ECHEVERRI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1E612757-92D6-46CA-8720-240AA5264B5B}"/>
              </a:ext>
            </a:extLst>
          </p:cNvPr>
          <p:cNvSpPr/>
          <p:nvPr/>
        </p:nvSpPr>
        <p:spPr>
          <a:xfrm>
            <a:off x="7203098" y="4686429"/>
            <a:ext cx="3166020" cy="137697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AUXILIARES</a:t>
            </a:r>
          </a:p>
          <a:p>
            <a:r>
              <a:rPr lang="es-CO" dirty="0">
                <a:solidFill>
                  <a:schemeClr val="tx1"/>
                </a:solidFill>
              </a:rPr>
              <a:t>LADY BEDOYA MONSALVE                       LAURA GARCIA GARCIA   </a:t>
            </a:r>
          </a:p>
          <a:p>
            <a:r>
              <a:rPr lang="es-CO" dirty="0">
                <a:solidFill>
                  <a:schemeClr val="tx1"/>
                </a:solidFill>
              </a:rPr>
              <a:t>CAROLAIN RIOS CAÑAVERAL</a:t>
            </a:r>
          </a:p>
          <a:p>
            <a:r>
              <a:rPr lang="es-CO" dirty="0">
                <a:solidFill>
                  <a:schemeClr val="tx1"/>
                </a:solidFill>
              </a:rPr>
              <a:t>NANCY PINO LOAIZA</a:t>
            </a:r>
          </a:p>
        </p:txBody>
      </p:sp>
      <p:sp>
        <p:nvSpPr>
          <p:cNvPr id="7" name="Flecha doblada 8">
            <a:extLst>
              <a:ext uri="{FF2B5EF4-FFF2-40B4-BE49-F238E27FC236}">
                <a16:creationId xmlns:a16="http://schemas.microsoft.com/office/drawing/2014/main" id="{E5483262-5278-40C7-A893-EFC8AE77C17B}"/>
              </a:ext>
            </a:extLst>
          </p:cNvPr>
          <p:cNvSpPr/>
          <p:nvPr/>
        </p:nvSpPr>
        <p:spPr>
          <a:xfrm rot="16200000">
            <a:off x="2044235" y="2281567"/>
            <a:ext cx="821289" cy="452923"/>
          </a:xfrm>
          <a:prstGeom prst="ben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Flecha doblada 10">
            <a:extLst>
              <a:ext uri="{FF2B5EF4-FFF2-40B4-BE49-F238E27FC236}">
                <a16:creationId xmlns:a16="http://schemas.microsoft.com/office/drawing/2014/main" id="{EC30CD7E-EC30-4055-95DA-AAC1F05D1107}"/>
              </a:ext>
            </a:extLst>
          </p:cNvPr>
          <p:cNvSpPr/>
          <p:nvPr/>
        </p:nvSpPr>
        <p:spPr>
          <a:xfrm rot="16200000">
            <a:off x="4279373" y="3362168"/>
            <a:ext cx="545917" cy="71437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Flecha doblada 11">
            <a:extLst>
              <a:ext uri="{FF2B5EF4-FFF2-40B4-BE49-F238E27FC236}">
                <a16:creationId xmlns:a16="http://schemas.microsoft.com/office/drawing/2014/main" id="{43BA9CBC-CECE-4E1D-997B-531CB395569A}"/>
              </a:ext>
            </a:extLst>
          </p:cNvPr>
          <p:cNvSpPr/>
          <p:nvPr/>
        </p:nvSpPr>
        <p:spPr>
          <a:xfrm rot="16200000">
            <a:off x="6542401" y="4533594"/>
            <a:ext cx="542925" cy="714375"/>
          </a:xfrm>
          <a:prstGeom prst="ben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Rectángulo redondeado 18">
            <a:extLst>
              <a:ext uri="{FF2B5EF4-FFF2-40B4-BE49-F238E27FC236}">
                <a16:creationId xmlns:a16="http://schemas.microsoft.com/office/drawing/2014/main" id="{8C087474-DE53-4F91-958F-1922698271AC}"/>
              </a:ext>
            </a:extLst>
          </p:cNvPr>
          <p:cNvSpPr/>
          <p:nvPr/>
        </p:nvSpPr>
        <p:spPr>
          <a:xfrm>
            <a:off x="915474" y="5000343"/>
            <a:ext cx="2830903" cy="110684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PROFESIONALES ASOCIADOS</a:t>
            </a:r>
          </a:p>
          <a:p>
            <a:r>
              <a:rPr lang="es-CO" dirty="0">
                <a:solidFill>
                  <a:schemeClr val="tx1"/>
                </a:solidFill>
              </a:rPr>
              <a:t>ASTRID LOPEZ USME</a:t>
            </a:r>
          </a:p>
          <a:p>
            <a:r>
              <a:rPr lang="es-CO" dirty="0">
                <a:solidFill>
                  <a:schemeClr val="tx1"/>
                </a:solidFill>
              </a:rPr>
              <a:t>IVONE GIRALDO SALAZAR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E2A39C0-9874-4071-BA60-40BD985D302D}"/>
              </a:ext>
            </a:extLst>
          </p:cNvPr>
          <p:cNvSpPr/>
          <p:nvPr/>
        </p:nvSpPr>
        <p:spPr>
          <a:xfrm>
            <a:off x="5834474" y="2443763"/>
            <a:ext cx="1010943" cy="23489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Flecha abajo 22">
            <a:extLst>
              <a:ext uri="{FF2B5EF4-FFF2-40B4-BE49-F238E27FC236}">
                <a16:creationId xmlns:a16="http://schemas.microsoft.com/office/drawing/2014/main" id="{9F1DAB8A-4D13-401C-AD37-2E3EAFEBA52A}"/>
              </a:ext>
            </a:extLst>
          </p:cNvPr>
          <p:cNvSpPr/>
          <p:nvPr/>
        </p:nvSpPr>
        <p:spPr>
          <a:xfrm>
            <a:off x="1753111" y="2097384"/>
            <a:ext cx="260843" cy="279339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63A835F7-A162-4364-B759-74ED5F62984D}"/>
              </a:ext>
            </a:extLst>
          </p:cNvPr>
          <p:cNvSpPr/>
          <p:nvPr/>
        </p:nvSpPr>
        <p:spPr>
          <a:xfrm rot="10800000" flipH="1">
            <a:off x="6286215" y="2662427"/>
            <a:ext cx="507464" cy="57544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Rectángulo redondeado 4">
            <a:extLst>
              <a:ext uri="{FF2B5EF4-FFF2-40B4-BE49-F238E27FC236}">
                <a16:creationId xmlns:a16="http://schemas.microsoft.com/office/drawing/2014/main" id="{5AB7324A-EEF5-45FF-9407-A15C384BCD4B}"/>
              </a:ext>
            </a:extLst>
          </p:cNvPr>
          <p:cNvSpPr/>
          <p:nvPr/>
        </p:nvSpPr>
        <p:spPr>
          <a:xfrm>
            <a:off x="6898596" y="2275401"/>
            <a:ext cx="2742554" cy="46525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AUXILIAR ADMINISTRATIVO </a:t>
            </a:r>
          </a:p>
          <a:p>
            <a:pPr algn="ctr"/>
            <a:r>
              <a:rPr lang="es-CO" sz="1400" dirty="0">
                <a:solidFill>
                  <a:schemeClr val="tx1"/>
                </a:solidFill>
              </a:rPr>
              <a:t>DAHYANA LEDESMA RAMÍREZ </a:t>
            </a:r>
          </a:p>
        </p:txBody>
      </p:sp>
      <p:sp>
        <p:nvSpPr>
          <p:cNvPr id="20" name="Rectángulo redondeado 4">
            <a:extLst>
              <a:ext uri="{FF2B5EF4-FFF2-40B4-BE49-F238E27FC236}">
                <a16:creationId xmlns:a16="http://schemas.microsoft.com/office/drawing/2014/main" id="{68C8E3C7-C10C-423D-BE7D-F84AEBE23180}"/>
              </a:ext>
            </a:extLst>
          </p:cNvPr>
          <p:cNvSpPr/>
          <p:nvPr/>
        </p:nvSpPr>
        <p:spPr>
          <a:xfrm>
            <a:off x="6898598" y="2864167"/>
            <a:ext cx="2742551" cy="46525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OFICIOS VARIOS </a:t>
            </a:r>
          </a:p>
          <a:p>
            <a:pPr algn="ctr"/>
            <a:r>
              <a:rPr lang="es-CO" sz="1400" dirty="0">
                <a:solidFill>
                  <a:schemeClr val="tx1"/>
                </a:solidFill>
              </a:rPr>
              <a:t>BLANCA ELISA ALVAREZ BOTERO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06909BF-68DB-427D-9BC6-C8F5ED1B17F9}"/>
              </a:ext>
            </a:extLst>
          </p:cNvPr>
          <p:cNvSpPr/>
          <p:nvPr/>
        </p:nvSpPr>
        <p:spPr>
          <a:xfrm>
            <a:off x="4552331" y="416779"/>
            <a:ext cx="4886656" cy="646331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ORGANIGRAMA</a:t>
            </a:r>
            <a:endParaRPr lang="es-ES" sz="2400" b="1" cap="none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78A62C-724C-4109-9481-853C0CE0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07" y="529875"/>
            <a:ext cx="1459907" cy="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52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piedraita cardenas</dc:creator>
  <cp:lastModifiedBy>Usuario</cp:lastModifiedBy>
  <cp:revision>20</cp:revision>
  <dcterms:created xsi:type="dcterms:W3CDTF">2016-11-17T19:06:24Z</dcterms:created>
  <dcterms:modified xsi:type="dcterms:W3CDTF">2021-09-07T14:35:21Z</dcterms:modified>
</cp:coreProperties>
</file>