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2" d="100"/>
          <a:sy n="92" d="100"/>
        </p:scale>
        <p:origin x="176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3E0A-C9F2-FB61-9236-BE26BE04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48F22-F209-4EB6-8991-83023CF49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F446-8AED-21FC-7873-AD342E69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0618-357F-AE44-22EF-3D77CE4B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11D9-3293-E5F2-C0AB-674DB788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8B0A-59AB-490C-79DC-C2A3EDD2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4849E-2C40-59E9-849B-C0E06B51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DB00-33CA-50F1-6EEB-F729B2F9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AF2F-D2BB-7DA6-775B-C0FB1062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B98C-B63F-F3F6-E022-FF9D3CDE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1EA91-03BE-81E3-976E-3239569FA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44EA0-966B-21D8-0840-D9DBFE35D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90F8-FC19-04C0-F32B-0AD6FD8C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400-394B-4E53-C5D4-1EEC5DC4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97D9-E794-B1B5-A776-F5E3F18C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1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B3E3-8AA6-7096-CCA2-095E0E18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5EA2-827C-860A-ECE6-9541FA2E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7E0C-8C9D-AB8D-8827-2C139D9A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CB8A-BD9E-5FFC-D36E-F610F996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303A9-A35A-0AE9-2CDF-585DEF3A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C820-F17F-3348-4392-56626A9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BF38-AFB9-6088-9BD4-F855E296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87D-E5C4-F917-118D-5D65E480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6D2A-DAB2-53F0-DEEE-3AA71816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AFA4-437A-3CF9-4D35-A43C057E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80B5-D91C-BE66-22B2-BD934853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6FDA-920A-D9E2-FDBA-2743A7308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13681-2488-6BD4-24A1-33D17E1A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2C5C7-35DB-235A-C894-9C2CB40E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2C96F-70C7-5EA7-405B-FB14B8BC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C6909-B36C-7B13-E99C-68614270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7B15-9F69-2948-313F-7730058A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A0F9-2FC0-D09E-2355-9EAA9138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6F4C0-A91F-03A8-359C-6E3D19FDD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95824-6BAB-0279-4F25-90BF7DB84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7BE99-2E68-BF85-75D6-43A8E09C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1C066-6852-2065-5902-9014CB69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D881A-C921-8E4D-2A1F-5D903696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F2521-AE8D-9186-E5BD-5C4EBB72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4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DF8A-1054-F6B6-8FBE-5AABC6CF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89938-9A1F-4E20-96F3-42D90F6F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94A01-9369-1A57-57BA-37C1C12A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37E41-03E0-112B-1763-A9140D1A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6B69E-F461-C192-3105-38598C47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2F487-339C-43DC-13BD-97866AAB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3714B-0E3B-2DCD-DC35-56E70EA1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058D-7AE8-7695-C1DB-B7EF8BF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0454-4F2A-37B2-E39C-B51360BE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17FEE-AF3F-1E70-1586-B7E1ACF2D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6CE6-F08D-1B10-B6A9-F07C0334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1F57-8871-1987-9B44-FCE90CAC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429E-6A69-2F1D-CBB4-425DE2BC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C5C6-A103-1DD4-5824-598B2A2D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AE21A-1E2D-AF03-7789-9E7A8B2E3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2EBE3-D1BE-6B42-789B-8BA3AB8E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5C1FB-251F-B2FB-5783-246CD2C4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AF6B-0913-4583-A803-CB747F6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F3BD-92F2-95BA-EBBD-F992D08C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0E825-6717-47B9-7877-47288A21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4DE6A-6735-50E4-7CB5-7BF55D3F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C3B0-7F63-0606-7E1A-BAC89A449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45686-4A6D-7246-A46A-9A37035EB4DC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E0DA-0178-3251-BCDE-347A147BF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30D3-1193-897D-B3D3-C919014CF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855E-9759-1A4F-91B9-BEFE4A9E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9BCE8-90C5-C084-6B80-1733EFAA8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20" b="90527" l="9766" r="92383">
                        <a14:foregroundMark x1="25115" y1="15320" x2="31641" y2="15234"/>
                        <a14:foregroundMark x1="31641" y1="15234" x2="50000" y2="8984"/>
                        <a14:foregroundMark x1="50000" y1="8984" x2="62207" y2="8594"/>
                        <a14:foregroundMark x1="62207" y1="8594" x2="72150" y2="12322"/>
                        <a14:foregroundMark x1="73589" y1="13086" x2="78906" y2="17773"/>
                        <a14:foregroundMark x1="78906" y1="17773" x2="84961" y2="46777"/>
                        <a14:foregroundMark x1="84961" y1="46777" x2="86035" y2="73242"/>
                        <a14:foregroundMark x1="86035" y1="73242" x2="77246" y2="81641"/>
                        <a14:foregroundMark x1="77246" y1="81641" x2="47261" y2="91124"/>
                        <a14:foregroundMark x1="39653" y1="89927" x2="33789" y2="87695"/>
                        <a14:foregroundMark x1="33789" y1="87695" x2="19824" y2="74609"/>
                        <a14:foregroundMark x1="19824" y1="74609" x2="11328" y2="54199"/>
                        <a14:foregroundMark x1="11328" y1="54199" x2="12988" y2="29980"/>
                        <a14:foregroundMark x1="12988" y1="29980" x2="13379" y2="29785"/>
                        <a14:foregroundMark x1="17188" y1="26953" x2="37402" y2="13086"/>
                        <a14:foregroundMark x1="37402" y1="13086" x2="63086" y2="17383"/>
                        <a14:foregroundMark x1="63086" y1="17383" x2="80566" y2="27930"/>
                        <a14:foregroundMark x1="80566" y1="27930" x2="85938" y2="33789"/>
                        <a14:foregroundMark x1="85938" y1="33789" x2="87207" y2="44043"/>
                        <a14:foregroundMark x1="87207" y1="44043" x2="81543" y2="73828"/>
                        <a14:foregroundMark x1="81543" y1="73828" x2="72559" y2="78613"/>
                        <a14:foregroundMark x1="72559" y1="78613" x2="65332" y2="80176"/>
                        <a14:foregroundMark x1="65332" y1="80176" x2="60840" y2="87988"/>
                        <a14:foregroundMark x1="60840" y1="87988" x2="51563" y2="90039"/>
                        <a14:foregroundMark x1="51563" y1="90039" x2="41113" y2="89453"/>
                        <a14:foregroundMark x1="40598" y1="88933" x2="32617" y2="80859"/>
                        <a14:foregroundMark x1="32617" y1="80859" x2="17188" y2="53223"/>
                        <a14:foregroundMark x1="17188" y1="53223" x2="9863" y2="53516"/>
                        <a14:foregroundMark x1="9863" y1="53516" x2="9766" y2="44922"/>
                        <a14:foregroundMark x1="9766" y1="44922" x2="16309" y2="26953"/>
                        <a14:foregroundMark x1="89160" y1="38672" x2="89355" y2="53906"/>
                        <a14:foregroundMark x1="89648" y1="52246" x2="89648" y2="49219"/>
                        <a14:foregroundMark x1="91992" y1="50488" x2="91992" y2="50488"/>
                        <a14:foregroundMark x1="92480" y1="50488" x2="92480" y2="51855"/>
                        <a14:foregroundMark x1="45996" y1="11230" x2="50293" y2="11230"/>
                        <a14:foregroundMark x1="49707" y1="7715" x2="49707" y2="7715"/>
                        <a14:foregroundMark x1="49023" y1="7520" x2="49023" y2="7520"/>
                        <a14:foregroundMark x1="49512" y1="90527" x2="53027" y2="90332"/>
                        <a14:foregroundMark x1="30957" y1="36133" x2="27441" y2="34766"/>
                        <a14:foregroundMark x1="34570" y1="31641" x2="26270" y2="35645"/>
                        <a14:foregroundMark x1="26270" y1="35645" x2="20703" y2="44043"/>
                        <a14:foregroundMark x1="20703" y1="44043" x2="23340" y2="50684"/>
                        <a14:foregroundMark x1="32422" y1="44336" x2="53027" y2="26563"/>
                        <a14:foregroundMark x1="62695" y1="22559" x2="72754" y2="22754"/>
                        <a14:foregroundMark x1="73340" y1="13477" x2="72949" y2="13184"/>
                        <a14:foregroundMark x1="72461" y1="13184" x2="72754" y2="12988"/>
                        <a14:foregroundMark x1="72461" y1="13086" x2="72949" y2="12891"/>
                        <a14:foregroundMark x1="71289" y1="12402" x2="72266" y2="12402"/>
                        <a14:foregroundMark x1="73047" y1="13379" x2="71777" y2="12500"/>
                        <a14:backgroundMark x1="14355" y1="9668" x2="13672" y2="13867"/>
                        <a14:backgroundMark x1="44336" y1="92188" x2="43652" y2="92285"/>
                        <a14:backgroundMark x1="42871" y1="92188" x2="45215" y2="92285"/>
                        <a14:backgroundMark x1="46191" y1="92188" x2="45020" y2="92285"/>
                        <a14:backgroundMark x1="44824" y1="92383" x2="45898" y2="91895"/>
                        <a14:backgroundMark x1="41602" y1="91602" x2="42676" y2="91895"/>
                        <a14:backgroundMark x1="42676" y1="91699" x2="41797" y2="91113"/>
                        <a14:backgroundMark x1="46191" y1="91992" x2="46191" y2="91992"/>
                        <a14:backgroundMark x1="46289" y1="91992" x2="44824" y2="91699"/>
                        <a14:backgroundMark x1="46094" y1="91895" x2="45117" y2="91699"/>
                        <a14:backgroundMark x1="45605" y1="91699" x2="46582" y2="91992"/>
                        <a14:backgroundMark x1="39453" y1="90137" x2="41504" y2="91309"/>
                        <a14:backgroundMark x1="23828" y1="15039" x2="24121" y2="15723"/>
                      </a14:backgroundRemoval>
                    </a14:imgEffect>
                  </a14:imgLayer>
                </a14:imgProps>
              </a:ext>
            </a:extLst>
          </a:blip>
          <a:srcRect l="7645" t="6418" r="5971" b="7366"/>
          <a:stretch/>
        </p:blipFill>
        <p:spPr>
          <a:xfrm>
            <a:off x="2667000" y="625928"/>
            <a:ext cx="5617029" cy="56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ta icon - Free download on Iconfinder">
            <a:extLst>
              <a:ext uri="{FF2B5EF4-FFF2-40B4-BE49-F238E27FC236}">
                <a16:creationId xmlns:a16="http://schemas.microsoft.com/office/drawing/2014/main" id="{D97A5C53-3CFA-1852-939E-3EA32247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9" y="123305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ata icon - Free download on Iconfinder">
            <a:extLst>
              <a:ext uri="{FF2B5EF4-FFF2-40B4-BE49-F238E27FC236}">
                <a16:creationId xmlns:a16="http://schemas.microsoft.com/office/drawing/2014/main" id="{8B437BED-A5C5-358C-9BAC-E1565218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9" y="121458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ata icon - Free download on Iconfinder">
            <a:extLst>
              <a:ext uri="{FF2B5EF4-FFF2-40B4-BE49-F238E27FC236}">
                <a16:creationId xmlns:a16="http://schemas.microsoft.com/office/drawing/2014/main" id="{09BB6055-E513-24F0-1164-3110567D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91" y="266238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ata icon - Free download on Iconfinder">
            <a:extLst>
              <a:ext uri="{FF2B5EF4-FFF2-40B4-BE49-F238E27FC236}">
                <a16:creationId xmlns:a16="http://schemas.microsoft.com/office/drawing/2014/main" id="{94991C42-E580-557B-E07F-6CA5C244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50" y="260465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ata icon - Free download on Iconfinder">
            <a:extLst>
              <a:ext uri="{FF2B5EF4-FFF2-40B4-BE49-F238E27FC236}">
                <a16:creationId xmlns:a16="http://schemas.microsoft.com/office/drawing/2014/main" id="{364FCD8D-A0A9-BB18-6AE5-9F9880F92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50" y="401319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 icon - Free download on Iconfinder">
            <a:extLst>
              <a:ext uri="{FF2B5EF4-FFF2-40B4-BE49-F238E27FC236}">
                <a16:creationId xmlns:a16="http://schemas.microsoft.com/office/drawing/2014/main" id="{DE95F23E-C7C4-E559-E8AE-C19363C4A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18" y="119610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ata icon - Free download on Iconfinder">
            <a:extLst>
              <a:ext uri="{FF2B5EF4-FFF2-40B4-BE49-F238E27FC236}">
                <a16:creationId xmlns:a16="http://schemas.microsoft.com/office/drawing/2014/main" id="{4CA3E83B-D089-8120-9BCF-E36C591B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22" y="258618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ata icon - Free download on Iconfinder">
            <a:extLst>
              <a:ext uri="{FF2B5EF4-FFF2-40B4-BE49-F238E27FC236}">
                <a16:creationId xmlns:a16="http://schemas.microsoft.com/office/drawing/2014/main" id="{543A88C7-7585-632B-74C4-AF7B5216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967" y="399472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ata icon - Free download on Iconfinder">
            <a:extLst>
              <a:ext uri="{FF2B5EF4-FFF2-40B4-BE49-F238E27FC236}">
                <a16:creationId xmlns:a16="http://schemas.microsoft.com/office/drawing/2014/main" id="{A6B5BDB0-9998-2EA3-6C8C-B8C79C9D5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43" y="117763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ata icon - Free download on Iconfinder">
            <a:extLst>
              <a:ext uri="{FF2B5EF4-FFF2-40B4-BE49-F238E27FC236}">
                <a16:creationId xmlns:a16="http://schemas.microsoft.com/office/drawing/2014/main" id="{67DA11E3-0651-E45D-A073-480AC267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64" y="125614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Data icon - Free download on Iconfinder">
            <a:extLst>
              <a:ext uri="{FF2B5EF4-FFF2-40B4-BE49-F238E27FC236}">
                <a16:creationId xmlns:a16="http://schemas.microsoft.com/office/drawing/2014/main" id="{78BDB34D-5E92-06F3-AB3B-508E468D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933" y="408246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ata icon - Free download on Iconfinder">
            <a:extLst>
              <a:ext uri="{FF2B5EF4-FFF2-40B4-BE49-F238E27FC236}">
                <a16:creationId xmlns:a16="http://schemas.microsoft.com/office/drawing/2014/main" id="{9B22CE28-AA84-4F9C-70C9-772F6834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52" y="266238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ata icon - Free download on Iconfinder">
            <a:extLst>
              <a:ext uri="{FF2B5EF4-FFF2-40B4-BE49-F238E27FC236}">
                <a16:creationId xmlns:a16="http://schemas.microsoft.com/office/drawing/2014/main" id="{F5346560-2501-41AE-C144-7755DB02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133" y="266930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ata icon - Free download on Iconfinder">
            <a:extLst>
              <a:ext uri="{FF2B5EF4-FFF2-40B4-BE49-F238E27FC236}">
                <a16:creationId xmlns:a16="http://schemas.microsoft.com/office/drawing/2014/main" id="{868537FE-A02F-F69C-FA1D-91029C6E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833" y="121458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C4D8CAFB-23E5-DDD9-6DDA-F7419D57729D}"/>
              </a:ext>
            </a:extLst>
          </p:cNvPr>
          <p:cNvSpPr/>
          <p:nvPr/>
        </p:nvSpPr>
        <p:spPr>
          <a:xfrm>
            <a:off x="5408758" y="2268683"/>
            <a:ext cx="3116983" cy="2006598"/>
          </a:xfrm>
          <a:prstGeom prst="stripedRightArrow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Throw Away Bad Data</a:t>
            </a:r>
            <a:endParaRPr lang="en-US" sz="2800" dirty="0">
              <a:solidFill>
                <a:schemeClr val="tx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Pratyush Maini</dc:creator>
  <cp:lastModifiedBy>Pratyush Maini</cp:lastModifiedBy>
  <cp:revision>1</cp:revision>
  <dcterms:created xsi:type="dcterms:W3CDTF">2023-06-27T18:04:19Z</dcterms:created>
  <dcterms:modified xsi:type="dcterms:W3CDTF">2023-06-27T23:24:14Z</dcterms:modified>
</cp:coreProperties>
</file>