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91"/>
    <p:restoredTop sz="94694"/>
  </p:normalViewPr>
  <p:slideViewPr>
    <p:cSldViewPr snapToGrid="0" snapToObjects="1">
      <p:cViewPr varScale="1">
        <p:scale>
          <a:sx n="82" d="100"/>
          <a:sy n="82" d="100"/>
        </p:scale>
        <p:origin x="192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AD62-CC92-D143-BF97-D584E4010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Mass Shooting and Gun purchases in U.S.A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B07B4-34CB-8043-9904-76064FA35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1 </a:t>
            </a:r>
          </a:p>
          <a:p>
            <a:r>
              <a:rPr lang="en-US" dirty="0"/>
              <a:t>Danelle, Ali, Brain &amp; Timothy</a:t>
            </a:r>
          </a:p>
        </p:txBody>
      </p:sp>
    </p:spTree>
    <p:extLst>
      <p:ext uri="{BB962C8B-B14F-4D97-AF65-F5344CB8AC3E}">
        <p14:creationId xmlns:p14="http://schemas.microsoft.com/office/powerpoint/2010/main" val="320871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0DBA-E60D-BF43-8778-D0E3BD04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F75AC-4C90-A049-B7E4-AE9A64CE4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3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FDB6-E361-584A-95BF-DD2D9BF9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2BC4F-7A84-2748-AE14-E9D863152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5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3EA1-01B2-0E47-A989-C20A91DC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B8564-90A1-754E-877F-D013DFAB5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6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EFDC-D605-9D43-AB86-8175855A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DFF6F-7150-EE48-8F96-4C36BCAB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75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6098</TotalTime>
  <Words>20</Words>
  <Application>Microsoft Macintosh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Mass Shooting and Gun purchases in U.S.A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Shooting in U.S.A </dc:title>
  <dc:creator>Timothy Martinez</dc:creator>
  <cp:lastModifiedBy>Timothy Martinez</cp:lastModifiedBy>
  <cp:revision>4</cp:revision>
  <dcterms:created xsi:type="dcterms:W3CDTF">2019-09-05T00:32:02Z</dcterms:created>
  <dcterms:modified xsi:type="dcterms:W3CDTF">2019-09-09T23:57:00Z</dcterms:modified>
</cp:coreProperties>
</file>