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498c02a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f498c02a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498c02a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498c02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f498c02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f498c02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f498c02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f498c02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498c02a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f498c02a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f498c02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f498c02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f498c02a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f498c02a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4928593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4928593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4928593f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4928593f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4928593f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4928593f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4928593f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f4928593f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4928593f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4928593f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4928593f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f4928593f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498c02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498c02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f498c02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f498c02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IP PBX Solution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459100" y="4329000"/>
            <a:ext cx="36849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Vonage Challenge</a:t>
            </a:r>
            <a:endParaRPr sz="1800"/>
          </a:p>
        </p:txBody>
      </p:sp>
      <p:sp>
        <p:nvSpPr>
          <p:cNvPr id="87" name="Google Shape;87;p13"/>
          <p:cNvSpPr txBox="1"/>
          <p:nvPr/>
        </p:nvSpPr>
        <p:spPr>
          <a:xfrm>
            <a:off x="5166125" y="3773100"/>
            <a:ext cx="26292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Tiziano Martorelli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205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Wireshark - Packets Analysis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4913225" y="2272800"/>
            <a:ext cx="2607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Ringing and call establishment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3125"/>
            <a:ext cx="4242880" cy="40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223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Security and Improvements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178200" y="1258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sz="2400"/>
              <a:t>Firewall / Security Groups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sz="2400"/>
              <a:t>Extensions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sz="2400"/>
              <a:t>Administration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sz="2400"/>
              <a:t>Other tools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Security and Improvements - Firewall/SG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223100" y="1726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Open inbound rules only for necessary services.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Port 22 for SSH (Restricted only for </a:t>
            </a:r>
            <a:r>
              <a:rPr lang="it"/>
              <a:t>management</a:t>
            </a:r>
            <a:r>
              <a:rPr lang="it"/>
              <a:t> IPs)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5060 UDP ( SIP Registration)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10000 to 20000 (RTP - Media Transport) only if RTP traffic goes through the server. This doesn’t happen in this configuration.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Security and Improvements - Extensions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5124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Restrict the IP address ranges from which SIP clients are allowed to connect.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this is deployed in an office, </a:t>
            </a:r>
            <a:r>
              <a:rPr b="1" lang="it"/>
              <a:t>restrict connections to port 5060</a:t>
            </a:r>
            <a:r>
              <a:rPr lang="it"/>
              <a:t> to IP addresses within the locations where the phones are located.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you must accept connections from internet addresses not within your control, consider </a:t>
            </a:r>
            <a:r>
              <a:rPr b="1" lang="it"/>
              <a:t>blocking country-specific IP address ranges</a:t>
            </a: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Set </a:t>
            </a:r>
            <a:r>
              <a:rPr b="1" lang="it"/>
              <a:t>allowguest=no</a:t>
            </a:r>
            <a:r>
              <a:rPr lang="it"/>
              <a:t> in </a:t>
            </a:r>
            <a:r>
              <a:rPr b="1" lang="it"/>
              <a:t>sip.conf</a:t>
            </a:r>
            <a:r>
              <a:rPr lang="it"/>
              <a:t> to prevent unauthenticated clients from making calls.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Set </a:t>
            </a:r>
            <a:r>
              <a:rPr b="1" lang="it"/>
              <a:t>alwaysauthreject=yes</a:t>
            </a:r>
            <a:r>
              <a:rPr lang="it"/>
              <a:t> in </a:t>
            </a:r>
            <a:r>
              <a:rPr b="1" lang="it"/>
              <a:t>sip.conf</a:t>
            </a:r>
            <a:r>
              <a:rPr lang="it"/>
              <a:t> to prevents attackers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from being able to determine if a SIP Extension exist via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brute force.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Security and Improvements - Administration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5665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Set </a:t>
            </a:r>
            <a:r>
              <a:rPr b="1" lang="it"/>
              <a:t>bindaddr=127.0.0.1</a:t>
            </a:r>
            <a:r>
              <a:rPr lang="it"/>
              <a:t> in </a:t>
            </a:r>
            <a:r>
              <a:rPr b="1" lang="it"/>
              <a:t>manager.conf</a:t>
            </a:r>
            <a:r>
              <a:rPr lang="it"/>
              <a:t> to ensure that the Asterisk management interface is not open to the world and try to use strong passwords for UNIX users, databases and administrative front-ends.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249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Security and Improvements - Other tools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240900" y="1256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If Asterisk is exposed to the internet, you may experience bruteforce attacks. This often occurs at high rate and may impair the Asterisk service and/or the instance.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 useful tool to avoid this kind of issues is </a:t>
            </a:r>
            <a:r>
              <a:rPr b="1" lang="it"/>
              <a:t>Fail2ban</a:t>
            </a: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Fail2ban scans log files and bans IPs by dynamically setting iptables rules to reject traffic for a specific amount of time.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143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Challenges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Nat issues</a:t>
            </a:r>
            <a:r>
              <a:rPr lang="it"/>
              <a:t>: During the tests i was continuously building and destroying instances. After the first time i was only receiving audio on one caller. The problem was caused by a wrong IP set  for the externip SIP setting.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Bruteforce attacks</a:t>
            </a:r>
            <a:r>
              <a:rPr lang="it"/>
              <a:t>: Malicious users discovered my Asterisk server and started try random SIP extensions to get access to a user and make calls. The attempts were so frequent that the server stopped working properly. Fixed by adding an iptables rejecting rule.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Catalina issues</a:t>
            </a:r>
            <a:r>
              <a:rPr lang="it"/>
              <a:t>: For some reason using the softphones on two macbook laptops i experienced that no audio was coming through the call. I suspect this is due to Catalina’s security settings. I used two phones.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163550" y="-88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AWS Infrastructure</a:t>
            </a:r>
            <a:endParaRPr b="1"/>
          </a:p>
        </p:txBody>
      </p:sp>
      <p:sp>
        <p:nvSpPr>
          <p:cNvPr id="93" name="Google Shape;93;p14"/>
          <p:cNvSpPr txBox="1"/>
          <p:nvPr/>
        </p:nvSpPr>
        <p:spPr>
          <a:xfrm>
            <a:off x="6077875" y="747475"/>
            <a:ext cx="30657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Ec2 instance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AMI Build in Packer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Elastic IP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75" y="747475"/>
            <a:ext cx="5773074" cy="396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Asterisk Server Configuration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81375" y="1265825"/>
            <a:ext cx="1961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/etc/asterisk/sip.conf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75" y="2524025"/>
            <a:ext cx="2182475" cy="22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5341500" y="1265825"/>
            <a:ext cx="251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/etc/asterisk/extension.conf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475" y="1791772"/>
            <a:ext cx="2433750" cy="566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675" y="1869900"/>
            <a:ext cx="2182475" cy="4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8006400" y="1869900"/>
            <a:ext cx="1174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Calls Routing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909150" y="3352275"/>
            <a:ext cx="2838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Softphones template and phone configuration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863525" y="1814375"/>
            <a:ext cx="2433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Configuration required to bypass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NAT issues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2658925" y="2033225"/>
            <a:ext cx="204600" cy="16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704550" y="3571125"/>
            <a:ext cx="204600" cy="16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7855200" y="1995050"/>
            <a:ext cx="204600" cy="16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133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Softphones - Configuration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75" y="1330625"/>
            <a:ext cx="1639349" cy="312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775" y="1330625"/>
            <a:ext cx="1639350" cy="312644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890125" y="846850"/>
            <a:ext cx="12303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Phone1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080300" y="972500"/>
            <a:ext cx="12303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Phone2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Softphone - Call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0" y="1500025"/>
            <a:ext cx="1599299" cy="3108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864675" y="1094075"/>
            <a:ext cx="837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Ringing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800" y="1500025"/>
            <a:ext cx="1599299" cy="310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1150" y="1500025"/>
            <a:ext cx="1599300" cy="310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3232650" y="1094075"/>
            <a:ext cx="2678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Call Established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204550" y="142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Asterisk - Automated Deployment Solution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00" y="749900"/>
            <a:ext cx="6260733" cy="40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6386325" y="1310875"/>
            <a:ext cx="27576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Asterisk’s configuration folder is stored in CodeRepository.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Changes affecting any config file trigger CodePipeline’s pipeline.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The pipeline starts a new build through CodeBuild and generates an artifact that is stored in an S3 bucket.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"/>
                <a:ea typeface="Roboto"/>
                <a:cs typeface="Roboto"/>
                <a:sym typeface="Roboto"/>
              </a:rPr>
              <a:t>CodeDeploy then deploys the changes on the EC2.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646500" y="599400"/>
            <a:ext cx="18510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(Possible solution)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Asterisk - SIP Call Log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25" y="1254386"/>
            <a:ext cx="7375900" cy="256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107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Wireshark Packets Capture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75"/>
            <a:ext cx="8839203" cy="19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32925"/>
            <a:ext cx="8839197" cy="10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97375" y="854250"/>
            <a:ext cx="8967900" cy="60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97375" y="1488750"/>
            <a:ext cx="8967900" cy="1376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97500" y="2892150"/>
            <a:ext cx="8967900" cy="826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302550" y="3973875"/>
            <a:ext cx="80100" cy="8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302550" y="4565675"/>
            <a:ext cx="80100" cy="80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302550" y="4269775"/>
            <a:ext cx="80100" cy="80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525025" y="3822575"/>
            <a:ext cx="299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Devices registrations (REGISTER)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25025" y="4098575"/>
            <a:ext cx="299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Call establishment (INVITE)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525025" y="4374575"/>
            <a:ext cx="299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Call termination (BYE)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Wireshark - Packets Analysis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75" y="1054525"/>
            <a:ext cx="2392650" cy="359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3953500" y="2272800"/>
            <a:ext cx="38622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Successful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registraion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