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355" r:id="rId9"/>
    <p:sldId id="35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395"/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57320-3C45-4BEF-BC9F-89D86C588A64}" v="46" dt="2021-04-14T03:25:48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anchez" userId="a017667e-e231-479f-b8a3-34f724440996" providerId="ADAL" clId="{EF857320-3C45-4BEF-BC9F-89D86C588A64}"/>
    <pc:docChg chg="undo custSel addSld modSld">
      <pc:chgData name="Manuel Sanchez" userId="a017667e-e231-479f-b8a3-34f724440996" providerId="ADAL" clId="{EF857320-3C45-4BEF-BC9F-89D86C588A64}" dt="2021-04-14T03:32:06.203" v="2497" actId="20577"/>
      <pc:docMkLst>
        <pc:docMk/>
      </pc:docMkLst>
      <pc:sldChg chg="addSp delSp modSp mod">
        <pc:chgData name="Manuel Sanchez" userId="a017667e-e231-479f-b8a3-34f724440996" providerId="ADAL" clId="{EF857320-3C45-4BEF-BC9F-89D86C588A64}" dt="2021-04-14T03:28:22.349" v="2490" actId="20577"/>
        <pc:sldMkLst>
          <pc:docMk/>
          <pc:sldMk cId="1368125167" sldId="257"/>
        </pc:sldMkLst>
        <pc:spChg chg="add del mod">
          <ac:chgData name="Manuel Sanchez" userId="a017667e-e231-479f-b8a3-34f724440996" providerId="ADAL" clId="{EF857320-3C45-4BEF-BC9F-89D86C588A64}" dt="2021-04-14T00:32:30.146" v="1154" actId="313"/>
          <ac:spMkLst>
            <pc:docMk/>
            <pc:sldMk cId="1368125167" sldId="257"/>
            <ac:spMk id="9" creationId="{63774E53-15C0-4EEF-8F32-83FA261B893E}"/>
          </ac:spMkLst>
        </pc:spChg>
        <pc:spChg chg="add mod">
          <ac:chgData name="Manuel Sanchez" userId="a017667e-e231-479f-b8a3-34f724440996" providerId="ADAL" clId="{EF857320-3C45-4BEF-BC9F-89D86C588A64}" dt="2021-04-14T00:36:48.961" v="1638" actId="20577"/>
          <ac:spMkLst>
            <pc:docMk/>
            <pc:sldMk cId="1368125167" sldId="257"/>
            <ac:spMk id="10" creationId="{D0BE8EB7-5334-45C8-B0A0-26491B2EFA95}"/>
          </ac:spMkLst>
        </pc:spChg>
        <pc:spChg chg="add mod">
          <ac:chgData name="Manuel Sanchez" userId="a017667e-e231-479f-b8a3-34f724440996" providerId="ADAL" clId="{EF857320-3C45-4BEF-BC9F-89D86C588A64}" dt="2021-04-14T03:28:22.349" v="2490" actId="20577"/>
          <ac:spMkLst>
            <pc:docMk/>
            <pc:sldMk cId="1368125167" sldId="257"/>
            <ac:spMk id="11" creationId="{F490E3BF-B2DB-48C6-826B-119A92EC29E2}"/>
          </ac:spMkLst>
        </pc:spChg>
        <pc:grpChg chg="del">
          <ac:chgData name="Manuel Sanchez" userId="a017667e-e231-479f-b8a3-34f724440996" providerId="ADAL" clId="{EF857320-3C45-4BEF-BC9F-89D86C588A64}" dt="2021-04-14T00:22:14.805" v="766" actId="478"/>
          <ac:grpSpMkLst>
            <pc:docMk/>
            <pc:sldMk cId="1368125167" sldId="257"/>
            <ac:grpSpMk id="5" creationId="{CC80F215-D996-452F-B91C-7FAA82D834CE}"/>
          </ac:grpSpMkLst>
        </pc:grpChg>
        <pc:picChg chg="del">
          <ac:chgData name="Manuel Sanchez" userId="a017667e-e231-479f-b8a3-34f724440996" providerId="ADAL" clId="{EF857320-3C45-4BEF-BC9F-89D86C588A64}" dt="2021-04-14T00:22:14.040" v="765" actId="478"/>
          <ac:picMkLst>
            <pc:docMk/>
            <pc:sldMk cId="1368125167" sldId="257"/>
            <ac:picMk id="4" creationId="{EE57E2F0-E636-4BE3-9DB6-93F46354B354}"/>
          </ac:picMkLst>
        </pc:picChg>
      </pc:sldChg>
      <pc:sldChg chg="addSp modSp mod">
        <pc:chgData name="Manuel Sanchez" userId="a017667e-e231-479f-b8a3-34f724440996" providerId="ADAL" clId="{EF857320-3C45-4BEF-BC9F-89D86C588A64}" dt="2021-04-13T23:37:04.041" v="291" actId="20577"/>
        <pc:sldMkLst>
          <pc:docMk/>
          <pc:sldMk cId="4120095554" sldId="259"/>
        </pc:sldMkLst>
        <pc:spChg chg="mod">
          <ac:chgData name="Manuel Sanchez" userId="a017667e-e231-479f-b8a3-34f724440996" providerId="ADAL" clId="{EF857320-3C45-4BEF-BC9F-89D86C588A64}" dt="2021-04-11T19:43:29.818" v="20" actId="1076"/>
          <ac:spMkLst>
            <pc:docMk/>
            <pc:sldMk cId="4120095554" sldId="259"/>
            <ac:spMk id="2" creationId="{862B8E6D-B5E3-4ADA-9FE0-BE5656FF68F0}"/>
          </ac:spMkLst>
        </pc:spChg>
        <pc:spChg chg="add mod">
          <ac:chgData name="Manuel Sanchez" userId="a017667e-e231-479f-b8a3-34f724440996" providerId="ADAL" clId="{EF857320-3C45-4BEF-BC9F-89D86C588A64}" dt="2021-04-13T23:37:04.041" v="291" actId="20577"/>
          <ac:spMkLst>
            <pc:docMk/>
            <pc:sldMk cId="4120095554" sldId="259"/>
            <ac:spMk id="4" creationId="{54D79969-7149-48B7-8CBE-BF1E070ED441}"/>
          </ac:spMkLst>
        </pc:spChg>
        <pc:spChg chg="mod">
          <ac:chgData name="Manuel Sanchez" userId="a017667e-e231-479f-b8a3-34f724440996" providerId="ADAL" clId="{EF857320-3C45-4BEF-BC9F-89D86C588A64}" dt="2021-04-11T19:43:34.655" v="22" actId="1076"/>
          <ac:spMkLst>
            <pc:docMk/>
            <pc:sldMk cId="4120095554" sldId="259"/>
            <ac:spMk id="5" creationId="{962D5849-D6E3-4C85-8CAC-0827176099A2}"/>
          </ac:spMkLst>
        </pc:spChg>
        <pc:spChg chg="mod">
          <ac:chgData name="Manuel Sanchez" userId="a017667e-e231-479f-b8a3-34f724440996" providerId="ADAL" clId="{EF857320-3C45-4BEF-BC9F-89D86C588A64}" dt="2021-04-11T19:43:32.299" v="21" actId="1076"/>
          <ac:spMkLst>
            <pc:docMk/>
            <pc:sldMk cId="4120095554" sldId="259"/>
            <ac:spMk id="23" creationId="{69EB7E27-86B2-487E-815A-CD279AB99838}"/>
          </ac:spMkLst>
        </pc:spChg>
        <pc:picChg chg="mod">
          <ac:chgData name="Manuel Sanchez" userId="a017667e-e231-479f-b8a3-34f724440996" providerId="ADAL" clId="{EF857320-3C45-4BEF-BC9F-89D86C588A64}" dt="2021-04-11T19:43:25.730" v="19" actId="14100"/>
          <ac:picMkLst>
            <pc:docMk/>
            <pc:sldMk cId="4120095554" sldId="259"/>
            <ac:picMk id="29" creationId="{71E35AB7-7FCA-48A1-BF14-DFE8B2C8CDED}"/>
          </ac:picMkLst>
        </pc:picChg>
      </pc:sldChg>
      <pc:sldChg chg="addSp delSp modSp add mod">
        <pc:chgData name="Manuel Sanchez" userId="a017667e-e231-479f-b8a3-34f724440996" providerId="ADAL" clId="{EF857320-3C45-4BEF-BC9F-89D86C588A64}" dt="2021-04-11T20:02:18.279" v="286" actId="20577"/>
        <pc:sldMkLst>
          <pc:docMk/>
          <pc:sldMk cId="1603096746" sldId="260"/>
        </pc:sldMkLst>
        <pc:spChg chg="mod topLvl">
          <ac:chgData name="Manuel Sanchez" userId="a017667e-e231-479f-b8a3-34f724440996" providerId="ADAL" clId="{EF857320-3C45-4BEF-BC9F-89D86C588A64}" dt="2021-04-11T20:00:57.881" v="278" actId="164"/>
          <ac:spMkLst>
            <pc:docMk/>
            <pc:sldMk cId="1603096746" sldId="260"/>
            <ac:spMk id="2" creationId="{862B8E6D-B5E3-4ADA-9FE0-BE5656FF68F0}"/>
          </ac:spMkLst>
        </pc:spChg>
        <pc:spChg chg="mod">
          <ac:chgData name="Manuel Sanchez" userId="a017667e-e231-479f-b8a3-34f724440996" providerId="ADAL" clId="{EF857320-3C45-4BEF-BC9F-89D86C588A64}" dt="2021-04-11T20:00:46.902" v="276" actId="1076"/>
          <ac:spMkLst>
            <pc:docMk/>
            <pc:sldMk cId="1603096746" sldId="260"/>
            <ac:spMk id="5" creationId="{962D5849-D6E3-4C85-8CAC-0827176099A2}"/>
          </ac:spMkLst>
        </pc:spChg>
        <pc:spChg chg="add mod">
          <ac:chgData name="Manuel Sanchez" userId="a017667e-e231-479f-b8a3-34f724440996" providerId="ADAL" clId="{EF857320-3C45-4BEF-BC9F-89D86C588A64}" dt="2021-04-11T20:02:18.279" v="286" actId="20577"/>
          <ac:spMkLst>
            <pc:docMk/>
            <pc:sldMk cId="1603096746" sldId="260"/>
            <ac:spMk id="13" creationId="{481DC151-EDED-4DBA-A1E1-0F528F050256}"/>
          </ac:spMkLst>
        </pc:spChg>
        <pc:spChg chg="del mod">
          <ac:chgData name="Manuel Sanchez" userId="a017667e-e231-479f-b8a3-34f724440996" providerId="ADAL" clId="{EF857320-3C45-4BEF-BC9F-89D86C588A64}" dt="2021-04-11T19:43:55.919" v="25" actId="478"/>
          <ac:spMkLst>
            <pc:docMk/>
            <pc:sldMk cId="1603096746" sldId="260"/>
            <ac:spMk id="23" creationId="{69EB7E27-86B2-487E-815A-CD279AB99838}"/>
          </ac:spMkLst>
        </pc:spChg>
        <pc:grpChg chg="del mod topLvl">
          <ac:chgData name="Manuel Sanchez" userId="a017667e-e231-479f-b8a3-34f724440996" providerId="ADAL" clId="{EF857320-3C45-4BEF-BC9F-89D86C588A64}" dt="2021-04-11T20:00:19.738" v="267" actId="165"/>
          <ac:grpSpMkLst>
            <pc:docMk/>
            <pc:sldMk cId="1603096746" sldId="260"/>
            <ac:grpSpMk id="3" creationId="{E2861E38-9CB1-49BD-B677-8A22650853BF}"/>
          </ac:grpSpMkLst>
        </pc:grpChg>
        <pc:grpChg chg="add del mod">
          <ac:chgData name="Manuel Sanchez" userId="a017667e-e231-479f-b8a3-34f724440996" providerId="ADAL" clId="{EF857320-3C45-4BEF-BC9F-89D86C588A64}" dt="2021-04-11T20:00:09.176" v="264" actId="165"/>
          <ac:grpSpMkLst>
            <pc:docMk/>
            <pc:sldMk cId="1603096746" sldId="260"/>
            <ac:grpSpMk id="7" creationId="{EF206E84-7D9C-4A04-AB47-70F16183509B}"/>
          </ac:grpSpMkLst>
        </pc:grpChg>
        <pc:grpChg chg="add mod">
          <ac:chgData name="Manuel Sanchez" userId="a017667e-e231-479f-b8a3-34f724440996" providerId="ADAL" clId="{EF857320-3C45-4BEF-BC9F-89D86C588A64}" dt="2021-04-11T20:00:30.550" v="271" actId="338"/>
          <ac:grpSpMkLst>
            <pc:docMk/>
            <pc:sldMk cId="1603096746" sldId="260"/>
            <ac:grpSpMk id="19" creationId="{BB4E51C8-20F6-46D6-8AA8-9371E472DD3C}"/>
          </ac:grpSpMkLst>
        </pc:grpChg>
        <pc:grpChg chg="add mod">
          <ac:chgData name="Manuel Sanchez" userId="a017667e-e231-479f-b8a3-34f724440996" providerId="ADAL" clId="{EF857320-3C45-4BEF-BC9F-89D86C588A64}" dt="2021-04-11T20:00:57.881" v="278" actId="164"/>
          <ac:grpSpMkLst>
            <pc:docMk/>
            <pc:sldMk cId="1603096746" sldId="260"/>
            <ac:grpSpMk id="20" creationId="{F1BB1BC5-CC94-469A-A0B9-EC96F80671CE}"/>
          </ac:grpSpMkLst>
        </pc:grpChg>
        <pc:grpChg chg="mod topLvl">
          <ac:chgData name="Manuel Sanchez" userId="a017667e-e231-479f-b8a3-34f724440996" providerId="ADAL" clId="{EF857320-3C45-4BEF-BC9F-89D86C588A64}" dt="2021-04-11T20:00:57.881" v="278" actId="164"/>
          <ac:grpSpMkLst>
            <pc:docMk/>
            <pc:sldMk cId="1603096746" sldId="260"/>
            <ac:grpSpMk id="27" creationId="{006BF504-D2C7-4419-B341-9E8D623D12D1}"/>
          </ac:grpSpMkLst>
        </pc:grpChg>
        <pc:grpChg chg="del">
          <ac:chgData name="Manuel Sanchez" userId="a017667e-e231-479f-b8a3-34f724440996" providerId="ADAL" clId="{EF857320-3C45-4BEF-BC9F-89D86C588A64}" dt="2021-04-11T19:34:39.801" v="1" actId="478"/>
          <ac:grpSpMkLst>
            <pc:docMk/>
            <pc:sldMk cId="1603096746" sldId="260"/>
            <ac:grpSpMk id="30" creationId="{1072ED9A-90C3-4DB2-B805-E854A951E8BC}"/>
          </ac:grpSpMkLst>
        </pc:grpChg>
        <pc:picChg chg="add mod ord topLvl">
          <ac:chgData name="Manuel Sanchez" userId="a017667e-e231-479f-b8a3-34f724440996" providerId="ADAL" clId="{EF857320-3C45-4BEF-BC9F-89D86C588A64}" dt="2021-04-11T20:00:57.881" v="278" actId="164"/>
          <ac:picMkLst>
            <pc:docMk/>
            <pc:sldMk cId="1603096746" sldId="260"/>
            <ac:picMk id="6" creationId="{551C8025-D5B0-48E7-AAEE-8F446F3425C7}"/>
          </ac:picMkLst>
        </pc:picChg>
        <pc:picChg chg="add mod">
          <ac:chgData name="Manuel Sanchez" userId="a017667e-e231-479f-b8a3-34f724440996" providerId="ADAL" clId="{EF857320-3C45-4BEF-BC9F-89D86C588A64}" dt="2021-04-11T20:00:57.881" v="278" actId="164"/>
          <ac:picMkLst>
            <pc:docMk/>
            <pc:sldMk cId="1603096746" sldId="260"/>
            <ac:picMk id="24" creationId="{BCEC0F21-FC08-46A6-A50E-DB101F06ECE0}"/>
          </ac:picMkLst>
        </pc:picChg>
        <pc:picChg chg="add mod">
          <ac:chgData name="Manuel Sanchez" userId="a017667e-e231-479f-b8a3-34f724440996" providerId="ADAL" clId="{EF857320-3C45-4BEF-BC9F-89D86C588A64}" dt="2021-04-11T20:00:57.881" v="278" actId="164"/>
          <ac:picMkLst>
            <pc:docMk/>
            <pc:sldMk cId="1603096746" sldId="260"/>
            <ac:picMk id="25" creationId="{97EDA57E-F3A5-4CC5-8FE1-5B454A0455F5}"/>
          </ac:picMkLst>
        </pc:picChg>
        <pc:picChg chg="mod">
          <ac:chgData name="Manuel Sanchez" userId="a017667e-e231-479f-b8a3-34f724440996" providerId="ADAL" clId="{EF857320-3C45-4BEF-BC9F-89D86C588A64}" dt="2021-04-11T20:00:30.550" v="271" actId="338"/>
          <ac:picMkLst>
            <pc:docMk/>
            <pc:sldMk cId="1603096746" sldId="260"/>
            <ac:picMk id="26" creationId="{DBF64E55-9B5F-465A-A4D6-FB168DE6B770}"/>
          </ac:picMkLst>
        </pc:picChg>
        <pc:picChg chg="del">
          <ac:chgData name="Manuel Sanchez" userId="a017667e-e231-479f-b8a3-34f724440996" providerId="ADAL" clId="{EF857320-3C45-4BEF-BC9F-89D86C588A64}" dt="2021-04-11T19:34:39.801" v="1" actId="478"/>
          <ac:picMkLst>
            <pc:docMk/>
            <pc:sldMk cId="1603096746" sldId="260"/>
            <ac:picMk id="29" creationId="{71E35AB7-7FCA-48A1-BF14-DFE8B2C8CDED}"/>
          </ac:picMkLst>
        </pc:picChg>
        <pc:cxnChg chg="add del mod">
          <ac:chgData name="Manuel Sanchez" userId="a017667e-e231-479f-b8a3-34f724440996" providerId="ADAL" clId="{EF857320-3C45-4BEF-BC9F-89D86C588A64}" dt="2021-04-11T19:53:37.917" v="239" actId="478"/>
          <ac:cxnSpMkLst>
            <pc:docMk/>
            <pc:sldMk cId="1603096746" sldId="260"/>
            <ac:cxnSpMk id="9" creationId="{C7611DB9-161D-4667-A37B-982624FDE0CA}"/>
          </ac:cxnSpMkLst>
        </pc:cxnChg>
        <pc:cxnChg chg="add del mod">
          <ac:chgData name="Manuel Sanchez" userId="a017667e-e231-479f-b8a3-34f724440996" providerId="ADAL" clId="{EF857320-3C45-4BEF-BC9F-89D86C588A64}" dt="2021-04-11T19:53:27.286" v="232" actId="478"/>
          <ac:cxnSpMkLst>
            <pc:docMk/>
            <pc:sldMk cId="1603096746" sldId="260"/>
            <ac:cxnSpMk id="16" creationId="{C645B954-38C0-4CB7-802A-BD0C84BFE30F}"/>
          </ac:cxnSpMkLst>
        </pc:cxnChg>
      </pc:sldChg>
      <pc:sldChg chg="addSp delSp modSp add mod">
        <pc:chgData name="Manuel Sanchez" userId="a017667e-e231-479f-b8a3-34f724440996" providerId="ADAL" clId="{EF857320-3C45-4BEF-BC9F-89D86C588A64}" dt="2021-04-14T02:18:57.721" v="2140" actId="207"/>
        <pc:sldMkLst>
          <pc:docMk/>
          <pc:sldMk cId="1013431220" sldId="261"/>
        </pc:sldMkLst>
        <pc:spChg chg="mod">
          <ac:chgData name="Manuel Sanchez" userId="a017667e-e231-479f-b8a3-34f724440996" providerId="ADAL" clId="{EF857320-3C45-4BEF-BC9F-89D86C588A64}" dt="2021-04-13T23:37:44.654" v="300" actId="1076"/>
          <ac:spMkLst>
            <pc:docMk/>
            <pc:sldMk cId="1013431220" sldId="261"/>
            <ac:spMk id="2" creationId="{862B8E6D-B5E3-4ADA-9FE0-BE5656FF68F0}"/>
          </ac:spMkLst>
        </pc:spChg>
        <pc:spChg chg="mod">
          <ac:chgData name="Manuel Sanchez" userId="a017667e-e231-479f-b8a3-34f724440996" providerId="ADAL" clId="{EF857320-3C45-4BEF-BC9F-89D86C588A64}" dt="2021-04-14T02:18:57.721" v="2140" actId="207"/>
          <ac:spMkLst>
            <pc:docMk/>
            <pc:sldMk cId="1013431220" sldId="261"/>
            <ac:spMk id="5" creationId="{962D5849-D6E3-4C85-8CAC-0827176099A2}"/>
          </ac:spMkLst>
        </pc:spChg>
        <pc:spChg chg="add del mod">
          <ac:chgData name="Manuel Sanchez" userId="a017667e-e231-479f-b8a3-34f724440996" providerId="ADAL" clId="{EF857320-3C45-4BEF-BC9F-89D86C588A64}" dt="2021-04-14T00:22:10.547" v="763" actId="21"/>
          <ac:spMkLst>
            <pc:docMk/>
            <pc:sldMk cId="1013431220" sldId="261"/>
            <ac:spMk id="18" creationId="{965B97BF-AD59-4479-80C5-F7F6E7B21322}"/>
          </ac:spMkLst>
        </pc:spChg>
        <pc:spChg chg="mod">
          <ac:chgData name="Manuel Sanchez" userId="a017667e-e231-479f-b8a3-34f724440996" providerId="ADAL" clId="{EF857320-3C45-4BEF-BC9F-89D86C588A64}" dt="2021-04-14T00:03:03.343" v="583" actId="1076"/>
          <ac:spMkLst>
            <pc:docMk/>
            <pc:sldMk cId="1013431220" sldId="261"/>
            <ac:spMk id="23" creationId="{69EB7E27-86B2-487E-815A-CD279AB99838}"/>
          </ac:spMkLst>
        </pc:spChg>
        <pc:grpChg chg="mod">
          <ac:chgData name="Manuel Sanchez" userId="a017667e-e231-479f-b8a3-34f724440996" providerId="ADAL" clId="{EF857320-3C45-4BEF-BC9F-89D86C588A64}" dt="2021-04-14T02:16:38.985" v="2135" actId="164"/>
          <ac:grpSpMkLst>
            <pc:docMk/>
            <pc:sldMk cId="1013431220" sldId="261"/>
            <ac:grpSpMk id="3" creationId="{E2861E38-9CB1-49BD-B677-8A22650853BF}"/>
          </ac:grpSpMkLst>
        </pc:grpChg>
        <pc:grpChg chg="add del mod">
          <ac:chgData name="Manuel Sanchez" userId="a017667e-e231-479f-b8a3-34f724440996" providerId="ADAL" clId="{EF857320-3C45-4BEF-BC9F-89D86C588A64}" dt="2021-04-14T00:02:54.383" v="580" actId="478"/>
          <ac:grpSpMkLst>
            <pc:docMk/>
            <pc:sldMk cId="1013431220" sldId="261"/>
            <ac:grpSpMk id="12" creationId="{87FB2CF0-59ED-4515-B315-439867C77F4B}"/>
          </ac:grpSpMkLst>
        </pc:grpChg>
        <pc:grpChg chg="add mod">
          <ac:chgData name="Manuel Sanchez" userId="a017667e-e231-479f-b8a3-34f724440996" providerId="ADAL" clId="{EF857320-3C45-4BEF-BC9F-89D86C588A64}" dt="2021-04-14T02:18:10.698" v="2136" actId="1076"/>
          <ac:grpSpMkLst>
            <pc:docMk/>
            <pc:sldMk cId="1013431220" sldId="261"/>
            <ac:grpSpMk id="19" creationId="{4C673B59-D99C-4C58-8DED-4D6CEEF137A4}"/>
          </ac:grpSpMkLst>
        </pc:grpChg>
        <pc:grpChg chg="del">
          <ac:chgData name="Manuel Sanchez" userId="a017667e-e231-479f-b8a3-34f724440996" providerId="ADAL" clId="{EF857320-3C45-4BEF-BC9F-89D86C588A64}" dt="2021-04-13T23:37:08.582" v="292" actId="478"/>
          <ac:grpSpMkLst>
            <pc:docMk/>
            <pc:sldMk cId="1013431220" sldId="261"/>
            <ac:grpSpMk id="30" creationId="{1072ED9A-90C3-4DB2-B805-E854A951E8BC}"/>
          </ac:grpSpMkLst>
        </pc:grpChg>
        <pc:graphicFrameChg chg="add del mod">
          <ac:chgData name="Manuel Sanchez" userId="a017667e-e231-479f-b8a3-34f724440996" providerId="ADAL" clId="{EF857320-3C45-4BEF-BC9F-89D86C588A64}" dt="2021-04-14T00:06:00.865" v="586" actId="478"/>
          <ac:graphicFrameMkLst>
            <pc:docMk/>
            <pc:sldMk cId="1013431220" sldId="261"/>
            <ac:graphicFrameMk id="7" creationId="{95D07FDE-9DA5-4B90-90A6-950C669FFF2D}"/>
          </ac:graphicFrameMkLst>
        </pc:graphicFrameChg>
        <pc:picChg chg="add mod ord">
          <ac:chgData name="Manuel Sanchez" userId="a017667e-e231-479f-b8a3-34f724440996" providerId="ADAL" clId="{EF857320-3C45-4BEF-BC9F-89D86C588A64}" dt="2021-04-14T02:16:38.985" v="2135" actId="164"/>
          <ac:picMkLst>
            <pc:docMk/>
            <pc:sldMk cId="1013431220" sldId="261"/>
            <ac:picMk id="6" creationId="{0CD1BC12-D049-4494-9B74-5B7E5900BF03}"/>
          </ac:picMkLst>
        </pc:picChg>
        <pc:picChg chg="add del mod">
          <ac:chgData name="Manuel Sanchez" userId="a017667e-e231-479f-b8a3-34f724440996" providerId="ADAL" clId="{EF857320-3C45-4BEF-BC9F-89D86C588A64}" dt="2021-04-14T00:06:14.709" v="588" actId="478"/>
          <ac:picMkLst>
            <pc:docMk/>
            <pc:sldMk cId="1013431220" sldId="261"/>
            <ac:picMk id="9" creationId="{7095206E-CAC7-4D16-AACF-0C807A9809B6}"/>
          </ac:picMkLst>
        </pc:picChg>
        <pc:picChg chg="add mod">
          <ac:chgData name="Manuel Sanchez" userId="a017667e-e231-479f-b8a3-34f724440996" providerId="ADAL" clId="{EF857320-3C45-4BEF-BC9F-89D86C588A64}" dt="2021-04-14T02:16:38.985" v="2135" actId="164"/>
          <ac:picMkLst>
            <pc:docMk/>
            <pc:sldMk cId="1013431220" sldId="261"/>
            <ac:picMk id="11" creationId="{FA8D47CD-6E34-48D9-AD44-94A81CC7354F}"/>
          </ac:picMkLst>
        </pc:picChg>
        <pc:picChg chg="mod">
          <ac:chgData name="Manuel Sanchez" userId="a017667e-e231-479f-b8a3-34f724440996" providerId="ADAL" clId="{EF857320-3C45-4BEF-BC9F-89D86C588A64}" dt="2021-04-14T00:02:15.281" v="565"/>
          <ac:picMkLst>
            <pc:docMk/>
            <pc:sldMk cId="1013431220" sldId="261"/>
            <ac:picMk id="13" creationId="{BA68C3E6-C682-40E9-8711-F4E7566787A1}"/>
          </ac:picMkLst>
        </pc:picChg>
        <pc:picChg chg="mod">
          <ac:chgData name="Manuel Sanchez" userId="a017667e-e231-479f-b8a3-34f724440996" providerId="ADAL" clId="{EF857320-3C45-4BEF-BC9F-89D86C588A64}" dt="2021-04-14T00:02:15.281" v="565"/>
          <ac:picMkLst>
            <pc:docMk/>
            <pc:sldMk cId="1013431220" sldId="261"/>
            <ac:picMk id="14" creationId="{6EDEF3C9-7C4A-4A01-BE12-4325393A3976}"/>
          </ac:picMkLst>
        </pc:picChg>
        <pc:picChg chg="mod">
          <ac:chgData name="Manuel Sanchez" userId="a017667e-e231-479f-b8a3-34f724440996" providerId="ADAL" clId="{EF857320-3C45-4BEF-BC9F-89D86C588A64}" dt="2021-04-14T00:02:15.281" v="565"/>
          <ac:picMkLst>
            <pc:docMk/>
            <pc:sldMk cId="1013431220" sldId="261"/>
            <ac:picMk id="15" creationId="{7711EDEC-9FC1-4C89-8862-D23FCA0375C8}"/>
          </ac:picMkLst>
        </pc:picChg>
        <pc:picChg chg="add mod">
          <ac:chgData name="Manuel Sanchez" userId="a017667e-e231-479f-b8a3-34f724440996" providerId="ADAL" clId="{EF857320-3C45-4BEF-BC9F-89D86C588A64}" dt="2021-04-14T02:16:38.985" v="2135" actId="164"/>
          <ac:picMkLst>
            <pc:docMk/>
            <pc:sldMk cId="1013431220" sldId="261"/>
            <ac:picMk id="17" creationId="{22994D98-1568-4DF3-A12E-C156B083A36F}"/>
          </ac:picMkLst>
        </pc:picChg>
        <pc:picChg chg="del">
          <ac:chgData name="Manuel Sanchez" userId="a017667e-e231-479f-b8a3-34f724440996" providerId="ADAL" clId="{EF857320-3C45-4BEF-BC9F-89D86C588A64}" dt="2021-04-13T23:37:08.582" v="292" actId="478"/>
          <ac:picMkLst>
            <pc:docMk/>
            <pc:sldMk cId="1013431220" sldId="261"/>
            <ac:picMk id="29" creationId="{71E35AB7-7FCA-48A1-BF14-DFE8B2C8CDED}"/>
          </ac:picMkLst>
        </pc:picChg>
      </pc:sldChg>
      <pc:sldChg chg="addSp delSp modSp add mod">
        <pc:chgData name="Manuel Sanchez" userId="a017667e-e231-479f-b8a3-34f724440996" providerId="ADAL" clId="{EF857320-3C45-4BEF-BC9F-89D86C588A64}" dt="2021-04-14T03:32:06.203" v="2497" actId="20577"/>
        <pc:sldMkLst>
          <pc:docMk/>
          <pc:sldMk cId="3708921889" sldId="262"/>
        </pc:sldMkLst>
        <pc:spChg chg="mod">
          <ac:chgData name="Manuel Sanchez" userId="a017667e-e231-479f-b8a3-34f724440996" providerId="ADAL" clId="{EF857320-3C45-4BEF-BC9F-89D86C588A64}" dt="2021-04-14T03:32:06.203" v="2497" actId="20577"/>
          <ac:spMkLst>
            <pc:docMk/>
            <pc:sldMk cId="3708921889" sldId="262"/>
            <ac:spMk id="5" creationId="{962D5849-D6E3-4C85-8CAC-0827176099A2}"/>
          </ac:spMkLst>
        </pc:spChg>
        <pc:spChg chg="mod">
          <ac:chgData name="Manuel Sanchez" userId="a017667e-e231-479f-b8a3-34f724440996" providerId="ADAL" clId="{EF857320-3C45-4BEF-BC9F-89D86C588A64}" dt="2021-04-14T00:10:01.866" v="612" actId="1076"/>
          <ac:spMkLst>
            <pc:docMk/>
            <pc:sldMk cId="3708921889" sldId="262"/>
            <ac:spMk id="13" creationId="{481DC151-EDED-4DBA-A1E1-0F528F050256}"/>
          </ac:spMkLst>
        </pc:spChg>
        <pc:picChg chg="add mod">
          <ac:chgData name="Manuel Sanchez" userId="a017667e-e231-479f-b8a3-34f724440996" providerId="ADAL" clId="{EF857320-3C45-4BEF-BC9F-89D86C588A64}" dt="2021-04-14T00:09:52.930" v="609" actId="1076"/>
          <ac:picMkLst>
            <pc:docMk/>
            <pc:sldMk cId="3708921889" sldId="262"/>
            <ac:picMk id="11" creationId="{37418EF5-A366-4AD5-BBFF-921DF30C04CD}"/>
          </ac:picMkLst>
        </pc:picChg>
        <pc:picChg chg="del">
          <ac:chgData name="Manuel Sanchez" userId="a017667e-e231-479f-b8a3-34f724440996" providerId="ADAL" clId="{EF857320-3C45-4BEF-BC9F-89D86C588A64}" dt="2021-04-14T00:09:51.086" v="608" actId="478"/>
          <ac:picMkLst>
            <pc:docMk/>
            <pc:sldMk cId="3708921889" sldId="262"/>
            <ac:picMk id="24" creationId="{BCEC0F21-FC08-46A6-A50E-DB101F06ECE0}"/>
          </ac:picMkLst>
        </pc:picChg>
      </pc:sldChg>
      <pc:sldChg chg="addSp delSp modSp add mod">
        <pc:chgData name="Manuel Sanchez" userId="a017667e-e231-479f-b8a3-34f724440996" providerId="ADAL" clId="{EF857320-3C45-4BEF-BC9F-89D86C588A64}" dt="2021-04-14T03:26:53.786" v="2336" actId="207"/>
        <pc:sldMkLst>
          <pc:docMk/>
          <pc:sldMk cId="1992808981" sldId="352"/>
        </pc:sldMkLst>
        <pc:spChg chg="del mod">
          <ac:chgData name="Manuel Sanchez" userId="a017667e-e231-479f-b8a3-34f724440996" providerId="ADAL" clId="{EF857320-3C45-4BEF-BC9F-89D86C588A64}" dt="2021-04-14T01:09:40.506" v="2068" actId="478"/>
          <ac:spMkLst>
            <pc:docMk/>
            <pc:sldMk cId="1992808981" sldId="352"/>
            <ac:spMk id="2" creationId="{2C2BFAE1-45D3-4B3B-81D2-0BF25FA84FB8}"/>
          </ac:spMkLst>
        </pc:spChg>
        <pc:spChg chg="mod">
          <ac:chgData name="Manuel Sanchez" userId="a017667e-e231-479f-b8a3-34f724440996" providerId="ADAL" clId="{EF857320-3C45-4BEF-BC9F-89D86C588A64}" dt="2021-04-14T03:26:53.786" v="2336" actId="207"/>
          <ac:spMkLst>
            <pc:docMk/>
            <pc:sldMk cId="1992808981" sldId="352"/>
            <ac:spMk id="3" creationId="{793A902D-448B-4F65-AC7E-12BE164B3634}"/>
          </ac:spMkLst>
        </pc:spChg>
        <pc:spChg chg="add del mod">
          <ac:chgData name="Manuel Sanchez" userId="a017667e-e231-479f-b8a3-34f724440996" providerId="ADAL" clId="{EF857320-3C45-4BEF-BC9F-89D86C588A64}" dt="2021-04-14T01:09:42.055" v="2069" actId="478"/>
          <ac:spMkLst>
            <pc:docMk/>
            <pc:sldMk cId="1992808981" sldId="352"/>
            <ac:spMk id="15" creationId="{8A40259D-2615-42F5-95EE-33581F423F5B}"/>
          </ac:spMkLst>
        </pc:spChg>
        <pc:spChg chg="add 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16" creationId="{63F5C495-8AB0-44D1-A35A-F3DA029571B6}"/>
          </ac:spMkLst>
        </pc:spChg>
        <pc:spChg chg="add mod ord">
          <ac:chgData name="Manuel Sanchez" userId="a017667e-e231-479f-b8a3-34f724440996" providerId="ADAL" clId="{EF857320-3C45-4BEF-BC9F-89D86C588A64}" dt="2021-04-14T02:29:46.731" v="2194" actId="207"/>
          <ac:spMkLst>
            <pc:docMk/>
            <pc:sldMk cId="1992808981" sldId="352"/>
            <ac:spMk id="17" creationId="{2D5DD70C-B43C-48E5-89CE-7F598A16DCC4}"/>
          </ac:spMkLst>
        </pc:spChg>
        <pc:spChg chg="mod">
          <ac:chgData name="Manuel Sanchez" userId="a017667e-e231-479f-b8a3-34f724440996" providerId="ADAL" clId="{EF857320-3C45-4BEF-BC9F-89D86C588A64}" dt="2021-04-14T02:26:42.288" v="2149" actId="790"/>
          <ac:spMkLst>
            <pc:docMk/>
            <pc:sldMk cId="1992808981" sldId="352"/>
            <ac:spMk id="32" creationId="{5B638CC6-2F53-40FB-8BF1-0D509AC31847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33" creationId="{CBF94009-EC4F-4F09-9838-460F34781EE6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34" creationId="{191D215A-AAFB-49B4-91F9-1E8A24CD0D16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35" creationId="{F8A7BBAB-043F-47EB-8EA8-376E9CF571CC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36" creationId="{74613419-F3A4-408D-BD1C-0B3DC3B3ED76}"/>
          </ac:spMkLst>
        </pc:spChg>
        <pc:spChg chg="mod">
          <ac:chgData name="Manuel Sanchez" userId="a017667e-e231-479f-b8a3-34f724440996" providerId="ADAL" clId="{EF857320-3C45-4BEF-BC9F-89D86C588A64}" dt="2021-04-14T02:26:26.159" v="2146" actId="790"/>
          <ac:spMkLst>
            <pc:docMk/>
            <pc:sldMk cId="1992808981" sldId="352"/>
            <ac:spMk id="38" creationId="{9500DAA3-DD5B-47FA-A00D-ED5777C275D7}"/>
          </ac:spMkLst>
        </pc:spChg>
        <pc:spChg chg="mod">
          <ac:chgData name="Manuel Sanchez" userId="a017667e-e231-479f-b8a3-34f724440996" providerId="ADAL" clId="{EF857320-3C45-4BEF-BC9F-89D86C588A64}" dt="2021-04-14T01:02:27.832" v="1996" actId="20577"/>
          <ac:spMkLst>
            <pc:docMk/>
            <pc:sldMk cId="1992808981" sldId="352"/>
            <ac:spMk id="39" creationId="{1F25F074-52DF-4672-BBD0-0270E2F97C6E}"/>
          </ac:spMkLst>
        </pc:spChg>
        <pc:spChg chg="mod">
          <ac:chgData name="Manuel Sanchez" userId="a017667e-e231-479f-b8a3-34f724440996" providerId="ADAL" clId="{EF857320-3C45-4BEF-BC9F-89D86C588A64}" dt="2021-04-14T01:11:32.676" v="2086" actId="790"/>
          <ac:spMkLst>
            <pc:docMk/>
            <pc:sldMk cId="1992808981" sldId="352"/>
            <ac:spMk id="41" creationId="{DC141FFC-44A6-468F-8F3D-990DBC433DEE}"/>
          </ac:spMkLst>
        </pc:spChg>
        <pc:spChg chg="mod">
          <ac:chgData name="Manuel Sanchez" userId="a017667e-e231-479f-b8a3-34f724440996" providerId="ADAL" clId="{EF857320-3C45-4BEF-BC9F-89D86C588A64}" dt="2021-04-14T02:24:08.690" v="2141" actId="6549"/>
          <ac:spMkLst>
            <pc:docMk/>
            <pc:sldMk cId="1992808981" sldId="352"/>
            <ac:spMk id="42" creationId="{016AAC8A-FCF8-41F7-9070-516BF473CA76}"/>
          </ac:spMkLst>
        </pc:spChg>
        <pc:spChg chg="mod">
          <ac:chgData name="Manuel Sanchez" userId="a017667e-e231-479f-b8a3-34f724440996" providerId="ADAL" clId="{EF857320-3C45-4BEF-BC9F-89D86C588A64}" dt="2021-04-14T01:01:57.558" v="1990" actId="6549"/>
          <ac:spMkLst>
            <pc:docMk/>
            <pc:sldMk cId="1992808981" sldId="352"/>
            <ac:spMk id="43" creationId="{AD2EE4A8-7246-4086-9D2F-038843BC1271}"/>
          </ac:spMkLst>
        </pc:spChg>
        <pc:spChg chg="add mod">
          <ac:chgData name="Manuel Sanchez" userId="a017667e-e231-479f-b8a3-34f724440996" providerId="ADAL" clId="{EF857320-3C45-4BEF-BC9F-89D86C588A64}" dt="2021-04-14T03:26:41.503" v="2331" actId="207"/>
          <ac:spMkLst>
            <pc:docMk/>
            <pc:sldMk cId="1992808981" sldId="352"/>
            <ac:spMk id="45" creationId="{E61F70CD-9629-49D4-BBB8-66DE823240BE}"/>
          </ac:spMkLst>
        </pc:spChg>
        <pc:spChg chg="add del mod">
          <ac:chgData name="Manuel Sanchez" userId="a017667e-e231-479f-b8a3-34f724440996" providerId="ADAL" clId="{EF857320-3C45-4BEF-BC9F-89D86C588A64}" dt="2021-04-14T00:55:47.904" v="1815"/>
          <ac:spMkLst>
            <pc:docMk/>
            <pc:sldMk cId="1992808981" sldId="352"/>
            <ac:spMk id="46" creationId="{971B48EE-3360-48BA-A340-D8A6FD6CBAFC}"/>
          </ac:spMkLst>
        </pc:spChg>
        <pc:spChg chg="add del mod">
          <ac:chgData name="Manuel Sanchez" userId="a017667e-e231-479f-b8a3-34f724440996" providerId="ADAL" clId="{EF857320-3C45-4BEF-BC9F-89D86C588A64}" dt="2021-04-14T00:55:47.904" v="1815"/>
          <ac:spMkLst>
            <pc:docMk/>
            <pc:sldMk cId="1992808981" sldId="352"/>
            <ac:spMk id="47" creationId="{A4E8E8C5-4A36-4DDF-90CB-C6EF4681BCB3}"/>
          </ac:spMkLst>
        </pc:spChg>
        <pc:spChg chg="add 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48" creationId="{41ABEFB8-CFA3-4AFC-AB88-F94848253062}"/>
          </ac:spMkLst>
        </pc:spChg>
        <pc:spChg chg="add mod">
          <ac:chgData name="Manuel Sanchez" userId="a017667e-e231-479f-b8a3-34f724440996" providerId="ADAL" clId="{EF857320-3C45-4BEF-BC9F-89D86C588A64}" dt="2021-04-14T03:26:45.502" v="2332" actId="207"/>
          <ac:spMkLst>
            <pc:docMk/>
            <pc:sldMk cId="1992808981" sldId="352"/>
            <ac:spMk id="49" creationId="{5BE43FC1-9F0C-4CD0-BAFE-F00EF10F92D7}"/>
          </ac:spMkLst>
        </pc:spChg>
        <pc:spChg chg="add 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50" creationId="{44AF8318-36AC-4FAB-8936-B402AB78565F}"/>
          </ac:spMkLst>
        </pc:spChg>
        <pc:spChg chg="mod">
          <ac:chgData name="Manuel Sanchez" userId="a017667e-e231-479f-b8a3-34f724440996" providerId="ADAL" clId="{EF857320-3C45-4BEF-BC9F-89D86C588A64}" dt="2021-04-14T02:26:29.763" v="2147" actId="790"/>
          <ac:spMkLst>
            <pc:docMk/>
            <pc:sldMk cId="1992808981" sldId="352"/>
            <ac:spMk id="74" creationId="{9AD236AF-2B33-4B38-BD4A-5170B1810935}"/>
          </ac:spMkLst>
        </pc:spChg>
        <pc:spChg chg="mod">
          <ac:chgData name="Manuel Sanchez" userId="a017667e-e231-479f-b8a3-34f724440996" providerId="ADAL" clId="{EF857320-3C45-4BEF-BC9F-89D86C588A64}" dt="2021-04-14T01:00:53.687" v="1983" actId="20577"/>
          <ac:spMkLst>
            <pc:docMk/>
            <pc:sldMk cId="1992808981" sldId="352"/>
            <ac:spMk id="75" creationId="{AAFEBCD2-A620-44B5-9601-2242ECC08F46}"/>
          </ac:spMkLst>
        </pc:spChg>
        <pc:spChg chg="mod">
          <ac:chgData name="Manuel Sanchez" userId="a017667e-e231-479f-b8a3-34f724440996" providerId="ADAL" clId="{EF857320-3C45-4BEF-BC9F-89D86C588A64}" dt="2021-04-14T02:26:38.403" v="2148" actId="790"/>
          <ac:spMkLst>
            <pc:docMk/>
            <pc:sldMk cId="1992808981" sldId="352"/>
            <ac:spMk id="77" creationId="{BD3C13DE-F039-4402-86A3-DA3DF821BEC8}"/>
          </ac:spMkLst>
        </pc:spChg>
        <pc:spChg chg="mod">
          <ac:chgData name="Manuel Sanchez" userId="a017667e-e231-479f-b8a3-34f724440996" providerId="ADAL" clId="{EF857320-3C45-4BEF-BC9F-89D86C588A64}" dt="2021-04-14T01:02:05.841" v="1992" actId="6549"/>
          <ac:spMkLst>
            <pc:docMk/>
            <pc:sldMk cId="1992808981" sldId="352"/>
            <ac:spMk id="78" creationId="{F159E429-E2C9-4D51-A947-05623A4C64D2}"/>
          </ac:spMkLst>
        </pc:spChg>
        <pc:spChg chg="mod">
          <ac:chgData name="Manuel Sanchez" userId="a017667e-e231-479f-b8a3-34f724440996" providerId="ADAL" clId="{EF857320-3C45-4BEF-BC9F-89D86C588A64}" dt="2021-04-14T03:26:47.945" v="2333" actId="207"/>
          <ac:spMkLst>
            <pc:docMk/>
            <pc:sldMk cId="1992808981" sldId="352"/>
            <ac:spMk id="83" creationId="{63C511A7-3625-4D25-94FF-006D64A7E83A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84" creationId="{2E59E1FA-828E-4AE5-A600-4E54765DAF24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85" creationId="{8336086A-497F-4E3F-9069-7DBF1482AEBC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86" creationId="{2B53C9E4-7C7B-4B40-AB0E-ED4ADBAC0792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87" creationId="{B07D7912-0885-42B3-B817-031EC2D05AC8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88" creationId="{CE541E41-DCF5-408A-BE4F-9B17EB176321}"/>
          </ac:spMkLst>
        </pc:spChg>
        <pc:spChg chg="mod">
          <ac:chgData name="Manuel Sanchez" userId="a017667e-e231-479f-b8a3-34f724440996" providerId="ADAL" clId="{EF857320-3C45-4BEF-BC9F-89D86C588A64}" dt="2021-04-14T03:25:10.782" v="2195" actId="164"/>
          <ac:spMkLst>
            <pc:docMk/>
            <pc:sldMk cId="1992808981" sldId="352"/>
            <ac:spMk id="89" creationId="{75524899-27F1-4800-A212-A05DD706AC8D}"/>
          </ac:spMkLst>
        </pc:spChg>
        <pc:grpChg chg="add mod">
          <ac:chgData name="Manuel Sanchez" userId="a017667e-e231-479f-b8a3-34f724440996" providerId="ADAL" clId="{EF857320-3C45-4BEF-BC9F-89D86C588A64}" dt="2021-04-14T03:25:10.782" v="2195" actId="164"/>
          <ac:grpSpMkLst>
            <pc:docMk/>
            <pc:sldMk cId="1992808981" sldId="352"/>
            <ac:grpSpMk id="18" creationId="{8F89D564-4A1D-4BA9-B65C-1F04B3236D70}"/>
          </ac:grpSpMkLst>
        </pc:grpChg>
        <pc:grpChg chg="add mod">
          <ac:chgData name="Manuel Sanchez" userId="a017667e-e231-479f-b8a3-34f724440996" providerId="ADAL" clId="{EF857320-3C45-4BEF-BC9F-89D86C588A64}" dt="2021-04-14T03:25:10.782" v="2195" actId="164"/>
          <ac:grpSpMkLst>
            <pc:docMk/>
            <pc:sldMk cId="1992808981" sldId="352"/>
            <ac:grpSpMk id="19" creationId="{AFBA64E5-BC04-4113-9D73-61F1B34A5A2B}"/>
          </ac:grpSpMkLst>
        </pc:grpChg>
        <pc:grpChg chg="add mod">
          <ac:chgData name="Manuel Sanchez" userId="a017667e-e231-479f-b8a3-34f724440996" providerId="ADAL" clId="{EF857320-3C45-4BEF-BC9F-89D86C588A64}" dt="2021-04-14T03:25:10.782" v="2195" actId="164"/>
          <ac:grpSpMkLst>
            <pc:docMk/>
            <pc:sldMk cId="1992808981" sldId="352"/>
            <ac:grpSpMk id="31" creationId="{DEFC5EF6-BB83-4AD0-9B7E-B1798E924119}"/>
          </ac:grpSpMkLst>
        </pc:grpChg>
        <pc:grpChg chg="mod">
          <ac:chgData name="Manuel Sanchez" userId="a017667e-e231-479f-b8a3-34f724440996" providerId="ADAL" clId="{EF857320-3C45-4BEF-BC9F-89D86C588A64}" dt="2021-04-14T03:25:10.782" v="2195" actId="164"/>
          <ac:grpSpMkLst>
            <pc:docMk/>
            <pc:sldMk cId="1992808981" sldId="352"/>
            <ac:grpSpMk id="37" creationId="{BDE9DFB6-3803-4DBE-8782-13B1B779A529}"/>
          </ac:grpSpMkLst>
        </pc:grpChg>
        <pc:grpChg chg="mod">
          <ac:chgData name="Manuel Sanchez" userId="a017667e-e231-479f-b8a3-34f724440996" providerId="ADAL" clId="{EF857320-3C45-4BEF-BC9F-89D86C588A64}" dt="2021-04-14T03:25:10.782" v="2195" actId="164"/>
          <ac:grpSpMkLst>
            <pc:docMk/>
            <pc:sldMk cId="1992808981" sldId="352"/>
            <ac:grpSpMk id="40" creationId="{7E133958-76D8-4FA9-9FF9-CC724045CFCD}"/>
          </ac:grpSpMkLst>
        </pc:grpChg>
        <pc:grpChg chg="mod">
          <ac:chgData name="Manuel Sanchez" userId="a017667e-e231-479f-b8a3-34f724440996" providerId="ADAL" clId="{EF857320-3C45-4BEF-BC9F-89D86C588A64}" dt="2021-04-14T03:25:10.782" v="2195" actId="164"/>
          <ac:grpSpMkLst>
            <pc:docMk/>
            <pc:sldMk cId="1992808981" sldId="352"/>
            <ac:grpSpMk id="73" creationId="{9AF12C39-D978-49D1-B30E-2B4FBA61ED74}"/>
          </ac:grpSpMkLst>
        </pc:grpChg>
        <pc:grpChg chg="mod">
          <ac:chgData name="Manuel Sanchez" userId="a017667e-e231-479f-b8a3-34f724440996" providerId="ADAL" clId="{EF857320-3C45-4BEF-BC9F-89D86C588A64}" dt="2021-04-14T03:25:10.782" v="2195" actId="164"/>
          <ac:grpSpMkLst>
            <pc:docMk/>
            <pc:sldMk cId="1992808981" sldId="352"/>
            <ac:grpSpMk id="76" creationId="{432A7031-1455-4F3D-B13B-2B5FA9081D30}"/>
          </ac:grpSpMkLst>
        </pc:grpChg>
        <pc:picChg chg="add mod">
          <ac:chgData name="Manuel Sanchez" userId="a017667e-e231-479f-b8a3-34f724440996" providerId="ADAL" clId="{EF857320-3C45-4BEF-BC9F-89D86C588A64}" dt="2021-04-14T02:28:19.443" v="2192" actId="164"/>
          <ac:picMkLst>
            <pc:docMk/>
            <pc:sldMk cId="1992808981" sldId="352"/>
            <ac:picMk id="5" creationId="{5A562C18-BB0E-4783-8523-64D3B82C931F}"/>
          </ac:picMkLst>
        </pc:picChg>
        <pc:picChg chg="add mod">
          <ac:chgData name="Manuel Sanchez" userId="a017667e-e231-479f-b8a3-34f724440996" providerId="ADAL" clId="{EF857320-3C45-4BEF-BC9F-89D86C588A64}" dt="2021-04-14T03:25:10.782" v="2195" actId="164"/>
          <ac:picMkLst>
            <pc:docMk/>
            <pc:sldMk cId="1992808981" sldId="352"/>
            <ac:picMk id="7" creationId="{E3DD7F77-6E0C-4FFB-9DB8-EE2C98E18095}"/>
          </ac:picMkLst>
        </pc:picChg>
        <pc:picChg chg="add mod">
          <ac:chgData name="Manuel Sanchez" userId="a017667e-e231-479f-b8a3-34f724440996" providerId="ADAL" clId="{EF857320-3C45-4BEF-BC9F-89D86C588A64}" dt="2021-04-14T03:25:10.782" v="2195" actId="164"/>
          <ac:picMkLst>
            <pc:docMk/>
            <pc:sldMk cId="1992808981" sldId="352"/>
            <ac:picMk id="9" creationId="{05934D7B-2F9B-4AD3-83E0-E4FD6EB01EEC}"/>
          </ac:picMkLst>
        </pc:picChg>
        <pc:picChg chg="add mod">
          <ac:chgData name="Manuel Sanchez" userId="a017667e-e231-479f-b8a3-34f724440996" providerId="ADAL" clId="{EF857320-3C45-4BEF-BC9F-89D86C588A64}" dt="2021-04-14T03:25:10.782" v="2195" actId="164"/>
          <ac:picMkLst>
            <pc:docMk/>
            <pc:sldMk cId="1992808981" sldId="352"/>
            <ac:picMk id="11" creationId="{CCF7FD75-F3FF-4330-ABE0-42ACC13C1E06}"/>
          </ac:picMkLst>
        </pc:picChg>
        <pc:picChg chg="add mod">
          <ac:chgData name="Manuel Sanchez" userId="a017667e-e231-479f-b8a3-34f724440996" providerId="ADAL" clId="{EF857320-3C45-4BEF-BC9F-89D86C588A64}" dt="2021-04-14T03:25:10.782" v="2195" actId="164"/>
          <ac:picMkLst>
            <pc:docMk/>
            <pc:sldMk cId="1992808981" sldId="352"/>
            <ac:picMk id="13" creationId="{D0BDA91C-11BF-4350-8786-C7CB705FDB51}"/>
          </ac:picMkLst>
        </pc:picChg>
        <pc:picChg chg="add del mod">
          <ac:chgData name="Manuel Sanchez" userId="a017667e-e231-479f-b8a3-34f724440996" providerId="ADAL" clId="{EF857320-3C45-4BEF-BC9F-89D86C588A64}" dt="2021-04-14T01:04:04.353" v="1998" actId="478"/>
          <ac:picMkLst>
            <pc:docMk/>
            <pc:sldMk cId="1992808981" sldId="352"/>
            <ac:picMk id="44" creationId="{86671FC3-1817-4122-A3BD-A414401412AF}"/>
          </ac:picMkLst>
        </pc:picChg>
        <pc:picChg chg="add mod">
          <ac:chgData name="Manuel Sanchez" userId="a017667e-e231-479f-b8a3-34f724440996" providerId="ADAL" clId="{EF857320-3C45-4BEF-BC9F-89D86C588A64}" dt="2021-04-14T03:25:10.782" v="2195" actId="164"/>
          <ac:picMkLst>
            <pc:docMk/>
            <pc:sldMk cId="1992808981" sldId="352"/>
            <ac:picMk id="53" creationId="{D24098B9-48FF-40BC-A57D-C4193016C5D2}"/>
          </ac:picMkLst>
        </pc:picChg>
        <pc:picChg chg="del mod">
          <ac:chgData name="Manuel Sanchez" userId="a017667e-e231-479f-b8a3-34f724440996" providerId="ADAL" clId="{EF857320-3C45-4BEF-BC9F-89D86C588A64}" dt="2021-04-14T01:05:46.288" v="2009" actId="478"/>
          <ac:picMkLst>
            <pc:docMk/>
            <pc:sldMk cId="1992808981" sldId="352"/>
            <ac:picMk id="79" creationId="{4B4D3FAA-CAF6-4AE2-A523-16E470A9453B}"/>
          </ac:picMkLst>
        </pc:picChg>
        <pc:picChg chg="del mod">
          <ac:chgData name="Manuel Sanchez" userId="a017667e-e231-479f-b8a3-34f724440996" providerId="ADAL" clId="{EF857320-3C45-4BEF-BC9F-89D86C588A64}" dt="2021-04-14T01:04:12.162" v="2004" actId="478"/>
          <ac:picMkLst>
            <pc:docMk/>
            <pc:sldMk cId="1992808981" sldId="352"/>
            <ac:picMk id="80" creationId="{979BB5F5-51D7-46AF-B21E-4D9320E1233B}"/>
          </ac:picMkLst>
        </pc:picChg>
        <pc:picChg chg="del mod">
          <ac:chgData name="Manuel Sanchez" userId="a017667e-e231-479f-b8a3-34f724440996" providerId="ADAL" clId="{EF857320-3C45-4BEF-BC9F-89D86C588A64}" dt="2021-04-14T01:06:20.007" v="2020" actId="478"/>
          <ac:picMkLst>
            <pc:docMk/>
            <pc:sldMk cId="1992808981" sldId="352"/>
            <ac:picMk id="81" creationId="{64BF46CA-BAFA-4EED-8771-ED843D20ADF3}"/>
          </ac:picMkLst>
        </pc:picChg>
        <pc:picChg chg="del mod">
          <ac:chgData name="Manuel Sanchez" userId="a017667e-e231-479f-b8a3-34f724440996" providerId="ADAL" clId="{EF857320-3C45-4BEF-BC9F-89D86C588A64}" dt="2021-04-14T01:06:05.905" v="2018" actId="478"/>
          <ac:picMkLst>
            <pc:docMk/>
            <pc:sldMk cId="1992808981" sldId="352"/>
            <ac:picMk id="82" creationId="{01FE0768-BCC5-4C6E-B8EB-B4C0923B1DB0}"/>
          </ac:picMkLst>
        </pc:picChg>
      </pc:sldChg>
      <pc:sldChg chg="modSp add mod">
        <pc:chgData name="Manuel Sanchez" userId="a017667e-e231-479f-b8a3-34f724440996" providerId="ADAL" clId="{EF857320-3C45-4BEF-BC9F-89D86C588A64}" dt="2021-04-14T00:51:47.258" v="1700" actId="404"/>
        <pc:sldMkLst>
          <pc:docMk/>
          <pc:sldMk cId="1460435316" sldId="355"/>
        </pc:sldMkLst>
        <pc:spChg chg="mod">
          <ac:chgData name="Manuel Sanchez" userId="a017667e-e231-479f-b8a3-34f724440996" providerId="ADAL" clId="{EF857320-3C45-4BEF-BC9F-89D86C588A64}" dt="2021-04-14T00:48:39.672" v="1642" actId="1076"/>
          <ac:spMkLst>
            <pc:docMk/>
            <pc:sldMk cId="1460435316" sldId="355"/>
            <ac:spMk id="2" creationId="{2C2BFAE1-45D3-4B3B-81D2-0BF25FA84FB8}"/>
          </ac:spMkLst>
        </pc:spChg>
        <pc:spChg chg="mod">
          <ac:chgData name="Manuel Sanchez" userId="a017667e-e231-479f-b8a3-34f724440996" providerId="ADAL" clId="{EF857320-3C45-4BEF-BC9F-89D86C588A64}" dt="2021-04-14T00:51:12.514" v="1668" actId="1076"/>
          <ac:spMkLst>
            <pc:docMk/>
            <pc:sldMk cId="1460435316" sldId="355"/>
            <ac:spMk id="44" creationId="{F7E71D5E-F470-4E4B-9208-7CCAB4A3CBFD}"/>
          </ac:spMkLst>
        </pc:spChg>
        <pc:spChg chg="mod">
          <ac:chgData name="Manuel Sanchez" userId="a017667e-e231-479f-b8a3-34f724440996" providerId="ADAL" clId="{EF857320-3C45-4BEF-BC9F-89D86C588A64}" dt="2021-04-14T00:51:09.401" v="1666" actId="1076"/>
          <ac:spMkLst>
            <pc:docMk/>
            <pc:sldMk cId="1460435316" sldId="355"/>
            <ac:spMk id="45" creationId="{C0C5BD29-A76B-48C3-B362-2479DC1E683C}"/>
          </ac:spMkLst>
        </pc:spChg>
        <pc:spChg chg="mod">
          <ac:chgData name="Manuel Sanchez" userId="a017667e-e231-479f-b8a3-34f724440996" providerId="ADAL" clId="{EF857320-3C45-4BEF-BC9F-89D86C588A64}" dt="2021-04-14T00:51:17.792" v="1677" actId="20577"/>
          <ac:spMkLst>
            <pc:docMk/>
            <pc:sldMk cId="1460435316" sldId="355"/>
            <ac:spMk id="46" creationId="{F2BDA68D-6AC9-4488-A778-A794600A5936}"/>
          </ac:spMkLst>
        </pc:spChg>
        <pc:spChg chg="mod">
          <ac:chgData name="Manuel Sanchez" userId="a017667e-e231-479f-b8a3-34f724440996" providerId="ADAL" clId="{EF857320-3C45-4BEF-BC9F-89D86C588A64}" dt="2021-04-14T00:51:27.104" v="1690" actId="20577"/>
          <ac:spMkLst>
            <pc:docMk/>
            <pc:sldMk cId="1460435316" sldId="355"/>
            <ac:spMk id="47" creationId="{A0D6C8E6-DEBC-406F-BDB8-D872D48C0926}"/>
          </ac:spMkLst>
        </pc:spChg>
        <pc:spChg chg="mod">
          <ac:chgData name="Manuel Sanchez" userId="a017667e-e231-479f-b8a3-34f724440996" providerId="ADAL" clId="{EF857320-3C45-4BEF-BC9F-89D86C588A64}" dt="2021-04-14T00:51:47.258" v="1700" actId="404"/>
          <ac:spMkLst>
            <pc:docMk/>
            <pc:sldMk cId="1460435316" sldId="355"/>
            <ac:spMk id="48" creationId="{00204058-AFE2-4CAE-AF70-5569C70FA9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5533A-3F34-4812-BEDC-D47D15BF7A22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C948A-8572-430D-B8B3-CB7C8A80D9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85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4943-4D05-4E00-B54D-AEBFCB356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0B976-806A-47A6-A2FC-9BB77B65A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EACD-6504-4536-9788-1FA6055B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5BCD-FCBE-4CD4-BBF7-1F92A505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60DCA-B493-4C6C-9F29-BAE10040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83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357B-9572-4560-8E59-6C628E8A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93DF8-61B4-43EB-A6AF-649075B73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1299-18B3-41F6-9840-97AC2950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B3B0-C669-4735-B017-67971C4D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61D4-F65E-4B44-B6FB-CD49B325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5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F9B20-DF2C-4784-BC6E-C5D7FBBD4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C9002-154C-4973-99BA-A01605FCE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F096-BE6B-4F5E-9890-DAB5836D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2F52-F2DF-42BD-89FA-1A05767A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3B31-CE0F-4942-8672-75D1E572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D986-6C1A-4052-82B2-67C3C295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F946-F769-4333-9DC9-895F080D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4B14-DE3F-4130-AE65-CC51BA26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6185-4696-4F99-8D6B-99AE064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785C-0EFB-4645-951B-D9F6B9F1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0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6647-240D-41B6-8D57-23FDC4A5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69134-6DF3-462E-8434-9848B62D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E79B-8551-41CE-A5B7-88028D97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9B30-7786-4F4A-B950-7F269963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531C-EE67-400E-BDB9-18B61E16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8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35A7-3ED2-4367-8C5A-AE304B22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5D37-DF4D-4FED-9F4E-2677E576A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29C85-3434-4874-A527-B52081C0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0871-3AED-430F-85A0-BDC03A3B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EF1B-9486-46A2-BB58-F3AD8671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87071-074E-4207-BD79-FFC7B08D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4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E6FE-EF4E-4A6A-898F-11CC6B9B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5A2C-2A03-435F-830D-782C1FD8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6DDAE-F6A7-4D3F-BA6B-E9B59B9C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A676D-DAD0-41C7-820A-906557F01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08B4B-2944-4FEB-92F1-8FE2690C8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AE557-D35E-4ADE-ACD1-2B5E19EC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F4D01-BA17-45C9-BD84-C36102C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8140E-FDFA-4E3F-871E-483D70D7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4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39BE-855B-4286-ACB1-590D9990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86E46-FE2D-4826-9FE3-238A4DF6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9511-79A1-464B-BCC8-978450BD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FF39-ECC7-4C80-A6C5-5B507734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2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18B27-0C4B-4EEB-BD3F-3DE58558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66C27-400D-4A3D-8E4E-BB9586A5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56BD0-9DA9-4594-BE6A-14A300E6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5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374B-CB20-4D4B-BB4D-88798C7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57FF-24FE-4D47-970C-46D7DEE6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8F0BA-B1EC-4EE5-8254-EA5346FE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3D5E-E2F3-4E8F-825A-1C1069C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5EA5-EE95-4CD8-A049-B8948DA7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0C53-3284-49CD-8A99-6AD44DA6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06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284C-C7CD-445A-BB6A-1D63F486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3F067-8738-4387-B7E7-E66C54C7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82C73-1E81-4541-8AB8-7F7847C63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92B1-E5B7-4C50-897E-C071D469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1288-B35C-4507-A427-6F867482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A36F-43C6-457C-85F7-A2742CD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C9D9-87FF-49DF-9CC2-5E50E59A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3FB4-9EF3-462D-9591-5D2AD124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9BE7-3535-4BD5-BDA3-167FC8B07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0C82-7923-4325-BC98-9F51A120FB9D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D33A-4160-4284-9344-FEA31E7E2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AC6A-DC67-45E7-8C0E-528CA0E52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0BF2-15D5-46E1-B7BB-02468E0793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25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ri.org/aqueduct/abou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fif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72ED9A-90C3-4DB2-B805-E854A951E8BC}"/>
              </a:ext>
            </a:extLst>
          </p:cNvPr>
          <p:cNvGrpSpPr/>
          <p:nvPr/>
        </p:nvGrpSpPr>
        <p:grpSpPr>
          <a:xfrm>
            <a:off x="673069" y="652651"/>
            <a:ext cx="10845862" cy="5784194"/>
            <a:chOff x="394356" y="596895"/>
            <a:chExt cx="10845862" cy="5784194"/>
          </a:xfrm>
        </p:grpSpPr>
        <p:pic>
          <p:nvPicPr>
            <p:cNvPr id="29" name="Picture 28" descr="Map&#10;&#10;Description automatically generated">
              <a:extLst>
                <a:ext uri="{FF2B5EF4-FFF2-40B4-BE49-F238E27FC236}">
                  <a16:creationId xmlns:a16="http://schemas.microsoft.com/office/drawing/2014/main" id="{71E35AB7-7FCA-48A1-BF14-DFE8B2C8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82" y="628259"/>
              <a:ext cx="10288436" cy="5601482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6BF504-D2C7-4419-B341-9E8D623D12D1}"/>
                </a:ext>
              </a:extLst>
            </p:cNvPr>
            <p:cNvGrpSpPr/>
            <p:nvPr/>
          </p:nvGrpSpPr>
          <p:grpSpPr>
            <a:xfrm>
              <a:off x="394356" y="596895"/>
              <a:ext cx="9367973" cy="5784194"/>
              <a:chOff x="238239" y="545220"/>
              <a:chExt cx="9367973" cy="57841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D5849-D6E3-4C85-8CAC-0827176099A2}"/>
                  </a:ext>
                </a:extLst>
              </p:cNvPr>
              <p:cNvSpPr txBox="1"/>
              <p:nvPr/>
            </p:nvSpPr>
            <p:spPr>
              <a:xfrm>
                <a:off x="371101" y="2354516"/>
                <a:ext cx="34253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estrés hídrico 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mide la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relación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entre la extracción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total de agua y el suministro de agua renovable disponible.</a:t>
                </a:r>
              </a:p>
            </p:txBody>
          </p:sp>
          <p:pic>
            <p:nvPicPr>
              <p:cNvPr id="15" name="Picture 1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91E5892-EC40-4DCE-A3F4-7FFFB305B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4710" y="3316763"/>
                <a:ext cx="458106" cy="458106"/>
              </a:xfrm>
              <a:prstGeom prst="rect">
                <a:avLst/>
              </a:prstGeom>
            </p:spPr>
          </p:pic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5617304C-16C1-470F-BC02-D0666FE15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598" y="155940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EB7E27-86B2-487E-815A-CD279AB99838}"/>
                  </a:ext>
                </a:extLst>
              </p:cNvPr>
              <p:cNvSpPr txBox="1"/>
              <p:nvPr/>
            </p:nvSpPr>
            <p:spPr>
              <a:xfrm>
                <a:off x="238239" y="3774869"/>
                <a:ext cx="365855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6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Tiene un 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riesgo EXTREMO ALTO 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de estrés hídrico</a:t>
                </a:r>
              </a:p>
              <a:p>
                <a:pPr algn="ctr"/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consumo de agua de las personas y la industria es igual al suministro de agua disponible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.</a:t>
                </a:r>
              </a:p>
              <a:p>
                <a:pPr algn="ctr"/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Esto esta en relación al 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crecimiento desigual 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que hay entre el 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consumo de agua en el estado y las fuentes renovables disponibles</a:t>
                </a:r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.</a:t>
                </a:r>
              </a:p>
              <a:p>
                <a:pPr algn="ctr"/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 decir</a:t>
                </a:r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, cada vez hay mas personas e industrias que consumen agua del mismo único pozo. 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</p:txBody>
          </p:sp>
          <p:pic>
            <p:nvPicPr>
              <p:cNvPr id="26" name="Picture 25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DBF64E55-9B5F-465A-A4D6-FB168DE6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6914" y="545220"/>
                <a:ext cx="1979298" cy="9026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4223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72ED9A-90C3-4DB2-B805-E854A951E8BC}"/>
              </a:ext>
            </a:extLst>
          </p:cNvPr>
          <p:cNvGrpSpPr/>
          <p:nvPr/>
        </p:nvGrpSpPr>
        <p:grpSpPr>
          <a:xfrm>
            <a:off x="673069" y="652651"/>
            <a:ext cx="10845862" cy="5845750"/>
            <a:chOff x="394356" y="596895"/>
            <a:chExt cx="10845862" cy="5845750"/>
          </a:xfrm>
        </p:grpSpPr>
        <p:pic>
          <p:nvPicPr>
            <p:cNvPr id="29" name="Picture 28" descr="Map&#10;&#10;Description automatically generated">
              <a:extLst>
                <a:ext uri="{FF2B5EF4-FFF2-40B4-BE49-F238E27FC236}">
                  <a16:creationId xmlns:a16="http://schemas.microsoft.com/office/drawing/2014/main" id="{71E35AB7-7FCA-48A1-BF14-DFE8B2C8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82" y="628259"/>
              <a:ext cx="10288436" cy="5601482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6BF504-D2C7-4419-B341-9E8D623D12D1}"/>
                </a:ext>
              </a:extLst>
            </p:cNvPr>
            <p:cNvGrpSpPr/>
            <p:nvPr/>
          </p:nvGrpSpPr>
          <p:grpSpPr>
            <a:xfrm>
              <a:off x="394356" y="596895"/>
              <a:ext cx="9367973" cy="5845750"/>
              <a:chOff x="238239" y="545220"/>
              <a:chExt cx="9367973" cy="584575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D5849-D6E3-4C85-8CAC-0827176099A2}"/>
                  </a:ext>
                </a:extLst>
              </p:cNvPr>
              <p:cNvSpPr txBox="1"/>
              <p:nvPr/>
            </p:nvSpPr>
            <p:spPr>
              <a:xfrm>
                <a:off x="238239" y="2331585"/>
                <a:ext cx="34253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estrés hídrico 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mide la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relación</a:t>
                </a:r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entre la extracción </a:t>
                </a:r>
                <a:r>
                  <a:rPr lang="es-MX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total de agua y el suministro de agua renovable disponible.</a:t>
                </a:r>
              </a:p>
            </p:txBody>
          </p:sp>
          <p:pic>
            <p:nvPicPr>
              <p:cNvPr id="15" name="Picture 1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91E5892-EC40-4DCE-A3F4-7FFFB305B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4710" y="3316763"/>
                <a:ext cx="458106" cy="458106"/>
              </a:xfrm>
              <a:prstGeom prst="rect">
                <a:avLst/>
              </a:prstGeom>
            </p:spPr>
          </p:pic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5617304C-16C1-470F-BC02-D0666FE15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598" y="155940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EB7E27-86B2-487E-815A-CD279AB99838}"/>
                  </a:ext>
                </a:extLst>
              </p:cNvPr>
              <p:cNvSpPr txBox="1"/>
              <p:nvPr/>
            </p:nvSpPr>
            <p:spPr>
              <a:xfrm>
                <a:off x="254488" y="3774869"/>
                <a:ext cx="3658550" cy="261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6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b="1" dirty="0">
                    <a:solidFill>
                      <a:srgbClr val="C0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Se nos acaba el AGUA</a:t>
                </a:r>
              </a:p>
              <a:p>
                <a:pPr algn="ctr"/>
                <a:r>
                  <a:rPr lang="es-MX" sz="14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 tiene un riesgo </a:t>
                </a:r>
                <a:r>
                  <a:rPr lang="es-MX" sz="1400" b="1" dirty="0">
                    <a:solidFill>
                      <a:srgbClr val="C0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EXTREMO ALTO</a:t>
                </a:r>
                <a:r>
                  <a:rPr lang="es-MX" sz="14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de estrés hídrico</a:t>
                </a:r>
              </a:p>
              <a:p>
                <a:pPr algn="ctr"/>
                <a:endParaRPr lang="es-MX" b="1" dirty="0">
                  <a:solidFill>
                    <a:srgbClr val="C00000"/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El agua de Colima apenas alcanza para el consumo presente</a:t>
                </a:r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endParaRPr lang="es-MX" sz="1200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  <a:p>
                <a:pPr algn="ctr"/>
                <a:r>
                  <a: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Cada vez hay mas personas e industrias que consumen agua del mismo único pozo </a:t>
                </a:r>
              </a:p>
              <a:p>
                <a:pPr algn="ctr"/>
                <a:endParaRPr lang="es-MX" sz="1200" b="1" dirty="0"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</p:txBody>
          </p:sp>
          <p:pic>
            <p:nvPicPr>
              <p:cNvPr id="26" name="Picture 25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DBF64E55-9B5F-465A-A4D6-FB168DE6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6914" y="545220"/>
                <a:ext cx="1979298" cy="9026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353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861E38-9CB1-49BD-B677-8A22650853BF}"/>
              </a:ext>
            </a:extLst>
          </p:cNvPr>
          <p:cNvGrpSpPr/>
          <p:nvPr/>
        </p:nvGrpSpPr>
        <p:grpSpPr>
          <a:xfrm>
            <a:off x="410992" y="448809"/>
            <a:ext cx="10344423" cy="5960382"/>
            <a:chOff x="410992" y="482262"/>
            <a:chExt cx="10344423" cy="596038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072ED9A-90C3-4DB2-B805-E854A951E8BC}"/>
                </a:ext>
              </a:extLst>
            </p:cNvPr>
            <p:cNvGrpSpPr/>
            <p:nvPr/>
          </p:nvGrpSpPr>
          <p:grpSpPr>
            <a:xfrm>
              <a:off x="410992" y="482262"/>
              <a:ext cx="10344423" cy="5960382"/>
              <a:chOff x="132279" y="426506"/>
              <a:chExt cx="10344423" cy="5960382"/>
            </a:xfrm>
          </p:grpSpPr>
          <p:pic>
            <p:nvPicPr>
              <p:cNvPr id="29" name="Picture 28" descr="Map&#10;&#10;Description automatically generated">
                <a:extLst>
                  <a:ext uri="{FF2B5EF4-FFF2-40B4-BE49-F238E27FC236}">
                    <a16:creationId xmlns:a16="http://schemas.microsoft.com/office/drawing/2014/main" id="{71E35AB7-7FCA-48A1-BF14-DFE8B2C8C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41" y="1318023"/>
                <a:ext cx="9310158" cy="5068865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06BF504-D2C7-4419-B341-9E8D623D12D1}"/>
                  </a:ext>
                </a:extLst>
              </p:cNvPr>
              <p:cNvGrpSpPr/>
              <p:nvPr/>
            </p:nvGrpSpPr>
            <p:grpSpPr>
              <a:xfrm>
                <a:off x="132279" y="426506"/>
                <a:ext cx="10344423" cy="4303112"/>
                <a:chOff x="-23838" y="374831"/>
                <a:chExt cx="10344423" cy="430311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2D5849-D6E3-4C85-8CAC-0827176099A2}"/>
                    </a:ext>
                  </a:extLst>
                </p:cNvPr>
                <p:cNvSpPr txBox="1"/>
                <p:nvPr/>
              </p:nvSpPr>
              <p:spPr>
                <a:xfrm>
                  <a:off x="-23838" y="2923617"/>
                  <a:ext cx="2773392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Sabías qué el </a:t>
                  </a:r>
                  <a:r>
                    <a:rPr lang="es-MX" b="1" dirty="0">
                      <a:solidFill>
                        <a:srgbClr val="C0000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estrés hídrico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mide la 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relación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entre la extracción 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total de agua y el suministro de agua renovable disponible.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9EB7E27-86B2-487E-815A-CD279AB99838}"/>
                    </a:ext>
                  </a:extLst>
                </p:cNvPr>
                <p:cNvSpPr txBox="1"/>
                <p:nvPr/>
              </p:nvSpPr>
              <p:spPr>
                <a:xfrm>
                  <a:off x="7115824" y="1310514"/>
                  <a:ext cx="3204761" cy="26161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C0000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Se nos acaba el TIEMPO y el AGUA también</a:t>
                  </a:r>
                </a:p>
                <a:p>
                  <a:pPr algn="ctr"/>
                  <a:endParaRPr lang="es-MX" b="1" dirty="0">
                    <a:solidFill>
                      <a:srgbClr val="C0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r>
                    <a:rPr lang="es-MX" sz="1400" b="1" dirty="0"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Colima tiene un riesgo </a:t>
                  </a:r>
                  <a:r>
                    <a:rPr lang="es-MX" sz="1400" b="1" dirty="0">
                      <a:solidFill>
                        <a:srgbClr val="C0000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EXTREMO ALTO</a:t>
                  </a:r>
                  <a:r>
                    <a:rPr lang="es-MX" sz="1400" b="1" dirty="0"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de estrés hídrico, pues apenas alcanza para el consumo actual.</a:t>
                  </a:r>
                  <a:endParaRPr lang="es-MX" sz="14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endParaRPr lang="es-MX" sz="14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r>
                    <a:rPr lang="es-MX" sz="1400" b="1" dirty="0"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Cada vez hay más personas e industrias que consumen agua del mismo único pozo </a:t>
                  </a:r>
                </a:p>
                <a:p>
                  <a:pPr algn="ctr"/>
                  <a:endPara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</p:txBody>
            </p:sp>
            <p:pic>
              <p:nvPicPr>
                <p:cNvPr id="26" name="Picture 25" descr="Logo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BF64E55-9B5F-465A-A4D6-FB168DE6B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6620" y="374831"/>
                  <a:ext cx="1979298" cy="902668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2B8E6D-B5E3-4ADA-9FE0-BE5656FF68F0}"/>
                </a:ext>
              </a:extLst>
            </p:cNvPr>
            <p:cNvSpPr/>
            <p:nvPr/>
          </p:nvSpPr>
          <p:spPr>
            <a:xfrm>
              <a:off x="2363174" y="965493"/>
              <a:ext cx="212988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D79969-7149-48B7-8CBE-BF1E070ED441}"/>
              </a:ext>
            </a:extLst>
          </p:cNvPr>
          <p:cNvSpPr txBox="1"/>
          <p:nvPr/>
        </p:nvSpPr>
        <p:spPr>
          <a:xfrm>
            <a:off x="1190847" y="2977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009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1BB1BC5-CC94-469A-A0B9-EC96F80671CE}"/>
              </a:ext>
            </a:extLst>
          </p:cNvPr>
          <p:cNvGrpSpPr/>
          <p:nvPr/>
        </p:nvGrpSpPr>
        <p:grpSpPr>
          <a:xfrm>
            <a:off x="1062369" y="427543"/>
            <a:ext cx="8850350" cy="6175275"/>
            <a:chOff x="1062369" y="427543"/>
            <a:chExt cx="8850350" cy="6175275"/>
          </a:xfrm>
        </p:grpSpPr>
        <p:pic>
          <p:nvPicPr>
            <p:cNvPr id="6" name="Picture 5" descr="Map&#10;&#10;Description automatically generated">
              <a:extLst>
                <a:ext uri="{FF2B5EF4-FFF2-40B4-BE49-F238E27FC236}">
                  <a16:creationId xmlns:a16="http://schemas.microsoft.com/office/drawing/2014/main" id="{551C8025-D5B0-48E7-AAEE-8F446F342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699" y="992663"/>
              <a:ext cx="7670020" cy="5610155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6BF504-D2C7-4419-B341-9E8D623D12D1}"/>
                </a:ext>
              </a:extLst>
            </p:cNvPr>
            <p:cNvGrpSpPr/>
            <p:nvPr/>
          </p:nvGrpSpPr>
          <p:grpSpPr>
            <a:xfrm>
              <a:off x="4639450" y="427543"/>
              <a:ext cx="5273269" cy="2868118"/>
              <a:chOff x="4346620" y="374831"/>
              <a:chExt cx="5500553" cy="297676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D5849-D6E3-4C85-8CAC-0827176099A2}"/>
                  </a:ext>
                </a:extLst>
              </p:cNvPr>
              <p:cNvSpPr txBox="1"/>
              <p:nvPr/>
            </p:nvSpPr>
            <p:spPr>
              <a:xfrm>
                <a:off x="7073781" y="2105795"/>
                <a:ext cx="2773392" cy="1245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</a:t>
                </a:r>
                <a:r>
                  <a:rPr lang="es-MX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</a:t>
                </a:r>
              </a:p>
              <a:p>
                <a:pPr algn="ctr"/>
                <a:r>
                  <a:rPr lang="es-MX" b="1" dirty="0">
                    <a:solidFill>
                      <a:srgbClr val="FF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Tiene un riesgo Alto de sufrir sequias. </a:t>
                </a:r>
              </a:p>
              <a:p>
                <a:pPr algn="ctr"/>
                <a:endParaRPr lang="es-MX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</p:txBody>
          </p:sp>
          <p:pic>
            <p:nvPicPr>
              <p:cNvPr id="26" name="Picture 25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DBF64E55-9B5F-465A-A4D6-FB168DE6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6620" y="374831"/>
                <a:ext cx="1979298" cy="902668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2B8E6D-B5E3-4ADA-9FE0-BE5656FF68F0}"/>
                </a:ext>
              </a:extLst>
            </p:cNvPr>
            <p:cNvSpPr/>
            <p:nvPr/>
          </p:nvSpPr>
          <p:spPr>
            <a:xfrm>
              <a:off x="2242699" y="551033"/>
              <a:ext cx="2041876" cy="622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DC151-EDED-4DBA-A1E1-0F528F050256}"/>
                </a:ext>
              </a:extLst>
            </p:cNvPr>
            <p:cNvSpPr txBox="1"/>
            <p:nvPr/>
          </p:nvSpPr>
          <p:spPr>
            <a:xfrm>
              <a:off x="1062369" y="3940891"/>
              <a:ext cx="265879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Vamos a</a:t>
              </a:r>
            </a:p>
            <a:p>
              <a:pPr algn="ctr"/>
              <a:r>
                <a:rPr lang="es-MX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 </a:t>
              </a:r>
              <a:r>
                <a:rPr lang="es-MX" b="1" dirty="0">
                  <a:solidFill>
                    <a:srgbClr val="FF0000"/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GARANTIZAR</a:t>
              </a:r>
              <a:r>
                <a:rPr lang="es-MX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 el derecho humano</a:t>
              </a:r>
              <a:r>
                <a:rPr lang="es-MX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 </a:t>
              </a:r>
              <a:r>
                <a:rPr lang="es-MX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al</a:t>
              </a:r>
              <a:r>
                <a:rPr lang="es-MX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 </a:t>
              </a:r>
              <a:r>
                <a:rPr lang="es-MX" b="1" dirty="0">
                  <a:solidFill>
                    <a:srgbClr val="002060"/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acceso al agua para los Colimenses</a:t>
              </a:r>
            </a:p>
            <a:p>
              <a:pPr algn="ctr"/>
              <a:endPara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Grotesque Light" panose="020B0604020202020204" pitchFamily="34" charset="0"/>
                <a:ea typeface="HGMaruGothicMPRO" panose="020F0400000000000000" pitchFamily="34" charset="-128"/>
                <a:cs typeface="FreesiaUPC" panose="020B0502040204020203" pitchFamily="34" charset="-34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CEC0F21-FC08-46A6-A50E-DB101F06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141" y="3411279"/>
              <a:ext cx="458106" cy="458106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97EDA57E-F3A5-4CC5-8FE1-5B454A045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155" y="1449001"/>
              <a:ext cx="646331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9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73B59-D99C-4C58-8DED-4D6CEEF137A4}"/>
              </a:ext>
            </a:extLst>
          </p:cNvPr>
          <p:cNvGrpSpPr/>
          <p:nvPr/>
        </p:nvGrpSpPr>
        <p:grpSpPr>
          <a:xfrm>
            <a:off x="1674206" y="461005"/>
            <a:ext cx="8487571" cy="5935990"/>
            <a:chOff x="1299632" y="437661"/>
            <a:chExt cx="8487571" cy="5935990"/>
          </a:xfrm>
        </p:grpSpPr>
        <p:pic>
          <p:nvPicPr>
            <p:cNvPr id="6" name="Picture 5" descr="Map&#10;&#10;Description automatically generated">
              <a:extLst>
                <a:ext uri="{FF2B5EF4-FFF2-40B4-BE49-F238E27FC236}">
                  <a16:creationId xmlns:a16="http://schemas.microsoft.com/office/drawing/2014/main" id="{0CD1BC12-D049-4494-9B74-5B7E5900B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451" y="900143"/>
              <a:ext cx="7511295" cy="547350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2861E38-9CB1-49BD-B677-8A22650853BF}"/>
                </a:ext>
              </a:extLst>
            </p:cNvPr>
            <p:cNvGrpSpPr/>
            <p:nvPr/>
          </p:nvGrpSpPr>
          <p:grpSpPr>
            <a:xfrm>
              <a:off x="1299632" y="437661"/>
              <a:ext cx="8487571" cy="5520196"/>
              <a:chOff x="1267734" y="435574"/>
              <a:chExt cx="8487571" cy="552019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06BF504-D2C7-4419-B341-9E8D623D12D1}"/>
                  </a:ext>
                </a:extLst>
              </p:cNvPr>
              <p:cNvGrpSpPr/>
              <p:nvPr/>
            </p:nvGrpSpPr>
            <p:grpSpPr>
              <a:xfrm>
                <a:off x="1267734" y="482262"/>
                <a:ext cx="8487571" cy="5473508"/>
                <a:chOff x="832904" y="374831"/>
                <a:chExt cx="8487571" cy="547350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2D5849-D6E3-4C85-8CAC-0827176099A2}"/>
                    </a:ext>
                  </a:extLst>
                </p:cNvPr>
                <p:cNvSpPr txBox="1"/>
                <p:nvPr/>
              </p:nvSpPr>
              <p:spPr>
                <a:xfrm>
                  <a:off x="6547083" y="1434442"/>
                  <a:ext cx="2773392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¿Sabías qué? </a:t>
                  </a:r>
                </a:p>
                <a:p>
                  <a:pPr algn="ctr"/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El </a:t>
                  </a:r>
                  <a:r>
                    <a:rPr lang="es-MX" b="1" dirty="0">
                      <a:solidFill>
                        <a:srgbClr val="C0000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estrés hídrico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mide la </a:t>
                  </a:r>
                  <a:r>
                    <a:rPr lang="es-MX" b="1" dirty="0">
                      <a:solidFill>
                        <a:srgbClr val="00206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relación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entre la extracción </a:t>
                  </a:r>
                  <a:r>
                    <a:rPr lang="es-MX" b="1" dirty="0">
                      <a:solidFill>
                        <a:srgbClr val="00206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total de agua y el suministro de agua renovable disponible.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9EB7E27-86B2-487E-815A-CD279AB99838}"/>
                    </a:ext>
                  </a:extLst>
                </p:cNvPr>
                <p:cNvSpPr txBox="1"/>
                <p:nvPr/>
              </p:nvSpPr>
              <p:spPr>
                <a:xfrm>
                  <a:off x="832904" y="3755458"/>
                  <a:ext cx="2946937" cy="2092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s-MX" b="1" dirty="0">
                    <a:solidFill>
                      <a:srgbClr val="C0000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Vamos a </a:t>
                  </a:r>
                  <a:r>
                    <a:rPr lang="es-MX" b="1" dirty="0">
                      <a:solidFill>
                        <a:srgbClr val="00206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GARANTIZAR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el </a:t>
                  </a:r>
                  <a:r>
                    <a:rPr lang="es-MX" b="1" dirty="0">
                      <a:solidFill>
                        <a:srgbClr val="00206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Derecho Humano </a:t>
                  </a:r>
                  <a:r>
                    <a:rPr lang="es-MX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al</a:t>
                  </a:r>
                  <a:r>
                    <a:rPr lang="es-MX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 </a:t>
                  </a:r>
                  <a:r>
                    <a:rPr lang="es-MX" b="1" dirty="0">
                      <a:solidFill>
                        <a:srgbClr val="002060"/>
                      </a:solidFill>
                      <a:latin typeface="Grotesque Light" panose="020B0604020202020204" pitchFamily="34" charset="0"/>
                      <a:ea typeface="HGMaruGothicMPRO" panose="020F0400000000000000" pitchFamily="34" charset="-128"/>
                      <a:cs typeface="FreesiaUPC" panose="020B0502040204020203" pitchFamily="34" charset="-34"/>
                    </a:rPr>
                    <a:t>acceso al agua para los Colimenses</a:t>
                  </a:r>
                </a:p>
                <a:p>
                  <a:pPr algn="ctr"/>
                  <a:endParaRPr lang="es-MX" sz="14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endParaRPr lang="es-MX" sz="1400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  <a:p>
                  <a:pPr algn="ctr"/>
                  <a:endParaRPr lang="es-MX" sz="1200" b="1" dirty="0"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endParaRPr>
                </a:p>
              </p:txBody>
            </p:sp>
            <p:pic>
              <p:nvPicPr>
                <p:cNvPr id="26" name="Picture 25" descr="Logo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BF64E55-9B5F-465A-A4D6-FB168DE6B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6620" y="374831"/>
                  <a:ext cx="1979298" cy="902668"/>
                </a:xfrm>
                <a:prstGeom prst="rect">
                  <a:avLst/>
                </a:prstGeom>
              </p:spPr>
            </p:pic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2B8E6D-B5E3-4ADA-9FE0-BE5656FF68F0}"/>
                  </a:ext>
                </a:extLst>
              </p:cNvPr>
              <p:cNvSpPr/>
              <p:nvPr/>
            </p:nvSpPr>
            <p:spPr>
              <a:xfrm>
                <a:off x="1865286" y="435574"/>
                <a:ext cx="2129883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FA8D47CD-6E34-48D9-AD44-94A81CC73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764" y="3449182"/>
              <a:ext cx="686672" cy="686672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22994D98-1568-4DF3-A12E-C156B083A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607" y="92921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43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1BB1BC5-CC94-469A-A0B9-EC96F80671CE}"/>
              </a:ext>
            </a:extLst>
          </p:cNvPr>
          <p:cNvGrpSpPr/>
          <p:nvPr/>
        </p:nvGrpSpPr>
        <p:grpSpPr>
          <a:xfrm>
            <a:off x="1062369" y="427543"/>
            <a:ext cx="8850350" cy="6175275"/>
            <a:chOff x="1062369" y="427543"/>
            <a:chExt cx="8850350" cy="6175275"/>
          </a:xfrm>
        </p:grpSpPr>
        <p:pic>
          <p:nvPicPr>
            <p:cNvPr id="6" name="Picture 5" descr="Map&#10;&#10;Description automatically generated">
              <a:extLst>
                <a:ext uri="{FF2B5EF4-FFF2-40B4-BE49-F238E27FC236}">
                  <a16:creationId xmlns:a16="http://schemas.microsoft.com/office/drawing/2014/main" id="{551C8025-D5B0-48E7-AAEE-8F446F342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699" y="992663"/>
              <a:ext cx="7670020" cy="5610155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6BF504-D2C7-4419-B341-9E8D623D12D1}"/>
                </a:ext>
              </a:extLst>
            </p:cNvPr>
            <p:cNvGrpSpPr/>
            <p:nvPr/>
          </p:nvGrpSpPr>
          <p:grpSpPr>
            <a:xfrm>
              <a:off x="4639450" y="427543"/>
              <a:ext cx="5273269" cy="2868118"/>
              <a:chOff x="4346620" y="374831"/>
              <a:chExt cx="5500553" cy="297676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D5849-D6E3-4C85-8CAC-0827176099A2}"/>
                  </a:ext>
                </a:extLst>
              </p:cNvPr>
              <p:cNvSpPr txBox="1"/>
              <p:nvPr/>
            </p:nvSpPr>
            <p:spPr>
              <a:xfrm>
                <a:off x="7073781" y="2105795"/>
                <a:ext cx="2773392" cy="1245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COLIMA</a:t>
                </a:r>
                <a:r>
                  <a:rPr lang="es-MX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 </a:t>
                </a:r>
              </a:p>
              <a:p>
                <a:pPr algn="ctr"/>
                <a:r>
                  <a:rPr lang="es-MX" b="1" dirty="0">
                    <a:solidFill>
                      <a:srgbClr val="002060"/>
                    </a:solidFill>
                    <a:latin typeface="Grotesque Light" panose="020B0604020202020204" pitchFamily="34" charset="0"/>
                    <a:ea typeface="HGMaruGothicMPRO" panose="020F0400000000000000" pitchFamily="34" charset="-128"/>
                    <a:cs typeface="FreesiaUPC" panose="020B0502040204020203" pitchFamily="34" charset="-34"/>
                  </a:rPr>
                  <a:t>Tiene un riesgo MEDIO de sufrir sequias. </a:t>
                </a:r>
              </a:p>
              <a:p>
                <a:pPr algn="ctr"/>
                <a:endParaRPr lang="es-MX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endParaRPr>
              </a:p>
            </p:txBody>
          </p:sp>
          <p:pic>
            <p:nvPicPr>
              <p:cNvPr id="26" name="Picture 25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DBF64E55-9B5F-465A-A4D6-FB168DE6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6620" y="374831"/>
                <a:ext cx="1979298" cy="902668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2B8E6D-B5E3-4ADA-9FE0-BE5656FF68F0}"/>
                </a:ext>
              </a:extLst>
            </p:cNvPr>
            <p:cNvSpPr/>
            <p:nvPr/>
          </p:nvSpPr>
          <p:spPr>
            <a:xfrm>
              <a:off x="2242699" y="551033"/>
              <a:ext cx="2041876" cy="622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DC151-EDED-4DBA-A1E1-0F528F050256}"/>
                </a:ext>
              </a:extLst>
            </p:cNvPr>
            <p:cNvSpPr txBox="1"/>
            <p:nvPr/>
          </p:nvSpPr>
          <p:spPr>
            <a:xfrm>
              <a:off x="1062369" y="4015319"/>
              <a:ext cx="265879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Vamos a </a:t>
              </a:r>
              <a:r>
                <a:rPr lang="es-MX" b="1" dirty="0">
                  <a:solidFill>
                    <a:srgbClr val="002060"/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GARANTIZAR</a:t>
              </a:r>
              <a:r>
                <a:rPr lang="es-MX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 el </a:t>
              </a:r>
              <a:r>
                <a:rPr lang="es-MX" b="1" dirty="0">
                  <a:solidFill>
                    <a:srgbClr val="002060"/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Derecho Humano </a:t>
              </a:r>
              <a:r>
                <a:rPr lang="es-MX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al</a:t>
              </a:r>
              <a:r>
                <a:rPr lang="es-MX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 </a:t>
              </a:r>
              <a:r>
                <a:rPr lang="es-MX" b="1" dirty="0">
                  <a:solidFill>
                    <a:srgbClr val="002060"/>
                  </a:solidFill>
                  <a:latin typeface="Grotesque Light" panose="020B0604020202020204" pitchFamily="34" charset="0"/>
                  <a:ea typeface="HGMaruGothicMPRO" panose="020F0400000000000000" pitchFamily="34" charset="-128"/>
                  <a:cs typeface="FreesiaUPC" panose="020B0502040204020203" pitchFamily="34" charset="-34"/>
                </a:rPr>
                <a:t>acceso al agua para los Colimenses</a:t>
              </a:r>
            </a:p>
            <a:p>
              <a:pPr algn="ctr"/>
              <a:endPara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Grotesque Light" panose="020B0604020202020204" pitchFamily="34" charset="0"/>
                <a:ea typeface="HGMaruGothicMPRO" panose="020F0400000000000000" pitchFamily="34" charset="-128"/>
                <a:cs typeface="FreesiaUPC" panose="020B0502040204020203" pitchFamily="34" charset="-34"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97EDA57E-F3A5-4CC5-8FE1-5B454A045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155" y="1449001"/>
              <a:ext cx="646331" cy="646331"/>
            </a:xfrm>
            <a:prstGeom prst="rect">
              <a:avLst/>
            </a:prstGeom>
          </p:spPr>
        </p:pic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7418EF5-A366-4AD5-BBFF-921DF30C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30" y="3201624"/>
            <a:ext cx="686672" cy="6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774E53-15C0-4EEF-8F32-83FA261B893E}"/>
              </a:ext>
            </a:extLst>
          </p:cNvPr>
          <p:cNvSpPr txBox="1"/>
          <p:nvPr/>
        </p:nvSpPr>
        <p:spPr>
          <a:xfrm>
            <a:off x="1068964" y="909892"/>
            <a:ext cx="5374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Colima necesita un Plan Integral de Manejo de agua.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De acuerdo al estudio </a:t>
            </a:r>
            <a:r>
              <a:rPr lang="es-MX" sz="1400" dirty="0" err="1"/>
              <a:t>Aqueduct</a:t>
            </a:r>
            <a:r>
              <a:rPr lang="es-MX" sz="1400" dirty="0"/>
              <a:t> 2019, Colima tiene un riesgo alto de estrés hídrico, esto nos pone en una situación futura vulnerable con respecto a la disponibilidad de agua tanto para hogares como empresas.</a:t>
            </a:r>
          </a:p>
          <a:p>
            <a:pPr algn="just"/>
            <a:r>
              <a:rPr lang="es-MX" sz="1400" dirty="0">
                <a:hlinkClick r:id="rId2"/>
              </a:rPr>
              <a:t>https://www.wri.org/aqueduct/about</a:t>
            </a:r>
            <a:endParaRPr lang="es-MX" sz="1400" dirty="0"/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Garanticemos el acceso al agua como Derecho Humano en Colima.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E8EB7-5334-45C8-B0A0-26491B2EFA95}"/>
              </a:ext>
            </a:extLst>
          </p:cNvPr>
          <p:cNvSpPr txBox="1"/>
          <p:nvPr/>
        </p:nvSpPr>
        <p:spPr>
          <a:xfrm>
            <a:off x="913020" y="3895060"/>
            <a:ext cx="5374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Colima necesita un Plan Integral de Manejo de agua.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Nuestro Estado tiene un riesgo medio de sufrir sequias. Esto pone en riesgo nuestras actividades agrícolas y el abastecimiento general en el futuro. </a:t>
            </a:r>
          </a:p>
          <a:p>
            <a:pPr algn="just"/>
            <a:r>
              <a:rPr lang="es-MX" sz="1400" dirty="0">
                <a:hlinkClick r:id="rId2"/>
              </a:rPr>
              <a:t>https://www.wri.org/aqueduct/about</a:t>
            </a:r>
            <a:endParaRPr lang="es-MX" sz="1400" dirty="0"/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Este es el momento de actuar a favor del Derecho Humano de Acceso al agua para los colimenses.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0E3BF-B2DB-48C6-826B-119A92EC29E2}"/>
              </a:ext>
            </a:extLst>
          </p:cNvPr>
          <p:cNvSpPr txBox="1"/>
          <p:nvPr/>
        </p:nvSpPr>
        <p:spPr>
          <a:xfrm>
            <a:off x="6668778" y="3895060"/>
            <a:ext cx="5374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El acceso a fuentes saludables de agua es un DERECHO HUMANO.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dirty="0"/>
              <a:t>Trabajemos por garantizar el servicio presente y futuro en nuestro Estado.</a:t>
            </a:r>
          </a:p>
          <a:p>
            <a:pPr algn="just"/>
            <a:endParaRPr lang="es-MX" sz="1400" dirty="0"/>
          </a:p>
          <a:p>
            <a:pPr algn="just"/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36812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6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4-Step Hexagons Puzzle Diagram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6B3BD37-4390-4225-B577-909E425A36FC}"/>
              </a:ext>
            </a:extLst>
          </p:cNvPr>
          <p:cNvSpPr/>
          <p:nvPr/>
        </p:nvSpPr>
        <p:spPr>
          <a:xfrm>
            <a:off x="6613699" y="2882541"/>
            <a:ext cx="2172482" cy="2734800"/>
          </a:xfrm>
          <a:custGeom>
            <a:avLst/>
            <a:gdLst>
              <a:gd name="connsiteX0" fmla="*/ 309196 w 2277180"/>
              <a:gd name="connsiteY0" fmla="*/ 812 h 2866598"/>
              <a:gd name="connsiteX1" fmla="*/ 507411 w 2277180"/>
              <a:gd name="connsiteY1" fmla="*/ 103787 h 2866598"/>
              <a:gd name="connsiteX2" fmla="*/ 531553 w 2277180"/>
              <a:gd name="connsiteY2" fmla="*/ 170645 h 2866598"/>
              <a:gd name="connsiteX3" fmla="*/ 532818 w 2277180"/>
              <a:gd name="connsiteY3" fmla="*/ 234931 h 2866598"/>
              <a:gd name="connsiteX4" fmla="*/ 525860 w 2277180"/>
              <a:gd name="connsiteY4" fmla="*/ 267412 h 2866598"/>
              <a:gd name="connsiteX5" fmla="*/ 550951 w 2277180"/>
              <a:gd name="connsiteY5" fmla="*/ 397879 h 2866598"/>
              <a:gd name="connsiteX6" fmla="*/ 847301 w 2277180"/>
              <a:gd name="connsiteY6" fmla="*/ 467308 h 2866598"/>
              <a:gd name="connsiteX7" fmla="*/ 939021 w 2277180"/>
              <a:gd name="connsiteY7" fmla="*/ 414390 h 2866598"/>
              <a:gd name="connsiteX8" fmla="*/ 1338792 w 2277180"/>
              <a:gd name="connsiteY8" fmla="*/ 414661 h 2866598"/>
              <a:gd name="connsiteX9" fmla="*/ 2077294 w 2277180"/>
              <a:gd name="connsiteY9" fmla="*/ 841520 h 2866598"/>
              <a:gd name="connsiteX10" fmla="*/ 2277180 w 2277180"/>
              <a:gd name="connsiteY10" fmla="*/ 1187853 h 2866598"/>
              <a:gd name="connsiteX11" fmla="*/ 2276864 w 2277180"/>
              <a:gd name="connsiteY11" fmla="*/ 2040895 h 2866598"/>
              <a:gd name="connsiteX12" fmla="*/ 2077294 w 2277180"/>
              <a:gd name="connsiteY12" fmla="*/ 2386957 h 2866598"/>
              <a:gd name="connsiteX13" fmla="*/ 1338159 w 2277180"/>
              <a:gd name="connsiteY13" fmla="*/ 2813139 h 2866598"/>
              <a:gd name="connsiteX14" fmla="*/ 938388 w 2277180"/>
              <a:gd name="connsiteY14" fmla="*/ 2812869 h 2866598"/>
              <a:gd name="connsiteX15" fmla="*/ 199886 w 2277180"/>
              <a:gd name="connsiteY15" fmla="*/ 2386009 h 2866598"/>
              <a:gd name="connsiteX16" fmla="*/ 0 w 2277180"/>
              <a:gd name="connsiteY16" fmla="*/ 2039677 h 2866598"/>
              <a:gd name="connsiteX17" fmla="*/ 94 w 2277180"/>
              <a:gd name="connsiteY17" fmla="*/ 1786622 h 2866598"/>
              <a:gd name="connsiteX18" fmla="*/ 2075 w 2277180"/>
              <a:gd name="connsiteY18" fmla="*/ 1776216 h 2866598"/>
              <a:gd name="connsiteX19" fmla="*/ 194206 w 2277180"/>
              <a:gd name="connsiteY19" fmla="*/ 1638324 h 2866598"/>
              <a:gd name="connsiteX20" fmla="*/ 319611 w 2277180"/>
              <a:gd name="connsiteY20" fmla="*/ 1681633 h 2866598"/>
              <a:gd name="connsiteX21" fmla="*/ 344053 w 2277180"/>
              <a:gd name="connsiteY21" fmla="*/ 1703993 h 2866598"/>
              <a:gd name="connsiteX22" fmla="*/ 400437 w 2277180"/>
              <a:gd name="connsiteY22" fmla="*/ 1734827 h 2866598"/>
              <a:gd name="connsiteX23" fmla="*/ 470431 w 2277180"/>
              <a:gd name="connsiteY23" fmla="*/ 1747184 h 2866598"/>
              <a:gd name="connsiteX24" fmla="*/ 669996 w 2277180"/>
              <a:gd name="connsiteY24" fmla="*/ 1481801 h 2866598"/>
              <a:gd name="connsiteX25" fmla="*/ 550285 w 2277180"/>
              <a:gd name="connsiteY25" fmla="*/ 1348345 h 2866598"/>
              <a:gd name="connsiteX26" fmla="*/ 400437 w 2277180"/>
              <a:gd name="connsiteY26" fmla="*/ 1344932 h 2866598"/>
              <a:gd name="connsiteX27" fmla="*/ 343081 w 2277180"/>
              <a:gd name="connsiteY27" fmla="*/ 1376355 h 2866598"/>
              <a:gd name="connsiteX28" fmla="*/ 320167 w 2277180"/>
              <a:gd name="connsiteY28" fmla="*/ 1397067 h 2866598"/>
              <a:gd name="connsiteX29" fmla="*/ 194484 w 2277180"/>
              <a:gd name="connsiteY29" fmla="*/ 1441082 h 2866598"/>
              <a:gd name="connsiteX30" fmla="*/ 1806 w 2277180"/>
              <a:gd name="connsiteY30" fmla="*/ 1302346 h 2866598"/>
              <a:gd name="connsiteX31" fmla="*/ 277 w 2277180"/>
              <a:gd name="connsiteY31" fmla="*/ 1294597 h 2866598"/>
              <a:gd name="connsiteX32" fmla="*/ 317 w 2277180"/>
              <a:gd name="connsiteY32" fmla="*/ 1186635 h 2866598"/>
              <a:gd name="connsiteX33" fmla="*/ 200519 w 2277180"/>
              <a:gd name="connsiteY33" fmla="*/ 840302 h 2866598"/>
              <a:gd name="connsiteX34" fmla="*/ 292238 w 2277180"/>
              <a:gd name="connsiteY34" fmla="*/ 787520 h 2866598"/>
              <a:gd name="connsiteX35" fmla="*/ 380057 w 2277180"/>
              <a:gd name="connsiteY35" fmla="*/ 495594 h 2866598"/>
              <a:gd name="connsiteX36" fmla="*/ 279166 w 2277180"/>
              <a:gd name="connsiteY36" fmla="*/ 408706 h 2866598"/>
              <a:gd name="connsiteX37" fmla="*/ 249857 w 2277180"/>
              <a:gd name="connsiteY37" fmla="*/ 399097 h 2866598"/>
              <a:gd name="connsiteX38" fmla="*/ 193877 w 2277180"/>
              <a:gd name="connsiteY38" fmla="*/ 365398 h 2866598"/>
              <a:gd name="connsiteX39" fmla="*/ 121872 w 2277180"/>
              <a:gd name="connsiteY39" fmla="*/ 233983 h 2866598"/>
              <a:gd name="connsiteX40" fmla="*/ 177641 w 2277180"/>
              <a:gd name="connsiteY40" fmla="*/ 63591 h 2866598"/>
              <a:gd name="connsiteX41" fmla="*/ 309196 w 2277180"/>
              <a:gd name="connsiteY41" fmla="*/ 812 h 28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77180" h="2866598">
                <a:moveTo>
                  <a:pt x="309196" y="812"/>
                </a:moveTo>
                <a:cubicBezTo>
                  <a:pt x="387193" y="-6113"/>
                  <a:pt x="465834" y="31550"/>
                  <a:pt x="507411" y="103787"/>
                </a:cubicBezTo>
                <a:cubicBezTo>
                  <a:pt x="519429" y="125035"/>
                  <a:pt x="527441" y="147637"/>
                  <a:pt x="531553" y="170645"/>
                </a:cubicBezTo>
                <a:cubicBezTo>
                  <a:pt x="535348" y="192164"/>
                  <a:pt x="535665" y="213818"/>
                  <a:pt x="532818" y="234931"/>
                </a:cubicBezTo>
                <a:cubicBezTo>
                  <a:pt x="531237" y="246028"/>
                  <a:pt x="529023" y="256856"/>
                  <a:pt x="525860" y="267412"/>
                </a:cubicBezTo>
                <a:cubicBezTo>
                  <a:pt x="519745" y="310991"/>
                  <a:pt x="527441" y="356736"/>
                  <a:pt x="550951" y="397879"/>
                </a:cubicBezTo>
                <a:cubicBezTo>
                  <a:pt x="609251" y="499654"/>
                  <a:pt x="745777" y="525774"/>
                  <a:pt x="847301" y="467308"/>
                </a:cubicBezTo>
                <a:lnTo>
                  <a:pt x="939021" y="414390"/>
                </a:lnTo>
                <a:cubicBezTo>
                  <a:pt x="1062790" y="343067"/>
                  <a:pt x="1215023" y="343067"/>
                  <a:pt x="1338792" y="414661"/>
                </a:cubicBezTo>
                <a:lnTo>
                  <a:pt x="2077294" y="841520"/>
                </a:lnTo>
                <a:cubicBezTo>
                  <a:pt x="2201063" y="912844"/>
                  <a:pt x="2277180" y="1044935"/>
                  <a:pt x="2277180" y="1187853"/>
                </a:cubicBezTo>
                <a:lnTo>
                  <a:pt x="2276864" y="2040895"/>
                </a:lnTo>
                <a:cubicBezTo>
                  <a:pt x="2276864" y="2183813"/>
                  <a:pt x="2200431" y="2315633"/>
                  <a:pt x="2077294" y="2386957"/>
                </a:cubicBezTo>
                <a:lnTo>
                  <a:pt x="1338159" y="2813139"/>
                </a:lnTo>
                <a:cubicBezTo>
                  <a:pt x="1214391" y="2884463"/>
                  <a:pt x="1062157" y="2884463"/>
                  <a:pt x="938388" y="2812869"/>
                </a:cubicBezTo>
                <a:lnTo>
                  <a:pt x="199886" y="2386009"/>
                </a:lnTo>
                <a:cubicBezTo>
                  <a:pt x="76117" y="2314686"/>
                  <a:pt x="0" y="2182595"/>
                  <a:pt x="0" y="2039677"/>
                </a:cubicBezTo>
                <a:lnTo>
                  <a:pt x="94" y="1786622"/>
                </a:lnTo>
                <a:lnTo>
                  <a:pt x="2075" y="1776216"/>
                </a:lnTo>
                <a:cubicBezTo>
                  <a:pt x="33153" y="1697152"/>
                  <a:pt x="106297" y="1638148"/>
                  <a:pt x="194206" y="1638324"/>
                </a:cubicBezTo>
                <a:cubicBezTo>
                  <a:pt x="241563" y="1638677"/>
                  <a:pt x="284892" y="1654918"/>
                  <a:pt x="319611" y="1681633"/>
                </a:cubicBezTo>
                <a:cubicBezTo>
                  <a:pt x="327249" y="1689635"/>
                  <a:pt x="335443" y="1697285"/>
                  <a:pt x="344053" y="1703993"/>
                </a:cubicBezTo>
                <a:cubicBezTo>
                  <a:pt x="360996" y="1717056"/>
                  <a:pt x="380022" y="1727530"/>
                  <a:pt x="400437" y="1734827"/>
                </a:cubicBezTo>
                <a:cubicBezTo>
                  <a:pt x="422380" y="1742829"/>
                  <a:pt x="445989" y="1747184"/>
                  <a:pt x="470431" y="1747184"/>
                </a:cubicBezTo>
                <a:cubicBezTo>
                  <a:pt x="603891" y="1747184"/>
                  <a:pt x="707909" y="1621142"/>
                  <a:pt x="669996" y="1481801"/>
                </a:cubicBezTo>
                <a:cubicBezTo>
                  <a:pt x="653748" y="1421664"/>
                  <a:pt x="607918" y="1371647"/>
                  <a:pt x="550285" y="1348345"/>
                </a:cubicBezTo>
                <a:cubicBezTo>
                  <a:pt x="496540" y="1326809"/>
                  <a:pt x="445017" y="1328927"/>
                  <a:pt x="400437" y="1344932"/>
                </a:cubicBezTo>
                <a:cubicBezTo>
                  <a:pt x="379745" y="1352582"/>
                  <a:pt x="360302" y="1363056"/>
                  <a:pt x="343081" y="1376355"/>
                </a:cubicBezTo>
                <a:cubicBezTo>
                  <a:pt x="335165" y="1382827"/>
                  <a:pt x="327527" y="1389771"/>
                  <a:pt x="320167" y="1397067"/>
                </a:cubicBezTo>
                <a:cubicBezTo>
                  <a:pt x="285448" y="1424135"/>
                  <a:pt x="241841" y="1440729"/>
                  <a:pt x="194484" y="1441082"/>
                </a:cubicBezTo>
                <a:cubicBezTo>
                  <a:pt x="108033" y="1441788"/>
                  <a:pt x="33613" y="1381261"/>
                  <a:pt x="1806" y="1302346"/>
                </a:cubicBezTo>
                <a:lnTo>
                  <a:pt x="277" y="1294597"/>
                </a:lnTo>
                <a:lnTo>
                  <a:pt x="317" y="1186635"/>
                </a:lnTo>
                <a:cubicBezTo>
                  <a:pt x="633" y="1043717"/>
                  <a:pt x="76750" y="911626"/>
                  <a:pt x="200519" y="840302"/>
                </a:cubicBezTo>
                <a:lnTo>
                  <a:pt x="292238" y="787520"/>
                </a:lnTo>
                <a:cubicBezTo>
                  <a:pt x="391865" y="730136"/>
                  <a:pt x="438357" y="594933"/>
                  <a:pt x="380057" y="495594"/>
                </a:cubicBezTo>
                <a:cubicBezTo>
                  <a:pt x="356231" y="454857"/>
                  <a:pt x="319860" y="425217"/>
                  <a:pt x="279166" y="408706"/>
                </a:cubicBezTo>
                <a:cubicBezTo>
                  <a:pt x="269256" y="406135"/>
                  <a:pt x="259451" y="402886"/>
                  <a:pt x="249857" y="399097"/>
                </a:cubicBezTo>
                <a:cubicBezTo>
                  <a:pt x="229510" y="391112"/>
                  <a:pt x="210745" y="379743"/>
                  <a:pt x="193877" y="365398"/>
                </a:cubicBezTo>
                <a:cubicBezTo>
                  <a:pt x="157611" y="334811"/>
                  <a:pt x="130200" y="291502"/>
                  <a:pt x="121872" y="233983"/>
                </a:cubicBezTo>
                <a:cubicBezTo>
                  <a:pt x="113332" y="172539"/>
                  <a:pt x="133679" y="107847"/>
                  <a:pt x="177641" y="63591"/>
                </a:cubicBezTo>
                <a:cubicBezTo>
                  <a:pt x="215831" y="25172"/>
                  <a:pt x="262398" y="4966"/>
                  <a:pt x="309196" y="81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34D9F66-31E1-4C32-9C88-FEE535651546}"/>
              </a:ext>
            </a:extLst>
          </p:cNvPr>
          <p:cNvSpPr/>
          <p:nvPr/>
        </p:nvSpPr>
        <p:spPr>
          <a:xfrm>
            <a:off x="4427251" y="3155889"/>
            <a:ext cx="2833164" cy="2391128"/>
          </a:xfrm>
          <a:custGeom>
            <a:avLst/>
            <a:gdLst>
              <a:gd name="connsiteX0" fmla="*/ 1138421 w 2969702"/>
              <a:gd name="connsiteY0" fmla="*/ 0 h 2506363"/>
              <a:gd name="connsiteX1" fmla="*/ 1338490 w 2969702"/>
              <a:gd name="connsiteY1" fmla="*/ 53488 h 2506363"/>
              <a:gd name="connsiteX2" fmla="*/ 2077312 w 2969702"/>
              <a:gd name="connsiteY2" fmla="*/ 479983 h 2506363"/>
              <a:gd name="connsiteX3" fmla="*/ 2277155 w 2969702"/>
              <a:gd name="connsiteY3" fmla="*/ 826334 h 2506363"/>
              <a:gd name="connsiteX4" fmla="*/ 2277155 w 2969702"/>
              <a:gd name="connsiteY4" fmla="*/ 932369 h 2506363"/>
              <a:gd name="connsiteX5" fmla="*/ 2486303 w 2969702"/>
              <a:gd name="connsiteY5" fmla="*/ 1154561 h 2506363"/>
              <a:gd name="connsiteX6" fmla="*/ 2611986 w 2969702"/>
              <a:gd name="connsiteY6" fmla="*/ 1110546 h 2506363"/>
              <a:gd name="connsiteX7" fmla="*/ 2634900 w 2969702"/>
              <a:gd name="connsiteY7" fmla="*/ 1089834 h 2506363"/>
              <a:gd name="connsiteX8" fmla="*/ 2692256 w 2969702"/>
              <a:gd name="connsiteY8" fmla="*/ 1058411 h 2506363"/>
              <a:gd name="connsiteX9" fmla="*/ 2842104 w 2969702"/>
              <a:gd name="connsiteY9" fmla="*/ 1061824 h 2506363"/>
              <a:gd name="connsiteX10" fmla="*/ 2961815 w 2969702"/>
              <a:gd name="connsiteY10" fmla="*/ 1195280 h 2506363"/>
              <a:gd name="connsiteX11" fmla="*/ 2762250 w 2969702"/>
              <a:gd name="connsiteY11" fmla="*/ 1460663 h 2506363"/>
              <a:gd name="connsiteX12" fmla="*/ 2692256 w 2969702"/>
              <a:gd name="connsiteY12" fmla="*/ 1448306 h 2506363"/>
              <a:gd name="connsiteX13" fmla="*/ 2635872 w 2969702"/>
              <a:gd name="connsiteY13" fmla="*/ 1417472 h 2506363"/>
              <a:gd name="connsiteX14" fmla="*/ 2611430 w 2969702"/>
              <a:gd name="connsiteY14" fmla="*/ 1395112 h 2506363"/>
              <a:gd name="connsiteX15" fmla="*/ 2486025 w 2969702"/>
              <a:gd name="connsiteY15" fmla="*/ 1351803 h 2506363"/>
              <a:gd name="connsiteX16" fmla="*/ 2277849 w 2969702"/>
              <a:gd name="connsiteY16" fmla="*/ 1573995 h 2506363"/>
              <a:gd name="connsiteX17" fmla="*/ 2277849 w 2969702"/>
              <a:gd name="connsiteY17" fmla="*/ 1680030 h 2506363"/>
              <a:gd name="connsiteX18" fmla="*/ 2077868 w 2969702"/>
              <a:gd name="connsiteY18" fmla="*/ 2026381 h 2506363"/>
              <a:gd name="connsiteX19" fmla="*/ 1339184 w 2969702"/>
              <a:gd name="connsiteY19" fmla="*/ 2452876 h 2506363"/>
              <a:gd name="connsiteX20" fmla="*/ 939360 w 2969702"/>
              <a:gd name="connsiteY20" fmla="*/ 2452876 h 2506363"/>
              <a:gd name="connsiteX21" fmla="*/ 200538 w 2969702"/>
              <a:gd name="connsiteY21" fmla="*/ 2026381 h 2506363"/>
              <a:gd name="connsiteX22" fmla="*/ 0 w 2969702"/>
              <a:gd name="connsiteY22" fmla="*/ 1679442 h 2506363"/>
              <a:gd name="connsiteX23" fmla="*/ 0 w 2969702"/>
              <a:gd name="connsiteY23" fmla="*/ 826334 h 2506363"/>
              <a:gd name="connsiteX24" fmla="*/ 199843 w 2969702"/>
              <a:gd name="connsiteY24" fmla="*/ 479983 h 2506363"/>
              <a:gd name="connsiteX25" fmla="*/ 351034 w 2969702"/>
              <a:gd name="connsiteY25" fmla="*/ 392707 h 2506363"/>
              <a:gd name="connsiteX26" fmla="*/ 428568 w 2969702"/>
              <a:gd name="connsiteY26" fmla="*/ 365760 h 2506363"/>
              <a:gd name="connsiteX27" fmla="*/ 643981 w 2969702"/>
              <a:gd name="connsiteY27" fmla="*/ 463318 h 2506363"/>
              <a:gd name="connsiteX28" fmla="*/ 669072 w 2969702"/>
              <a:gd name="connsiteY28" fmla="*/ 593784 h 2506363"/>
              <a:gd name="connsiteX29" fmla="*/ 662114 w 2969702"/>
              <a:gd name="connsiteY29" fmla="*/ 626266 h 2506363"/>
              <a:gd name="connsiteX30" fmla="*/ 663379 w 2969702"/>
              <a:gd name="connsiteY30" fmla="*/ 690552 h 2506363"/>
              <a:gd name="connsiteX31" fmla="*/ 687522 w 2969702"/>
              <a:gd name="connsiteY31" fmla="*/ 757409 h 2506363"/>
              <a:gd name="connsiteX32" fmla="*/ 1017291 w 2969702"/>
              <a:gd name="connsiteY32" fmla="*/ 797605 h 2506363"/>
              <a:gd name="connsiteX33" fmla="*/ 1073061 w 2969702"/>
              <a:gd name="connsiteY33" fmla="*/ 627213 h 2506363"/>
              <a:gd name="connsiteX34" fmla="*/ 1001056 w 2969702"/>
              <a:gd name="connsiteY34" fmla="*/ 495799 h 2506363"/>
              <a:gd name="connsiteX35" fmla="*/ 945075 w 2969702"/>
              <a:gd name="connsiteY35" fmla="*/ 462100 h 2506363"/>
              <a:gd name="connsiteX36" fmla="*/ 915767 w 2969702"/>
              <a:gd name="connsiteY36" fmla="*/ 452491 h 2506363"/>
              <a:gd name="connsiteX37" fmla="*/ 814875 w 2969702"/>
              <a:gd name="connsiteY37" fmla="*/ 365603 h 2506363"/>
              <a:gd name="connsiteX38" fmla="*/ 838744 w 2969702"/>
              <a:gd name="connsiteY38" fmla="*/ 129530 h 2506363"/>
              <a:gd name="connsiteX39" fmla="*/ 900749 w 2969702"/>
              <a:gd name="connsiteY39" fmla="*/ 75376 h 2506363"/>
              <a:gd name="connsiteX40" fmla="*/ 938665 w 2969702"/>
              <a:gd name="connsiteY40" fmla="*/ 53488 h 2506363"/>
              <a:gd name="connsiteX41" fmla="*/ 1138421 w 2969702"/>
              <a:gd name="connsiteY41" fmla="*/ 0 h 25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69702" h="2506363">
                <a:moveTo>
                  <a:pt x="1138421" y="0"/>
                </a:moveTo>
                <a:cubicBezTo>
                  <a:pt x="1207460" y="0"/>
                  <a:pt x="1276551" y="17830"/>
                  <a:pt x="1338490" y="53488"/>
                </a:cubicBezTo>
                <a:lnTo>
                  <a:pt x="2077312" y="479983"/>
                </a:lnTo>
                <a:cubicBezTo>
                  <a:pt x="2201051" y="551654"/>
                  <a:pt x="2277155" y="683463"/>
                  <a:pt x="2277155" y="826334"/>
                </a:cubicBezTo>
                <a:lnTo>
                  <a:pt x="2277155" y="932369"/>
                </a:lnTo>
                <a:cubicBezTo>
                  <a:pt x="2277155" y="1047584"/>
                  <a:pt x="2371035" y="1155502"/>
                  <a:pt x="2486303" y="1154561"/>
                </a:cubicBezTo>
                <a:cubicBezTo>
                  <a:pt x="2533660" y="1154208"/>
                  <a:pt x="2577267" y="1137614"/>
                  <a:pt x="2611986" y="1110546"/>
                </a:cubicBezTo>
                <a:cubicBezTo>
                  <a:pt x="2619346" y="1103250"/>
                  <a:pt x="2626984" y="1096306"/>
                  <a:pt x="2634900" y="1089834"/>
                </a:cubicBezTo>
                <a:cubicBezTo>
                  <a:pt x="2652121" y="1076535"/>
                  <a:pt x="2671564" y="1066061"/>
                  <a:pt x="2692256" y="1058411"/>
                </a:cubicBezTo>
                <a:cubicBezTo>
                  <a:pt x="2736836" y="1042406"/>
                  <a:pt x="2788359" y="1040288"/>
                  <a:pt x="2842104" y="1061824"/>
                </a:cubicBezTo>
                <a:cubicBezTo>
                  <a:pt x="2899737" y="1085126"/>
                  <a:pt x="2945567" y="1135143"/>
                  <a:pt x="2961815" y="1195280"/>
                </a:cubicBezTo>
                <a:cubicBezTo>
                  <a:pt x="2999728" y="1334621"/>
                  <a:pt x="2895710" y="1460663"/>
                  <a:pt x="2762250" y="1460663"/>
                </a:cubicBezTo>
                <a:cubicBezTo>
                  <a:pt x="2737808" y="1460663"/>
                  <a:pt x="2714199" y="1456308"/>
                  <a:pt x="2692256" y="1448306"/>
                </a:cubicBezTo>
                <a:cubicBezTo>
                  <a:pt x="2671841" y="1441009"/>
                  <a:pt x="2652815" y="1430535"/>
                  <a:pt x="2635872" y="1417472"/>
                </a:cubicBezTo>
                <a:cubicBezTo>
                  <a:pt x="2627262" y="1410764"/>
                  <a:pt x="2619068" y="1403114"/>
                  <a:pt x="2611430" y="1395112"/>
                </a:cubicBezTo>
                <a:cubicBezTo>
                  <a:pt x="2576711" y="1368397"/>
                  <a:pt x="2533382" y="1352156"/>
                  <a:pt x="2486025" y="1351803"/>
                </a:cubicBezTo>
                <a:cubicBezTo>
                  <a:pt x="2368813" y="1351568"/>
                  <a:pt x="2277849" y="1456544"/>
                  <a:pt x="2277849" y="1573995"/>
                </a:cubicBezTo>
                <a:lnTo>
                  <a:pt x="2277849" y="1680030"/>
                </a:lnTo>
                <a:cubicBezTo>
                  <a:pt x="2277849" y="1822901"/>
                  <a:pt x="2201745" y="1955063"/>
                  <a:pt x="2077868" y="2026381"/>
                </a:cubicBezTo>
                <a:lnTo>
                  <a:pt x="1339184" y="2452876"/>
                </a:lnTo>
                <a:cubicBezTo>
                  <a:pt x="1215585" y="2524193"/>
                  <a:pt x="1063098" y="2524193"/>
                  <a:pt x="939360" y="2452876"/>
                </a:cubicBezTo>
                <a:lnTo>
                  <a:pt x="200538" y="2026381"/>
                </a:lnTo>
                <a:cubicBezTo>
                  <a:pt x="76660" y="1955063"/>
                  <a:pt x="695" y="1822901"/>
                  <a:pt x="0" y="1679442"/>
                </a:cubicBezTo>
                <a:lnTo>
                  <a:pt x="0" y="826334"/>
                </a:lnTo>
                <a:cubicBezTo>
                  <a:pt x="0" y="683463"/>
                  <a:pt x="76104" y="551301"/>
                  <a:pt x="199843" y="479983"/>
                </a:cubicBezTo>
                <a:lnTo>
                  <a:pt x="351034" y="392707"/>
                </a:lnTo>
                <a:lnTo>
                  <a:pt x="428568" y="365760"/>
                </a:lnTo>
                <a:cubicBezTo>
                  <a:pt x="512530" y="353211"/>
                  <a:pt x="600256" y="386987"/>
                  <a:pt x="643981" y="463318"/>
                </a:cubicBezTo>
                <a:cubicBezTo>
                  <a:pt x="667491" y="504461"/>
                  <a:pt x="675187" y="550205"/>
                  <a:pt x="669072" y="593784"/>
                </a:cubicBezTo>
                <a:cubicBezTo>
                  <a:pt x="665910" y="604341"/>
                  <a:pt x="663696" y="615168"/>
                  <a:pt x="662114" y="626266"/>
                </a:cubicBezTo>
                <a:cubicBezTo>
                  <a:pt x="659268" y="647379"/>
                  <a:pt x="659584" y="669033"/>
                  <a:pt x="663379" y="690552"/>
                </a:cubicBezTo>
                <a:cubicBezTo>
                  <a:pt x="667491" y="713559"/>
                  <a:pt x="675503" y="736161"/>
                  <a:pt x="687522" y="757409"/>
                </a:cubicBezTo>
                <a:cubicBezTo>
                  <a:pt x="754045" y="872989"/>
                  <a:pt x="915451" y="900056"/>
                  <a:pt x="1017291" y="797605"/>
                </a:cubicBezTo>
                <a:cubicBezTo>
                  <a:pt x="1061253" y="753349"/>
                  <a:pt x="1081600" y="688657"/>
                  <a:pt x="1073061" y="627213"/>
                </a:cubicBezTo>
                <a:cubicBezTo>
                  <a:pt x="1064732" y="569694"/>
                  <a:pt x="1037322" y="526386"/>
                  <a:pt x="1001056" y="495799"/>
                </a:cubicBezTo>
                <a:cubicBezTo>
                  <a:pt x="984188" y="481453"/>
                  <a:pt x="965422" y="470085"/>
                  <a:pt x="945075" y="462100"/>
                </a:cubicBezTo>
                <a:cubicBezTo>
                  <a:pt x="935481" y="458310"/>
                  <a:pt x="925677" y="455062"/>
                  <a:pt x="915767" y="452491"/>
                </a:cubicBezTo>
                <a:cubicBezTo>
                  <a:pt x="875073" y="435979"/>
                  <a:pt x="838701" y="406340"/>
                  <a:pt x="814875" y="365603"/>
                </a:cubicBezTo>
                <a:cubicBezTo>
                  <a:pt x="771150" y="291099"/>
                  <a:pt x="786371" y="196421"/>
                  <a:pt x="838744" y="129530"/>
                </a:cubicBezTo>
                <a:lnTo>
                  <a:pt x="900749" y="75376"/>
                </a:lnTo>
                <a:lnTo>
                  <a:pt x="938665" y="53488"/>
                </a:lnTo>
                <a:cubicBezTo>
                  <a:pt x="1000396" y="17830"/>
                  <a:pt x="1069382" y="0"/>
                  <a:pt x="1138421" y="0"/>
                </a:cubicBezTo>
                <a:close/>
              </a:path>
            </a:pathLst>
          </a:custGeom>
          <a:solidFill>
            <a:srgbClr val="F1C50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D5017CE-4B2D-4353-9018-364096A839DC}"/>
              </a:ext>
            </a:extLst>
          </p:cNvPr>
          <p:cNvSpPr/>
          <p:nvPr/>
        </p:nvSpPr>
        <p:spPr>
          <a:xfrm>
            <a:off x="4913153" y="1303482"/>
            <a:ext cx="2833167" cy="2391128"/>
          </a:xfrm>
          <a:custGeom>
            <a:avLst/>
            <a:gdLst>
              <a:gd name="connsiteX0" fmla="*/ 1830381 w 2969705"/>
              <a:gd name="connsiteY0" fmla="*/ 0 h 2506363"/>
              <a:gd name="connsiteX1" fmla="*/ 2030345 w 2969705"/>
              <a:gd name="connsiteY1" fmla="*/ 53488 h 2506363"/>
              <a:gd name="connsiteX2" fmla="*/ 2769168 w 2969705"/>
              <a:gd name="connsiteY2" fmla="*/ 479983 h 2506363"/>
              <a:gd name="connsiteX3" fmla="*/ 2969705 w 2969705"/>
              <a:gd name="connsiteY3" fmla="*/ 826922 h 2506363"/>
              <a:gd name="connsiteX4" fmla="*/ 2969705 w 2969705"/>
              <a:gd name="connsiteY4" fmla="*/ 1680030 h 2506363"/>
              <a:gd name="connsiteX5" fmla="*/ 2769862 w 2969705"/>
              <a:gd name="connsiteY5" fmla="*/ 2026381 h 2506363"/>
              <a:gd name="connsiteX6" fmla="*/ 2563491 w 2969705"/>
              <a:gd name="connsiteY6" fmla="*/ 2145512 h 2506363"/>
              <a:gd name="connsiteX7" fmla="*/ 2548864 w 2969705"/>
              <a:gd name="connsiteY7" fmla="*/ 2150595 h 2506363"/>
              <a:gd name="connsiteX8" fmla="*/ 2333451 w 2969705"/>
              <a:gd name="connsiteY8" fmla="*/ 2053037 h 2506363"/>
              <a:gd name="connsiteX9" fmla="*/ 2308360 w 2969705"/>
              <a:gd name="connsiteY9" fmla="*/ 1922570 h 2506363"/>
              <a:gd name="connsiteX10" fmla="*/ 2315318 w 2969705"/>
              <a:gd name="connsiteY10" fmla="*/ 1890089 h 2506363"/>
              <a:gd name="connsiteX11" fmla="*/ 2314053 w 2969705"/>
              <a:gd name="connsiteY11" fmla="*/ 1825803 h 2506363"/>
              <a:gd name="connsiteX12" fmla="*/ 2289911 w 2969705"/>
              <a:gd name="connsiteY12" fmla="*/ 1758945 h 2506363"/>
              <a:gd name="connsiteX13" fmla="*/ 1960141 w 2969705"/>
              <a:gd name="connsiteY13" fmla="*/ 1718749 h 2506363"/>
              <a:gd name="connsiteX14" fmla="*/ 1904372 w 2969705"/>
              <a:gd name="connsiteY14" fmla="*/ 1889141 h 2506363"/>
              <a:gd name="connsiteX15" fmla="*/ 1976377 w 2969705"/>
              <a:gd name="connsiteY15" fmla="*/ 2020556 h 2506363"/>
              <a:gd name="connsiteX16" fmla="*/ 2032357 w 2969705"/>
              <a:gd name="connsiteY16" fmla="*/ 2054255 h 2506363"/>
              <a:gd name="connsiteX17" fmla="*/ 2061666 w 2969705"/>
              <a:gd name="connsiteY17" fmla="*/ 2063864 h 2506363"/>
              <a:gd name="connsiteX18" fmla="*/ 2162557 w 2969705"/>
              <a:gd name="connsiteY18" fmla="*/ 2150752 h 2506363"/>
              <a:gd name="connsiteX19" fmla="*/ 2138688 w 2969705"/>
              <a:gd name="connsiteY19" fmla="*/ 2386825 h 2506363"/>
              <a:gd name="connsiteX20" fmla="*/ 2125485 w 2969705"/>
              <a:gd name="connsiteY20" fmla="*/ 2398356 h 2506363"/>
              <a:gd name="connsiteX21" fmla="*/ 2031040 w 2969705"/>
              <a:gd name="connsiteY21" fmla="*/ 2452876 h 2506363"/>
              <a:gd name="connsiteX22" fmla="*/ 1631214 w 2969705"/>
              <a:gd name="connsiteY22" fmla="*/ 2452876 h 2506363"/>
              <a:gd name="connsiteX23" fmla="*/ 892392 w 2969705"/>
              <a:gd name="connsiteY23" fmla="*/ 2026381 h 2506363"/>
              <a:gd name="connsiteX24" fmla="*/ 692549 w 2969705"/>
              <a:gd name="connsiteY24" fmla="*/ 1680030 h 2506363"/>
              <a:gd name="connsiteX25" fmla="*/ 692549 w 2969705"/>
              <a:gd name="connsiteY25" fmla="*/ 1573995 h 2506363"/>
              <a:gd name="connsiteX26" fmla="*/ 692528 w 2969705"/>
              <a:gd name="connsiteY26" fmla="*/ 1573891 h 2506363"/>
              <a:gd name="connsiteX27" fmla="*/ 692528 w 2969705"/>
              <a:gd name="connsiteY27" fmla="*/ 1596257 h 2506363"/>
              <a:gd name="connsiteX28" fmla="*/ 483387 w 2969705"/>
              <a:gd name="connsiteY28" fmla="*/ 1374085 h 2506363"/>
              <a:gd name="connsiteX29" fmla="*/ 357674 w 2969705"/>
              <a:gd name="connsiteY29" fmla="*/ 1418003 h 2506363"/>
              <a:gd name="connsiteX30" fmla="*/ 334759 w 2969705"/>
              <a:gd name="connsiteY30" fmla="*/ 1438700 h 2506363"/>
              <a:gd name="connsiteX31" fmla="*/ 277456 w 2969705"/>
              <a:gd name="connsiteY31" fmla="*/ 1470205 h 2506363"/>
              <a:gd name="connsiteX32" fmla="*/ 127525 w 2969705"/>
              <a:gd name="connsiteY32" fmla="*/ 1466701 h 2506363"/>
              <a:gd name="connsiteX33" fmla="*/ 7833 w 2969705"/>
              <a:gd name="connsiteY33" fmla="*/ 1333345 h 2506363"/>
              <a:gd name="connsiteX34" fmla="*/ 68 w 2969705"/>
              <a:gd name="connsiteY34" fmla="*/ 1281903 h 2506363"/>
              <a:gd name="connsiteX35" fmla="*/ 1304 w 2969705"/>
              <a:gd name="connsiteY35" fmla="*/ 1267599 h 2506363"/>
              <a:gd name="connsiteX36" fmla="*/ 104 w 2969705"/>
              <a:gd name="connsiteY36" fmla="*/ 1259675 h 2506363"/>
              <a:gd name="connsiteX37" fmla="*/ 207454 w 2969705"/>
              <a:gd name="connsiteY37" fmla="*/ 1045701 h 2506363"/>
              <a:gd name="connsiteX38" fmla="*/ 277447 w 2969705"/>
              <a:gd name="connsiteY38" fmla="*/ 1058058 h 2506363"/>
              <a:gd name="connsiteX39" fmla="*/ 333831 w 2969705"/>
              <a:gd name="connsiteY39" fmla="*/ 1088892 h 2506363"/>
              <a:gd name="connsiteX40" fmla="*/ 358273 w 2969705"/>
              <a:gd name="connsiteY40" fmla="*/ 1111252 h 2506363"/>
              <a:gd name="connsiteX41" fmla="*/ 483679 w 2969705"/>
              <a:gd name="connsiteY41" fmla="*/ 1154561 h 2506363"/>
              <a:gd name="connsiteX42" fmla="*/ 691854 w 2969705"/>
              <a:gd name="connsiteY42" fmla="*/ 932369 h 2506363"/>
              <a:gd name="connsiteX43" fmla="*/ 691854 w 2969705"/>
              <a:gd name="connsiteY43" fmla="*/ 826334 h 2506363"/>
              <a:gd name="connsiteX44" fmla="*/ 891836 w 2969705"/>
              <a:gd name="connsiteY44" fmla="*/ 479983 h 2506363"/>
              <a:gd name="connsiteX45" fmla="*/ 1630520 w 2969705"/>
              <a:gd name="connsiteY45" fmla="*/ 53488 h 2506363"/>
              <a:gd name="connsiteX46" fmla="*/ 1830381 w 2969705"/>
              <a:gd name="connsiteY46" fmla="*/ 0 h 25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969705" h="2506363">
                <a:moveTo>
                  <a:pt x="1830381" y="0"/>
                </a:moveTo>
                <a:cubicBezTo>
                  <a:pt x="1899420" y="0"/>
                  <a:pt x="1968476" y="17829"/>
                  <a:pt x="2030345" y="53488"/>
                </a:cubicBezTo>
                <a:lnTo>
                  <a:pt x="2769168" y="479983"/>
                </a:lnTo>
                <a:cubicBezTo>
                  <a:pt x="2892629" y="551301"/>
                  <a:pt x="2969011" y="683463"/>
                  <a:pt x="2969705" y="826922"/>
                </a:cubicBezTo>
                <a:lnTo>
                  <a:pt x="2969705" y="1680030"/>
                </a:lnTo>
                <a:cubicBezTo>
                  <a:pt x="2969705" y="1822901"/>
                  <a:pt x="2893601" y="1955063"/>
                  <a:pt x="2769862" y="2026381"/>
                </a:cubicBezTo>
                <a:lnTo>
                  <a:pt x="2563491" y="2145512"/>
                </a:lnTo>
                <a:lnTo>
                  <a:pt x="2548864" y="2150595"/>
                </a:lnTo>
                <a:cubicBezTo>
                  <a:pt x="2464903" y="2163144"/>
                  <a:pt x="2377176" y="2129368"/>
                  <a:pt x="2333451" y="2053037"/>
                </a:cubicBezTo>
                <a:cubicBezTo>
                  <a:pt x="2309941" y="2011894"/>
                  <a:pt x="2302245" y="1966149"/>
                  <a:pt x="2308360" y="1922570"/>
                </a:cubicBezTo>
                <a:cubicBezTo>
                  <a:pt x="2311523" y="1912014"/>
                  <a:pt x="2313737" y="1901186"/>
                  <a:pt x="2315318" y="1890089"/>
                </a:cubicBezTo>
                <a:cubicBezTo>
                  <a:pt x="2318165" y="1868976"/>
                  <a:pt x="2317848" y="1847322"/>
                  <a:pt x="2314053" y="1825803"/>
                </a:cubicBezTo>
                <a:cubicBezTo>
                  <a:pt x="2309941" y="1802795"/>
                  <a:pt x="2301929" y="1780193"/>
                  <a:pt x="2289911" y="1758945"/>
                </a:cubicBezTo>
                <a:cubicBezTo>
                  <a:pt x="2223388" y="1643366"/>
                  <a:pt x="2061982" y="1616298"/>
                  <a:pt x="1960141" y="1718749"/>
                </a:cubicBezTo>
                <a:cubicBezTo>
                  <a:pt x="1916179" y="1763005"/>
                  <a:pt x="1895832" y="1827697"/>
                  <a:pt x="1904372" y="1889141"/>
                </a:cubicBezTo>
                <a:cubicBezTo>
                  <a:pt x="1912700" y="1946660"/>
                  <a:pt x="1940111" y="1989969"/>
                  <a:pt x="1976377" y="2020556"/>
                </a:cubicBezTo>
                <a:cubicBezTo>
                  <a:pt x="1993245" y="2034901"/>
                  <a:pt x="2012010" y="2046270"/>
                  <a:pt x="2032357" y="2054255"/>
                </a:cubicBezTo>
                <a:cubicBezTo>
                  <a:pt x="2041951" y="2058044"/>
                  <a:pt x="2051756" y="2061293"/>
                  <a:pt x="2061666" y="2063864"/>
                </a:cubicBezTo>
                <a:cubicBezTo>
                  <a:pt x="2102360" y="2080375"/>
                  <a:pt x="2138731" y="2110015"/>
                  <a:pt x="2162557" y="2150752"/>
                </a:cubicBezTo>
                <a:cubicBezTo>
                  <a:pt x="2206282" y="2225256"/>
                  <a:pt x="2191061" y="2319934"/>
                  <a:pt x="2138688" y="2386825"/>
                </a:cubicBezTo>
                <a:lnTo>
                  <a:pt x="2125485" y="2398356"/>
                </a:lnTo>
                <a:lnTo>
                  <a:pt x="2031040" y="2452876"/>
                </a:lnTo>
                <a:cubicBezTo>
                  <a:pt x="1907578" y="2524193"/>
                  <a:pt x="1755092" y="2524193"/>
                  <a:pt x="1631214" y="2452876"/>
                </a:cubicBezTo>
                <a:lnTo>
                  <a:pt x="892392" y="2026381"/>
                </a:lnTo>
                <a:cubicBezTo>
                  <a:pt x="768653" y="1954710"/>
                  <a:pt x="692549" y="1822901"/>
                  <a:pt x="692549" y="1680030"/>
                </a:cubicBezTo>
                <a:lnTo>
                  <a:pt x="692549" y="1573995"/>
                </a:lnTo>
                <a:lnTo>
                  <a:pt x="692528" y="1573891"/>
                </a:lnTo>
                <a:lnTo>
                  <a:pt x="692528" y="1596257"/>
                </a:lnTo>
                <a:cubicBezTo>
                  <a:pt x="692528" y="1481044"/>
                  <a:pt x="598629" y="1373135"/>
                  <a:pt x="483387" y="1374085"/>
                </a:cubicBezTo>
                <a:cubicBezTo>
                  <a:pt x="435985" y="1374382"/>
                  <a:pt x="392364" y="1390952"/>
                  <a:pt x="357674" y="1418003"/>
                </a:cubicBezTo>
                <a:cubicBezTo>
                  <a:pt x="350348" y="1425338"/>
                  <a:pt x="342721" y="1432316"/>
                  <a:pt x="334759" y="1438700"/>
                </a:cubicBezTo>
                <a:cubicBezTo>
                  <a:pt x="317565" y="1452062"/>
                  <a:pt x="298130" y="1462574"/>
                  <a:pt x="277456" y="1470205"/>
                </a:cubicBezTo>
                <a:cubicBezTo>
                  <a:pt x="232898" y="1486121"/>
                  <a:pt x="181315" y="1488349"/>
                  <a:pt x="127525" y="1466701"/>
                </a:cubicBezTo>
                <a:cubicBezTo>
                  <a:pt x="69920" y="1443481"/>
                  <a:pt x="24091" y="1393505"/>
                  <a:pt x="7833" y="1333345"/>
                </a:cubicBezTo>
                <a:cubicBezTo>
                  <a:pt x="3100" y="1315914"/>
                  <a:pt x="585" y="1298694"/>
                  <a:pt x="68" y="1281903"/>
                </a:cubicBezTo>
                <a:lnTo>
                  <a:pt x="1304" y="1267599"/>
                </a:lnTo>
                <a:lnTo>
                  <a:pt x="104" y="1259675"/>
                </a:lnTo>
                <a:cubicBezTo>
                  <a:pt x="-3561" y="1142202"/>
                  <a:pt x="90676" y="1045701"/>
                  <a:pt x="207454" y="1045701"/>
                </a:cubicBezTo>
                <a:cubicBezTo>
                  <a:pt x="231896" y="1045701"/>
                  <a:pt x="255505" y="1050055"/>
                  <a:pt x="277447" y="1058058"/>
                </a:cubicBezTo>
                <a:cubicBezTo>
                  <a:pt x="297862" y="1065355"/>
                  <a:pt x="316888" y="1075829"/>
                  <a:pt x="333831" y="1088892"/>
                </a:cubicBezTo>
                <a:cubicBezTo>
                  <a:pt x="342441" y="1095600"/>
                  <a:pt x="350635" y="1103250"/>
                  <a:pt x="358273" y="1111252"/>
                </a:cubicBezTo>
                <a:cubicBezTo>
                  <a:pt x="392992" y="1137967"/>
                  <a:pt x="436322" y="1154208"/>
                  <a:pt x="483679" y="1154561"/>
                </a:cubicBezTo>
                <a:cubicBezTo>
                  <a:pt x="600890" y="1154796"/>
                  <a:pt x="691854" y="1049820"/>
                  <a:pt x="691854" y="932369"/>
                </a:cubicBezTo>
                <a:lnTo>
                  <a:pt x="691854" y="826334"/>
                </a:lnTo>
                <a:cubicBezTo>
                  <a:pt x="691854" y="683463"/>
                  <a:pt x="767959" y="551301"/>
                  <a:pt x="891836" y="479983"/>
                </a:cubicBezTo>
                <a:lnTo>
                  <a:pt x="1630520" y="53488"/>
                </a:lnTo>
                <a:cubicBezTo>
                  <a:pt x="1692320" y="17829"/>
                  <a:pt x="1761342" y="0"/>
                  <a:pt x="1830381" y="0"/>
                </a:cubicBezTo>
                <a:close/>
              </a:path>
            </a:pathLst>
          </a:custGeom>
          <a:solidFill>
            <a:srgbClr val="323A4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E71D5E-F470-4E4B-9208-7CCAB4A3CBFD}"/>
              </a:ext>
            </a:extLst>
          </p:cNvPr>
          <p:cNvSpPr/>
          <p:nvPr/>
        </p:nvSpPr>
        <p:spPr>
          <a:xfrm>
            <a:off x="3394762" y="1242691"/>
            <a:ext cx="2172482" cy="2734797"/>
          </a:xfrm>
          <a:custGeom>
            <a:avLst/>
            <a:gdLst>
              <a:gd name="connsiteX0" fmla="*/ 1138907 w 2277180"/>
              <a:gd name="connsiteY0" fmla="*/ 0 h 2866595"/>
              <a:gd name="connsiteX1" fmla="*/ 1338792 w 2277180"/>
              <a:gd name="connsiteY1" fmla="*/ 53730 h 2866595"/>
              <a:gd name="connsiteX2" fmla="*/ 2077294 w 2277180"/>
              <a:gd name="connsiteY2" fmla="*/ 480589 h 2866595"/>
              <a:gd name="connsiteX3" fmla="*/ 2277180 w 2277180"/>
              <a:gd name="connsiteY3" fmla="*/ 826921 h 2866595"/>
              <a:gd name="connsiteX4" fmla="*/ 2277105 w 2277180"/>
              <a:gd name="connsiteY4" fmla="*/ 1029276 h 2866595"/>
              <a:gd name="connsiteX5" fmla="*/ 2267377 w 2277180"/>
              <a:gd name="connsiteY5" fmla="*/ 1080391 h 2866595"/>
              <a:gd name="connsiteX6" fmla="*/ 2075246 w 2277180"/>
              <a:gd name="connsiteY6" fmla="*/ 1218283 h 2866595"/>
              <a:gd name="connsiteX7" fmla="*/ 1949840 w 2277180"/>
              <a:gd name="connsiteY7" fmla="*/ 1174974 h 2866595"/>
              <a:gd name="connsiteX8" fmla="*/ 1925398 w 2277180"/>
              <a:gd name="connsiteY8" fmla="*/ 1152614 h 2866595"/>
              <a:gd name="connsiteX9" fmla="*/ 1869014 w 2277180"/>
              <a:gd name="connsiteY9" fmla="*/ 1121780 h 2866595"/>
              <a:gd name="connsiteX10" fmla="*/ 1799021 w 2277180"/>
              <a:gd name="connsiteY10" fmla="*/ 1109423 h 2866595"/>
              <a:gd name="connsiteX11" fmla="*/ 1591671 w 2277180"/>
              <a:gd name="connsiteY11" fmla="*/ 1323397 h 2866595"/>
              <a:gd name="connsiteX12" fmla="*/ 1592871 w 2277180"/>
              <a:gd name="connsiteY12" fmla="*/ 1331321 h 2866595"/>
              <a:gd name="connsiteX13" fmla="*/ 1591635 w 2277180"/>
              <a:gd name="connsiteY13" fmla="*/ 1345625 h 2866595"/>
              <a:gd name="connsiteX14" fmla="*/ 1599400 w 2277180"/>
              <a:gd name="connsiteY14" fmla="*/ 1397067 h 2866595"/>
              <a:gd name="connsiteX15" fmla="*/ 1719092 w 2277180"/>
              <a:gd name="connsiteY15" fmla="*/ 1530423 h 2866595"/>
              <a:gd name="connsiteX16" fmla="*/ 1869023 w 2277180"/>
              <a:gd name="connsiteY16" fmla="*/ 1533927 h 2866595"/>
              <a:gd name="connsiteX17" fmla="*/ 1926326 w 2277180"/>
              <a:gd name="connsiteY17" fmla="*/ 1502422 h 2866595"/>
              <a:gd name="connsiteX18" fmla="*/ 1949241 w 2277180"/>
              <a:gd name="connsiteY18" fmla="*/ 1481725 h 2866595"/>
              <a:gd name="connsiteX19" fmla="*/ 2074954 w 2277180"/>
              <a:gd name="connsiteY19" fmla="*/ 1437807 h 2866595"/>
              <a:gd name="connsiteX20" fmla="*/ 2267623 w 2277180"/>
              <a:gd name="connsiteY20" fmla="*/ 1576526 h 2866595"/>
              <a:gd name="connsiteX21" fmla="*/ 2276885 w 2277180"/>
              <a:gd name="connsiteY21" fmla="*/ 1623451 h 2866595"/>
              <a:gd name="connsiteX22" fmla="*/ 2276864 w 2277180"/>
              <a:gd name="connsiteY22" fmla="*/ 1679962 h 2866595"/>
              <a:gd name="connsiteX23" fmla="*/ 2076662 w 2277180"/>
              <a:gd name="connsiteY23" fmla="*/ 2026295 h 2866595"/>
              <a:gd name="connsiteX24" fmla="*/ 1984942 w 2277180"/>
              <a:gd name="connsiteY24" fmla="*/ 2079077 h 2866595"/>
              <a:gd name="connsiteX25" fmla="*/ 1897123 w 2277180"/>
              <a:gd name="connsiteY25" fmla="*/ 2371003 h 2866595"/>
              <a:gd name="connsiteX26" fmla="*/ 1998015 w 2277180"/>
              <a:gd name="connsiteY26" fmla="*/ 2457891 h 2866595"/>
              <a:gd name="connsiteX27" fmla="*/ 2027323 w 2277180"/>
              <a:gd name="connsiteY27" fmla="*/ 2467500 h 2866595"/>
              <a:gd name="connsiteX28" fmla="*/ 2083304 w 2277180"/>
              <a:gd name="connsiteY28" fmla="*/ 2501199 h 2866595"/>
              <a:gd name="connsiteX29" fmla="*/ 2155309 w 2277180"/>
              <a:gd name="connsiteY29" fmla="*/ 2632613 h 2866595"/>
              <a:gd name="connsiteX30" fmla="*/ 2099539 w 2277180"/>
              <a:gd name="connsiteY30" fmla="*/ 2803005 h 2866595"/>
              <a:gd name="connsiteX31" fmla="*/ 1769770 w 2277180"/>
              <a:gd name="connsiteY31" fmla="*/ 2762809 h 2866595"/>
              <a:gd name="connsiteX32" fmla="*/ 1745627 w 2277180"/>
              <a:gd name="connsiteY32" fmla="*/ 2695952 h 2866595"/>
              <a:gd name="connsiteX33" fmla="*/ 1744362 w 2277180"/>
              <a:gd name="connsiteY33" fmla="*/ 2631666 h 2866595"/>
              <a:gd name="connsiteX34" fmla="*/ 1751320 w 2277180"/>
              <a:gd name="connsiteY34" fmla="*/ 2599184 h 2866595"/>
              <a:gd name="connsiteX35" fmla="*/ 1726229 w 2277180"/>
              <a:gd name="connsiteY35" fmla="*/ 2468718 h 2866595"/>
              <a:gd name="connsiteX36" fmla="*/ 1429879 w 2277180"/>
              <a:gd name="connsiteY36" fmla="*/ 2399289 h 2866595"/>
              <a:gd name="connsiteX37" fmla="*/ 1338160 w 2277180"/>
              <a:gd name="connsiteY37" fmla="*/ 2452206 h 2866595"/>
              <a:gd name="connsiteX38" fmla="*/ 938388 w 2277180"/>
              <a:gd name="connsiteY38" fmla="*/ 2451936 h 2866595"/>
              <a:gd name="connsiteX39" fmla="*/ 199886 w 2277180"/>
              <a:gd name="connsiteY39" fmla="*/ 2025077 h 2866595"/>
              <a:gd name="connsiteX40" fmla="*/ 0 w 2277180"/>
              <a:gd name="connsiteY40" fmla="*/ 1678744 h 2866595"/>
              <a:gd name="connsiteX41" fmla="*/ 316 w 2277180"/>
              <a:gd name="connsiteY41" fmla="*/ 825703 h 2866595"/>
              <a:gd name="connsiteX42" fmla="*/ 199886 w 2277180"/>
              <a:gd name="connsiteY42" fmla="*/ 479641 h 2866595"/>
              <a:gd name="connsiteX43" fmla="*/ 939021 w 2277180"/>
              <a:gd name="connsiteY43" fmla="*/ 53459 h 2866595"/>
              <a:gd name="connsiteX44" fmla="*/ 1138907 w 2277180"/>
              <a:gd name="connsiteY44" fmla="*/ 0 h 286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77180" h="2866595">
                <a:moveTo>
                  <a:pt x="1138907" y="0"/>
                </a:moveTo>
                <a:cubicBezTo>
                  <a:pt x="1207907" y="34"/>
                  <a:pt x="1276908" y="17932"/>
                  <a:pt x="1338792" y="53730"/>
                </a:cubicBezTo>
                <a:lnTo>
                  <a:pt x="2077294" y="480589"/>
                </a:lnTo>
                <a:cubicBezTo>
                  <a:pt x="2201063" y="551912"/>
                  <a:pt x="2277180" y="684003"/>
                  <a:pt x="2277180" y="826921"/>
                </a:cubicBezTo>
                <a:lnTo>
                  <a:pt x="2277105" y="1029276"/>
                </a:lnTo>
                <a:lnTo>
                  <a:pt x="2267377" y="1080391"/>
                </a:lnTo>
                <a:cubicBezTo>
                  <a:pt x="2236299" y="1159454"/>
                  <a:pt x="2163155" y="1218459"/>
                  <a:pt x="2075246" y="1218283"/>
                </a:cubicBezTo>
                <a:cubicBezTo>
                  <a:pt x="2027889" y="1217930"/>
                  <a:pt x="1984559" y="1201689"/>
                  <a:pt x="1949840" y="1174974"/>
                </a:cubicBezTo>
                <a:cubicBezTo>
                  <a:pt x="1942202" y="1166972"/>
                  <a:pt x="1934008" y="1159322"/>
                  <a:pt x="1925398" y="1152614"/>
                </a:cubicBezTo>
                <a:cubicBezTo>
                  <a:pt x="1908455" y="1139551"/>
                  <a:pt x="1889429" y="1129077"/>
                  <a:pt x="1869014" y="1121780"/>
                </a:cubicBezTo>
                <a:cubicBezTo>
                  <a:pt x="1847072" y="1113777"/>
                  <a:pt x="1823463" y="1109423"/>
                  <a:pt x="1799021" y="1109423"/>
                </a:cubicBezTo>
                <a:cubicBezTo>
                  <a:pt x="1682243" y="1109423"/>
                  <a:pt x="1588006" y="1205924"/>
                  <a:pt x="1591671" y="1323397"/>
                </a:cubicBezTo>
                <a:lnTo>
                  <a:pt x="1592871" y="1331321"/>
                </a:lnTo>
                <a:lnTo>
                  <a:pt x="1591635" y="1345625"/>
                </a:lnTo>
                <a:cubicBezTo>
                  <a:pt x="1592152" y="1362416"/>
                  <a:pt x="1594667" y="1379636"/>
                  <a:pt x="1599400" y="1397067"/>
                </a:cubicBezTo>
                <a:cubicBezTo>
                  <a:pt x="1615658" y="1457227"/>
                  <a:pt x="1661487" y="1507203"/>
                  <a:pt x="1719092" y="1530423"/>
                </a:cubicBezTo>
                <a:cubicBezTo>
                  <a:pt x="1772882" y="1552071"/>
                  <a:pt x="1824465" y="1549843"/>
                  <a:pt x="1869023" y="1533927"/>
                </a:cubicBezTo>
                <a:cubicBezTo>
                  <a:pt x="1889697" y="1526296"/>
                  <a:pt x="1909132" y="1515784"/>
                  <a:pt x="1926326" y="1502422"/>
                </a:cubicBezTo>
                <a:cubicBezTo>
                  <a:pt x="1934288" y="1496038"/>
                  <a:pt x="1941915" y="1489060"/>
                  <a:pt x="1949241" y="1481725"/>
                </a:cubicBezTo>
                <a:cubicBezTo>
                  <a:pt x="1983931" y="1454674"/>
                  <a:pt x="2027552" y="1438104"/>
                  <a:pt x="2074954" y="1437807"/>
                </a:cubicBezTo>
                <a:cubicBezTo>
                  <a:pt x="2161386" y="1437095"/>
                  <a:pt x="2235812" y="1497615"/>
                  <a:pt x="2267623" y="1576526"/>
                </a:cubicBezTo>
                <a:lnTo>
                  <a:pt x="2276885" y="1623451"/>
                </a:lnTo>
                <a:lnTo>
                  <a:pt x="2276864" y="1679962"/>
                </a:lnTo>
                <a:cubicBezTo>
                  <a:pt x="2276548" y="1822880"/>
                  <a:pt x="2200431" y="1954971"/>
                  <a:pt x="2076662" y="2026295"/>
                </a:cubicBezTo>
                <a:lnTo>
                  <a:pt x="1984942" y="2079077"/>
                </a:lnTo>
                <a:cubicBezTo>
                  <a:pt x="1885315" y="2136461"/>
                  <a:pt x="1838823" y="2271664"/>
                  <a:pt x="1897123" y="2371003"/>
                </a:cubicBezTo>
                <a:cubicBezTo>
                  <a:pt x="1920949" y="2411740"/>
                  <a:pt x="1957321" y="2441379"/>
                  <a:pt x="1998015" y="2457891"/>
                </a:cubicBezTo>
                <a:cubicBezTo>
                  <a:pt x="2007925" y="2460462"/>
                  <a:pt x="2017729" y="2463710"/>
                  <a:pt x="2027323" y="2467500"/>
                </a:cubicBezTo>
                <a:cubicBezTo>
                  <a:pt x="2047670" y="2475485"/>
                  <a:pt x="2066436" y="2486853"/>
                  <a:pt x="2083304" y="2501199"/>
                </a:cubicBezTo>
                <a:cubicBezTo>
                  <a:pt x="2119570" y="2531786"/>
                  <a:pt x="2146980" y="2575094"/>
                  <a:pt x="2155309" y="2632613"/>
                </a:cubicBezTo>
                <a:cubicBezTo>
                  <a:pt x="2163848" y="2694057"/>
                  <a:pt x="2143501" y="2758749"/>
                  <a:pt x="2099539" y="2803005"/>
                </a:cubicBezTo>
                <a:cubicBezTo>
                  <a:pt x="1997699" y="2905456"/>
                  <a:pt x="1836293" y="2878389"/>
                  <a:pt x="1769770" y="2762809"/>
                </a:cubicBezTo>
                <a:cubicBezTo>
                  <a:pt x="1757751" y="2741561"/>
                  <a:pt x="1749739" y="2718959"/>
                  <a:pt x="1745627" y="2695952"/>
                </a:cubicBezTo>
                <a:cubicBezTo>
                  <a:pt x="1741832" y="2674433"/>
                  <a:pt x="1741516" y="2652779"/>
                  <a:pt x="1744362" y="2631666"/>
                </a:cubicBezTo>
                <a:cubicBezTo>
                  <a:pt x="1745944" y="2620568"/>
                  <a:pt x="1748158" y="2609741"/>
                  <a:pt x="1751320" y="2599184"/>
                </a:cubicBezTo>
                <a:cubicBezTo>
                  <a:pt x="1757435" y="2555605"/>
                  <a:pt x="1749739" y="2509861"/>
                  <a:pt x="1726229" y="2468718"/>
                </a:cubicBezTo>
                <a:cubicBezTo>
                  <a:pt x="1667929" y="2366943"/>
                  <a:pt x="1531404" y="2340822"/>
                  <a:pt x="1429879" y="2399289"/>
                </a:cubicBezTo>
                <a:lnTo>
                  <a:pt x="1338160" y="2452206"/>
                </a:lnTo>
                <a:cubicBezTo>
                  <a:pt x="1214391" y="2523530"/>
                  <a:pt x="1062157" y="2523530"/>
                  <a:pt x="938388" y="2451936"/>
                </a:cubicBezTo>
                <a:lnTo>
                  <a:pt x="199886" y="2025077"/>
                </a:lnTo>
                <a:cubicBezTo>
                  <a:pt x="76117" y="1953753"/>
                  <a:pt x="0" y="1821662"/>
                  <a:pt x="0" y="1678744"/>
                </a:cubicBezTo>
                <a:lnTo>
                  <a:pt x="316" y="825703"/>
                </a:lnTo>
                <a:cubicBezTo>
                  <a:pt x="316" y="682785"/>
                  <a:pt x="76750" y="550965"/>
                  <a:pt x="199886" y="479641"/>
                </a:cubicBezTo>
                <a:lnTo>
                  <a:pt x="939021" y="53459"/>
                </a:lnTo>
                <a:cubicBezTo>
                  <a:pt x="1000905" y="17797"/>
                  <a:pt x="1069906" y="-34"/>
                  <a:pt x="1138907" y="0"/>
                </a:cubicBez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l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C5BD29-A76B-48C3-B362-2479DC1E683C}"/>
              </a:ext>
            </a:extLst>
          </p:cNvPr>
          <p:cNvSpPr/>
          <p:nvPr/>
        </p:nvSpPr>
        <p:spPr>
          <a:xfrm>
            <a:off x="3371325" y="1824048"/>
            <a:ext cx="178277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Suficiente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BDA68D-6AC9-4488-A778-A794600A5936}"/>
              </a:ext>
            </a:extLst>
          </p:cNvPr>
          <p:cNvSpPr/>
          <p:nvPr/>
        </p:nvSpPr>
        <p:spPr>
          <a:xfrm>
            <a:off x="5641436" y="1718439"/>
            <a:ext cx="2030692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3200" b="1" dirty="0" err="1">
                <a:solidFill>
                  <a:schemeClr val="bg1"/>
                </a:solidFill>
              </a:rPr>
              <a:t>Saludable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ctr"/>
            <a:r>
              <a:rPr lang="en-US" sz="1200" dirty="0">
                <a:solidFill>
                  <a:schemeClr val="bg1"/>
                </a:solidFill>
              </a:rPr>
              <a:t>Your text goes here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Your text goes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D6C8E6-DEBC-406F-BDB8-D872D48C0926}"/>
              </a:ext>
            </a:extLst>
          </p:cNvPr>
          <p:cNvSpPr/>
          <p:nvPr/>
        </p:nvSpPr>
        <p:spPr>
          <a:xfrm>
            <a:off x="4512436" y="3976174"/>
            <a:ext cx="2030691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Aceptable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  <a:p>
            <a:pPr lvl="0"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text goes here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text goes here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204058-AFE2-4CAE-AF70-5569C70FA99A}"/>
              </a:ext>
            </a:extLst>
          </p:cNvPr>
          <p:cNvSpPr/>
          <p:nvPr/>
        </p:nvSpPr>
        <p:spPr>
          <a:xfrm>
            <a:off x="7121873" y="3905177"/>
            <a:ext cx="1749557" cy="8925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Accesible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 lvl="0"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Your text goes here</a:t>
            </a:r>
          </a:p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Your text goes here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516C65-5719-43EA-9EE5-9F7E3027617E}"/>
              </a:ext>
            </a:extLst>
          </p:cNvPr>
          <p:cNvSpPr/>
          <p:nvPr/>
        </p:nvSpPr>
        <p:spPr>
          <a:xfrm>
            <a:off x="3071117" y="5651408"/>
            <a:ext cx="6069823" cy="637718"/>
          </a:xfrm>
          <a:prstGeom prst="ellipse">
            <a:avLst/>
          </a:prstGeom>
          <a:gradFill flip="none" rotWithShape="1">
            <a:gsLst>
              <a:gs pos="100000">
                <a:srgbClr val="F0EEEF">
                  <a:alpha val="0"/>
                </a:srgbClr>
              </a:gs>
              <a:gs pos="80000">
                <a:srgbClr val="F0EEEF">
                  <a:alpha val="35000"/>
                </a:srgbClr>
              </a:gs>
              <a:gs pos="5000">
                <a:schemeClr val="bg1">
                  <a:lumMod val="65000"/>
                  <a:alpha val="4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C27BCB-D814-4273-9D26-9CA1F3DAB224}"/>
              </a:ext>
            </a:extLst>
          </p:cNvPr>
          <p:cNvGrpSpPr/>
          <p:nvPr/>
        </p:nvGrpSpPr>
        <p:grpSpPr>
          <a:xfrm>
            <a:off x="337295" y="1615702"/>
            <a:ext cx="2548128" cy="1474819"/>
            <a:chOff x="332936" y="2627766"/>
            <a:chExt cx="2937088" cy="147481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EA3CE8-09AE-4F9C-AD07-E619A4538F10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A9D1BA-2D53-428B-9F08-ABF300A1864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C94EEC-15D9-46D6-B815-F134BFE465FF}"/>
              </a:ext>
            </a:extLst>
          </p:cNvPr>
          <p:cNvGrpSpPr/>
          <p:nvPr/>
        </p:nvGrpSpPr>
        <p:grpSpPr>
          <a:xfrm>
            <a:off x="9140940" y="3694610"/>
            <a:ext cx="2548128" cy="1474819"/>
            <a:chOff x="8921977" y="1466725"/>
            <a:chExt cx="2937088" cy="147481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C7DAD0-85C2-44CD-8422-1785BAFA7E89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0999B8-B942-43E6-A946-234AC7AA8C2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E6FB49-0CD6-4750-A8DE-61F9CA6A7BFA}"/>
              </a:ext>
            </a:extLst>
          </p:cNvPr>
          <p:cNvGrpSpPr/>
          <p:nvPr/>
        </p:nvGrpSpPr>
        <p:grpSpPr>
          <a:xfrm>
            <a:off x="8119166" y="1615702"/>
            <a:ext cx="2937088" cy="1290153"/>
            <a:chOff x="8921977" y="1466725"/>
            <a:chExt cx="2937088" cy="12901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6C7503-E25C-4457-A2E9-9F6ECE673913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C7F5F1-A3E9-430F-8D67-6746C3624403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0E4B62-BBD9-460C-94E6-CAAEDE1290E1}"/>
              </a:ext>
            </a:extLst>
          </p:cNvPr>
          <p:cNvGrpSpPr/>
          <p:nvPr/>
        </p:nvGrpSpPr>
        <p:grpSpPr>
          <a:xfrm>
            <a:off x="1135746" y="3694610"/>
            <a:ext cx="2937088" cy="1290153"/>
            <a:chOff x="332936" y="2627766"/>
            <a:chExt cx="2937088" cy="129015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C2DE68-D02B-4D84-84B9-EC8E036539F2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CDC800-D365-428D-AF1E-41333C27B81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43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FBA64E5-BC04-4113-9D73-61F1B34A5A2B}"/>
              </a:ext>
            </a:extLst>
          </p:cNvPr>
          <p:cNvGrpSpPr/>
          <p:nvPr/>
        </p:nvGrpSpPr>
        <p:grpSpPr>
          <a:xfrm>
            <a:off x="278147" y="265643"/>
            <a:ext cx="11951547" cy="6592357"/>
            <a:chOff x="278147" y="265643"/>
            <a:chExt cx="11951547" cy="6592357"/>
          </a:xfrm>
        </p:grpSpPr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CBF94009-EC4F-4F09-9838-460F34781EE6}"/>
                </a:ext>
              </a:extLst>
            </p:cNvPr>
            <p:cNvSpPr/>
            <p:nvPr/>
          </p:nvSpPr>
          <p:spPr>
            <a:xfrm>
              <a:off x="4522864" y="3458303"/>
              <a:ext cx="1381885" cy="334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49" extrusionOk="0">
                  <a:moveTo>
                    <a:pt x="16277" y="152"/>
                  </a:moveTo>
                  <a:lnTo>
                    <a:pt x="12796" y="2167"/>
                  </a:lnTo>
                  <a:cubicBezTo>
                    <a:pt x="12378" y="2409"/>
                    <a:pt x="12794" y="2746"/>
                    <a:pt x="13509" y="2746"/>
                  </a:cubicBezTo>
                  <a:lnTo>
                    <a:pt x="13509" y="2746"/>
                  </a:lnTo>
                  <a:cubicBezTo>
                    <a:pt x="13993" y="2746"/>
                    <a:pt x="14386" y="2910"/>
                    <a:pt x="14386" y="3111"/>
                  </a:cubicBezTo>
                  <a:lnTo>
                    <a:pt x="14386" y="15927"/>
                  </a:lnTo>
                  <a:cubicBezTo>
                    <a:pt x="14386" y="16213"/>
                    <a:pt x="14015" y="16496"/>
                    <a:pt x="13299" y="16754"/>
                  </a:cubicBezTo>
                  <a:lnTo>
                    <a:pt x="0" y="21549"/>
                  </a:lnTo>
                  <a:lnTo>
                    <a:pt x="14717" y="21549"/>
                  </a:lnTo>
                  <a:lnTo>
                    <a:pt x="19450" y="16514"/>
                  </a:lnTo>
                  <a:cubicBezTo>
                    <a:pt x="19546" y="16413"/>
                    <a:pt x="19593" y="16310"/>
                    <a:pt x="19593" y="16207"/>
                  </a:cubicBezTo>
                  <a:lnTo>
                    <a:pt x="19593" y="3111"/>
                  </a:lnTo>
                  <a:cubicBezTo>
                    <a:pt x="19593" y="2909"/>
                    <a:pt x="19985" y="2745"/>
                    <a:pt x="20470" y="2745"/>
                  </a:cubicBezTo>
                  <a:lnTo>
                    <a:pt x="20470" y="2745"/>
                  </a:lnTo>
                  <a:cubicBezTo>
                    <a:pt x="21184" y="2745"/>
                    <a:pt x="21600" y="2408"/>
                    <a:pt x="21182" y="2167"/>
                  </a:cubicBezTo>
                  <a:lnTo>
                    <a:pt x="17701" y="151"/>
                  </a:lnTo>
                  <a:cubicBezTo>
                    <a:pt x="17352" y="-51"/>
                    <a:pt x="16626" y="-51"/>
                    <a:pt x="16277" y="15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191D215A-AAFB-49B4-91F9-1E8A24CD0D16}"/>
                </a:ext>
              </a:extLst>
            </p:cNvPr>
            <p:cNvSpPr/>
            <p:nvPr/>
          </p:nvSpPr>
          <p:spPr>
            <a:xfrm>
              <a:off x="6428744" y="2556872"/>
              <a:ext cx="2628518" cy="424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60" extrusionOk="0">
                  <a:moveTo>
                    <a:pt x="5635" y="17921"/>
                  </a:moveTo>
                  <a:cubicBezTo>
                    <a:pt x="4392" y="17635"/>
                    <a:pt x="3681" y="17226"/>
                    <a:pt x="3681" y="16796"/>
                  </a:cubicBezTo>
                  <a:lnTo>
                    <a:pt x="3681" y="2453"/>
                  </a:lnTo>
                  <a:cubicBezTo>
                    <a:pt x="3681" y="2294"/>
                    <a:pt x="3888" y="2165"/>
                    <a:pt x="4144" y="2165"/>
                  </a:cubicBezTo>
                  <a:lnTo>
                    <a:pt x="4144" y="2165"/>
                  </a:lnTo>
                  <a:cubicBezTo>
                    <a:pt x="4522" y="2165"/>
                    <a:pt x="4742" y="1899"/>
                    <a:pt x="4521" y="1709"/>
                  </a:cubicBezTo>
                  <a:lnTo>
                    <a:pt x="2681" y="120"/>
                  </a:lnTo>
                  <a:cubicBezTo>
                    <a:pt x="2496" y="-40"/>
                    <a:pt x="2113" y="-40"/>
                    <a:pt x="1928" y="120"/>
                  </a:cubicBezTo>
                  <a:lnTo>
                    <a:pt x="88" y="1709"/>
                  </a:lnTo>
                  <a:cubicBezTo>
                    <a:pt x="-133" y="1899"/>
                    <a:pt x="87" y="2165"/>
                    <a:pt x="464" y="2165"/>
                  </a:cubicBezTo>
                  <a:lnTo>
                    <a:pt x="464" y="2165"/>
                  </a:lnTo>
                  <a:cubicBezTo>
                    <a:pt x="721" y="2165"/>
                    <a:pt x="928" y="2294"/>
                    <a:pt x="928" y="2453"/>
                  </a:cubicBezTo>
                  <a:lnTo>
                    <a:pt x="928" y="16940"/>
                  </a:lnTo>
                  <a:cubicBezTo>
                    <a:pt x="928" y="17284"/>
                    <a:pt x="1383" y="17617"/>
                    <a:pt x="2218" y="17885"/>
                  </a:cubicBezTo>
                  <a:lnTo>
                    <a:pt x="13687" y="21560"/>
                  </a:lnTo>
                  <a:lnTo>
                    <a:pt x="21467" y="21560"/>
                  </a:lnTo>
                  <a:lnTo>
                    <a:pt x="5635" y="17921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F8A7BBAB-043F-47EB-8EA8-376E9CF571CC}"/>
                </a:ext>
              </a:extLst>
            </p:cNvPr>
            <p:cNvSpPr/>
            <p:nvPr/>
          </p:nvSpPr>
          <p:spPr>
            <a:xfrm>
              <a:off x="5925771" y="4018642"/>
              <a:ext cx="1381886" cy="278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39" extrusionOk="0">
                  <a:moveTo>
                    <a:pt x="6963" y="14789"/>
                  </a:moveTo>
                  <a:lnTo>
                    <a:pt x="6963" y="3736"/>
                  </a:lnTo>
                  <a:cubicBezTo>
                    <a:pt x="6963" y="3494"/>
                    <a:pt x="7356" y="3298"/>
                    <a:pt x="7840" y="3298"/>
                  </a:cubicBezTo>
                  <a:lnTo>
                    <a:pt x="7840" y="3298"/>
                  </a:lnTo>
                  <a:cubicBezTo>
                    <a:pt x="8555" y="3298"/>
                    <a:pt x="8971" y="2893"/>
                    <a:pt x="8553" y="2603"/>
                  </a:cubicBezTo>
                  <a:lnTo>
                    <a:pt x="5072" y="182"/>
                  </a:lnTo>
                  <a:cubicBezTo>
                    <a:pt x="4723" y="-61"/>
                    <a:pt x="3997" y="-61"/>
                    <a:pt x="3648" y="182"/>
                  </a:cubicBezTo>
                  <a:lnTo>
                    <a:pt x="167" y="2602"/>
                  </a:lnTo>
                  <a:cubicBezTo>
                    <a:pt x="-251" y="2892"/>
                    <a:pt x="165" y="3297"/>
                    <a:pt x="879" y="3297"/>
                  </a:cubicBezTo>
                  <a:lnTo>
                    <a:pt x="879" y="3297"/>
                  </a:lnTo>
                  <a:cubicBezTo>
                    <a:pt x="1364" y="3297"/>
                    <a:pt x="1756" y="3493"/>
                    <a:pt x="1756" y="3735"/>
                  </a:cubicBezTo>
                  <a:lnTo>
                    <a:pt x="1756" y="15126"/>
                  </a:lnTo>
                  <a:cubicBezTo>
                    <a:pt x="1756" y="15250"/>
                    <a:pt x="1803" y="15372"/>
                    <a:pt x="1899" y="15495"/>
                  </a:cubicBezTo>
                  <a:lnTo>
                    <a:pt x="6632" y="21539"/>
                  </a:lnTo>
                  <a:lnTo>
                    <a:pt x="21349" y="21539"/>
                  </a:lnTo>
                  <a:lnTo>
                    <a:pt x="8050" y="15783"/>
                  </a:lnTo>
                  <a:cubicBezTo>
                    <a:pt x="7334" y="15473"/>
                    <a:pt x="6963" y="15134"/>
                    <a:pt x="6963" y="1478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74613419-F3A4-408D-BD1C-0B3DC3B3ED76}"/>
                </a:ext>
              </a:extLst>
            </p:cNvPr>
            <p:cNvSpPr/>
            <p:nvPr/>
          </p:nvSpPr>
          <p:spPr>
            <a:xfrm>
              <a:off x="2709426" y="3112497"/>
              <a:ext cx="2628644" cy="3694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54" extrusionOk="0">
                  <a:moveTo>
                    <a:pt x="20539" y="16240"/>
                  </a:moveTo>
                  <a:lnTo>
                    <a:pt x="20539" y="2821"/>
                  </a:lnTo>
                  <a:cubicBezTo>
                    <a:pt x="20539" y="2638"/>
                    <a:pt x="20746" y="2490"/>
                    <a:pt x="21003" y="2490"/>
                  </a:cubicBezTo>
                  <a:lnTo>
                    <a:pt x="21003" y="2490"/>
                  </a:lnTo>
                  <a:cubicBezTo>
                    <a:pt x="21380" y="2490"/>
                    <a:pt x="21600" y="2184"/>
                    <a:pt x="21379" y="1965"/>
                  </a:cubicBezTo>
                  <a:lnTo>
                    <a:pt x="19539" y="138"/>
                  </a:lnTo>
                  <a:cubicBezTo>
                    <a:pt x="19355" y="-46"/>
                    <a:pt x="18971" y="-46"/>
                    <a:pt x="18786" y="138"/>
                  </a:cubicBezTo>
                  <a:lnTo>
                    <a:pt x="16946" y="1965"/>
                  </a:lnTo>
                  <a:cubicBezTo>
                    <a:pt x="16725" y="2184"/>
                    <a:pt x="16945" y="2490"/>
                    <a:pt x="17323" y="2490"/>
                  </a:cubicBezTo>
                  <a:lnTo>
                    <a:pt x="17323" y="2490"/>
                  </a:lnTo>
                  <a:cubicBezTo>
                    <a:pt x="17579" y="2490"/>
                    <a:pt x="17786" y="2638"/>
                    <a:pt x="17786" y="2821"/>
                  </a:cubicBezTo>
                  <a:lnTo>
                    <a:pt x="17786" y="16074"/>
                  </a:lnTo>
                  <a:cubicBezTo>
                    <a:pt x="17786" y="16568"/>
                    <a:pt x="17076" y="17039"/>
                    <a:pt x="15832" y="17368"/>
                  </a:cubicBezTo>
                  <a:lnTo>
                    <a:pt x="0" y="21554"/>
                  </a:lnTo>
                  <a:lnTo>
                    <a:pt x="7780" y="21554"/>
                  </a:lnTo>
                  <a:lnTo>
                    <a:pt x="19248" y="17327"/>
                  </a:lnTo>
                  <a:cubicBezTo>
                    <a:pt x="20084" y="17019"/>
                    <a:pt x="20539" y="16636"/>
                    <a:pt x="20539" y="16240"/>
                  </a:cubicBez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E9DFB6-3803-4DBE-8782-13B1B779A529}"/>
                </a:ext>
              </a:extLst>
            </p:cNvPr>
            <p:cNvGrpSpPr/>
            <p:nvPr/>
          </p:nvGrpSpPr>
          <p:grpSpPr>
            <a:xfrm>
              <a:off x="884306" y="1989113"/>
              <a:ext cx="4355924" cy="871757"/>
              <a:chOff x="8929772" y="1515789"/>
              <a:chExt cx="4355924" cy="8717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00DAA3-DD5B-47FA-A00D-ED5777C275D7}"/>
                  </a:ext>
                </a:extLst>
              </p:cNvPr>
              <p:cNvSpPr txBox="1"/>
              <p:nvPr/>
            </p:nvSpPr>
            <p:spPr>
              <a:xfrm>
                <a:off x="10348608" y="1515789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s-MX" sz="2400" b="1" cap="all" dirty="0"/>
                  <a:t>Aceptable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25F074-52DF-4672-BBD0-0270E2F97C6E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s-MX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 agua ha de presentar un color, olor y sabor aceptables.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E133958-76D8-4FA9-9FF9-CC724045CFCD}"/>
                </a:ext>
              </a:extLst>
            </p:cNvPr>
            <p:cNvGrpSpPr/>
            <p:nvPr/>
          </p:nvGrpSpPr>
          <p:grpSpPr>
            <a:xfrm>
              <a:off x="8089761" y="2132886"/>
              <a:ext cx="2937088" cy="1290153"/>
              <a:chOff x="8921977" y="4073386"/>
              <a:chExt cx="2937088" cy="129015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141FFC-44A6-468F-8F3D-990DBC433DEE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s-MX" sz="2400" b="1" cap="all" dirty="0"/>
                  <a:t>Accesible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6AAC8A-FCF8-41F7-9070-516BF473CA76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2929293" cy="83099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s-MX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 acuerdo con la OMS, la fuente de agua debe encontrarse a menos de 1.000 metros del hogar y el tiempo de desplazamiento para la  recogida no debería superar los 30 minutos.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AF12C39-D978-49D1-B30E-2B4FBA61ED74}"/>
                </a:ext>
              </a:extLst>
            </p:cNvPr>
            <p:cNvGrpSpPr/>
            <p:nvPr/>
          </p:nvGrpSpPr>
          <p:grpSpPr>
            <a:xfrm>
              <a:off x="884306" y="3316469"/>
              <a:ext cx="2937088" cy="1105487"/>
              <a:chOff x="332936" y="2627766"/>
              <a:chExt cx="2937088" cy="110548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D236AF-2B33-4B38-BD4A-5170B1810935}"/>
                  </a:ext>
                </a:extLst>
              </p:cNvPr>
              <p:cNvSpPr txBox="1"/>
              <p:nvPr/>
            </p:nvSpPr>
            <p:spPr>
              <a:xfrm>
                <a:off x="332936" y="262776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s-MX" sz="2400" b="1" cap="all" dirty="0"/>
                  <a:t>Saludable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FEBCD2-A620-44B5-9601-2242ECC08F46}"/>
                  </a:ext>
                </a:extLst>
              </p:cNvPr>
              <p:cNvSpPr txBox="1"/>
              <p:nvPr/>
            </p:nvSpPr>
            <p:spPr>
              <a:xfrm>
                <a:off x="340731" y="3086922"/>
                <a:ext cx="2929293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s-MX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Libre de microorganismos, sustancias químicas y peligros radiológicos que constituyan una amenaza para la salud humana.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2A7031-1455-4F3D-B13B-2B5FA9081D30}"/>
                </a:ext>
              </a:extLst>
            </p:cNvPr>
            <p:cNvGrpSpPr/>
            <p:nvPr/>
          </p:nvGrpSpPr>
          <p:grpSpPr>
            <a:xfrm>
              <a:off x="851070" y="4776393"/>
              <a:ext cx="2958110" cy="1659485"/>
              <a:chOff x="332936" y="4652338"/>
              <a:chExt cx="2958110" cy="165948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D3C13DE-F039-4402-86A3-DA3DF821BEC8}"/>
                  </a:ext>
                </a:extLst>
              </p:cNvPr>
              <p:cNvSpPr txBox="1"/>
              <p:nvPr/>
            </p:nvSpPr>
            <p:spPr>
              <a:xfrm>
                <a:off x="332936" y="4652338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s-MX" sz="2400" b="1" cap="all" dirty="0"/>
                  <a:t>Suficiente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59E429-E2C9-4D51-A947-05623A4C64D2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2950315" cy="120032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s-MX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 abastecimiento de agua por persona debe ser suficiente y continuo para el uso personal y doméstico. De acuerdo con la OMS, son necesarios entre </a:t>
                </a:r>
                <a:r>
                  <a:rPr lang="es-MX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 y 100 litros de agua</a:t>
                </a:r>
                <a:r>
                  <a:rPr lang="es-MX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por  día para garantizar que se cubren las necesidades básicas.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3A902D-448B-4F65-AC7E-12BE164B3634}"/>
                </a:ext>
              </a:extLst>
            </p:cNvPr>
            <p:cNvSpPr txBox="1"/>
            <p:nvPr/>
          </p:nvSpPr>
          <p:spPr>
            <a:xfrm>
              <a:off x="3395110" y="6469186"/>
              <a:ext cx="2920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C511A7-3625-4D25-94FF-006D64A7E83A}"/>
                </a:ext>
              </a:extLst>
            </p:cNvPr>
            <p:cNvSpPr txBox="1"/>
            <p:nvPr/>
          </p:nvSpPr>
          <p:spPr>
            <a:xfrm>
              <a:off x="4983126" y="6469186"/>
              <a:ext cx="2920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59E1FA-828E-4AE5-A600-4E54765DAF24}"/>
                </a:ext>
              </a:extLst>
            </p:cNvPr>
            <p:cNvSpPr txBox="1"/>
            <p:nvPr/>
          </p:nvSpPr>
          <p:spPr>
            <a:xfrm>
              <a:off x="6506901" y="6469186"/>
              <a:ext cx="2920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6086A-497F-4E3F-9069-7DBF1482AEBC}"/>
                </a:ext>
              </a:extLst>
            </p:cNvPr>
            <p:cNvSpPr txBox="1"/>
            <p:nvPr/>
          </p:nvSpPr>
          <p:spPr>
            <a:xfrm>
              <a:off x="8144783" y="6469186"/>
              <a:ext cx="2920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53C9E4-7C7B-4B40-AB0E-ED4ADBAC07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2640" y="5519760"/>
              <a:ext cx="457200" cy="476071"/>
            </a:xfrm>
            <a:prstGeom prst="ellipse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7D7912-0885-42B3-B817-031EC2D05A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147" y="3890937"/>
              <a:ext cx="466920" cy="476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541E41-DCF5-408A-BE4F-9B17EB17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345173" y="2647660"/>
              <a:ext cx="457200" cy="476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524899-27F1-4800-A212-A05DD706AC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2920" y="2378261"/>
              <a:ext cx="466920" cy="476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FC5EF6-BB83-4AD0-9B7E-B1798E924119}"/>
                </a:ext>
              </a:extLst>
            </p:cNvPr>
            <p:cNvGrpSpPr/>
            <p:nvPr/>
          </p:nvGrpSpPr>
          <p:grpSpPr>
            <a:xfrm>
              <a:off x="8144783" y="4229607"/>
              <a:ext cx="2937088" cy="1290153"/>
              <a:chOff x="8921977" y="4073386"/>
              <a:chExt cx="2937088" cy="129015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638CC6-2F53-40FB-8BF1-0D509AC31847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s-MX" sz="2400" b="1" cap="all" dirty="0"/>
                  <a:t>Asequible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2EE4A8-7246-4086-9D2F-038843BC1271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2929293" cy="83099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s-MX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 Programa de las Naciones Unidas para el Desarrollo (PNUD) sugiere que el coste del agua no debería superar el 3% de los ingresos del hogar.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1F70CD-9629-49D4-BBB8-66DE823240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387141" y="4794639"/>
              <a:ext cx="457200" cy="4327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41ABEFB8-CFA3-4AFC-AB88-F94848253062}"/>
                </a:ext>
              </a:extLst>
            </p:cNvPr>
            <p:cNvSpPr/>
            <p:nvPr/>
          </p:nvSpPr>
          <p:spPr>
            <a:xfrm>
              <a:off x="7104197" y="3145797"/>
              <a:ext cx="3237980" cy="365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60" extrusionOk="0">
                  <a:moveTo>
                    <a:pt x="5635" y="17921"/>
                  </a:moveTo>
                  <a:cubicBezTo>
                    <a:pt x="4392" y="17635"/>
                    <a:pt x="3681" y="17226"/>
                    <a:pt x="3681" y="16796"/>
                  </a:cubicBezTo>
                  <a:lnTo>
                    <a:pt x="3681" y="2453"/>
                  </a:lnTo>
                  <a:cubicBezTo>
                    <a:pt x="3681" y="2294"/>
                    <a:pt x="3888" y="2165"/>
                    <a:pt x="4144" y="2165"/>
                  </a:cubicBezTo>
                  <a:lnTo>
                    <a:pt x="4144" y="2165"/>
                  </a:lnTo>
                  <a:cubicBezTo>
                    <a:pt x="4522" y="2165"/>
                    <a:pt x="4742" y="1899"/>
                    <a:pt x="4521" y="1709"/>
                  </a:cubicBezTo>
                  <a:lnTo>
                    <a:pt x="2681" y="120"/>
                  </a:lnTo>
                  <a:cubicBezTo>
                    <a:pt x="2496" y="-40"/>
                    <a:pt x="2113" y="-40"/>
                    <a:pt x="1928" y="120"/>
                  </a:cubicBezTo>
                  <a:lnTo>
                    <a:pt x="88" y="1709"/>
                  </a:lnTo>
                  <a:cubicBezTo>
                    <a:pt x="-133" y="1899"/>
                    <a:pt x="87" y="2165"/>
                    <a:pt x="464" y="2165"/>
                  </a:cubicBezTo>
                  <a:lnTo>
                    <a:pt x="464" y="2165"/>
                  </a:lnTo>
                  <a:cubicBezTo>
                    <a:pt x="721" y="2165"/>
                    <a:pt x="928" y="2294"/>
                    <a:pt x="928" y="2453"/>
                  </a:cubicBezTo>
                  <a:lnTo>
                    <a:pt x="928" y="16940"/>
                  </a:lnTo>
                  <a:cubicBezTo>
                    <a:pt x="928" y="17284"/>
                    <a:pt x="1383" y="17617"/>
                    <a:pt x="2218" y="17885"/>
                  </a:cubicBezTo>
                  <a:lnTo>
                    <a:pt x="13687" y="21560"/>
                  </a:lnTo>
                  <a:lnTo>
                    <a:pt x="21467" y="21560"/>
                  </a:lnTo>
                  <a:lnTo>
                    <a:pt x="5635" y="1792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E43FC1-9F0C-4CD0-BAFE-F00EF10F92D7}"/>
                </a:ext>
              </a:extLst>
            </p:cNvPr>
            <p:cNvSpPr txBox="1"/>
            <p:nvPr/>
          </p:nvSpPr>
          <p:spPr>
            <a:xfrm>
              <a:off x="9221437" y="6488668"/>
              <a:ext cx="3368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AF8318-36AC-4FAB-8936-B402AB78565F}"/>
                </a:ext>
              </a:extLst>
            </p:cNvPr>
            <p:cNvSpPr txBox="1"/>
            <p:nvPr/>
          </p:nvSpPr>
          <p:spPr>
            <a:xfrm>
              <a:off x="4422097" y="1347359"/>
              <a:ext cx="3342850" cy="12618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s-MX" sz="2800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Derecho Humano </a:t>
              </a:r>
            </a:p>
            <a:p>
              <a:pPr algn="ctr"/>
              <a:r>
                <a:rPr lang="es-MX" sz="2400" dirty="0">
                  <a:solidFill>
                    <a:srgbClr val="0040C0"/>
                  </a:solidFill>
                  <a:latin typeface="Arial Black" panose="020B0A04020102020204" pitchFamily="34" charset="0"/>
                </a:rPr>
                <a:t>al acceso al Agua y Saneamiento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89D564-4A1D-4BA9-B65C-1F04B3236D70}"/>
                </a:ext>
              </a:extLst>
            </p:cNvPr>
            <p:cNvGrpSpPr/>
            <p:nvPr/>
          </p:nvGrpSpPr>
          <p:grpSpPr>
            <a:xfrm>
              <a:off x="9550897" y="2059608"/>
              <a:ext cx="532675" cy="520468"/>
              <a:chOff x="9363738" y="1496681"/>
              <a:chExt cx="532675" cy="5204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D5DD70C-B43C-48E5-89CE-7F598A16DCC4}"/>
                  </a:ext>
                </a:extLst>
              </p:cNvPr>
              <p:cNvSpPr/>
              <p:nvPr/>
            </p:nvSpPr>
            <p:spPr>
              <a:xfrm>
                <a:off x="9363738" y="1496681"/>
                <a:ext cx="525267" cy="520468"/>
              </a:xfrm>
              <a:prstGeom prst="ellipse">
                <a:avLst/>
              </a:prstGeom>
              <a:solidFill>
                <a:srgbClr val="BEE3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5" name="Picture 4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5A562C18-BB0E-4783-8523-64D3B82C9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4748" y="1506513"/>
                <a:ext cx="461665" cy="461665"/>
              </a:xfrm>
              <a:prstGeom prst="rect">
                <a:avLst/>
              </a:prstGeom>
            </p:spPr>
          </p:pic>
        </p:grp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E3DD7F77-6E0C-4FFB-9DB8-EE2C98E18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372" y="4172154"/>
              <a:ext cx="457200" cy="457200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05934D7B-2F9B-4AD3-83E0-E4FD6EB0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0" y="4792266"/>
              <a:ext cx="457200" cy="457200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CCF7FD75-F3FF-4330-ABE0-42ACC13C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78" y="2018153"/>
              <a:ext cx="457200" cy="45720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D0BDA91C-11BF-4350-8786-C7CB705F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293" y="3310489"/>
              <a:ext cx="457200" cy="457200"/>
            </a:xfrm>
            <a:prstGeom prst="rect">
              <a:avLst/>
            </a:prstGeom>
          </p:spPr>
        </p:pic>
        <p:pic>
          <p:nvPicPr>
            <p:cNvPr id="53" name="Picture 52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D24098B9-48FF-40BC-A57D-C4193016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243" y="265643"/>
              <a:ext cx="1897513" cy="86972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5C495-8AB0-44D1-A35A-F3DA029571B6}"/>
                </a:ext>
              </a:extLst>
            </p:cNvPr>
            <p:cNvSpPr txBox="1"/>
            <p:nvPr/>
          </p:nvSpPr>
          <p:spPr>
            <a:xfrm>
              <a:off x="8290795" y="6041749"/>
              <a:ext cx="39388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800" b="1" dirty="0"/>
                <a:t>Fuente: https://www.un.org/spanish/waterforlifedecade/human_right_to_water.shtml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80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helper - 13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E0031"/>
      </a:accent1>
      <a:accent2>
        <a:srgbClr val="8E0045"/>
      </a:accent2>
      <a:accent3>
        <a:srgbClr val="770058"/>
      </a:accent3>
      <a:accent4>
        <a:srgbClr val="600047"/>
      </a:accent4>
      <a:accent5>
        <a:srgbClr val="44001A"/>
      </a:accent5>
      <a:accent6>
        <a:srgbClr val="EFECCA"/>
      </a:accent6>
      <a:hlink>
        <a:srgbClr val="9E0031"/>
      </a:hlink>
      <a:folHlink>
        <a:srgbClr val="8E00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851</Words>
  <Application>Microsoft Office PowerPoint</Application>
  <PresentationFormat>Widescreen</PresentationFormat>
  <Paragraphs>98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Grotesque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4-Step Hexagons Puzzle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Sanchez</dc:creator>
  <cp:lastModifiedBy>Manuel Sanchez</cp:lastModifiedBy>
  <cp:revision>9</cp:revision>
  <dcterms:created xsi:type="dcterms:W3CDTF">2021-04-08T02:07:06Z</dcterms:created>
  <dcterms:modified xsi:type="dcterms:W3CDTF">2021-04-14T03:32:34Z</dcterms:modified>
</cp:coreProperties>
</file>