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4943-4D05-4E00-B54D-AEBFCB356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0B976-806A-47A6-A2FC-9BB77B65A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0EACD-6504-4536-9788-1FA6055B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0C82-7923-4325-BC98-9F51A120FB9D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85BCD-FCBE-4CD4-BBF7-1F92A505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60DCA-B493-4C6C-9F29-BAE10040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0BF2-15D5-46E1-B7BB-02468E0793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183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357B-9572-4560-8E59-6C628E8A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93DF8-61B4-43EB-A6AF-649075B73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31299-18B3-41F6-9840-97AC2950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0C82-7923-4325-BC98-9F51A120FB9D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BB3B0-C669-4735-B017-67971C4D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261D4-F65E-4B44-B6FB-CD49B325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0BF2-15D5-46E1-B7BB-02468E0793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756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F9B20-DF2C-4784-BC6E-C5D7FBBD4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C9002-154C-4973-99BA-A01605FCE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8F096-BE6B-4F5E-9890-DAB5836D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0C82-7923-4325-BC98-9F51A120FB9D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62F52-F2DF-42BD-89FA-1A05767A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73B31-CE0F-4942-8672-75D1E572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0BF2-15D5-46E1-B7BB-02468E0793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53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D986-6C1A-4052-82B2-67C3C295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FF946-F769-4333-9DC9-895F080DC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14B14-DE3F-4130-AE65-CC51BA26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0C82-7923-4325-BC98-9F51A120FB9D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96185-4696-4F99-8D6B-99AE0644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6785C-0EFB-4645-951B-D9F6B9F1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0BF2-15D5-46E1-B7BB-02468E0793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407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6647-240D-41B6-8D57-23FDC4A5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69134-6DF3-462E-8434-9848B62D0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7E79B-8551-41CE-A5B7-88028D97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0C82-7923-4325-BC98-9F51A120FB9D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39B30-7786-4F4A-B950-7F269963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1531C-EE67-400E-BDB9-18B61E16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0BF2-15D5-46E1-B7BB-02468E0793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389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35A7-3ED2-4367-8C5A-AE304B22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5D37-DF4D-4FED-9F4E-2677E576A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29C85-3434-4874-A527-B52081C09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40871-3AED-430F-85A0-BDC03A3B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0C82-7923-4325-BC98-9F51A120FB9D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FEF1B-9486-46A2-BB58-F3AD8671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87071-074E-4207-BD79-FFC7B08D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0BF2-15D5-46E1-B7BB-02468E0793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943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E6FE-EF4E-4A6A-898F-11CC6B9B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65A2C-2A03-435F-830D-782C1FD8F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6DDAE-F6A7-4D3F-BA6B-E9B59B9CD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A676D-DAD0-41C7-820A-906557F01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08B4B-2944-4FEB-92F1-8FE2690C8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AE557-D35E-4ADE-ACD1-2B5E19EC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0C82-7923-4325-BC98-9F51A120FB9D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F4D01-BA17-45C9-BD84-C36102C1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8140E-FDFA-4E3F-871E-483D70D7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0BF2-15D5-46E1-B7BB-02468E0793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446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39BE-855B-4286-ACB1-590D9990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86E46-FE2D-4826-9FE3-238A4DF6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0C82-7923-4325-BC98-9F51A120FB9D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49511-79A1-464B-BCC8-978450BD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5FF39-ECC7-4C80-A6C5-5B507734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0BF2-15D5-46E1-B7BB-02468E0793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923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C18B27-0C4B-4EEB-BD3F-3DE58558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0C82-7923-4325-BC98-9F51A120FB9D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66C27-400D-4A3D-8E4E-BB9586A5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56BD0-9DA9-4594-BE6A-14A300E6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0BF2-15D5-46E1-B7BB-02468E0793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465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374B-CB20-4D4B-BB4D-88798C7E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B57FF-24FE-4D47-970C-46D7DEE65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8F0BA-B1EC-4EE5-8254-EA5346FE3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F3D5E-E2F3-4E8F-825A-1C1069CF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0C82-7923-4325-BC98-9F51A120FB9D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B5EA5-EE95-4CD8-A049-B8948DA7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E0C53-3284-49CD-8A99-6AD44DA6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0BF2-15D5-46E1-B7BB-02468E0793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06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284C-C7CD-445A-BB6A-1D63F486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3F067-8738-4387-B7E7-E66C54C78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82C73-1E81-4541-8AB8-7F7847C63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092B1-E5B7-4C50-897E-C071D469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0C82-7923-4325-BC98-9F51A120FB9D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71288-B35C-4507-A427-6F867482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2A36F-43C6-457C-85F7-A2742CD2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0BF2-15D5-46E1-B7BB-02468E0793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660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1C9D9-87FF-49DF-9CC2-5E50E59A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F3FB4-9EF3-462D-9591-5D2AD1243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A9BE7-3535-4BD5-BDA3-167FC8B07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60C82-7923-4325-BC98-9F51A120FB9D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FD33A-4160-4284-9344-FEA31E7E2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3AC6A-DC67-45E7-8C0E-528CA0E52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60BF2-15D5-46E1-B7BB-02468E0793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25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f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f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072ED9A-90C3-4DB2-B805-E854A951E8BC}"/>
              </a:ext>
            </a:extLst>
          </p:cNvPr>
          <p:cNvGrpSpPr/>
          <p:nvPr/>
        </p:nvGrpSpPr>
        <p:grpSpPr>
          <a:xfrm>
            <a:off x="673069" y="652651"/>
            <a:ext cx="10845862" cy="5784194"/>
            <a:chOff x="394356" y="596895"/>
            <a:chExt cx="10845862" cy="5784194"/>
          </a:xfrm>
        </p:grpSpPr>
        <p:pic>
          <p:nvPicPr>
            <p:cNvPr id="29" name="Picture 28" descr="Map&#10;&#10;Description automatically generated">
              <a:extLst>
                <a:ext uri="{FF2B5EF4-FFF2-40B4-BE49-F238E27FC236}">
                  <a16:creationId xmlns:a16="http://schemas.microsoft.com/office/drawing/2014/main" id="{71E35AB7-7FCA-48A1-BF14-DFE8B2C8C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782" y="628259"/>
              <a:ext cx="10288436" cy="5601482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06BF504-D2C7-4419-B341-9E8D623D12D1}"/>
                </a:ext>
              </a:extLst>
            </p:cNvPr>
            <p:cNvGrpSpPr/>
            <p:nvPr/>
          </p:nvGrpSpPr>
          <p:grpSpPr>
            <a:xfrm>
              <a:off x="394356" y="596895"/>
              <a:ext cx="9367973" cy="5784194"/>
              <a:chOff x="238239" y="545220"/>
              <a:chExt cx="9367973" cy="578419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2D5849-D6E3-4C85-8CAC-0827176099A2}"/>
                  </a:ext>
                </a:extLst>
              </p:cNvPr>
              <p:cNvSpPr txBox="1"/>
              <p:nvPr/>
            </p:nvSpPr>
            <p:spPr>
              <a:xfrm>
                <a:off x="371101" y="2354516"/>
                <a:ext cx="342532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El </a:t>
                </a:r>
                <a:r>
                  <a:rPr lang="es-MX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estrés hídrico </a:t>
                </a:r>
                <a:r>
                  <a:rPr lang="es-MX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mide la </a:t>
                </a:r>
                <a:r>
                  <a:rPr lang="es-MX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relación</a:t>
                </a:r>
                <a:r>
                  <a:rPr lang="es-MX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 entre la extracción </a:t>
                </a:r>
                <a:r>
                  <a:rPr lang="es-MX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total de agua y el suministro de agua renovable disponible.</a:t>
                </a:r>
              </a:p>
            </p:txBody>
          </p:sp>
          <p:pic>
            <p:nvPicPr>
              <p:cNvPr id="15" name="Picture 1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A91E5892-EC40-4DCE-A3F4-7FFFB305B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4710" y="3316763"/>
                <a:ext cx="458106" cy="458106"/>
              </a:xfrm>
              <a:prstGeom prst="rect">
                <a:avLst/>
              </a:prstGeom>
            </p:spPr>
          </p:pic>
          <p:pic>
            <p:nvPicPr>
              <p:cNvPr id="17" name="Picture 16" descr="Icon&#10;&#10;Description automatically generated">
                <a:extLst>
                  <a:ext uri="{FF2B5EF4-FFF2-40B4-BE49-F238E27FC236}">
                    <a16:creationId xmlns:a16="http://schemas.microsoft.com/office/drawing/2014/main" id="{5617304C-16C1-470F-BC02-D0666FE155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0598" y="1559400"/>
                <a:ext cx="646331" cy="646331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EB7E27-86B2-487E-815A-CD279AB99838}"/>
                  </a:ext>
                </a:extLst>
              </p:cNvPr>
              <p:cNvSpPr txBox="1"/>
              <p:nvPr/>
            </p:nvSpPr>
            <p:spPr>
              <a:xfrm>
                <a:off x="238239" y="3774869"/>
                <a:ext cx="3658550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600" b="1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Colima</a:t>
                </a:r>
              </a:p>
              <a:p>
                <a:pPr algn="ctr"/>
                <a:endParaRPr lang="es-MX" sz="1200" b="1" dirty="0"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endParaRPr>
              </a:p>
              <a:p>
                <a:pPr algn="ctr"/>
                <a:r>
                  <a:rPr lang="es-MX" sz="1200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Tiene un </a:t>
                </a:r>
                <a:r>
                  <a:rPr lang="es-MX" sz="1200" b="1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riesgo EXTREMO ALTO </a:t>
                </a:r>
                <a:r>
                  <a:rPr lang="es-MX" sz="1200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de estrés hídrico</a:t>
                </a:r>
              </a:p>
              <a:p>
                <a:pPr algn="ctr"/>
                <a:r>
                  <a:rPr lang="es-MX" sz="1200" b="1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El consumo de agua de las personas y la industria es igual al suministro de agua disponible</a:t>
                </a:r>
                <a:r>
                  <a:rPr lang="es-MX" sz="1200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.</a:t>
                </a:r>
              </a:p>
              <a:p>
                <a:pPr algn="ctr"/>
                <a:endParaRPr lang="es-MX" sz="1200" dirty="0"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endParaRPr>
              </a:p>
              <a:p>
                <a:pPr algn="ctr"/>
                <a:r>
                  <a:rPr lang="es-MX" sz="1200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Esto esta en relación al </a:t>
                </a:r>
                <a:r>
                  <a:rPr lang="es-MX" sz="1200" b="1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crecimiento desigual </a:t>
                </a:r>
                <a:r>
                  <a:rPr lang="es-MX" sz="1200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que hay entre el </a:t>
                </a:r>
                <a:r>
                  <a:rPr lang="es-MX" sz="1200" b="1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consumo de agua en el estado y las fuentes renovables disponibles</a:t>
                </a:r>
                <a:r>
                  <a:rPr lang="es-MX" sz="1200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.</a:t>
                </a:r>
              </a:p>
              <a:p>
                <a:pPr algn="ctr"/>
                <a:endParaRPr lang="es-MX" sz="1200" dirty="0"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endParaRPr>
              </a:p>
              <a:p>
                <a:pPr algn="ctr"/>
                <a:r>
                  <a:rPr lang="es-MX" sz="1200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Es decir</a:t>
                </a:r>
                <a:r>
                  <a:rPr lang="es-MX" sz="1200" b="1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, cada vez hay mas personas e industrias que consumen agua del mismo único pozo. </a:t>
                </a:r>
              </a:p>
              <a:p>
                <a:pPr algn="ctr"/>
                <a:endParaRPr lang="es-MX" sz="1200" b="1" dirty="0"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endParaRPr>
              </a:p>
            </p:txBody>
          </p:sp>
          <p:pic>
            <p:nvPicPr>
              <p:cNvPr id="26" name="Picture 25" descr="Logo&#10;&#10;Description automatically generated with low confidence">
                <a:extLst>
                  <a:ext uri="{FF2B5EF4-FFF2-40B4-BE49-F238E27FC236}">
                    <a16:creationId xmlns:a16="http://schemas.microsoft.com/office/drawing/2014/main" id="{DBF64E55-9B5F-465A-A4D6-FB168DE6B7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6914" y="545220"/>
                <a:ext cx="1979298" cy="90266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4223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072ED9A-90C3-4DB2-B805-E854A951E8BC}"/>
              </a:ext>
            </a:extLst>
          </p:cNvPr>
          <p:cNvGrpSpPr/>
          <p:nvPr/>
        </p:nvGrpSpPr>
        <p:grpSpPr>
          <a:xfrm>
            <a:off x="673069" y="652651"/>
            <a:ext cx="10845862" cy="5845750"/>
            <a:chOff x="394356" y="596895"/>
            <a:chExt cx="10845862" cy="5845750"/>
          </a:xfrm>
        </p:grpSpPr>
        <p:pic>
          <p:nvPicPr>
            <p:cNvPr id="29" name="Picture 28" descr="Map&#10;&#10;Description automatically generated">
              <a:extLst>
                <a:ext uri="{FF2B5EF4-FFF2-40B4-BE49-F238E27FC236}">
                  <a16:creationId xmlns:a16="http://schemas.microsoft.com/office/drawing/2014/main" id="{71E35AB7-7FCA-48A1-BF14-DFE8B2C8C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782" y="628259"/>
              <a:ext cx="10288436" cy="5601482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06BF504-D2C7-4419-B341-9E8D623D12D1}"/>
                </a:ext>
              </a:extLst>
            </p:cNvPr>
            <p:cNvGrpSpPr/>
            <p:nvPr/>
          </p:nvGrpSpPr>
          <p:grpSpPr>
            <a:xfrm>
              <a:off x="394356" y="596895"/>
              <a:ext cx="9367973" cy="5845750"/>
              <a:chOff x="238239" y="545220"/>
              <a:chExt cx="9367973" cy="584575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2D5849-D6E3-4C85-8CAC-0827176099A2}"/>
                  </a:ext>
                </a:extLst>
              </p:cNvPr>
              <p:cNvSpPr txBox="1"/>
              <p:nvPr/>
            </p:nvSpPr>
            <p:spPr>
              <a:xfrm>
                <a:off x="238239" y="2331585"/>
                <a:ext cx="342532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El </a:t>
                </a:r>
                <a:r>
                  <a:rPr lang="es-MX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estrés hídrico </a:t>
                </a:r>
                <a:r>
                  <a:rPr lang="es-MX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mide la </a:t>
                </a:r>
                <a:r>
                  <a:rPr lang="es-MX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relación</a:t>
                </a:r>
                <a:r>
                  <a:rPr lang="es-MX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 entre la extracción </a:t>
                </a:r>
                <a:r>
                  <a:rPr lang="es-MX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total de agua y el suministro de agua renovable disponible.</a:t>
                </a:r>
              </a:p>
            </p:txBody>
          </p:sp>
          <p:pic>
            <p:nvPicPr>
              <p:cNvPr id="15" name="Picture 1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A91E5892-EC40-4DCE-A3F4-7FFFB305B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4710" y="3316763"/>
                <a:ext cx="458106" cy="458106"/>
              </a:xfrm>
              <a:prstGeom prst="rect">
                <a:avLst/>
              </a:prstGeom>
            </p:spPr>
          </p:pic>
          <p:pic>
            <p:nvPicPr>
              <p:cNvPr id="17" name="Picture 16" descr="Icon&#10;&#10;Description automatically generated">
                <a:extLst>
                  <a:ext uri="{FF2B5EF4-FFF2-40B4-BE49-F238E27FC236}">
                    <a16:creationId xmlns:a16="http://schemas.microsoft.com/office/drawing/2014/main" id="{5617304C-16C1-470F-BC02-D0666FE155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0598" y="1559400"/>
                <a:ext cx="646331" cy="646331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EB7E27-86B2-487E-815A-CD279AB99838}"/>
                  </a:ext>
                </a:extLst>
              </p:cNvPr>
              <p:cNvSpPr txBox="1"/>
              <p:nvPr/>
            </p:nvSpPr>
            <p:spPr>
              <a:xfrm>
                <a:off x="254488" y="3774869"/>
                <a:ext cx="3658550" cy="2616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600" b="1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Colima</a:t>
                </a:r>
              </a:p>
              <a:p>
                <a:pPr algn="ctr"/>
                <a:endParaRPr lang="es-MX" sz="1200" b="1" dirty="0"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endParaRPr>
              </a:p>
              <a:p>
                <a:pPr algn="ctr"/>
                <a:r>
                  <a:rPr lang="es-MX" b="1" dirty="0">
                    <a:solidFill>
                      <a:srgbClr val="C00000"/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Se nos acaba el AGUA</a:t>
                </a:r>
              </a:p>
              <a:p>
                <a:pPr algn="ctr"/>
                <a:r>
                  <a:rPr lang="es-MX" sz="1400" b="1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Colima tiene un riesgo </a:t>
                </a:r>
                <a:r>
                  <a:rPr lang="es-MX" sz="1400" b="1" dirty="0">
                    <a:solidFill>
                      <a:srgbClr val="C00000"/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EXTREMO ALTO</a:t>
                </a:r>
                <a:r>
                  <a:rPr lang="es-MX" sz="1400" b="1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 de estrés hídrico</a:t>
                </a:r>
              </a:p>
              <a:p>
                <a:pPr algn="ctr"/>
                <a:endParaRPr lang="es-MX" b="1" dirty="0">
                  <a:solidFill>
                    <a:srgbClr val="C00000"/>
                  </a:solidFill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endParaRPr>
              </a:p>
              <a:p>
                <a:pPr algn="ctr"/>
                <a:r>
                  <a:rPr lang="es-MX" sz="1200" b="1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El agua de Colima apenas alcanza para el consumo presente</a:t>
                </a:r>
                <a:endParaRPr lang="es-MX" sz="1200" dirty="0"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endParaRPr>
              </a:p>
              <a:p>
                <a:pPr algn="ctr"/>
                <a:endParaRPr lang="es-MX" sz="1200" dirty="0"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endParaRPr>
              </a:p>
              <a:p>
                <a:pPr algn="ctr"/>
                <a:r>
                  <a:rPr lang="es-MX" sz="1200" b="1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Cada vez hay mas personas e industrias que consumen agua del mismo único pozo </a:t>
                </a:r>
              </a:p>
              <a:p>
                <a:pPr algn="ctr"/>
                <a:endParaRPr lang="es-MX" sz="1200" b="1" dirty="0"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endParaRPr>
              </a:p>
            </p:txBody>
          </p:sp>
          <p:pic>
            <p:nvPicPr>
              <p:cNvPr id="26" name="Picture 25" descr="Logo&#10;&#10;Description automatically generated with low confidence">
                <a:extLst>
                  <a:ext uri="{FF2B5EF4-FFF2-40B4-BE49-F238E27FC236}">
                    <a16:creationId xmlns:a16="http://schemas.microsoft.com/office/drawing/2014/main" id="{DBF64E55-9B5F-465A-A4D6-FB168DE6B7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6914" y="545220"/>
                <a:ext cx="1979298" cy="90266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6353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2861E38-9CB1-49BD-B677-8A22650853BF}"/>
              </a:ext>
            </a:extLst>
          </p:cNvPr>
          <p:cNvGrpSpPr/>
          <p:nvPr/>
        </p:nvGrpSpPr>
        <p:grpSpPr>
          <a:xfrm>
            <a:off x="464526" y="448809"/>
            <a:ext cx="10854415" cy="5591384"/>
            <a:chOff x="464526" y="482262"/>
            <a:chExt cx="10854415" cy="559138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072ED9A-90C3-4DB2-B805-E854A951E8BC}"/>
                </a:ext>
              </a:extLst>
            </p:cNvPr>
            <p:cNvGrpSpPr/>
            <p:nvPr/>
          </p:nvGrpSpPr>
          <p:grpSpPr>
            <a:xfrm>
              <a:off x="464526" y="482262"/>
              <a:ext cx="10854415" cy="5591384"/>
              <a:chOff x="185813" y="426506"/>
              <a:chExt cx="10854415" cy="5591384"/>
            </a:xfrm>
          </p:grpSpPr>
          <p:pic>
            <p:nvPicPr>
              <p:cNvPr id="29" name="Picture 28" descr="Map&#10;&#10;Description automatically generated">
                <a:extLst>
                  <a:ext uri="{FF2B5EF4-FFF2-40B4-BE49-F238E27FC236}">
                    <a16:creationId xmlns:a16="http://schemas.microsoft.com/office/drawing/2014/main" id="{71E35AB7-7FCA-48A1-BF14-DFE8B2C8CD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441" y="1318023"/>
                <a:ext cx="8632407" cy="4699867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06BF504-D2C7-4419-B341-9E8D623D12D1}"/>
                  </a:ext>
                </a:extLst>
              </p:cNvPr>
              <p:cNvGrpSpPr/>
              <p:nvPr/>
            </p:nvGrpSpPr>
            <p:grpSpPr>
              <a:xfrm>
                <a:off x="185813" y="426506"/>
                <a:ext cx="10854415" cy="4630966"/>
                <a:chOff x="29696" y="374831"/>
                <a:chExt cx="10854415" cy="4630966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62D5849-D6E3-4C85-8CAC-0827176099A2}"/>
                    </a:ext>
                  </a:extLst>
                </p:cNvPr>
                <p:cNvSpPr txBox="1"/>
                <p:nvPr/>
              </p:nvSpPr>
              <p:spPr>
                <a:xfrm>
                  <a:off x="29696" y="2739118"/>
                  <a:ext cx="2773392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s-MX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Sabías qué el </a:t>
                  </a:r>
                  <a:r>
                    <a:rPr lang="es-MX" b="1" dirty="0">
                      <a:solidFill>
                        <a:srgbClr val="C00000"/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estrés hídrico</a:t>
                  </a:r>
                  <a:r>
                    <a:rPr lang="es-MX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 </a:t>
                  </a:r>
                  <a:r>
                    <a:rPr lang="es-MX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mide la </a:t>
                  </a:r>
                  <a:r>
                    <a:rPr lang="es-MX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relación</a:t>
                  </a:r>
                  <a:r>
                    <a:rPr lang="es-MX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 entre la extracción </a:t>
                  </a:r>
                  <a:r>
                    <a:rPr lang="es-MX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total de agua y el suministro de agua renovable disponible.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9EB7E27-86B2-487E-815A-CD279AB99838}"/>
                    </a:ext>
                  </a:extLst>
                </p:cNvPr>
                <p:cNvSpPr txBox="1"/>
                <p:nvPr/>
              </p:nvSpPr>
              <p:spPr>
                <a:xfrm>
                  <a:off x="7679350" y="2389696"/>
                  <a:ext cx="3204761" cy="261610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s-MX" b="1" dirty="0">
                      <a:solidFill>
                        <a:srgbClr val="C00000"/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Se nos acaba el TIEMPO y el AGUA también</a:t>
                  </a:r>
                </a:p>
                <a:p>
                  <a:pPr algn="ctr"/>
                  <a:endParaRPr lang="es-MX" b="1" dirty="0">
                    <a:solidFill>
                      <a:srgbClr val="C00000"/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endParaRPr>
                </a:p>
                <a:p>
                  <a:pPr algn="ctr"/>
                  <a:r>
                    <a:rPr lang="es-MX" sz="1400" b="1" dirty="0"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Colima tiene un riesgo </a:t>
                  </a:r>
                  <a:r>
                    <a:rPr lang="es-MX" sz="1400" b="1" dirty="0">
                      <a:solidFill>
                        <a:srgbClr val="C00000"/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EXTREMO ALTO</a:t>
                  </a:r>
                  <a:r>
                    <a:rPr lang="es-MX" sz="1400" b="1" dirty="0"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 de estrés hídrico, pues apenas alcanza para el consumo actual.</a:t>
                  </a:r>
                  <a:endParaRPr lang="es-MX" sz="1400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endParaRPr>
                </a:p>
                <a:p>
                  <a:pPr algn="ctr"/>
                  <a:endParaRPr lang="es-MX" sz="1400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endParaRPr>
                </a:p>
                <a:p>
                  <a:pPr algn="ctr"/>
                  <a:r>
                    <a:rPr lang="es-MX" sz="1400" b="1" dirty="0"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Cada vez hay más personas e industrias que consumen agua del mismo único pozo </a:t>
                  </a:r>
                </a:p>
                <a:p>
                  <a:pPr algn="ctr"/>
                  <a:endParaRPr lang="es-MX" sz="1200" b="1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endParaRPr>
                </a:p>
              </p:txBody>
            </p:sp>
            <p:pic>
              <p:nvPicPr>
                <p:cNvPr id="26" name="Picture 25" descr="Logo&#10;&#10;Description automatically generated with low confidence">
                  <a:extLst>
                    <a:ext uri="{FF2B5EF4-FFF2-40B4-BE49-F238E27FC236}">
                      <a16:creationId xmlns:a16="http://schemas.microsoft.com/office/drawing/2014/main" id="{DBF64E55-9B5F-465A-A4D6-FB168DE6B7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6620" y="374831"/>
                  <a:ext cx="1979298" cy="902668"/>
                </a:xfrm>
                <a:prstGeom prst="rect">
                  <a:avLst/>
                </a:prstGeom>
              </p:spPr>
            </p:pic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62B8E6D-B5E3-4ADA-9FE0-BE5656FF68F0}"/>
                </a:ext>
              </a:extLst>
            </p:cNvPr>
            <p:cNvSpPr/>
            <p:nvPr/>
          </p:nvSpPr>
          <p:spPr>
            <a:xfrm>
              <a:off x="2281396" y="933596"/>
              <a:ext cx="212988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12009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E57E2F0-E636-4BE3-9DB6-93F46354B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4597" y="3298837"/>
            <a:ext cx="1143000" cy="1143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C80F215-D996-452F-B91C-7FAA82D834CE}"/>
              </a:ext>
            </a:extLst>
          </p:cNvPr>
          <p:cNvGrpSpPr/>
          <p:nvPr/>
        </p:nvGrpSpPr>
        <p:grpSpPr>
          <a:xfrm>
            <a:off x="-634753" y="2559004"/>
            <a:ext cx="563156" cy="298496"/>
            <a:chOff x="774989" y="2690030"/>
            <a:chExt cx="698761" cy="276857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4A0AE35-2F19-44F2-9C34-D6B37067A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4989" y="2690030"/>
              <a:ext cx="276194" cy="276194"/>
            </a:xfrm>
            <a:prstGeom prst="rect">
              <a:avLst/>
            </a:prstGeom>
          </p:spPr>
        </p:pic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1C84813-DBD1-4EE9-87BE-0FB62F027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4268" y="2690693"/>
              <a:ext cx="276194" cy="276194"/>
            </a:xfrm>
            <a:prstGeom prst="rect">
              <a:avLst/>
            </a:prstGeom>
          </p:spPr>
        </p:pic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00C62B5-A0B6-4CFB-BE88-B3F623942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97556" y="2690030"/>
              <a:ext cx="276194" cy="2761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812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210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Grotesque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Sanchez</dc:creator>
  <cp:lastModifiedBy>Manuel Sanchez</cp:lastModifiedBy>
  <cp:revision>9</cp:revision>
  <dcterms:created xsi:type="dcterms:W3CDTF">2021-04-08T02:07:06Z</dcterms:created>
  <dcterms:modified xsi:type="dcterms:W3CDTF">2021-04-08T04:26:35Z</dcterms:modified>
</cp:coreProperties>
</file>