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0261ea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0261ea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a0261e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a0261e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a0261e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a0261e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Thomas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slide with text: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Hi, my name is Thomas and I am writing a test case! It has multiple sentences. If this text ends up where it is supposed to be, I will know that my code works. Yay! ^D^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points: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read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350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with Image: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7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the C++ logo. Wowzers!</a:t>
            </a:r>
            <a:endParaRPr/>
          </a:p>
        </p:txBody>
      </p:sp>
      <p:pic>
        <p:nvPicPr>
          <p:cNvPr descr="2,358 C Plus Plus Images, Stock Photos, 3D objects, &amp; Vectors | Shutterstock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450" y="770150"/>
            <a:ext cx="3798724" cy="37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