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 id="214748367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5143500" cx="9144000"/>
  <p:notesSz cx="6858000" cy="9144000"/>
  <p:embeddedFontLst>
    <p:embeddedFont>
      <p:font typeface="Playfair Display Medium"/>
      <p:regular r:id="rId42"/>
      <p:bold r:id="rId43"/>
      <p:italic r:id="rId44"/>
      <p:boldItalic r:id="rId45"/>
    </p:embeddedFont>
    <p:embeddedFont>
      <p:font typeface="Anek Latin"/>
      <p:regular r:id="rId46"/>
      <p:bold r:id="rId47"/>
    </p:embeddedFont>
    <p:embeddedFont>
      <p:font typeface="Proxima Nova"/>
      <p:regular r:id="rId48"/>
      <p:bold r:id="rId49"/>
      <p:italic r:id="rId50"/>
      <p:boldItalic r:id="rId51"/>
    </p:embeddedFont>
    <p:embeddedFont>
      <p:font typeface="Playfair Display"/>
      <p:regular r:id="rId52"/>
      <p:bold r:id="rId53"/>
      <p:italic r:id="rId54"/>
      <p:boldItalic r:id="rId55"/>
    </p:embeddedFont>
    <p:embeddedFont>
      <p:font typeface="Proxima Nova Semibold"/>
      <p:regular r:id="rId56"/>
      <p:bold r:id="rId57"/>
      <p:boldItalic r:id="rId58"/>
    </p:embeddedFont>
    <p:embeddedFont>
      <p:font typeface="Epilogue"/>
      <p:regular r:id="rId59"/>
      <p:bold r:id="rId60"/>
      <p:italic r:id="rId61"/>
      <p:boldItalic r:id="rId62"/>
    </p:embeddedFont>
    <p:embeddedFont>
      <p:font typeface="Sora"/>
      <p:regular r:id="rId63"/>
      <p:bold r:id="rId64"/>
    </p:embeddedFont>
    <p:embeddedFont>
      <p:font typeface="DM Sans"/>
      <p:regular r:id="rId65"/>
      <p:bold r:id="rId66"/>
      <p:italic r:id="rId67"/>
      <p:boldItalic r:id="rId68"/>
    </p:embeddedFont>
    <p:embeddedFont>
      <p:font typeface="Playfair Display SemiBold"/>
      <p:regular r:id="rId69"/>
      <p:bold r:id="rId70"/>
      <p:italic r:id="rId71"/>
      <p:boldItalic r:id="rId7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FC9A35E-C7AD-413F-A603-D0E5FA32CDA9}">
  <a:tblStyle styleId="{CFC9A35E-C7AD-413F-A603-D0E5FA32CDA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font" Target="fonts/PlayfairDisplayMedium-regular.fntdata"/><Relationship Id="rId41" Type="http://schemas.openxmlformats.org/officeDocument/2006/relationships/slide" Target="slides/slide35.xml"/><Relationship Id="rId44" Type="http://schemas.openxmlformats.org/officeDocument/2006/relationships/font" Target="fonts/PlayfairDisplayMedium-italic.fntdata"/><Relationship Id="rId43" Type="http://schemas.openxmlformats.org/officeDocument/2006/relationships/font" Target="fonts/PlayfairDisplayMedium-bold.fntdata"/><Relationship Id="rId46" Type="http://schemas.openxmlformats.org/officeDocument/2006/relationships/font" Target="fonts/AnekLatin-regular.fntdata"/><Relationship Id="rId45" Type="http://schemas.openxmlformats.org/officeDocument/2006/relationships/font" Target="fonts/PlayfairDisplayMedium-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ProximaNova-regular.fntdata"/><Relationship Id="rId47" Type="http://schemas.openxmlformats.org/officeDocument/2006/relationships/font" Target="fonts/AnekLatin-bold.fntdata"/><Relationship Id="rId49" Type="http://schemas.openxmlformats.org/officeDocument/2006/relationships/font" Target="fonts/ProximaNova-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2" Type="http://schemas.openxmlformats.org/officeDocument/2006/relationships/font" Target="fonts/PlayfairDisplaySemiBold-boldItalic.fntdata"/><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font" Target="fonts/PlayfairDisplaySemiBold-italic.fntdata"/><Relationship Id="rId70" Type="http://schemas.openxmlformats.org/officeDocument/2006/relationships/font" Target="fonts/PlayfairDisplaySemiBold-bold.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Epilogue-boldItalic.fntdata"/><Relationship Id="rId61" Type="http://schemas.openxmlformats.org/officeDocument/2006/relationships/font" Target="fonts/Epilogue-italic.fntdata"/><Relationship Id="rId20" Type="http://schemas.openxmlformats.org/officeDocument/2006/relationships/slide" Target="slides/slide14.xml"/><Relationship Id="rId64" Type="http://schemas.openxmlformats.org/officeDocument/2006/relationships/font" Target="fonts/Sora-bold.fntdata"/><Relationship Id="rId63" Type="http://schemas.openxmlformats.org/officeDocument/2006/relationships/font" Target="fonts/Sora-regular.fntdata"/><Relationship Id="rId22" Type="http://schemas.openxmlformats.org/officeDocument/2006/relationships/slide" Target="slides/slide16.xml"/><Relationship Id="rId66" Type="http://schemas.openxmlformats.org/officeDocument/2006/relationships/font" Target="fonts/DMSans-bold.fntdata"/><Relationship Id="rId21" Type="http://schemas.openxmlformats.org/officeDocument/2006/relationships/slide" Target="slides/slide15.xml"/><Relationship Id="rId65" Type="http://schemas.openxmlformats.org/officeDocument/2006/relationships/font" Target="fonts/DMSans-regular.fntdata"/><Relationship Id="rId24" Type="http://schemas.openxmlformats.org/officeDocument/2006/relationships/slide" Target="slides/slide18.xml"/><Relationship Id="rId68" Type="http://schemas.openxmlformats.org/officeDocument/2006/relationships/font" Target="fonts/DMSans-boldItalic.fntdata"/><Relationship Id="rId23" Type="http://schemas.openxmlformats.org/officeDocument/2006/relationships/slide" Target="slides/slide17.xml"/><Relationship Id="rId67" Type="http://schemas.openxmlformats.org/officeDocument/2006/relationships/font" Target="fonts/DMSans-italic.fntdata"/><Relationship Id="rId60" Type="http://schemas.openxmlformats.org/officeDocument/2006/relationships/font" Target="fonts/Epilogue-bold.fntdata"/><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PlayfairDisplaySemiBold-regular.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ProximaNova-boldItalic.fntdata"/><Relationship Id="rId50" Type="http://schemas.openxmlformats.org/officeDocument/2006/relationships/font" Target="fonts/ProximaNova-italic.fntdata"/><Relationship Id="rId53" Type="http://schemas.openxmlformats.org/officeDocument/2006/relationships/font" Target="fonts/PlayfairDisplay-bold.fntdata"/><Relationship Id="rId52" Type="http://schemas.openxmlformats.org/officeDocument/2006/relationships/font" Target="fonts/PlayfairDisplay-regular.fntdata"/><Relationship Id="rId11" Type="http://schemas.openxmlformats.org/officeDocument/2006/relationships/slide" Target="slides/slide5.xml"/><Relationship Id="rId55" Type="http://schemas.openxmlformats.org/officeDocument/2006/relationships/font" Target="fonts/PlayfairDisplay-boldItalic.fntdata"/><Relationship Id="rId10" Type="http://schemas.openxmlformats.org/officeDocument/2006/relationships/slide" Target="slides/slide4.xml"/><Relationship Id="rId54" Type="http://schemas.openxmlformats.org/officeDocument/2006/relationships/font" Target="fonts/PlayfairDisplay-italic.fntdata"/><Relationship Id="rId13" Type="http://schemas.openxmlformats.org/officeDocument/2006/relationships/slide" Target="slides/slide7.xml"/><Relationship Id="rId57" Type="http://schemas.openxmlformats.org/officeDocument/2006/relationships/font" Target="fonts/ProximaNovaSemibold-bold.fntdata"/><Relationship Id="rId12" Type="http://schemas.openxmlformats.org/officeDocument/2006/relationships/slide" Target="slides/slide6.xml"/><Relationship Id="rId56" Type="http://schemas.openxmlformats.org/officeDocument/2006/relationships/font" Target="fonts/ProximaNovaSemibold-regular.fntdata"/><Relationship Id="rId15" Type="http://schemas.openxmlformats.org/officeDocument/2006/relationships/slide" Target="slides/slide9.xml"/><Relationship Id="rId59" Type="http://schemas.openxmlformats.org/officeDocument/2006/relationships/font" Target="fonts/Epilogue-regular.fntdata"/><Relationship Id="rId14" Type="http://schemas.openxmlformats.org/officeDocument/2006/relationships/slide" Target="slides/slide8.xml"/><Relationship Id="rId58" Type="http://schemas.openxmlformats.org/officeDocument/2006/relationships/font" Target="fonts/ProximaNovaSemibold-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5706c138c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5706c138c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28651dc24d2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28651dc24d2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g28651dc24d2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7" name="Google Shape;657;g28651dc24d2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28651dc24d2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28651dc24d2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28651dc24d2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28651dc24d2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g28651dc24d2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6" name="Google Shape;766;g28651dc24d2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g28651dc24d2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8" name="Google Shape;798;g28651dc24d2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g28651dc24d2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8" name="Google Shape;818;g28651dc24d2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g286ffa74579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4" name="Google Shape;824;g286ffa74579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g28651dc24d2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1" name="Google Shape;851;g28651dc24d2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6" name="Shape 866"/>
        <p:cNvGrpSpPr/>
        <p:nvPr/>
      </p:nvGrpSpPr>
      <p:grpSpPr>
        <a:xfrm>
          <a:off x="0" y="0"/>
          <a:ext cx="0" cy="0"/>
          <a:chOff x="0" y="0"/>
          <a:chExt cx="0" cy="0"/>
        </a:xfrm>
      </p:grpSpPr>
      <p:sp>
        <p:nvSpPr>
          <p:cNvPr id="867" name="Google Shape;867;g28651dc24d2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8" name="Google Shape;868;g28651dc24d2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0fb8bc67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0fb8bc67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9" name="Shape 939"/>
        <p:cNvGrpSpPr/>
        <p:nvPr/>
      </p:nvGrpSpPr>
      <p:grpSpPr>
        <a:xfrm>
          <a:off x="0" y="0"/>
          <a:ext cx="0" cy="0"/>
          <a:chOff x="0" y="0"/>
          <a:chExt cx="0" cy="0"/>
        </a:xfrm>
      </p:grpSpPr>
      <p:sp>
        <p:nvSpPr>
          <p:cNvPr id="940" name="Google Shape;940;g28651dc24d2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1" name="Google Shape;941;g28651dc24d2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5" name="Shape 945"/>
        <p:cNvGrpSpPr/>
        <p:nvPr/>
      </p:nvGrpSpPr>
      <p:grpSpPr>
        <a:xfrm>
          <a:off x="0" y="0"/>
          <a:ext cx="0" cy="0"/>
          <a:chOff x="0" y="0"/>
          <a:chExt cx="0" cy="0"/>
        </a:xfrm>
      </p:grpSpPr>
      <p:sp>
        <p:nvSpPr>
          <p:cNvPr id="946" name="Google Shape;946;g28651dc24d2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7" name="Google Shape;947;g28651dc24d2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7" name="Shape 967"/>
        <p:cNvGrpSpPr/>
        <p:nvPr/>
      </p:nvGrpSpPr>
      <p:grpSpPr>
        <a:xfrm>
          <a:off x="0" y="0"/>
          <a:ext cx="0" cy="0"/>
          <a:chOff x="0" y="0"/>
          <a:chExt cx="0" cy="0"/>
        </a:xfrm>
      </p:grpSpPr>
      <p:sp>
        <p:nvSpPr>
          <p:cNvPr id="968" name="Google Shape;968;g28651dc24d2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9" name="Google Shape;969;g28651dc24d2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5" name="Shape 1025"/>
        <p:cNvGrpSpPr/>
        <p:nvPr/>
      </p:nvGrpSpPr>
      <p:grpSpPr>
        <a:xfrm>
          <a:off x="0" y="0"/>
          <a:ext cx="0" cy="0"/>
          <a:chOff x="0" y="0"/>
          <a:chExt cx="0" cy="0"/>
        </a:xfrm>
      </p:grpSpPr>
      <p:sp>
        <p:nvSpPr>
          <p:cNvPr id="1026" name="Google Shape;1026;g28651dc24d2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7" name="Google Shape;1027;g28651dc24d2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2" name="Shape 1042"/>
        <p:cNvGrpSpPr/>
        <p:nvPr/>
      </p:nvGrpSpPr>
      <p:grpSpPr>
        <a:xfrm>
          <a:off x="0" y="0"/>
          <a:ext cx="0" cy="0"/>
          <a:chOff x="0" y="0"/>
          <a:chExt cx="0" cy="0"/>
        </a:xfrm>
      </p:grpSpPr>
      <p:sp>
        <p:nvSpPr>
          <p:cNvPr id="1043" name="Google Shape;1043;g28651dc24d2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4" name="Google Shape;1044;g28651dc24d2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0" name="Shape 1110"/>
        <p:cNvGrpSpPr/>
        <p:nvPr/>
      </p:nvGrpSpPr>
      <p:grpSpPr>
        <a:xfrm>
          <a:off x="0" y="0"/>
          <a:ext cx="0" cy="0"/>
          <a:chOff x="0" y="0"/>
          <a:chExt cx="0" cy="0"/>
        </a:xfrm>
      </p:grpSpPr>
      <p:sp>
        <p:nvSpPr>
          <p:cNvPr id="1111" name="Google Shape;1111;g286ffa74579_0_9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2" name="Google Shape;1112;g286ffa74579_0_9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8" name="Shape 1178"/>
        <p:cNvGrpSpPr/>
        <p:nvPr/>
      </p:nvGrpSpPr>
      <p:grpSpPr>
        <a:xfrm>
          <a:off x="0" y="0"/>
          <a:ext cx="0" cy="0"/>
          <a:chOff x="0" y="0"/>
          <a:chExt cx="0" cy="0"/>
        </a:xfrm>
      </p:grpSpPr>
      <p:sp>
        <p:nvSpPr>
          <p:cNvPr id="1179" name="Google Shape;1179;g286ffa74579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0" name="Google Shape;1180;g286ffa74579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2" name="Shape 1212"/>
        <p:cNvGrpSpPr/>
        <p:nvPr/>
      </p:nvGrpSpPr>
      <p:grpSpPr>
        <a:xfrm>
          <a:off x="0" y="0"/>
          <a:ext cx="0" cy="0"/>
          <a:chOff x="0" y="0"/>
          <a:chExt cx="0" cy="0"/>
        </a:xfrm>
      </p:grpSpPr>
      <p:sp>
        <p:nvSpPr>
          <p:cNvPr id="1213" name="Google Shape;1213;g28651dc24d2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4" name="Google Shape;1214;g28651dc24d2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5" name="Shape 1245"/>
        <p:cNvGrpSpPr/>
        <p:nvPr/>
      </p:nvGrpSpPr>
      <p:grpSpPr>
        <a:xfrm>
          <a:off x="0" y="0"/>
          <a:ext cx="0" cy="0"/>
          <a:chOff x="0" y="0"/>
          <a:chExt cx="0" cy="0"/>
        </a:xfrm>
      </p:grpSpPr>
      <p:sp>
        <p:nvSpPr>
          <p:cNvPr id="1246" name="Google Shape;1246;g286ffa74579_0_1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7" name="Google Shape;1247;g286ffa74579_0_1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6" name="Shape 1276"/>
        <p:cNvGrpSpPr/>
        <p:nvPr/>
      </p:nvGrpSpPr>
      <p:grpSpPr>
        <a:xfrm>
          <a:off x="0" y="0"/>
          <a:ext cx="0" cy="0"/>
          <a:chOff x="0" y="0"/>
          <a:chExt cx="0" cy="0"/>
        </a:xfrm>
      </p:grpSpPr>
      <p:sp>
        <p:nvSpPr>
          <p:cNvPr id="1277" name="Google Shape;1277;g28651dc24d2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8" name="Google Shape;1278;g28651dc24d2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125d80b41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125d80b41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5" name="Shape 1305"/>
        <p:cNvGrpSpPr/>
        <p:nvPr/>
      </p:nvGrpSpPr>
      <p:grpSpPr>
        <a:xfrm>
          <a:off x="0" y="0"/>
          <a:ext cx="0" cy="0"/>
          <a:chOff x="0" y="0"/>
          <a:chExt cx="0" cy="0"/>
        </a:xfrm>
      </p:grpSpPr>
      <p:sp>
        <p:nvSpPr>
          <p:cNvPr id="1306" name="Google Shape;1306;g28651dc24d2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7" name="Google Shape;1307;g28651dc24d2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9" name="Shape 1369"/>
        <p:cNvGrpSpPr/>
        <p:nvPr/>
      </p:nvGrpSpPr>
      <p:grpSpPr>
        <a:xfrm>
          <a:off x="0" y="0"/>
          <a:ext cx="0" cy="0"/>
          <a:chOff x="0" y="0"/>
          <a:chExt cx="0" cy="0"/>
        </a:xfrm>
      </p:grpSpPr>
      <p:sp>
        <p:nvSpPr>
          <p:cNvPr id="1370" name="Google Shape;1370;g28651dc24d2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1" name="Google Shape;1371;g28651dc24d2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5" name="Shape 1405"/>
        <p:cNvGrpSpPr/>
        <p:nvPr/>
      </p:nvGrpSpPr>
      <p:grpSpPr>
        <a:xfrm>
          <a:off x="0" y="0"/>
          <a:ext cx="0" cy="0"/>
          <a:chOff x="0" y="0"/>
          <a:chExt cx="0" cy="0"/>
        </a:xfrm>
      </p:grpSpPr>
      <p:sp>
        <p:nvSpPr>
          <p:cNvPr id="1406" name="Google Shape;1406;g286ffa74579_0_8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7" name="Google Shape;1407;g286ffa74579_0_8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1" name="Shape 1431"/>
        <p:cNvGrpSpPr/>
        <p:nvPr/>
      </p:nvGrpSpPr>
      <p:grpSpPr>
        <a:xfrm>
          <a:off x="0" y="0"/>
          <a:ext cx="0" cy="0"/>
          <a:chOff x="0" y="0"/>
          <a:chExt cx="0" cy="0"/>
        </a:xfrm>
      </p:grpSpPr>
      <p:sp>
        <p:nvSpPr>
          <p:cNvPr id="1432" name="Google Shape;1432;g28651dc24d2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3" name="Google Shape;1433;g28651dc24d2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8" name="Shape 1438"/>
        <p:cNvGrpSpPr/>
        <p:nvPr/>
      </p:nvGrpSpPr>
      <p:grpSpPr>
        <a:xfrm>
          <a:off x="0" y="0"/>
          <a:ext cx="0" cy="0"/>
          <a:chOff x="0" y="0"/>
          <a:chExt cx="0" cy="0"/>
        </a:xfrm>
      </p:grpSpPr>
      <p:sp>
        <p:nvSpPr>
          <p:cNvPr id="1439" name="Google Shape;1439;g28651dc24d2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0" name="Google Shape;1440;g28651dc24d2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5" name="Shape 1445"/>
        <p:cNvGrpSpPr/>
        <p:nvPr/>
      </p:nvGrpSpPr>
      <p:grpSpPr>
        <a:xfrm>
          <a:off x="0" y="0"/>
          <a:ext cx="0" cy="0"/>
          <a:chOff x="0" y="0"/>
          <a:chExt cx="0" cy="0"/>
        </a:xfrm>
      </p:grpSpPr>
      <p:sp>
        <p:nvSpPr>
          <p:cNvPr id="1446" name="Google Shape;1446;g28651dc24d2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7" name="Google Shape;1447;g28651dc24d2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1ff18b49f31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1ff18b49f31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8651dc24d2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28651dc24d2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28651dc24d2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28651dc24d2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28651dc24d2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28651dc24d2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28651dc24d2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28651dc24d2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28651dc24d2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28651dc24d2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5176" y="559025"/>
            <a:ext cx="7713600" cy="16722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Clr>
                <a:srgbClr val="191919"/>
              </a:buClr>
              <a:buSzPts val="5200"/>
              <a:buNone/>
              <a:defRPr sz="51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5902776" y="2536025"/>
            <a:ext cx="2526000" cy="7401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1" name="Shape 141"/>
        <p:cNvGrpSpPr/>
        <p:nvPr/>
      </p:nvGrpSpPr>
      <p:grpSpPr>
        <a:xfrm>
          <a:off x="0" y="0"/>
          <a:ext cx="0" cy="0"/>
          <a:chOff x="0" y="0"/>
          <a:chExt cx="0" cy="0"/>
        </a:xfrm>
      </p:grpSpPr>
      <p:sp>
        <p:nvSpPr>
          <p:cNvPr id="142" name="Google Shape;142;p11"/>
          <p:cNvSpPr txBox="1"/>
          <p:nvPr>
            <p:ph hasCustomPrompt="1" type="title"/>
          </p:nvPr>
        </p:nvSpPr>
        <p:spPr>
          <a:xfrm>
            <a:off x="2142900" y="1421800"/>
            <a:ext cx="4858200" cy="9012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i="1"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43" name="Google Shape;143;p11"/>
          <p:cNvSpPr txBox="1"/>
          <p:nvPr>
            <p:ph idx="1" type="subTitle"/>
          </p:nvPr>
        </p:nvSpPr>
        <p:spPr>
          <a:xfrm>
            <a:off x="2142900" y="2356951"/>
            <a:ext cx="48582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144" name="Google Shape;144;p11"/>
          <p:cNvGrpSpPr/>
          <p:nvPr/>
        </p:nvGrpSpPr>
        <p:grpSpPr>
          <a:xfrm>
            <a:off x="-1333767" y="-542263"/>
            <a:ext cx="11286563" cy="7067742"/>
            <a:chOff x="-1333767" y="-542263"/>
            <a:chExt cx="11286563" cy="7067742"/>
          </a:xfrm>
        </p:grpSpPr>
        <p:sp>
          <p:nvSpPr>
            <p:cNvPr id="145" name="Google Shape;145;p11"/>
            <p:cNvSpPr/>
            <p:nvPr/>
          </p:nvSpPr>
          <p:spPr>
            <a:xfrm>
              <a:off x="5394249" y="4025752"/>
              <a:ext cx="1547422" cy="2499727"/>
            </a:xfrm>
            <a:custGeom>
              <a:rect b="b" l="l" r="r" t="t"/>
              <a:pathLst>
                <a:path extrusionOk="0" h="38778" w="24005">
                  <a:moveTo>
                    <a:pt x="1870" y="0"/>
                  </a:moveTo>
                  <a:cubicBezTo>
                    <a:pt x="1491" y="0"/>
                    <a:pt x="1238" y="215"/>
                    <a:pt x="1024" y="480"/>
                  </a:cubicBezTo>
                  <a:cubicBezTo>
                    <a:pt x="897" y="631"/>
                    <a:pt x="822" y="834"/>
                    <a:pt x="721" y="1010"/>
                  </a:cubicBezTo>
                  <a:cubicBezTo>
                    <a:pt x="695" y="1061"/>
                    <a:pt x="683" y="1124"/>
                    <a:pt x="683" y="1200"/>
                  </a:cubicBezTo>
                  <a:cubicBezTo>
                    <a:pt x="695" y="1326"/>
                    <a:pt x="670" y="1440"/>
                    <a:pt x="632" y="1566"/>
                  </a:cubicBezTo>
                  <a:cubicBezTo>
                    <a:pt x="506" y="1957"/>
                    <a:pt x="405" y="2361"/>
                    <a:pt x="304" y="2765"/>
                  </a:cubicBezTo>
                  <a:cubicBezTo>
                    <a:pt x="178" y="3296"/>
                    <a:pt x="77" y="3839"/>
                    <a:pt x="39" y="4394"/>
                  </a:cubicBezTo>
                  <a:cubicBezTo>
                    <a:pt x="1" y="4899"/>
                    <a:pt x="39" y="5404"/>
                    <a:pt x="140" y="5897"/>
                  </a:cubicBezTo>
                  <a:cubicBezTo>
                    <a:pt x="228" y="6351"/>
                    <a:pt x="329" y="6806"/>
                    <a:pt x="430" y="7261"/>
                  </a:cubicBezTo>
                  <a:cubicBezTo>
                    <a:pt x="607" y="8006"/>
                    <a:pt x="708" y="8763"/>
                    <a:pt x="758" y="9533"/>
                  </a:cubicBezTo>
                  <a:cubicBezTo>
                    <a:pt x="796" y="10001"/>
                    <a:pt x="796" y="10468"/>
                    <a:pt x="809" y="10948"/>
                  </a:cubicBezTo>
                  <a:cubicBezTo>
                    <a:pt x="809" y="11175"/>
                    <a:pt x="784" y="11390"/>
                    <a:pt x="784" y="11617"/>
                  </a:cubicBezTo>
                  <a:cubicBezTo>
                    <a:pt x="771" y="12362"/>
                    <a:pt x="771" y="13094"/>
                    <a:pt x="733" y="13827"/>
                  </a:cubicBezTo>
                  <a:cubicBezTo>
                    <a:pt x="708" y="14180"/>
                    <a:pt x="721" y="14534"/>
                    <a:pt x="695" y="14900"/>
                  </a:cubicBezTo>
                  <a:cubicBezTo>
                    <a:pt x="670" y="15392"/>
                    <a:pt x="670" y="15897"/>
                    <a:pt x="657" y="16403"/>
                  </a:cubicBezTo>
                  <a:cubicBezTo>
                    <a:pt x="632" y="17526"/>
                    <a:pt x="619" y="18663"/>
                    <a:pt x="721" y="19787"/>
                  </a:cubicBezTo>
                  <a:cubicBezTo>
                    <a:pt x="758" y="20153"/>
                    <a:pt x="784" y="20519"/>
                    <a:pt x="834" y="20898"/>
                  </a:cubicBezTo>
                  <a:cubicBezTo>
                    <a:pt x="923" y="21655"/>
                    <a:pt x="1049" y="22400"/>
                    <a:pt x="1213" y="23158"/>
                  </a:cubicBezTo>
                  <a:cubicBezTo>
                    <a:pt x="1440" y="24244"/>
                    <a:pt x="1743" y="25292"/>
                    <a:pt x="2173" y="26327"/>
                  </a:cubicBezTo>
                  <a:cubicBezTo>
                    <a:pt x="2476" y="27060"/>
                    <a:pt x="2817" y="27767"/>
                    <a:pt x="3183" y="28474"/>
                  </a:cubicBezTo>
                  <a:cubicBezTo>
                    <a:pt x="3827" y="29699"/>
                    <a:pt x="4471" y="30924"/>
                    <a:pt x="5077" y="32161"/>
                  </a:cubicBezTo>
                  <a:cubicBezTo>
                    <a:pt x="5582" y="33196"/>
                    <a:pt x="6112" y="34207"/>
                    <a:pt x="6668" y="35204"/>
                  </a:cubicBezTo>
                  <a:cubicBezTo>
                    <a:pt x="6996" y="35810"/>
                    <a:pt x="7375" y="36391"/>
                    <a:pt x="7804" y="36934"/>
                  </a:cubicBezTo>
                  <a:cubicBezTo>
                    <a:pt x="8196" y="37414"/>
                    <a:pt x="8650" y="37843"/>
                    <a:pt x="9181" y="38171"/>
                  </a:cubicBezTo>
                  <a:cubicBezTo>
                    <a:pt x="9812" y="38563"/>
                    <a:pt x="10506" y="38778"/>
                    <a:pt x="11251" y="38778"/>
                  </a:cubicBezTo>
                  <a:cubicBezTo>
                    <a:pt x="11769" y="38778"/>
                    <a:pt x="12274" y="38677"/>
                    <a:pt x="12779" y="38550"/>
                  </a:cubicBezTo>
                  <a:cubicBezTo>
                    <a:pt x="13638" y="38323"/>
                    <a:pt x="14459" y="37995"/>
                    <a:pt x="15254" y="37578"/>
                  </a:cubicBezTo>
                  <a:cubicBezTo>
                    <a:pt x="16264" y="37060"/>
                    <a:pt x="17110" y="36353"/>
                    <a:pt x="17805" y="35457"/>
                  </a:cubicBezTo>
                  <a:cubicBezTo>
                    <a:pt x="18525" y="34535"/>
                    <a:pt x="19131" y="33525"/>
                    <a:pt x="19686" y="32489"/>
                  </a:cubicBezTo>
                  <a:cubicBezTo>
                    <a:pt x="20507" y="30961"/>
                    <a:pt x="21189" y="29358"/>
                    <a:pt x="21694" y="27691"/>
                  </a:cubicBezTo>
                  <a:cubicBezTo>
                    <a:pt x="21984" y="26744"/>
                    <a:pt x="22212" y="25772"/>
                    <a:pt x="22401" y="24812"/>
                  </a:cubicBezTo>
                  <a:cubicBezTo>
                    <a:pt x="22565" y="23991"/>
                    <a:pt x="22704" y="23171"/>
                    <a:pt x="22818" y="22350"/>
                  </a:cubicBezTo>
                  <a:cubicBezTo>
                    <a:pt x="22919" y="21643"/>
                    <a:pt x="23020" y="20936"/>
                    <a:pt x="23096" y="20229"/>
                  </a:cubicBezTo>
                  <a:cubicBezTo>
                    <a:pt x="23171" y="19635"/>
                    <a:pt x="23235" y="19029"/>
                    <a:pt x="23298" y="18436"/>
                  </a:cubicBezTo>
                  <a:cubicBezTo>
                    <a:pt x="23348" y="17829"/>
                    <a:pt x="23411" y="17236"/>
                    <a:pt x="23462" y="16630"/>
                  </a:cubicBezTo>
                  <a:cubicBezTo>
                    <a:pt x="23487" y="16428"/>
                    <a:pt x="23500" y="16238"/>
                    <a:pt x="23512" y="16036"/>
                  </a:cubicBezTo>
                  <a:cubicBezTo>
                    <a:pt x="23550" y="15632"/>
                    <a:pt x="23588" y="15216"/>
                    <a:pt x="23626" y="14799"/>
                  </a:cubicBezTo>
                  <a:cubicBezTo>
                    <a:pt x="23664" y="14370"/>
                    <a:pt x="23689" y="13928"/>
                    <a:pt x="23727" y="13498"/>
                  </a:cubicBezTo>
                  <a:cubicBezTo>
                    <a:pt x="23740" y="13284"/>
                    <a:pt x="23765" y="13082"/>
                    <a:pt x="23777" y="12867"/>
                  </a:cubicBezTo>
                  <a:cubicBezTo>
                    <a:pt x="23803" y="12589"/>
                    <a:pt x="23828" y="12311"/>
                    <a:pt x="23853" y="12034"/>
                  </a:cubicBezTo>
                  <a:cubicBezTo>
                    <a:pt x="23866" y="11768"/>
                    <a:pt x="23891" y="11491"/>
                    <a:pt x="23904" y="11213"/>
                  </a:cubicBezTo>
                  <a:cubicBezTo>
                    <a:pt x="23929" y="10847"/>
                    <a:pt x="23967" y="10481"/>
                    <a:pt x="23967" y="10127"/>
                  </a:cubicBezTo>
                  <a:cubicBezTo>
                    <a:pt x="24005" y="8650"/>
                    <a:pt x="24005" y="7185"/>
                    <a:pt x="23904" y="5720"/>
                  </a:cubicBezTo>
                  <a:cubicBezTo>
                    <a:pt x="23879" y="5329"/>
                    <a:pt x="23853" y="4950"/>
                    <a:pt x="23815" y="4558"/>
                  </a:cubicBezTo>
                  <a:cubicBezTo>
                    <a:pt x="23765" y="4028"/>
                    <a:pt x="23689" y="3485"/>
                    <a:pt x="23588" y="2967"/>
                  </a:cubicBezTo>
                  <a:cubicBezTo>
                    <a:pt x="23525" y="2639"/>
                    <a:pt x="23449" y="2323"/>
                    <a:pt x="23361" y="2008"/>
                  </a:cubicBezTo>
                  <a:cubicBezTo>
                    <a:pt x="23272" y="1717"/>
                    <a:pt x="23159" y="1440"/>
                    <a:pt x="22982" y="1200"/>
                  </a:cubicBezTo>
                  <a:cubicBezTo>
                    <a:pt x="22814" y="986"/>
                    <a:pt x="22587" y="874"/>
                    <a:pt x="22350" y="874"/>
                  </a:cubicBezTo>
                  <a:cubicBezTo>
                    <a:pt x="22194" y="874"/>
                    <a:pt x="22034" y="923"/>
                    <a:pt x="21883" y="1023"/>
                  </a:cubicBezTo>
                  <a:cubicBezTo>
                    <a:pt x="21757" y="1111"/>
                    <a:pt x="21644" y="1225"/>
                    <a:pt x="21543" y="1351"/>
                  </a:cubicBezTo>
                  <a:cubicBezTo>
                    <a:pt x="21328" y="1654"/>
                    <a:pt x="21176" y="1995"/>
                    <a:pt x="21075" y="2361"/>
                  </a:cubicBezTo>
                  <a:cubicBezTo>
                    <a:pt x="20987" y="2702"/>
                    <a:pt x="20911" y="3043"/>
                    <a:pt x="20835" y="3397"/>
                  </a:cubicBezTo>
                  <a:cubicBezTo>
                    <a:pt x="20608" y="4558"/>
                    <a:pt x="20368" y="5720"/>
                    <a:pt x="20280" y="6907"/>
                  </a:cubicBezTo>
                  <a:cubicBezTo>
                    <a:pt x="20255" y="7261"/>
                    <a:pt x="20229" y="7602"/>
                    <a:pt x="20217" y="7955"/>
                  </a:cubicBezTo>
                  <a:cubicBezTo>
                    <a:pt x="20191" y="8485"/>
                    <a:pt x="20204" y="9003"/>
                    <a:pt x="20179" y="9533"/>
                  </a:cubicBezTo>
                  <a:cubicBezTo>
                    <a:pt x="20141" y="10506"/>
                    <a:pt x="20154" y="11478"/>
                    <a:pt x="20141" y="12450"/>
                  </a:cubicBezTo>
                  <a:cubicBezTo>
                    <a:pt x="20116" y="13587"/>
                    <a:pt x="20128" y="14723"/>
                    <a:pt x="20040" y="15860"/>
                  </a:cubicBezTo>
                  <a:cubicBezTo>
                    <a:pt x="20015" y="16339"/>
                    <a:pt x="19989" y="16819"/>
                    <a:pt x="19951" y="17299"/>
                  </a:cubicBezTo>
                  <a:cubicBezTo>
                    <a:pt x="19926" y="17792"/>
                    <a:pt x="19901" y="18284"/>
                    <a:pt x="19863" y="18776"/>
                  </a:cubicBezTo>
                  <a:cubicBezTo>
                    <a:pt x="19838" y="19269"/>
                    <a:pt x="19800" y="19749"/>
                    <a:pt x="19775" y="20241"/>
                  </a:cubicBezTo>
                  <a:cubicBezTo>
                    <a:pt x="19762" y="20645"/>
                    <a:pt x="19737" y="21062"/>
                    <a:pt x="19724" y="21479"/>
                  </a:cubicBezTo>
                  <a:cubicBezTo>
                    <a:pt x="19724" y="21529"/>
                    <a:pt x="19724" y="21567"/>
                    <a:pt x="19724" y="21605"/>
                  </a:cubicBezTo>
                  <a:cubicBezTo>
                    <a:pt x="19699" y="22072"/>
                    <a:pt x="19674" y="22539"/>
                    <a:pt x="19648" y="23006"/>
                  </a:cubicBezTo>
                  <a:cubicBezTo>
                    <a:pt x="19623" y="23272"/>
                    <a:pt x="19623" y="23549"/>
                    <a:pt x="19585" y="23815"/>
                  </a:cubicBezTo>
                  <a:cubicBezTo>
                    <a:pt x="19510" y="24471"/>
                    <a:pt x="19409" y="25140"/>
                    <a:pt x="19244" y="25784"/>
                  </a:cubicBezTo>
                  <a:cubicBezTo>
                    <a:pt x="19105" y="26315"/>
                    <a:pt x="18967" y="26845"/>
                    <a:pt x="18765" y="27350"/>
                  </a:cubicBezTo>
                  <a:cubicBezTo>
                    <a:pt x="18588" y="27792"/>
                    <a:pt x="18373" y="28196"/>
                    <a:pt x="18057" y="28550"/>
                  </a:cubicBezTo>
                  <a:cubicBezTo>
                    <a:pt x="17906" y="28726"/>
                    <a:pt x="17729" y="28878"/>
                    <a:pt x="17514" y="28966"/>
                  </a:cubicBezTo>
                  <a:cubicBezTo>
                    <a:pt x="17454" y="28994"/>
                    <a:pt x="17403" y="29008"/>
                    <a:pt x="17356" y="29008"/>
                  </a:cubicBezTo>
                  <a:cubicBezTo>
                    <a:pt x="17276" y="29008"/>
                    <a:pt x="17212" y="28966"/>
                    <a:pt x="17148" y="28878"/>
                  </a:cubicBezTo>
                  <a:cubicBezTo>
                    <a:pt x="17110" y="28828"/>
                    <a:pt x="17073" y="28764"/>
                    <a:pt x="17047" y="28701"/>
                  </a:cubicBezTo>
                  <a:cubicBezTo>
                    <a:pt x="16946" y="28512"/>
                    <a:pt x="16883" y="28285"/>
                    <a:pt x="16820" y="28070"/>
                  </a:cubicBezTo>
                  <a:cubicBezTo>
                    <a:pt x="16605" y="27249"/>
                    <a:pt x="16466" y="26416"/>
                    <a:pt x="16340" y="25582"/>
                  </a:cubicBezTo>
                  <a:cubicBezTo>
                    <a:pt x="16290" y="25191"/>
                    <a:pt x="16252" y="24787"/>
                    <a:pt x="16189" y="24395"/>
                  </a:cubicBezTo>
                  <a:cubicBezTo>
                    <a:pt x="16138" y="23953"/>
                    <a:pt x="16113" y="23512"/>
                    <a:pt x="16088" y="23070"/>
                  </a:cubicBezTo>
                  <a:cubicBezTo>
                    <a:pt x="16050" y="22539"/>
                    <a:pt x="16050" y="22009"/>
                    <a:pt x="16024" y="21479"/>
                  </a:cubicBezTo>
                  <a:lnTo>
                    <a:pt x="16024" y="21365"/>
                  </a:lnTo>
                  <a:cubicBezTo>
                    <a:pt x="15999" y="20898"/>
                    <a:pt x="15974" y="20418"/>
                    <a:pt x="15949" y="19951"/>
                  </a:cubicBezTo>
                  <a:cubicBezTo>
                    <a:pt x="15936" y="19622"/>
                    <a:pt x="15911" y="19294"/>
                    <a:pt x="15898" y="18966"/>
                  </a:cubicBezTo>
                  <a:cubicBezTo>
                    <a:pt x="15873" y="18739"/>
                    <a:pt x="15860" y="18524"/>
                    <a:pt x="15848" y="18297"/>
                  </a:cubicBezTo>
                  <a:cubicBezTo>
                    <a:pt x="15822" y="18006"/>
                    <a:pt x="15797" y="17728"/>
                    <a:pt x="15772" y="17451"/>
                  </a:cubicBezTo>
                  <a:cubicBezTo>
                    <a:pt x="15759" y="17173"/>
                    <a:pt x="15734" y="16908"/>
                    <a:pt x="15721" y="16642"/>
                  </a:cubicBezTo>
                  <a:cubicBezTo>
                    <a:pt x="15696" y="16251"/>
                    <a:pt x="15658" y="15860"/>
                    <a:pt x="15646" y="15468"/>
                  </a:cubicBezTo>
                  <a:cubicBezTo>
                    <a:pt x="15620" y="14546"/>
                    <a:pt x="15671" y="13637"/>
                    <a:pt x="15696" y="12715"/>
                  </a:cubicBezTo>
                  <a:cubicBezTo>
                    <a:pt x="15696" y="12690"/>
                    <a:pt x="15696" y="12678"/>
                    <a:pt x="15696" y="12652"/>
                  </a:cubicBezTo>
                  <a:cubicBezTo>
                    <a:pt x="15721" y="12274"/>
                    <a:pt x="15747" y="11895"/>
                    <a:pt x="15772" y="11516"/>
                  </a:cubicBezTo>
                  <a:cubicBezTo>
                    <a:pt x="15785" y="11137"/>
                    <a:pt x="15797" y="10758"/>
                    <a:pt x="15835" y="10379"/>
                  </a:cubicBezTo>
                  <a:cubicBezTo>
                    <a:pt x="15848" y="10140"/>
                    <a:pt x="15860" y="9900"/>
                    <a:pt x="15873" y="9660"/>
                  </a:cubicBezTo>
                  <a:cubicBezTo>
                    <a:pt x="15911" y="9117"/>
                    <a:pt x="15949" y="8574"/>
                    <a:pt x="15987" y="8031"/>
                  </a:cubicBezTo>
                  <a:cubicBezTo>
                    <a:pt x="16012" y="7501"/>
                    <a:pt x="16050" y="6970"/>
                    <a:pt x="16062" y="6440"/>
                  </a:cubicBezTo>
                  <a:cubicBezTo>
                    <a:pt x="16075" y="5682"/>
                    <a:pt x="16113" y="4912"/>
                    <a:pt x="16037" y="4154"/>
                  </a:cubicBezTo>
                  <a:cubicBezTo>
                    <a:pt x="16012" y="3712"/>
                    <a:pt x="15949" y="3283"/>
                    <a:pt x="15848" y="2854"/>
                  </a:cubicBezTo>
                  <a:cubicBezTo>
                    <a:pt x="15772" y="2488"/>
                    <a:pt x="15658" y="2121"/>
                    <a:pt x="15482" y="1781"/>
                  </a:cubicBezTo>
                  <a:cubicBezTo>
                    <a:pt x="15393" y="1629"/>
                    <a:pt x="15292" y="1503"/>
                    <a:pt x="15166" y="1402"/>
                  </a:cubicBezTo>
                  <a:cubicBezTo>
                    <a:pt x="15030" y="1293"/>
                    <a:pt x="14881" y="1236"/>
                    <a:pt x="14719" y="1236"/>
                  </a:cubicBezTo>
                  <a:cubicBezTo>
                    <a:pt x="14655" y="1236"/>
                    <a:pt x="14590" y="1245"/>
                    <a:pt x="14522" y="1263"/>
                  </a:cubicBezTo>
                  <a:cubicBezTo>
                    <a:pt x="14345" y="1313"/>
                    <a:pt x="14194" y="1402"/>
                    <a:pt x="14055" y="1528"/>
                  </a:cubicBezTo>
                  <a:cubicBezTo>
                    <a:pt x="13928" y="1642"/>
                    <a:pt x="13815" y="1768"/>
                    <a:pt x="13701" y="1919"/>
                  </a:cubicBezTo>
                  <a:cubicBezTo>
                    <a:pt x="13360" y="2399"/>
                    <a:pt x="13171" y="2942"/>
                    <a:pt x="13045" y="3523"/>
                  </a:cubicBezTo>
                  <a:cubicBezTo>
                    <a:pt x="12868" y="4306"/>
                    <a:pt x="12792" y="5114"/>
                    <a:pt x="12704" y="5922"/>
                  </a:cubicBezTo>
                  <a:cubicBezTo>
                    <a:pt x="12640" y="6415"/>
                    <a:pt x="12615" y="6920"/>
                    <a:pt x="12552" y="7412"/>
                  </a:cubicBezTo>
                  <a:cubicBezTo>
                    <a:pt x="12502" y="7917"/>
                    <a:pt x="12476" y="8435"/>
                    <a:pt x="12451" y="8940"/>
                  </a:cubicBezTo>
                  <a:cubicBezTo>
                    <a:pt x="12413" y="9508"/>
                    <a:pt x="12413" y="10076"/>
                    <a:pt x="12401" y="10645"/>
                  </a:cubicBezTo>
                  <a:cubicBezTo>
                    <a:pt x="12401" y="11491"/>
                    <a:pt x="12401" y="12349"/>
                    <a:pt x="12426" y="13195"/>
                  </a:cubicBezTo>
                  <a:cubicBezTo>
                    <a:pt x="12438" y="13700"/>
                    <a:pt x="12476" y="14193"/>
                    <a:pt x="12489" y="14698"/>
                  </a:cubicBezTo>
                  <a:cubicBezTo>
                    <a:pt x="12489" y="14723"/>
                    <a:pt x="12489" y="14748"/>
                    <a:pt x="12489" y="14761"/>
                  </a:cubicBezTo>
                  <a:cubicBezTo>
                    <a:pt x="12514" y="15102"/>
                    <a:pt x="12539" y="15443"/>
                    <a:pt x="12565" y="15784"/>
                  </a:cubicBezTo>
                  <a:cubicBezTo>
                    <a:pt x="12590" y="16150"/>
                    <a:pt x="12603" y="16516"/>
                    <a:pt x="12615" y="16882"/>
                  </a:cubicBezTo>
                  <a:cubicBezTo>
                    <a:pt x="12615" y="16908"/>
                    <a:pt x="12628" y="16933"/>
                    <a:pt x="12628" y="16971"/>
                  </a:cubicBezTo>
                  <a:cubicBezTo>
                    <a:pt x="12653" y="17299"/>
                    <a:pt x="12678" y="17627"/>
                    <a:pt x="12691" y="17968"/>
                  </a:cubicBezTo>
                  <a:cubicBezTo>
                    <a:pt x="12716" y="18271"/>
                    <a:pt x="12729" y="18574"/>
                    <a:pt x="12754" y="18877"/>
                  </a:cubicBezTo>
                  <a:cubicBezTo>
                    <a:pt x="12767" y="19079"/>
                    <a:pt x="12779" y="19269"/>
                    <a:pt x="12792" y="19471"/>
                  </a:cubicBezTo>
                  <a:cubicBezTo>
                    <a:pt x="12830" y="19888"/>
                    <a:pt x="12880" y="20292"/>
                    <a:pt x="12906" y="20708"/>
                  </a:cubicBezTo>
                  <a:cubicBezTo>
                    <a:pt x="12943" y="21138"/>
                    <a:pt x="12981" y="21580"/>
                    <a:pt x="13019" y="22009"/>
                  </a:cubicBezTo>
                  <a:cubicBezTo>
                    <a:pt x="13032" y="22211"/>
                    <a:pt x="13045" y="22400"/>
                    <a:pt x="13057" y="22602"/>
                  </a:cubicBezTo>
                  <a:cubicBezTo>
                    <a:pt x="13082" y="22918"/>
                    <a:pt x="13108" y="23221"/>
                    <a:pt x="13133" y="23537"/>
                  </a:cubicBezTo>
                  <a:cubicBezTo>
                    <a:pt x="13158" y="23815"/>
                    <a:pt x="13171" y="24092"/>
                    <a:pt x="13196" y="24370"/>
                  </a:cubicBezTo>
                  <a:cubicBezTo>
                    <a:pt x="13221" y="24800"/>
                    <a:pt x="13272" y="25254"/>
                    <a:pt x="13310" y="25696"/>
                  </a:cubicBezTo>
                  <a:cubicBezTo>
                    <a:pt x="13335" y="26100"/>
                    <a:pt x="13360" y="26517"/>
                    <a:pt x="13411" y="26933"/>
                  </a:cubicBezTo>
                  <a:cubicBezTo>
                    <a:pt x="13461" y="27388"/>
                    <a:pt x="13449" y="27855"/>
                    <a:pt x="13449" y="28322"/>
                  </a:cubicBezTo>
                  <a:cubicBezTo>
                    <a:pt x="13449" y="28474"/>
                    <a:pt x="13423" y="28625"/>
                    <a:pt x="13398" y="28777"/>
                  </a:cubicBezTo>
                  <a:cubicBezTo>
                    <a:pt x="13297" y="29194"/>
                    <a:pt x="13120" y="29560"/>
                    <a:pt x="12868" y="29901"/>
                  </a:cubicBezTo>
                  <a:cubicBezTo>
                    <a:pt x="12792" y="30002"/>
                    <a:pt x="12704" y="30090"/>
                    <a:pt x="12577" y="30153"/>
                  </a:cubicBezTo>
                  <a:cubicBezTo>
                    <a:pt x="12539" y="30170"/>
                    <a:pt x="12503" y="30179"/>
                    <a:pt x="12467" y="30179"/>
                  </a:cubicBezTo>
                  <a:cubicBezTo>
                    <a:pt x="12420" y="30179"/>
                    <a:pt x="12375" y="30164"/>
                    <a:pt x="12325" y="30128"/>
                  </a:cubicBezTo>
                  <a:cubicBezTo>
                    <a:pt x="12249" y="30078"/>
                    <a:pt x="12186" y="29989"/>
                    <a:pt x="12135" y="29901"/>
                  </a:cubicBezTo>
                  <a:cubicBezTo>
                    <a:pt x="12034" y="29749"/>
                    <a:pt x="11959" y="29585"/>
                    <a:pt x="11908" y="29408"/>
                  </a:cubicBezTo>
                  <a:cubicBezTo>
                    <a:pt x="11782" y="29080"/>
                    <a:pt x="11681" y="28752"/>
                    <a:pt x="11592" y="28411"/>
                  </a:cubicBezTo>
                  <a:cubicBezTo>
                    <a:pt x="11289" y="27224"/>
                    <a:pt x="11100" y="26024"/>
                    <a:pt x="11012" y="24812"/>
                  </a:cubicBezTo>
                  <a:cubicBezTo>
                    <a:pt x="10999" y="24585"/>
                    <a:pt x="10974" y="24358"/>
                    <a:pt x="10961" y="24143"/>
                  </a:cubicBezTo>
                  <a:cubicBezTo>
                    <a:pt x="10936" y="23827"/>
                    <a:pt x="10911" y="23512"/>
                    <a:pt x="10885" y="23209"/>
                  </a:cubicBezTo>
                  <a:cubicBezTo>
                    <a:pt x="10860" y="22830"/>
                    <a:pt x="10860" y="22451"/>
                    <a:pt x="10822" y="22072"/>
                  </a:cubicBezTo>
                  <a:cubicBezTo>
                    <a:pt x="10810" y="21845"/>
                    <a:pt x="10797" y="21618"/>
                    <a:pt x="10784" y="21390"/>
                  </a:cubicBezTo>
                  <a:cubicBezTo>
                    <a:pt x="10772" y="21138"/>
                    <a:pt x="10759" y="20885"/>
                    <a:pt x="10734" y="20633"/>
                  </a:cubicBezTo>
                  <a:cubicBezTo>
                    <a:pt x="10709" y="20317"/>
                    <a:pt x="10696" y="20014"/>
                    <a:pt x="10671" y="19698"/>
                  </a:cubicBezTo>
                  <a:cubicBezTo>
                    <a:pt x="10645" y="19433"/>
                    <a:pt x="10633" y="19168"/>
                    <a:pt x="10607" y="18915"/>
                  </a:cubicBezTo>
                  <a:cubicBezTo>
                    <a:pt x="10557" y="18360"/>
                    <a:pt x="10506" y="17817"/>
                    <a:pt x="10456" y="17261"/>
                  </a:cubicBezTo>
                  <a:cubicBezTo>
                    <a:pt x="10418" y="16845"/>
                    <a:pt x="10393" y="16415"/>
                    <a:pt x="10355" y="15999"/>
                  </a:cubicBezTo>
                  <a:cubicBezTo>
                    <a:pt x="10330" y="15771"/>
                    <a:pt x="10317" y="15557"/>
                    <a:pt x="10304" y="15329"/>
                  </a:cubicBezTo>
                  <a:cubicBezTo>
                    <a:pt x="10279" y="14900"/>
                    <a:pt x="10241" y="14471"/>
                    <a:pt x="10229" y="14041"/>
                  </a:cubicBezTo>
                  <a:cubicBezTo>
                    <a:pt x="10203" y="12804"/>
                    <a:pt x="10241" y="11566"/>
                    <a:pt x="10191" y="10329"/>
                  </a:cubicBezTo>
                  <a:cubicBezTo>
                    <a:pt x="10166" y="9938"/>
                    <a:pt x="10153" y="9546"/>
                    <a:pt x="10128" y="9155"/>
                  </a:cubicBezTo>
                  <a:cubicBezTo>
                    <a:pt x="10128" y="9129"/>
                    <a:pt x="10128" y="9104"/>
                    <a:pt x="10128" y="9079"/>
                  </a:cubicBezTo>
                  <a:cubicBezTo>
                    <a:pt x="10102" y="8814"/>
                    <a:pt x="10077" y="8549"/>
                    <a:pt x="10052" y="8283"/>
                  </a:cubicBezTo>
                  <a:cubicBezTo>
                    <a:pt x="10027" y="7905"/>
                    <a:pt x="10001" y="7538"/>
                    <a:pt x="9951" y="7172"/>
                  </a:cubicBezTo>
                  <a:cubicBezTo>
                    <a:pt x="9900" y="6655"/>
                    <a:pt x="9837" y="6149"/>
                    <a:pt x="9749" y="5632"/>
                  </a:cubicBezTo>
                  <a:cubicBezTo>
                    <a:pt x="9635" y="4925"/>
                    <a:pt x="9496" y="4230"/>
                    <a:pt x="9231" y="3561"/>
                  </a:cubicBezTo>
                  <a:cubicBezTo>
                    <a:pt x="9117" y="3283"/>
                    <a:pt x="9004" y="3018"/>
                    <a:pt x="8840" y="2765"/>
                  </a:cubicBezTo>
                  <a:cubicBezTo>
                    <a:pt x="8726" y="2589"/>
                    <a:pt x="8587" y="2437"/>
                    <a:pt x="8410" y="2323"/>
                  </a:cubicBezTo>
                  <a:cubicBezTo>
                    <a:pt x="8276" y="2241"/>
                    <a:pt x="8137" y="2199"/>
                    <a:pt x="7991" y="2199"/>
                  </a:cubicBezTo>
                  <a:cubicBezTo>
                    <a:pt x="7890" y="2199"/>
                    <a:pt x="7786" y="2219"/>
                    <a:pt x="7678" y="2260"/>
                  </a:cubicBezTo>
                  <a:cubicBezTo>
                    <a:pt x="7552" y="2311"/>
                    <a:pt x="7438" y="2387"/>
                    <a:pt x="7337" y="2475"/>
                  </a:cubicBezTo>
                  <a:cubicBezTo>
                    <a:pt x="7186" y="2614"/>
                    <a:pt x="7047" y="2765"/>
                    <a:pt x="6933" y="2930"/>
                  </a:cubicBezTo>
                  <a:cubicBezTo>
                    <a:pt x="6617" y="3397"/>
                    <a:pt x="6403" y="3902"/>
                    <a:pt x="6251" y="4445"/>
                  </a:cubicBezTo>
                  <a:cubicBezTo>
                    <a:pt x="5986" y="5316"/>
                    <a:pt x="5860" y="6213"/>
                    <a:pt x="5759" y="7122"/>
                  </a:cubicBezTo>
                  <a:cubicBezTo>
                    <a:pt x="5708" y="7475"/>
                    <a:pt x="5683" y="7829"/>
                    <a:pt x="5658" y="8182"/>
                  </a:cubicBezTo>
                  <a:cubicBezTo>
                    <a:pt x="5620" y="8599"/>
                    <a:pt x="5607" y="9016"/>
                    <a:pt x="5595" y="9432"/>
                  </a:cubicBezTo>
                  <a:cubicBezTo>
                    <a:pt x="5582" y="9748"/>
                    <a:pt x="5595" y="10076"/>
                    <a:pt x="5620" y="10405"/>
                  </a:cubicBezTo>
                  <a:cubicBezTo>
                    <a:pt x="5632" y="10784"/>
                    <a:pt x="5632" y="11150"/>
                    <a:pt x="5658" y="11516"/>
                  </a:cubicBezTo>
                  <a:cubicBezTo>
                    <a:pt x="5696" y="12097"/>
                    <a:pt x="5733" y="12665"/>
                    <a:pt x="5797" y="13246"/>
                  </a:cubicBezTo>
                  <a:cubicBezTo>
                    <a:pt x="5847" y="13751"/>
                    <a:pt x="5910" y="14256"/>
                    <a:pt x="5986" y="14761"/>
                  </a:cubicBezTo>
                  <a:cubicBezTo>
                    <a:pt x="6150" y="15759"/>
                    <a:pt x="6352" y="16756"/>
                    <a:pt x="6567" y="17754"/>
                  </a:cubicBezTo>
                  <a:cubicBezTo>
                    <a:pt x="6819" y="18877"/>
                    <a:pt x="7047" y="19989"/>
                    <a:pt x="7287" y="21112"/>
                  </a:cubicBezTo>
                  <a:cubicBezTo>
                    <a:pt x="7463" y="21895"/>
                    <a:pt x="7628" y="22691"/>
                    <a:pt x="7792" y="23474"/>
                  </a:cubicBezTo>
                  <a:cubicBezTo>
                    <a:pt x="7880" y="23890"/>
                    <a:pt x="7956" y="24307"/>
                    <a:pt x="8032" y="24724"/>
                  </a:cubicBezTo>
                  <a:cubicBezTo>
                    <a:pt x="8120" y="25166"/>
                    <a:pt x="8170" y="25608"/>
                    <a:pt x="8221" y="26062"/>
                  </a:cubicBezTo>
                  <a:cubicBezTo>
                    <a:pt x="8271" y="26542"/>
                    <a:pt x="8322" y="27022"/>
                    <a:pt x="8335" y="27502"/>
                  </a:cubicBezTo>
                  <a:cubicBezTo>
                    <a:pt x="8347" y="27565"/>
                    <a:pt x="8347" y="27641"/>
                    <a:pt x="8347" y="27716"/>
                  </a:cubicBezTo>
                  <a:cubicBezTo>
                    <a:pt x="8398" y="28120"/>
                    <a:pt x="8373" y="28512"/>
                    <a:pt x="8322" y="28916"/>
                  </a:cubicBezTo>
                  <a:cubicBezTo>
                    <a:pt x="8309" y="29017"/>
                    <a:pt x="8271" y="29118"/>
                    <a:pt x="8246" y="29232"/>
                  </a:cubicBezTo>
                  <a:cubicBezTo>
                    <a:pt x="8221" y="29295"/>
                    <a:pt x="8183" y="29358"/>
                    <a:pt x="8133" y="29421"/>
                  </a:cubicBezTo>
                  <a:cubicBezTo>
                    <a:pt x="8068" y="29494"/>
                    <a:pt x="7997" y="29531"/>
                    <a:pt x="7919" y="29531"/>
                  </a:cubicBezTo>
                  <a:cubicBezTo>
                    <a:pt x="7875" y="29531"/>
                    <a:pt x="7829" y="29519"/>
                    <a:pt x="7779" y="29497"/>
                  </a:cubicBezTo>
                  <a:cubicBezTo>
                    <a:pt x="7653" y="29446"/>
                    <a:pt x="7552" y="29370"/>
                    <a:pt x="7451" y="29282"/>
                  </a:cubicBezTo>
                  <a:cubicBezTo>
                    <a:pt x="7249" y="29093"/>
                    <a:pt x="7085" y="28891"/>
                    <a:pt x="6933" y="28663"/>
                  </a:cubicBezTo>
                  <a:cubicBezTo>
                    <a:pt x="6491" y="28007"/>
                    <a:pt x="6125" y="27325"/>
                    <a:pt x="5771" y="26618"/>
                  </a:cubicBezTo>
                  <a:cubicBezTo>
                    <a:pt x="5355" y="25797"/>
                    <a:pt x="5039" y="24951"/>
                    <a:pt x="4812" y="24067"/>
                  </a:cubicBezTo>
                  <a:cubicBezTo>
                    <a:pt x="4521" y="23006"/>
                    <a:pt x="4281" y="21933"/>
                    <a:pt x="4130" y="20847"/>
                  </a:cubicBezTo>
                  <a:cubicBezTo>
                    <a:pt x="4067" y="20418"/>
                    <a:pt x="4029" y="19989"/>
                    <a:pt x="3991" y="19559"/>
                  </a:cubicBezTo>
                  <a:cubicBezTo>
                    <a:pt x="3953" y="19269"/>
                    <a:pt x="3953" y="18966"/>
                    <a:pt x="3928" y="18663"/>
                  </a:cubicBezTo>
                  <a:cubicBezTo>
                    <a:pt x="3877" y="18107"/>
                    <a:pt x="3865" y="17552"/>
                    <a:pt x="3865" y="16983"/>
                  </a:cubicBezTo>
                  <a:cubicBezTo>
                    <a:pt x="3852" y="16238"/>
                    <a:pt x="3852" y="15493"/>
                    <a:pt x="3877" y="14736"/>
                  </a:cubicBezTo>
                  <a:cubicBezTo>
                    <a:pt x="3903" y="14155"/>
                    <a:pt x="3890" y="13574"/>
                    <a:pt x="3865" y="12993"/>
                  </a:cubicBezTo>
                  <a:cubicBezTo>
                    <a:pt x="3839" y="12438"/>
                    <a:pt x="3865" y="11869"/>
                    <a:pt x="3814" y="11314"/>
                  </a:cubicBezTo>
                  <a:cubicBezTo>
                    <a:pt x="3789" y="11036"/>
                    <a:pt x="3776" y="10758"/>
                    <a:pt x="3751" y="10493"/>
                  </a:cubicBezTo>
                  <a:cubicBezTo>
                    <a:pt x="3700" y="9975"/>
                    <a:pt x="3675" y="9458"/>
                    <a:pt x="3675" y="8940"/>
                  </a:cubicBezTo>
                  <a:lnTo>
                    <a:pt x="3675" y="7753"/>
                  </a:lnTo>
                  <a:lnTo>
                    <a:pt x="3663" y="7753"/>
                  </a:lnTo>
                  <a:cubicBezTo>
                    <a:pt x="3637" y="7084"/>
                    <a:pt x="3675" y="6364"/>
                    <a:pt x="3637" y="5644"/>
                  </a:cubicBezTo>
                  <a:cubicBezTo>
                    <a:pt x="3612" y="5165"/>
                    <a:pt x="3612" y="4685"/>
                    <a:pt x="3587" y="4205"/>
                  </a:cubicBezTo>
                  <a:cubicBezTo>
                    <a:pt x="3574" y="3624"/>
                    <a:pt x="3562" y="3043"/>
                    <a:pt x="3498" y="2462"/>
                  </a:cubicBezTo>
                  <a:cubicBezTo>
                    <a:pt x="3461" y="2121"/>
                    <a:pt x="3397" y="1781"/>
                    <a:pt x="3309" y="1452"/>
                  </a:cubicBezTo>
                  <a:cubicBezTo>
                    <a:pt x="3145" y="884"/>
                    <a:pt x="2817" y="442"/>
                    <a:pt x="2299" y="126"/>
                  </a:cubicBezTo>
                  <a:cubicBezTo>
                    <a:pt x="2160" y="51"/>
                    <a:pt x="2021" y="0"/>
                    <a:pt x="187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a:off x="7517324" y="3370452"/>
              <a:ext cx="2435472" cy="3011755"/>
            </a:xfrm>
            <a:custGeom>
              <a:rect b="b" l="l" r="r" t="t"/>
              <a:pathLst>
                <a:path extrusionOk="0" h="51483" w="41632">
                  <a:moveTo>
                    <a:pt x="10534" y="0"/>
                  </a:moveTo>
                  <a:cubicBezTo>
                    <a:pt x="10380" y="0"/>
                    <a:pt x="10223" y="39"/>
                    <a:pt x="10064" y="118"/>
                  </a:cubicBezTo>
                  <a:cubicBezTo>
                    <a:pt x="9837" y="219"/>
                    <a:pt x="9648" y="371"/>
                    <a:pt x="9483" y="560"/>
                  </a:cubicBezTo>
                  <a:cubicBezTo>
                    <a:pt x="9168" y="952"/>
                    <a:pt x="8953" y="1381"/>
                    <a:pt x="8776" y="1848"/>
                  </a:cubicBezTo>
                  <a:cubicBezTo>
                    <a:pt x="8511" y="2581"/>
                    <a:pt x="8372" y="3338"/>
                    <a:pt x="8296" y="4109"/>
                  </a:cubicBezTo>
                  <a:cubicBezTo>
                    <a:pt x="8208" y="4955"/>
                    <a:pt x="8208" y="5813"/>
                    <a:pt x="8271" y="6659"/>
                  </a:cubicBezTo>
                  <a:cubicBezTo>
                    <a:pt x="8309" y="7392"/>
                    <a:pt x="8448" y="8124"/>
                    <a:pt x="8587" y="8844"/>
                  </a:cubicBezTo>
                  <a:cubicBezTo>
                    <a:pt x="8814" y="10031"/>
                    <a:pt x="9079" y="11205"/>
                    <a:pt x="9256" y="12392"/>
                  </a:cubicBezTo>
                  <a:cubicBezTo>
                    <a:pt x="9408" y="13351"/>
                    <a:pt x="9496" y="14324"/>
                    <a:pt x="9534" y="15296"/>
                  </a:cubicBezTo>
                  <a:cubicBezTo>
                    <a:pt x="9559" y="16294"/>
                    <a:pt x="9584" y="17291"/>
                    <a:pt x="9660" y="18276"/>
                  </a:cubicBezTo>
                  <a:cubicBezTo>
                    <a:pt x="9698" y="18819"/>
                    <a:pt x="9774" y="19362"/>
                    <a:pt x="9887" y="19892"/>
                  </a:cubicBezTo>
                  <a:cubicBezTo>
                    <a:pt x="10203" y="21370"/>
                    <a:pt x="10733" y="22771"/>
                    <a:pt x="11352" y="24135"/>
                  </a:cubicBezTo>
                  <a:cubicBezTo>
                    <a:pt x="11883" y="25284"/>
                    <a:pt x="12501" y="26383"/>
                    <a:pt x="13107" y="27494"/>
                  </a:cubicBezTo>
                  <a:cubicBezTo>
                    <a:pt x="13423" y="28087"/>
                    <a:pt x="13726" y="28693"/>
                    <a:pt x="13979" y="29325"/>
                  </a:cubicBezTo>
                  <a:cubicBezTo>
                    <a:pt x="14421" y="30398"/>
                    <a:pt x="14736" y="31496"/>
                    <a:pt x="14964" y="32633"/>
                  </a:cubicBezTo>
                  <a:cubicBezTo>
                    <a:pt x="15052" y="33087"/>
                    <a:pt x="15153" y="33555"/>
                    <a:pt x="15153" y="34022"/>
                  </a:cubicBezTo>
                  <a:lnTo>
                    <a:pt x="15166" y="34022"/>
                  </a:lnTo>
                  <a:lnTo>
                    <a:pt x="15166" y="34300"/>
                  </a:lnTo>
                  <a:cubicBezTo>
                    <a:pt x="15166" y="34350"/>
                    <a:pt x="15166" y="34401"/>
                    <a:pt x="15153" y="34451"/>
                  </a:cubicBezTo>
                  <a:cubicBezTo>
                    <a:pt x="15140" y="34540"/>
                    <a:pt x="15128" y="34615"/>
                    <a:pt x="15090" y="34691"/>
                  </a:cubicBezTo>
                  <a:cubicBezTo>
                    <a:pt x="15034" y="34839"/>
                    <a:pt x="14951" y="34906"/>
                    <a:pt x="14826" y="34906"/>
                  </a:cubicBezTo>
                  <a:cubicBezTo>
                    <a:pt x="14781" y="34906"/>
                    <a:pt x="14730" y="34897"/>
                    <a:pt x="14673" y="34880"/>
                  </a:cubicBezTo>
                  <a:cubicBezTo>
                    <a:pt x="14471" y="34817"/>
                    <a:pt x="14307" y="34716"/>
                    <a:pt x="14130" y="34590"/>
                  </a:cubicBezTo>
                  <a:cubicBezTo>
                    <a:pt x="13878" y="34413"/>
                    <a:pt x="13612" y="34224"/>
                    <a:pt x="13360" y="34034"/>
                  </a:cubicBezTo>
                  <a:cubicBezTo>
                    <a:pt x="12564" y="33416"/>
                    <a:pt x="11731" y="32848"/>
                    <a:pt x="10872" y="32317"/>
                  </a:cubicBezTo>
                  <a:cubicBezTo>
                    <a:pt x="10140" y="31863"/>
                    <a:pt x="9458" y="31345"/>
                    <a:pt x="8865" y="30701"/>
                  </a:cubicBezTo>
                  <a:cubicBezTo>
                    <a:pt x="8347" y="30133"/>
                    <a:pt x="7892" y="29501"/>
                    <a:pt x="7501" y="28845"/>
                  </a:cubicBezTo>
                  <a:cubicBezTo>
                    <a:pt x="7021" y="28062"/>
                    <a:pt x="6604" y="27254"/>
                    <a:pt x="6175" y="26446"/>
                  </a:cubicBezTo>
                  <a:cubicBezTo>
                    <a:pt x="5556" y="25284"/>
                    <a:pt x="4900" y="24148"/>
                    <a:pt x="4130" y="23074"/>
                  </a:cubicBezTo>
                  <a:cubicBezTo>
                    <a:pt x="3725" y="22506"/>
                    <a:pt x="3309" y="21950"/>
                    <a:pt x="2842" y="21433"/>
                  </a:cubicBezTo>
                  <a:cubicBezTo>
                    <a:pt x="2640" y="21205"/>
                    <a:pt x="2425" y="21003"/>
                    <a:pt x="2185" y="20827"/>
                  </a:cubicBezTo>
                  <a:cubicBezTo>
                    <a:pt x="2008" y="20700"/>
                    <a:pt x="1819" y="20599"/>
                    <a:pt x="1604" y="20549"/>
                  </a:cubicBezTo>
                  <a:cubicBezTo>
                    <a:pt x="1528" y="20530"/>
                    <a:pt x="1456" y="20520"/>
                    <a:pt x="1385" y="20520"/>
                  </a:cubicBezTo>
                  <a:cubicBezTo>
                    <a:pt x="1314" y="20520"/>
                    <a:pt x="1244" y="20530"/>
                    <a:pt x="1175" y="20549"/>
                  </a:cubicBezTo>
                  <a:cubicBezTo>
                    <a:pt x="872" y="20625"/>
                    <a:pt x="657" y="20827"/>
                    <a:pt x="493" y="21092"/>
                  </a:cubicBezTo>
                  <a:cubicBezTo>
                    <a:pt x="379" y="21269"/>
                    <a:pt x="291" y="21471"/>
                    <a:pt x="228" y="21673"/>
                  </a:cubicBezTo>
                  <a:cubicBezTo>
                    <a:pt x="64" y="22216"/>
                    <a:pt x="0" y="22771"/>
                    <a:pt x="13" y="23327"/>
                  </a:cubicBezTo>
                  <a:cubicBezTo>
                    <a:pt x="26" y="23845"/>
                    <a:pt x="101" y="24362"/>
                    <a:pt x="215" y="24880"/>
                  </a:cubicBezTo>
                  <a:cubicBezTo>
                    <a:pt x="392" y="25650"/>
                    <a:pt x="682" y="26383"/>
                    <a:pt x="998" y="27115"/>
                  </a:cubicBezTo>
                  <a:cubicBezTo>
                    <a:pt x="1718" y="28719"/>
                    <a:pt x="2741" y="30107"/>
                    <a:pt x="4028" y="31294"/>
                  </a:cubicBezTo>
                  <a:cubicBezTo>
                    <a:pt x="4635" y="31850"/>
                    <a:pt x="5253" y="32393"/>
                    <a:pt x="5859" y="32936"/>
                  </a:cubicBezTo>
                  <a:cubicBezTo>
                    <a:pt x="6579" y="33567"/>
                    <a:pt x="7223" y="34249"/>
                    <a:pt x="7804" y="35007"/>
                  </a:cubicBezTo>
                  <a:cubicBezTo>
                    <a:pt x="8435" y="35828"/>
                    <a:pt x="9168" y="36535"/>
                    <a:pt x="10014" y="37128"/>
                  </a:cubicBezTo>
                  <a:cubicBezTo>
                    <a:pt x="10557" y="37494"/>
                    <a:pt x="11087" y="37886"/>
                    <a:pt x="11605" y="38290"/>
                  </a:cubicBezTo>
                  <a:cubicBezTo>
                    <a:pt x="12653" y="39123"/>
                    <a:pt x="13625" y="40032"/>
                    <a:pt x="14471" y="41068"/>
                  </a:cubicBezTo>
                  <a:cubicBezTo>
                    <a:pt x="15961" y="42899"/>
                    <a:pt x="16163" y="44793"/>
                    <a:pt x="16555" y="47002"/>
                  </a:cubicBezTo>
                  <a:cubicBezTo>
                    <a:pt x="16820" y="48480"/>
                    <a:pt x="17287" y="50891"/>
                    <a:pt x="18966" y="51409"/>
                  </a:cubicBezTo>
                  <a:cubicBezTo>
                    <a:pt x="19134" y="51458"/>
                    <a:pt x="19286" y="51482"/>
                    <a:pt x="19425" y="51482"/>
                  </a:cubicBezTo>
                  <a:cubicBezTo>
                    <a:pt x="19820" y="51482"/>
                    <a:pt x="20109" y="51291"/>
                    <a:pt x="20343" y="50955"/>
                  </a:cubicBezTo>
                  <a:cubicBezTo>
                    <a:pt x="20418" y="50854"/>
                    <a:pt x="20482" y="50753"/>
                    <a:pt x="20532" y="50639"/>
                  </a:cubicBezTo>
                  <a:cubicBezTo>
                    <a:pt x="20646" y="50437"/>
                    <a:pt x="20747" y="50222"/>
                    <a:pt x="20835" y="50008"/>
                  </a:cubicBezTo>
                  <a:cubicBezTo>
                    <a:pt x="20987" y="49654"/>
                    <a:pt x="21138" y="49300"/>
                    <a:pt x="21264" y="48947"/>
                  </a:cubicBezTo>
                  <a:cubicBezTo>
                    <a:pt x="21466" y="48442"/>
                    <a:pt x="21706" y="47949"/>
                    <a:pt x="21997" y="47495"/>
                  </a:cubicBezTo>
                  <a:cubicBezTo>
                    <a:pt x="22363" y="46914"/>
                    <a:pt x="22729" y="46321"/>
                    <a:pt x="23070" y="45727"/>
                  </a:cubicBezTo>
                  <a:cubicBezTo>
                    <a:pt x="23828" y="44376"/>
                    <a:pt x="24333" y="42949"/>
                    <a:pt x="24648" y="41434"/>
                  </a:cubicBezTo>
                  <a:cubicBezTo>
                    <a:pt x="24825" y="40588"/>
                    <a:pt x="24787" y="39767"/>
                    <a:pt x="24472" y="38959"/>
                  </a:cubicBezTo>
                  <a:cubicBezTo>
                    <a:pt x="24383" y="38694"/>
                    <a:pt x="24282" y="38441"/>
                    <a:pt x="24181" y="38176"/>
                  </a:cubicBezTo>
                  <a:cubicBezTo>
                    <a:pt x="23967" y="37671"/>
                    <a:pt x="23701" y="37179"/>
                    <a:pt x="23462" y="36686"/>
                  </a:cubicBezTo>
                  <a:cubicBezTo>
                    <a:pt x="23272" y="36307"/>
                    <a:pt x="23083" y="35954"/>
                    <a:pt x="22906" y="35575"/>
                  </a:cubicBezTo>
                  <a:cubicBezTo>
                    <a:pt x="22603" y="34931"/>
                    <a:pt x="22514" y="34249"/>
                    <a:pt x="22603" y="33542"/>
                  </a:cubicBezTo>
                  <a:cubicBezTo>
                    <a:pt x="22704" y="32860"/>
                    <a:pt x="22956" y="32254"/>
                    <a:pt x="23285" y="31673"/>
                  </a:cubicBezTo>
                  <a:cubicBezTo>
                    <a:pt x="23676" y="31004"/>
                    <a:pt x="24156" y="30398"/>
                    <a:pt x="24686" y="29830"/>
                  </a:cubicBezTo>
                  <a:cubicBezTo>
                    <a:pt x="25065" y="29426"/>
                    <a:pt x="25457" y="29034"/>
                    <a:pt x="25835" y="28630"/>
                  </a:cubicBezTo>
                  <a:cubicBezTo>
                    <a:pt x="26050" y="28415"/>
                    <a:pt x="26239" y="28188"/>
                    <a:pt x="26391" y="27936"/>
                  </a:cubicBezTo>
                  <a:cubicBezTo>
                    <a:pt x="26606" y="27569"/>
                    <a:pt x="26707" y="27178"/>
                    <a:pt x="26606" y="26749"/>
                  </a:cubicBezTo>
                  <a:cubicBezTo>
                    <a:pt x="26460" y="26121"/>
                    <a:pt x="25876" y="25692"/>
                    <a:pt x="25226" y="25692"/>
                  </a:cubicBezTo>
                  <a:cubicBezTo>
                    <a:pt x="25144" y="25692"/>
                    <a:pt x="25060" y="25699"/>
                    <a:pt x="24977" y="25713"/>
                  </a:cubicBezTo>
                  <a:cubicBezTo>
                    <a:pt x="24674" y="25764"/>
                    <a:pt x="24383" y="25865"/>
                    <a:pt x="24105" y="25991"/>
                  </a:cubicBezTo>
                  <a:cubicBezTo>
                    <a:pt x="23613" y="26218"/>
                    <a:pt x="23171" y="26521"/>
                    <a:pt x="22742" y="26824"/>
                  </a:cubicBezTo>
                  <a:cubicBezTo>
                    <a:pt x="22085" y="27304"/>
                    <a:pt x="21479" y="27847"/>
                    <a:pt x="20873" y="28390"/>
                  </a:cubicBezTo>
                  <a:cubicBezTo>
                    <a:pt x="20696" y="28542"/>
                    <a:pt x="20519" y="28693"/>
                    <a:pt x="20330" y="28845"/>
                  </a:cubicBezTo>
                  <a:cubicBezTo>
                    <a:pt x="20178" y="28971"/>
                    <a:pt x="20014" y="29072"/>
                    <a:pt x="19825" y="29110"/>
                  </a:cubicBezTo>
                  <a:cubicBezTo>
                    <a:pt x="19769" y="29125"/>
                    <a:pt x="19718" y="29132"/>
                    <a:pt x="19670" y="29132"/>
                  </a:cubicBezTo>
                  <a:cubicBezTo>
                    <a:pt x="19471" y="29132"/>
                    <a:pt x="19348" y="29006"/>
                    <a:pt x="19307" y="28782"/>
                  </a:cubicBezTo>
                  <a:cubicBezTo>
                    <a:pt x="19295" y="28655"/>
                    <a:pt x="19295" y="28529"/>
                    <a:pt x="19295" y="28403"/>
                  </a:cubicBezTo>
                  <a:cubicBezTo>
                    <a:pt x="19282" y="27734"/>
                    <a:pt x="19370" y="27052"/>
                    <a:pt x="19471" y="26383"/>
                  </a:cubicBezTo>
                  <a:cubicBezTo>
                    <a:pt x="19774" y="24665"/>
                    <a:pt x="20368" y="23062"/>
                    <a:pt x="21378" y="21622"/>
                  </a:cubicBezTo>
                  <a:cubicBezTo>
                    <a:pt x="22009" y="20738"/>
                    <a:pt x="22653" y="19854"/>
                    <a:pt x="23335" y="19008"/>
                  </a:cubicBezTo>
                  <a:cubicBezTo>
                    <a:pt x="23954" y="18238"/>
                    <a:pt x="24699" y="17619"/>
                    <a:pt x="25545" y="17127"/>
                  </a:cubicBezTo>
                  <a:cubicBezTo>
                    <a:pt x="26328" y="16672"/>
                    <a:pt x="27149" y="16294"/>
                    <a:pt x="27982" y="15927"/>
                  </a:cubicBezTo>
                  <a:cubicBezTo>
                    <a:pt x="29030" y="15473"/>
                    <a:pt x="30091" y="15031"/>
                    <a:pt x="31151" y="14564"/>
                  </a:cubicBezTo>
                  <a:cubicBezTo>
                    <a:pt x="32288" y="14059"/>
                    <a:pt x="33386" y="13478"/>
                    <a:pt x="34434" y="12809"/>
                  </a:cubicBezTo>
                  <a:cubicBezTo>
                    <a:pt x="36013" y="11786"/>
                    <a:pt x="37452" y="10586"/>
                    <a:pt x="38765" y="9222"/>
                  </a:cubicBezTo>
                  <a:cubicBezTo>
                    <a:pt x="39271" y="8705"/>
                    <a:pt x="39750" y="8149"/>
                    <a:pt x="40167" y="7556"/>
                  </a:cubicBezTo>
                  <a:cubicBezTo>
                    <a:pt x="40634" y="6924"/>
                    <a:pt x="41026" y="6255"/>
                    <a:pt x="41304" y="5510"/>
                  </a:cubicBezTo>
                  <a:cubicBezTo>
                    <a:pt x="41506" y="4967"/>
                    <a:pt x="41632" y="4412"/>
                    <a:pt x="41594" y="3831"/>
                  </a:cubicBezTo>
                  <a:cubicBezTo>
                    <a:pt x="41556" y="3124"/>
                    <a:pt x="41266" y="2568"/>
                    <a:pt x="40672" y="2164"/>
                  </a:cubicBezTo>
                  <a:cubicBezTo>
                    <a:pt x="40243" y="1874"/>
                    <a:pt x="39750" y="1760"/>
                    <a:pt x="39245" y="1735"/>
                  </a:cubicBezTo>
                  <a:cubicBezTo>
                    <a:pt x="39081" y="1723"/>
                    <a:pt x="38917" y="1717"/>
                    <a:pt x="38753" y="1717"/>
                  </a:cubicBezTo>
                  <a:cubicBezTo>
                    <a:pt x="38387" y="1717"/>
                    <a:pt x="38020" y="1746"/>
                    <a:pt x="37654" y="1798"/>
                  </a:cubicBezTo>
                  <a:cubicBezTo>
                    <a:pt x="37036" y="1899"/>
                    <a:pt x="36417" y="2000"/>
                    <a:pt x="35798" y="2126"/>
                  </a:cubicBezTo>
                  <a:cubicBezTo>
                    <a:pt x="34763" y="2316"/>
                    <a:pt x="33727" y="2505"/>
                    <a:pt x="32679" y="2631"/>
                  </a:cubicBezTo>
                  <a:cubicBezTo>
                    <a:pt x="32389" y="2669"/>
                    <a:pt x="32098" y="2694"/>
                    <a:pt x="31821" y="2707"/>
                  </a:cubicBezTo>
                  <a:cubicBezTo>
                    <a:pt x="31451" y="2722"/>
                    <a:pt x="31081" y="2728"/>
                    <a:pt x="30714" y="2728"/>
                  </a:cubicBezTo>
                  <a:cubicBezTo>
                    <a:pt x="30454" y="2728"/>
                    <a:pt x="30195" y="2725"/>
                    <a:pt x="29939" y="2720"/>
                  </a:cubicBezTo>
                  <a:cubicBezTo>
                    <a:pt x="29586" y="2707"/>
                    <a:pt x="29245" y="2656"/>
                    <a:pt x="28891" y="2606"/>
                  </a:cubicBezTo>
                  <a:cubicBezTo>
                    <a:pt x="28159" y="2518"/>
                    <a:pt x="27426" y="2353"/>
                    <a:pt x="26681" y="2252"/>
                  </a:cubicBezTo>
                  <a:cubicBezTo>
                    <a:pt x="26484" y="2229"/>
                    <a:pt x="26289" y="2217"/>
                    <a:pt x="26095" y="2217"/>
                  </a:cubicBezTo>
                  <a:cubicBezTo>
                    <a:pt x="25570" y="2217"/>
                    <a:pt x="25058" y="2304"/>
                    <a:pt x="24560" y="2480"/>
                  </a:cubicBezTo>
                  <a:cubicBezTo>
                    <a:pt x="23664" y="2795"/>
                    <a:pt x="22893" y="3326"/>
                    <a:pt x="22199" y="3970"/>
                  </a:cubicBezTo>
                  <a:cubicBezTo>
                    <a:pt x="21328" y="4778"/>
                    <a:pt x="20684" y="5775"/>
                    <a:pt x="20178" y="6849"/>
                  </a:cubicBezTo>
                  <a:cubicBezTo>
                    <a:pt x="19749" y="7783"/>
                    <a:pt x="19421" y="8755"/>
                    <a:pt x="19143" y="9740"/>
                  </a:cubicBezTo>
                  <a:cubicBezTo>
                    <a:pt x="18840" y="10826"/>
                    <a:pt x="18613" y="11912"/>
                    <a:pt x="18411" y="13023"/>
                  </a:cubicBezTo>
                  <a:cubicBezTo>
                    <a:pt x="18196" y="14172"/>
                    <a:pt x="17994" y="15334"/>
                    <a:pt x="17792" y="16508"/>
                  </a:cubicBezTo>
                  <a:cubicBezTo>
                    <a:pt x="17640" y="17405"/>
                    <a:pt x="17502" y="18301"/>
                    <a:pt x="17350" y="19210"/>
                  </a:cubicBezTo>
                  <a:cubicBezTo>
                    <a:pt x="17236" y="19943"/>
                    <a:pt x="17135" y="20688"/>
                    <a:pt x="16996" y="21420"/>
                  </a:cubicBezTo>
                  <a:cubicBezTo>
                    <a:pt x="16921" y="21799"/>
                    <a:pt x="16832" y="22165"/>
                    <a:pt x="16693" y="22519"/>
                  </a:cubicBezTo>
                  <a:cubicBezTo>
                    <a:pt x="16656" y="22632"/>
                    <a:pt x="16592" y="22733"/>
                    <a:pt x="16542" y="22822"/>
                  </a:cubicBezTo>
                  <a:cubicBezTo>
                    <a:pt x="16528" y="22849"/>
                    <a:pt x="16500" y="22861"/>
                    <a:pt x="16473" y="22861"/>
                  </a:cubicBezTo>
                  <a:cubicBezTo>
                    <a:pt x="16450" y="22861"/>
                    <a:pt x="16427" y="22852"/>
                    <a:pt x="16416" y="22834"/>
                  </a:cubicBezTo>
                  <a:cubicBezTo>
                    <a:pt x="16302" y="22708"/>
                    <a:pt x="16239" y="22557"/>
                    <a:pt x="16176" y="22405"/>
                  </a:cubicBezTo>
                  <a:cubicBezTo>
                    <a:pt x="15936" y="21862"/>
                    <a:pt x="15797" y="21294"/>
                    <a:pt x="15671" y="20726"/>
                  </a:cubicBezTo>
                  <a:cubicBezTo>
                    <a:pt x="15418" y="19589"/>
                    <a:pt x="15317" y="18428"/>
                    <a:pt x="15241" y="17278"/>
                  </a:cubicBezTo>
                  <a:cubicBezTo>
                    <a:pt x="15191" y="16647"/>
                    <a:pt x="15153" y="16028"/>
                    <a:pt x="15115" y="15397"/>
                  </a:cubicBezTo>
                  <a:cubicBezTo>
                    <a:pt x="15077" y="14740"/>
                    <a:pt x="15014" y="14071"/>
                    <a:pt x="14938" y="13415"/>
                  </a:cubicBezTo>
                  <a:cubicBezTo>
                    <a:pt x="14837" y="12493"/>
                    <a:pt x="14686" y="11584"/>
                    <a:pt x="14522" y="10675"/>
                  </a:cubicBezTo>
                  <a:cubicBezTo>
                    <a:pt x="14105" y="8515"/>
                    <a:pt x="13587" y="6381"/>
                    <a:pt x="12994" y="4260"/>
                  </a:cubicBezTo>
                  <a:cubicBezTo>
                    <a:pt x="12754" y="3401"/>
                    <a:pt x="12489" y="2555"/>
                    <a:pt x="12148" y="1722"/>
                  </a:cubicBezTo>
                  <a:cubicBezTo>
                    <a:pt x="11996" y="1331"/>
                    <a:pt x="11807" y="952"/>
                    <a:pt x="11554" y="611"/>
                  </a:cubicBezTo>
                  <a:cubicBezTo>
                    <a:pt x="11428" y="434"/>
                    <a:pt x="11276" y="283"/>
                    <a:pt x="11087" y="169"/>
                  </a:cubicBezTo>
                  <a:cubicBezTo>
                    <a:pt x="10907" y="58"/>
                    <a:pt x="10722" y="0"/>
                    <a:pt x="1053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7" name="Google Shape;147;p11"/>
            <p:cNvGrpSpPr/>
            <p:nvPr/>
          </p:nvGrpSpPr>
          <p:grpSpPr>
            <a:xfrm rot="-10087204">
              <a:off x="6667516" y="2883702"/>
              <a:ext cx="2251403" cy="1980420"/>
              <a:chOff x="3544585" y="2992168"/>
              <a:chExt cx="1305202" cy="1148105"/>
            </a:xfrm>
          </p:grpSpPr>
          <p:sp>
            <p:nvSpPr>
              <p:cNvPr id="148" name="Google Shape;148;p11"/>
              <p:cNvSpPr/>
              <p:nvPr/>
            </p:nvSpPr>
            <p:spPr>
              <a:xfrm>
                <a:off x="3544585" y="3689898"/>
                <a:ext cx="576125" cy="450375"/>
              </a:xfrm>
              <a:custGeom>
                <a:rect b="b" l="l" r="r" t="t"/>
                <a:pathLst>
                  <a:path extrusionOk="0" h="18015" w="23045">
                    <a:moveTo>
                      <a:pt x="17105" y="1"/>
                    </a:moveTo>
                    <a:cubicBezTo>
                      <a:pt x="16779" y="1"/>
                      <a:pt x="16454" y="42"/>
                      <a:pt x="16125" y="121"/>
                    </a:cubicBezTo>
                    <a:cubicBezTo>
                      <a:pt x="15759" y="209"/>
                      <a:pt x="15380" y="310"/>
                      <a:pt x="15014" y="399"/>
                    </a:cubicBezTo>
                    <a:cubicBezTo>
                      <a:pt x="14433" y="538"/>
                      <a:pt x="13890" y="765"/>
                      <a:pt x="13410" y="1119"/>
                    </a:cubicBezTo>
                    <a:cubicBezTo>
                      <a:pt x="13006" y="1396"/>
                      <a:pt x="12640" y="1725"/>
                      <a:pt x="12375" y="2129"/>
                    </a:cubicBezTo>
                    <a:cubicBezTo>
                      <a:pt x="12185" y="2407"/>
                      <a:pt x="12059" y="2722"/>
                      <a:pt x="11933" y="3025"/>
                    </a:cubicBezTo>
                    <a:cubicBezTo>
                      <a:pt x="11839" y="3267"/>
                      <a:pt x="11812" y="3380"/>
                      <a:pt x="11756" y="3380"/>
                    </a:cubicBezTo>
                    <a:cubicBezTo>
                      <a:pt x="11705" y="3380"/>
                      <a:pt x="11631" y="3292"/>
                      <a:pt x="11465" y="3126"/>
                    </a:cubicBezTo>
                    <a:cubicBezTo>
                      <a:pt x="11440" y="3088"/>
                      <a:pt x="11415" y="3051"/>
                      <a:pt x="11390" y="3025"/>
                    </a:cubicBezTo>
                    <a:cubicBezTo>
                      <a:pt x="11112" y="2710"/>
                      <a:pt x="10847" y="2381"/>
                      <a:pt x="10556" y="2078"/>
                    </a:cubicBezTo>
                    <a:cubicBezTo>
                      <a:pt x="10291" y="1800"/>
                      <a:pt x="10001" y="1523"/>
                      <a:pt x="9698" y="1270"/>
                    </a:cubicBezTo>
                    <a:cubicBezTo>
                      <a:pt x="9256" y="904"/>
                      <a:pt x="8788" y="588"/>
                      <a:pt x="8258" y="361"/>
                    </a:cubicBezTo>
                    <a:cubicBezTo>
                      <a:pt x="7874" y="192"/>
                      <a:pt x="7475" y="100"/>
                      <a:pt x="7062" y="100"/>
                    </a:cubicBezTo>
                    <a:cubicBezTo>
                      <a:pt x="6920" y="100"/>
                      <a:pt x="6775" y="111"/>
                      <a:pt x="6629" y="134"/>
                    </a:cubicBezTo>
                    <a:cubicBezTo>
                      <a:pt x="6200" y="209"/>
                      <a:pt x="5859" y="424"/>
                      <a:pt x="5594" y="740"/>
                    </a:cubicBezTo>
                    <a:cubicBezTo>
                      <a:pt x="5442" y="917"/>
                      <a:pt x="5316" y="1093"/>
                      <a:pt x="5190" y="1270"/>
                    </a:cubicBezTo>
                    <a:cubicBezTo>
                      <a:pt x="4899" y="1662"/>
                      <a:pt x="4647" y="2066"/>
                      <a:pt x="4457" y="2508"/>
                    </a:cubicBezTo>
                    <a:cubicBezTo>
                      <a:pt x="4306" y="2912"/>
                      <a:pt x="4217" y="3328"/>
                      <a:pt x="4217" y="3758"/>
                    </a:cubicBezTo>
                    <a:cubicBezTo>
                      <a:pt x="4217" y="4162"/>
                      <a:pt x="4331" y="4553"/>
                      <a:pt x="4495" y="4919"/>
                    </a:cubicBezTo>
                    <a:cubicBezTo>
                      <a:pt x="4622" y="5222"/>
                      <a:pt x="4773" y="5525"/>
                      <a:pt x="4925" y="5816"/>
                    </a:cubicBezTo>
                    <a:cubicBezTo>
                      <a:pt x="5190" y="6334"/>
                      <a:pt x="5417" y="6876"/>
                      <a:pt x="5619" y="7419"/>
                    </a:cubicBezTo>
                    <a:cubicBezTo>
                      <a:pt x="5670" y="7546"/>
                      <a:pt x="5695" y="7672"/>
                      <a:pt x="5733" y="7811"/>
                    </a:cubicBezTo>
                    <a:cubicBezTo>
                      <a:pt x="5783" y="8026"/>
                      <a:pt x="5707" y="8202"/>
                      <a:pt x="5531" y="8316"/>
                    </a:cubicBezTo>
                    <a:cubicBezTo>
                      <a:pt x="5455" y="8366"/>
                      <a:pt x="5379" y="8417"/>
                      <a:pt x="5303" y="8455"/>
                    </a:cubicBezTo>
                    <a:cubicBezTo>
                      <a:pt x="4836" y="8695"/>
                      <a:pt x="4369" y="8935"/>
                      <a:pt x="3902" y="9175"/>
                    </a:cubicBezTo>
                    <a:cubicBezTo>
                      <a:pt x="3561" y="9364"/>
                      <a:pt x="3220" y="9541"/>
                      <a:pt x="2879" y="9730"/>
                    </a:cubicBezTo>
                    <a:cubicBezTo>
                      <a:pt x="2222" y="10109"/>
                      <a:pt x="1591" y="10551"/>
                      <a:pt x="998" y="11056"/>
                    </a:cubicBezTo>
                    <a:cubicBezTo>
                      <a:pt x="707" y="11309"/>
                      <a:pt x="429" y="11599"/>
                      <a:pt x="240" y="11940"/>
                    </a:cubicBezTo>
                    <a:cubicBezTo>
                      <a:pt x="63" y="12256"/>
                      <a:pt x="0" y="12597"/>
                      <a:pt x="63" y="12950"/>
                    </a:cubicBezTo>
                    <a:cubicBezTo>
                      <a:pt x="126" y="13291"/>
                      <a:pt x="278" y="13581"/>
                      <a:pt x="442" y="13872"/>
                    </a:cubicBezTo>
                    <a:cubicBezTo>
                      <a:pt x="745" y="14377"/>
                      <a:pt x="1073" y="14869"/>
                      <a:pt x="1414" y="15337"/>
                    </a:cubicBezTo>
                    <a:cubicBezTo>
                      <a:pt x="1642" y="15640"/>
                      <a:pt x="1881" y="15930"/>
                      <a:pt x="2197" y="16145"/>
                    </a:cubicBezTo>
                    <a:cubicBezTo>
                      <a:pt x="2582" y="16398"/>
                      <a:pt x="2982" y="16553"/>
                      <a:pt x="3418" y="16553"/>
                    </a:cubicBezTo>
                    <a:cubicBezTo>
                      <a:pt x="3527" y="16553"/>
                      <a:pt x="3637" y="16544"/>
                      <a:pt x="3750" y="16524"/>
                    </a:cubicBezTo>
                    <a:cubicBezTo>
                      <a:pt x="4053" y="16473"/>
                      <a:pt x="4356" y="16385"/>
                      <a:pt x="4634" y="16271"/>
                    </a:cubicBezTo>
                    <a:cubicBezTo>
                      <a:pt x="5809" y="15766"/>
                      <a:pt x="6920" y="15147"/>
                      <a:pt x="7930" y="14352"/>
                    </a:cubicBezTo>
                    <a:cubicBezTo>
                      <a:pt x="7972" y="14315"/>
                      <a:pt x="8001" y="14296"/>
                      <a:pt x="8022" y="14296"/>
                    </a:cubicBezTo>
                    <a:cubicBezTo>
                      <a:pt x="8052" y="14296"/>
                      <a:pt x="8067" y="14334"/>
                      <a:pt x="8081" y="14415"/>
                    </a:cubicBezTo>
                    <a:cubicBezTo>
                      <a:pt x="8145" y="14806"/>
                      <a:pt x="8220" y="15198"/>
                      <a:pt x="8283" y="15576"/>
                    </a:cubicBezTo>
                    <a:cubicBezTo>
                      <a:pt x="8347" y="15955"/>
                      <a:pt x="8397" y="16334"/>
                      <a:pt x="8498" y="16713"/>
                    </a:cubicBezTo>
                    <a:cubicBezTo>
                      <a:pt x="8549" y="16902"/>
                      <a:pt x="8624" y="17079"/>
                      <a:pt x="8725" y="17256"/>
                    </a:cubicBezTo>
                    <a:cubicBezTo>
                      <a:pt x="8826" y="17420"/>
                      <a:pt x="8940" y="17584"/>
                      <a:pt x="9092" y="17710"/>
                    </a:cubicBezTo>
                    <a:cubicBezTo>
                      <a:pt x="9342" y="17913"/>
                      <a:pt x="9626" y="18015"/>
                      <a:pt x="9934" y="18015"/>
                    </a:cubicBezTo>
                    <a:cubicBezTo>
                      <a:pt x="9952" y="18015"/>
                      <a:pt x="9970" y="18014"/>
                      <a:pt x="9988" y="18013"/>
                    </a:cubicBezTo>
                    <a:cubicBezTo>
                      <a:pt x="10316" y="18013"/>
                      <a:pt x="10645" y="17963"/>
                      <a:pt x="10960" y="17887"/>
                    </a:cubicBezTo>
                    <a:cubicBezTo>
                      <a:pt x="11478" y="17774"/>
                      <a:pt x="12008" y="17660"/>
                      <a:pt x="12526" y="17534"/>
                    </a:cubicBezTo>
                    <a:cubicBezTo>
                      <a:pt x="12715" y="17496"/>
                      <a:pt x="12892" y="17445"/>
                      <a:pt x="13069" y="17382"/>
                    </a:cubicBezTo>
                    <a:cubicBezTo>
                      <a:pt x="13435" y="17243"/>
                      <a:pt x="13738" y="17016"/>
                      <a:pt x="13966" y="16688"/>
                    </a:cubicBezTo>
                    <a:cubicBezTo>
                      <a:pt x="14142" y="16422"/>
                      <a:pt x="14218" y="16132"/>
                      <a:pt x="14243" y="15816"/>
                    </a:cubicBezTo>
                    <a:cubicBezTo>
                      <a:pt x="14256" y="15349"/>
                      <a:pt x="14243" y="14869"/>
                      <a:pt x="14180" y="14402"/>
                    </a:cubicBezTo>
                    <a:cubicBezTo>
                      <a:pt x="14117" y="13847"/>
                      <a:pt x="14054" y="13291"/>
                      <a:pt x="14029" y="12723"/>
                    </a:cubicBezTo>
                    <a:cubicBezTo>
                      <a:pt x="14029" y="12634"/>
                      <a:pt x="14029" y="12533"/>
                      <a:pt x="14029" y="12445"/>
                    </a:cubicBezTo>
                    <a:cubicBezTo>
                      <a:pt x="14037" y="12340"/>
                      <a:pt x="14064" y="12290"/>
                      <a:pt x="14122" y="12290"/>
                    </a:cubicBezTo>
                    <a:cubicBezTo>
                      <a:pt x="14148" y="12290"/>
                      <a:pt x="14179" y="12299"/>
                      <a:pt x="14218" y="12319"/>
                    </a:cubicBezTo>
                    <a:cubicBezTo>
                      <a:pt x="14382" y="12382"/>
                      <a:pt x="14534" y="12458"/>
                      <a:pt x="14685" y="12533"/>
                    </a:cubicBezTo>
                    <a:cubicBezTo>
                      <a:pt x="15241" y="12824"/>
                      <a:pt x="15784" y="13114"/>
                      <a:pt x="16339" y="13392"/>
                    </a:cubicBezTo>
                    <a:cubicBezTo>
                      <a:pt x="16731" y="13594"/>
                      <a:pt x="17135" y="13771"/>
                      <a:pt x="17552" y="13884"/>
                    </a:cubicBezTo>
                    <a:cubicBezTo>
                      <a:pt x="17804" y="13960"/>
                      <a:pt x="18057" y="14011"/>
                      <a:pt x="18309" y="14023"/>
                    </a:cubicBezTo>
                    <a:cubicBezTo>
                      <a:pt x="18355" y="14026"/>
                      <a:pt x="18400" y="14027"/>
                      <a:pt x="18444" y="14027"/>
                    </a:cubicBezTo>
                    <a:cubicBezTo>
                      <a:pt x="18834" y="14027"/>
                      <a:pt x="19197" y="13931"/>
                      <a:pt x="19559" y="13783"/>
                    </a:cubicBezTo>
                    <a:cubicBezTo>
                      <a:pt x="20115" y="13556"/>
                      <a:pt x="20620" y="13240"/>
                      <a:pt x="21087" y="12862"/>
                    </a:cubicBezTo>
                    <a:cubicBezTo>
                      <a:pt x="21302" y="12698"/>
                      <a:pt x="21504" y="12508"/>
                      <a:pt x="21719" y="12331"/>
                    </a:cubicBezTo>
                    <a:cubicBezTo>
                      <a:pt x="22009" y="12091"/>
                      <a:pt x="22287" y="11826"/>
                      <a:pt x="22514" y="11511"/>
                    </a:cubicBezTo>
                    <a:cubicBezTo>
                      <a:pt x="22956" y="10905"/>
                      <a:pt x="23044" y="10261"/>
                      <a:pt x="22716" y="9579"/>
                    </a:cubicBezTo>
                    <a:cubicBezTo>
                      <a:pt x="22464" y="9036"/>
                      <a:pt x="22060" y="8606"/>
                      <a:pt x="21567" y="8265"/>
                    </a:cubicBezTo>
                    <a:cubicBezTo>
                      <a:pt x="20999" y="7861"/>
                      <a:pt x="20367" y="7634"/>
                      <a:pt x="19686" y="7533"/>
                    </a:cubicBezTo>
                    <a:cubicBezTo>
                      <a:pt x="19276" y="7468"/>
                      <a:pt x="18867" y="7440"/>
                      <a:pt x="18457" y="7440"/>
                    </a:cubicBezTo>
                    <a:cubicBezTo>
                      <a:pt x="18071" y="7440"/>
                      <a:pt x="17685" y="7465"/>
                      <a:pt x="17299" y="7508"/>
                    </a:cubicBezTo>
                    <a:cubicBezTo>
                      <a:pt x="16756" y="7558"/>
                      <a:pt x="16201" y="7634"/>
                      <a:pt x="15645" y="7685"/>
                    </a:cubicBezTo>
                    <a:cubicBezTo>
                      <a:pt x="15355" y="7710"/>
                      <a:pt x="15052" y="7735"/>
                      <a:pt x="14748" y="7735"/>
                    </a:cubicBezTo>
                    <a:cubicBezTo>
                      <a:pt x="14673" y="7723"/>
                      <a:pt x="14585" y="7735"/>
                      <a:pt x="14509" y="7672"/>
                    </a:cubicBezTo>
                    <a:lnTo>
                      <a:pt x="14509" y="7672"/>
                    </a:lnTo>
                    <a:cubicBezTo>
                      <a:pt x="14731" y="7462"/>
                      <a:pt x="14942" y="7252"/>
                      <a:pt x="15165" y="7066"/>
                    </a:cubicBezTo>
                    <a:cubicBezTo>
                      <a:pt x="15544" y="6738"/>
                      <a:pt x="15935" y="6409"/>
                      <a:pt x="16289" y="6056"/>
                    </a:cubicBezTo>
                    <a:cubicBezTo>
                      <a:pt x="16832" y="5525"/>
                      <a:pt x="17350" y="4995"/>
                      <a:pt x="17893" y="4465"/>
                    </a:cubicBezTo>
                    <a:cubicBezTo>
                      <a:pt x="18246" y="4111"/>
                      <a:pt x="18574" y="3732"/>
                      <a:pt x="18877" y="3328"/>
                    </a:cubicBezTo>
                    <a:cubicBezTo>
                      <a:pt x="19155" y="2950"/>
                      <a:pt x="19395" y="2545"/>
                      <a:pt x="19534" y="2091"/>
                    </a:cubicBezTo>
                    <a:cubicBezTo>
                      <a:pt x="19597" y="1901"/>
                      <a:pt x="19635" y="1712"/>
                      <a:pt x="19635" y="1510"/>
                    </a:cubicBezTo>
                    <a:cubicBezTo>
                      <a:pt x="19622" y="1182"/>
                      <a:pt x="19471" y="904"/>
                      <a:pt x="19218" y="689"/>
                    </a:cubicBezTo>
                    <a:cubicBezTo>
                      <a:pt x="18903" y="437"/>
                      <a:pt x="18549" y="260"/>
                      <a:pt x="18158" y="146"/>
                    </a:cubicBezTo>
                    <a:cubicBezTo>
                      <a:pt x="17805" y="48"/>
                      <a:pt x="17455" y="1"/>
                      <a:pt x="171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1"/>
              <p:cNvSpPr/>
              <p:nvPr/>
            </p:nvSpPr>
            <p:spPr>
              <a:xfrm>
                <a:off x="3724835" y="3837173"/>
                <a:ext cx="167325" cy="155975"/>
              </a:xfrm>
              <a:custGeom>
                <a:rect b="b" l="l" r="r" t="t"/>
                <a:pathLst>
                  <a:path extrusionOk="0" h="6239" w="6693">
                    <a:moveTo>
                      <a:pt x="3144" y="1"/>
                    </a:moveTo>
                    <a:cubicBezTo>
                      <a:pt x="3056" y="1"/>
                      <a:pt x="2967" y="13"/>
                      <a:pt x="2879" y="13"/>
                    </a:cubicBezTo>
                    <a:cubicBezTo>
                      <a:pt x="2715" y="13"/>
                      <a:pt x="2538" y="38"/>
                      <a:pt x="2374" y="51"/>
                    </a:cubicBezTo>
                    <a:cubicBezTo>
                      <a:pt x="1983" y="102"/>
                      <a:pt x="1642" y="253"/>
                      <a:pt x="1376" y="556"/>
                    </a:cubicBezTo>
                    <a:cubicBezTo>
                      <a:pt x="1162" y="783"/>
                      <a:pt x="972" y="1036"/>
                      <a:pt x="808" y="1301"/>
                    </a:cubicBezTo>
                    <a:cubicBezTo>
                      <a:pt x="669" y="1503"/>
                      <a:pt x="568" y="1718"/>
                      <a:pt x="480" y="1945"/>
                    </a:cubicBezTo>
                    <a:cubicBezTo>
                      <a:pt x="316" y="2362"/>
                      <a:pt x="177" y="2779"/>
                      <a:pt x="88" y="3220"/>
                    </a:cubicBezTo>
                    <a:cubicBezTo>
                      <a:pt x="13" y="3561"/>
                      <a:pt x="0" y="3915"/>
                      <a:pt x="76" y="4269"/>
                    </a:cubicBezTo>
                    <a:cubicBezTo>
                      <a:pt x="114" y="4483"/>
                      <a:pt x="177" y="4685"/>
                      <a:pt x="278" y="4887"/>
                    </a:cubicBezTo>
                    <a:cubicBezTo>
                      <a:pt x="455" y="5216"/>
                      <a:pt x="707" y="5455"/>
                      <a:pt x="1023" y="5620"/>
                    </a:cubicBezTo>
                    <a:cubicBezTo>
                      <a:pt x="1427" y="5847"/>
                      <a:pt x="1869" y="5986"/>
                      <a:pt x="2323" y="6074"/>
                    </a:cubicBezTo>
                    <a:cubicBezTo>
                      <a:pt x="2904" y="6188"/>
                      <a:pt x="3510" y="6238"/>
                      <a:pt x="4117" y="6238"/>
                    </a:cubicBezTo>
                    <a:cubicBezTo>
                      <a:pt x="4420" y="6238"/>
                      <a:pt x="4723" y="6238"/>
                      <a:pt x="5026" y="6163"/>
                    </a:cubicBezTo>
                    <a:cubicBezTo>
                      <a:pt x="5417" y="6074"/>
                      <a:pt x="5771" y="5910"/>
                      <a:pt x="6023" y="5582"/>
                    </a:cubicBezTo>
                    <a:cubicBezTo>
                      <a:pt x="6276" y="5279"/>
                      <a:pt x="6453" y="4938"/>
                      <a:pt x="6541" y="4559"/>
                    </a:cubicBezTo>
                    <a:cubicBezTo>
                      <a:pt x="6591" y="4344"/>
                      <a:pt x="6629" y="4142"/>
                      <a:pt x="6655" y="3928"/>
                    </a:cubicBezTo>
                    <a:cubicBezTo>
                      <a:pt x="6680" y="3650"/>
                      <a:pt x="6692" y="3372"/>
                      <a:pt x="6617" y="3107"/>
                    </a:cubicBezTo>
                    <a:cubicBezTo>
                      <a:pt x="6579" y="2993"/>
                      <a:pt x="6566" y="2867"/>
                      <a:pt x="6541" y="2741"/>
                    </a:cubicBezTo>
                    <a:cubicBezTo>
                      <a:pt x="6490" y="2438"/>
                      <a:pt x="6440" y="2122"/>
                      <a:pt x="6352" y="1832"/>
                    </a:cubicBezTo>
                    <a:cubicBezTo>
                      <a:pt x="6238" y="1427"/>
                      <a:pt x="6036" y="1074"/>
                      <a:pt x="5720" y="796"/>
                    </a:cubicBezTo>
                    <a:cubicBezTo>
                      <a:pt x="5531" y="645"/>
                      <a:pt x="5329" y="518"/>
                      <a:pt x="5101" y="405"/>
                    </a:cubicBezTo>
                    <a:cubicBezTo>
                      <a:pt x="4483" y="114"/>
                      <a:pt x="3826" y="1"/>
                      <a:pt x="3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a:off x="4340587" y="2992168"/>
                <a:ext cx="509200" cy="525925"/>
              </a:xfrm>
              <a:custGeom>
                <a:rect b="b" l="l" r="r" t="t"/>
                <a:pathLst>
                  <a:path extrusionOk="0" h="21037" w="20368">
                    <a:moveTo>
                      <a:pt x="12394" y="1"/>
                    </a:moveTo>
                    <a:cubicBezTo>
                      <a:pt x="11779" y="1"/>
                      <a:pt x="11217" y="189"/>
                      <a:pt x="10708" y="536"/>
                    </a:cubicBezTo>
                    <a:cubicBezTo>
                      <a:pt x="10468" y="713"/>
                      <a:pt x="10228" y="902"/>
                      <a:pt x="10014" y="1117"/>
                    </a:cubicBezTo>
                    <a:cubicBezTo>
                      <a:pt x="9698" y="1420"/>
                      <a:pt x="9408" y="1748"/>
                      <a:pt x="9104" y="2076"/>
                    </a:cubicBezTo>
                    <a:cubicBezTo>
                      <a:pt x="8612" y="2607"/>
                      <a:pt x="8132" y="3124"/>
                      <a:pt x="7589" y="3604"/>
                    </a:cubicBezTo>
                    <a:cubicBezTo>
                      <a:pt x="7387" y="3781"/>
                      <a:pt x="7173" y="3932"/>
                      <a:pt x="6933" y="4071"/>
                    </a:cubicBezTo>
                    <a:cubicBezTo>
                      <a:pt x="6826" y="4135"/>
                      <a:pt x="6716" y="4167"/>
                      <a:pt x="6603" y="4167"/>
                    </a:cubicBezTo>
                    <a:cubicBezTo>
                      <a:pt x="6516" y="4167"/>
                      <a:pt x="6428" y="4148"/>
                      <a:pt x="6339" y="4109"/>
                    </a:cubicBezTo>
                    <a:cubicBezTo>
                      <a:pt x="6263" y="4071"/>
                      <a:pt x="6175" y="4033"/>
                      <a:pt x="6087" y="3983"/>
                    </a:cubicBezTo>
                    <a:cubicBezTo>
                      <a:pt x="5821" y="3831"/>
                      <a:pt x="5556" y="3667"/>
                      <a:pt x="5278" y="3503"/>
                    </a:cubicBezTo>
                    <a:cubicBezTo>
                      <a:pt x="4912" y="3288"/>
                      <a:pt x="4546" y="3086"/>
                      <a:pt x="4142" y="2948"/>
                    </a:cubicBezTo>
                    <a:cubicBezTo>
                      <a:pt x="3888" y="2865"/>
                      <a:pt x="3634" y="2823"/>
                      <a:pt x="3380" y="2823"/>
                    </a:cubicBezTo>
                    <a:cubicBezTo>
                      <a:pt x="3205" y="2823"/>
                      <a:pt x="3029" y="2843"/>
                      <a:pt x="2854" y="2884"/>
                    </a:cubicBezTo>
                    <a:cubicBezTo>
                      <a:pt x="2412" y="2998"/>
                      <a:pt x="2046" y="3225"/>
                      <a:pt x="1705" y="3516"/>
                    </a:cubicBezTo>
                    <a:cubicBezTo>
                      <a:pt x="1301" y="3857"/>
                      <a:pt x="960" y="4248"/>
                      <a:pt x="644" y="4665"/>
                    </a:cubicBezTo>
                    <a:cubicBezTo>
                      <a:pt x="480" y="4892"/>
                      <a:pt x="329" y="5119"/>
                      <a:pt x="228" y="5385"/>
                    </a:cubicBezTo>
                    <a:cubicBezTo>
                      <a:pt x="0" y="6003"/>
                      <a:pt x="51" y="6584"/>
                      <a:pt x="455" y="7127"/>
                    </a:cubicBezTo>
                    <a:cubicBezTo>
                      <a:pt x="632" y="7354"/>
                      <a:pt x="834" y="7569"/>
                      <a:pt x="1036" y="7771"/>
                    </a:cubicBezTo>
                    <a:cubicBezTo>
                      <a:pt x="1756" y="8466"/>
                      <a:pt x="2538" y="9059"/>
                      <a:pt x="3372" y="9589"/>
                    </a:cubicBezTo>
                    <a:cubicBezTo>
                      <a:pt x="3624" y="9753"/>
                      <a:pt x="3889" y="9930"/>
                      <a:pt x="4155" y="10107"/>
                    </a:cubicBezTo>
                    <a:cubicBezTo>
                      <a:pt x="4344" y="10233"/>
                      <a:pt x="4521" y="10397"/>
                      <a:pt x="4672" y="10562"/>
                    </a:cubicBezTo>
                    <a:cubicBezTo>
                      <a:pt x="4811" y="10713"/>
                      <a:pt x="4811" y="10839"/>
                      <a:pt x="4685" y="10991"/>
                    </a:cubicBezTo>
                    <a:cubicBezTo>
                      <a:pt x="4634" y="11067"/>
                      <a:pt x="4571" y="11130"/>
                      <a:pt x="4508" y="11180"/>
                    </a:cubicBezTo>
                    <a:cubicBezTo>
                      <a:pt x="3801" y="11862"/>
                      <a:pt x="3132" y="12582"/>
                      <a:pt x="2488" y="13314"/>
                    </a:cubicBezTo>
                    <a:cubicBezTo>
                      <a:pt x="2235" y="13605"/>
                      <a:pt x="1983" y="13895"/>
                      <a:pt x="1756" y="14211"/>
                    </a:cubicBezTo>
                    <a:cubicBezTo>
                      <a:pt x="1452" y="14615"/>
                      <a:pt x="1187" y="15044"/>
                      <a:pt x="1036" y="15524"/>
                    </a:cubicBezTo>
                    <a:cubicBezTo>
                      <a:pt x="973" y="15701"/>
                      <a:pt x="947" y="15865"/>
                      <a:pt x="947" y="16042"/>
                    </a:cubicBezTo>
                    <a:cubicBezTo>
                      <a:pt x="947" y="16345"/>
                      <a:pt x="1023" y="16597"/>
                      <a:pt x="1263" y="16799"/>
                    </a:cubicBezTo>
                    <a:cubicBezTo>
                      <a:pt x="1415" y="16938"/>
                      <a:pt x="1591" y="17052"/>
                      <a:pt x="1781" y="17128"/>
                    </a:cubicBezTo>
                    <a:cubicBezTo>
                      <a:pt x="2286" y="17342"/>
                      <a:pt x="2804" y="17506"/>
                      <a:pt x="3347" y="17582"/>
                    </a:cubicBezTo>
                    <a:cubicBezTo>
                      <a:pt x="3572" y="17622"/>
                      <a:pt x="3797" y="17642"/>
                      <a:pt x="4020" y="17642"/>
                    </a:cubicBezTo>
                    <a:cubicBezTo>
                      <a:pt x="4434" y="17642"/>
                      <a:pt x="4843" y="17574"/>
                      <a:pt x="5253" y="17443"/>
                    </a:cubicBezTo>
                    <a:cubicBezTo>
                      <a:pt x="5784" y="17279"/>
                      <a:pt x="6276" y="17052"/>
                      <a:pt x="6705" y="16749"/>
                    </a:cubicBezTo>
                    <a:cubicBezTo>
                      <a:pt x="6832" y="16660"/>
                      <a:pt x="6945" y="16585"/>
                      <a:pt x="7059" y="16522"/>
                    </a:cubicBezTo>
                    <a:cubicBezTo>
                      <a:pt x="7109" y="16485"/>
                      <a:pt x="7155" y="16466"/>
                      <a:pt x="7194" y="16466"/>
                    </a:cubicBezTo>
                    <a:cubicBezTo>
                      <a:pt x="7261" y="16466"/>
                      <a:pt x="7308" y="16523"/>
                      <a:pt x="7324" y="16635"/>
                    </a:cubicBezTo>
                    <a:cubicBezTo>
                      <a:pt x="7425" y="17216"/>
                      <a:pt x="7526" y="17809"/>
                      <a:pt x="7640" y="18390"/>
                    </a:cubicBezTo>
                    <a:cubicBezTo>
                      <a:pt x="7753" y="18996"/>
                      <a:pt x="7918" y="19590"/>
                      <a:pt x="8233" y="20133"/>
                    </a:cubicBezTo>
                    <a:cubicBezTo>
                      <a:pt x="8359" y="20360"/>
                      <a:pt x="8524" y="20562"/>
                      <a:pt x="8726" y="20726"/>
                    </a:cubicBezTo>
                    <a:cubicBezTo>
                      <a:pt x="8983" y="20928"/>
                      <a:pt x="9257" y="21037"/>
                      <a:pt x="9542" y="21037"/>
                    </a:cubicBezTo>
                    <a:cubicBezTo>
                      <a:pt x="9704" y="21037"/>
                      <a:pt x="9870" y="21002"/>
                      <a:pt x="10039" y="20928"/>
                    </a:cubicBezTo>
                    <a:cubicBezTo>
                      <a:pt x="10241" y="20853"/>
                      <a:pt x="10430" y="20739"/>
                      <a:pt x="10594" y="20613"/>
                    </a:cubicBezTo>
                    <a:cubicBezTo>
                      <a:pt x="11062" y="20234"/>
                      <a:pt x="11516" y="19855"/>
                      <a:pt x="11958" y="19451"/>
                    </a:cubicBezTo>
                    <a:cubicBezTo>
                      <a:pt x="12703" y="18769"/>
                      <a:pt x="13398" y="18037"/>
                      <a:pt x="14054" y="17279"/>
                    </a:cubicBezTo>
                    <a:cubicBezTo>
                      <a:pt x="14294" y="17001"/>
                      <a:pt x="14458" y="16673"/>
                      <a:pt x="14547" y="16307"/>
                    </a:cubicBezTo>
                    <a:cubicBezTo>
                      <a:pt x="14622" y="15966"/>
                      <a:pt x="14648" y="15625"/>
                      <a:pt x="14622" y="15271"/>
                    </a:cubicBezTo>
                    <a:cubicBezTo>
                      <a:pt x="14597" y="14602"/>
                      <a:pt x="14585" y="13946"/>
                      <a:pt x="14648" y="13276"/>
                    </a:cubicBezTo>
                    <a:cubicBezTo>
                      <a:pt x="14673" y="12961"/>
                      <a:pt x="14723" y="12645"/>
                      <a:pt x="14812" y="12329"/>
                    </a:cubicBezTo>
                    <a:cubicBezTo>
                      <a:pt x="14976" y="11736"/>
                      <a:pt x="15304" y="11269"/>
                      <a:pt x="15809" y="10915"/>
                    </a:cubicBezTo>
                    <a:cubicBezTo>
                      <a:pt x="16239" y="10625"/>
                      <a:pt x="16681" y="10334"/>
                      <a:pt x="17148" y="10082"/>
                    </a:cubicBezTo>
                    <a:cubicBezTo>
                      <a:pt x="17476" y="9892"/>
                      <a:pt x="17804" y="9665"/>
                      <a:pt x="18133" y="9476"/>
                    </a:cubicBezTo>
                    <a:cubicBezTo>
                      <a:pt x="18587" y="9198"/>
                      <a:pt x="19004" y="8895"/>
                      <a:pt x="19395" y="8541"/>
                    </a:cubicBezTo>
                    <a:cubicBezTo>
                      <a:pt x="19699" y="8276"/>
                      <a:pt x="19951" y="7973"/>
                      <a:pt x="20128" y="7620"/>
                    </a:cubicBezTo>
                    <a:cubicBezTo>
                      <a:pt x="20279" y="7316"/>
                      <a:pt x="20368" y="7001"/>
                      <a:pt x="20343" y="6672"/>
                    </a:cubicBezTo>
                    <a:cubicBezTo>
                      <a:pt x="20317" y="6357"/>
                      <a:pt x="20191" y="6104"/>
                      <a:pt x="19938" y="5928"/>
                    </a:cubicBezTo>
                    <a:cubicBezTo>
                      <a:pt x="19850" y="5864"/>
                      <a:pt x="19749" y="5814"/>
                      <a:pt x="19648" y="5776"/>
                    </a:cubicBezTo>
                    <a:cubicBezTo>
                      <a:pt x="19433" y="5675"/>
                      <a:pt x="19206" y="5612"/>
                      <a:pt x="18991" y="5549"/>
                    </a:cubicBezTo>
                    <a:cubicBezTo>
                      <a:pt x="18293" y="5356"/>
                      <a:pt x="17594" y="5232"/>
                      <a:pt x="16862" y="5232"/>
                    </a:cubicBezTo>
                    <a:cubicBezTo>
                      <a:pt x="16827" y="5232"/>
                      <a:pt x="16792" y="5232"/>
                      <a:pt x="16756" y="5233"/>
                    </a:cubicBezTo>
                    <a:cubicBezTo>
                      <a:pt x="16390" y="5246"/>
                      <a:pt x="16024" y="5271"/>
                      <a:pt x="15645" y="5321"/>
                    </a:cubicBezTo>
                    <a:cubicBezTo>
                      <a:pt x="15342" y="5359"/>
                      <a:pt x="15039" y="5385"/>
                      <a:pt x="14736" y="5397"/>
                    </a:cubicBezTo>
                    <a:cubicBezTo>
                      <a:pt x="14635" y="5397"/>
                      <a:pt x="14547" y="5397"/>
                      <a:pt x="14446" y="5372"/>
                    </a:cubicBezTo>
                    <a:cubicBezTo>
                      <a:pt x="14383" y="5359"/>
                      <a:pt x="14345" y="5321"/>
                      <a:pt x="14345" y="5258"/>
                    </a:cubicBezTo>
                    <a:cubicBezTo>
                      <a:pt x="14332" y="5195"/>
                      <a:pt x="14332" y="5145"/>
                      <a:pt x="14332" y="5081"/>
                    </a:cubicBezTo>
                    <a:cubicBezTo>
                      <a:pt x="14319" y="4854"/>
                      <a:pt x="14307" y="4627"/>
                      <a:pt x="14294" y="4412"/>
                    </a:cubicBezTo>
                    <a:cubicBezTo>
                      <a:pt x="14269" y="3983"/>
                      <a:pt x="14256" y="3566"/>
                      <a:pt x="14269" y="3137"/>
                    </a:cubicBezTo>
                    <a:cubicBezTo>
                      <a:pt x="14269" y="2910"/>
                      <a:pt x="14269" y="2670"/>
                      <a:pt x="14256" y="2442"/>
                    </a:cubicBezTo>
                    <a:cubicBezTo>
                      <a:pt x="14244" y="1912"/>
                      <a:pt x="14143" y="1407"/>
                      <a:pt x="13915" y="927"/>
                    </a:cubicBezTo>
                    <a:cubicBezTo>
                      <a:pt x="13638" y="372"/>
                      <a:pt x="13208" y="43"/>
                      <a:pt x="12564" y="5"/>
                    </a:cubicBezTo>
                    <a:cubicBezTo>
                      <a:pt x="12507" y="2"/>
                      <a:pt x="12450" y="1"/>
                      <a:pt x="123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a:off x="4502212" y="3168843"/>
                <a:ext cx="158800" cy="144525"/>
              </a:xfrm>
              <a:custGeom>
                <a:rect b="b" l="l" r="r" t="t"/>
                <a:pathLst>
                  <a:path extrusionOk="0" h="5781" w="6352">
                    <a:moveTo>
                      <a:pt x="3746" y="1"/>
                    </a:moveTo>
                    <a:cubicBezTo>
                      <a:pt x="3584" y="1"/>
                      <a:pt x="3421" y="13"/>
                      <a:pt x="3258" y="35"/>
                    </a:cubicBezTo>
                    <a:cubicBezTo>
                      <a:pt x="2841" y="98"/>
                      <a:pt x="2425" y="199"/>
                      <a:pt x="2021" y="350"/>
                    </a:cubicBezTo>
                    <a:cubicBezTo>
                      <a:pt x="1427" y="565"/>
                      <a:pt x="935" y="931"/>
                      <a:pt x="531" y="1424"/>
                    </a:cubicBezTo>
                    <a:cubicBezTo>
                      <a:pt x="367" y="1638"/>
                      <a:pt x="240" y="1866"/>
                      <a:pt x="152" y="2118"/>
                    </a:cubicBezTo>
                    <a:cubicBezTo>
                      <a:pt x="38" y="2510"/>
                      <a:pt x="0" y="2914"/>
                      <a:pt x="26" y="3318"/>
                    </a:cubicBezTo>
                    <a:cubicBezTo>
                      <a:pt x="64" y="3709"/>
                      <a:pt x="202" y="4075"/>
                      <a:pt x="430" y="4404"/>
                    </a:cubicBezTo>
                    <a:cubicBezTo>
                      <a:pt x="569" y="4618"/>
                      <a:pt x="771" y="4808"/>
                      <a:pt x="973" y="4972"/>
                    </a:cubicBezTo>
                    <a:cubicBezTo>
                      <a:pt x="1288" y="5212"/>
                      <a:pt x="1629" y="5414"/>
                      <a:pt x="1945" y="5641"/>
                    </a:cubicBezTo>
                    <a:cubicBezTo>
                      <a:pt x="1995" y="5666"/>
                      <a:pt x="2046" y="5692"/>
                      <a:pt x="2096" y="5704"/>
                    </a:cubicBezTo>
                    <a:cubicBezTo>
                      <a:pt x="2261" y="5730"/>
                      <a:pt x="2425" y="5767"/>
                      <a:pt x="2589" y="5780"/>
                    </a:cubicBezTo>
                    <a:cubicBezTo>
                      <a:pt x="2879" y="5780"/>
                      <a:pt x="3157" y="5704"/>
                      <a:pt x="3422" y="5591"/>
                    </a:cubicBezTo>
                    <a:cubicBezTo>
                      <a:pt x="3814" y="5414"/>
                      <a:pt x="4167" y="5199"/>
                      <a:pt x="4521" y="4972"/>
                    </a:cubicBezTo>
                    <a:cubicBezTo>
                      <a:pt x="4710" y="4858"/>
                      <a:pt x="4874" y="4732"/>
                      <a:pt x="5039" y="4606"/>
                    </a:cubicBezTo>
                    <a:cubicBezTo>
                      <a:pt x="5329" y="4366"/>
                      <a:pt x="5594" y="4113"/>
                      <a:pt x="5809" y="3798"/>
                    </a:cubicBezTo>
                    <a:cubicBezTo>
                      <a:pt x="6238" y="3141"/>
                      <a:pt x="6352" y="2421"/>
                      <a:pt x="6087" y="1664"/>
                    </a:cubicBezTo>
                    <a:cubicBezTo>
                      <a:pt x="5998" y="1373"/>
                      <a:pt x="5847" y="1121"/>
                      <a:pt x="5683" y="868"/>
                    </a:cubicBezTo>
                    <a:cubicBezTo>
                      <a:pt x="5582" y="729"/>
                      <a:pt x="5468" y="616"/>
                      <a:pt x="5342" y="502"/>
                    </a:cubicBezTo>
                    <a:cubicBezTo>
                      <a:pt x="5064" y="275"/>
                      <a:pt x="4736" y="148"/>
                      <a:pt x="4382" y="73"/>
                    </a:cubicBezTo>
                    <a:cubicBezTo>
                      <a:pt x="4173" y="22"/>
                      <a:pt x="3961" y="1"/>
                      <a:pt x="3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 name="Google Shape;152;p11"/>
            <p:cNvGrpSpPr/>
            <p:nvPr/>
          </p:nvGrpSpPr>
          <p:grpSpPr>
            <a:xfrm>
              <a:off x="-181274" y="534996"/>
              <a:ext cx="1242808" cy="849062"/>
              <a:chOff x="739510" y="3955775"/>
              <a:chExt cx="955345" cy="652723"/>
            </a:xfrm>
          </p:grpSpPr>
          <p:sp>
            <p:nvSpPr>
              <p:cNvPr id="153" name="Google Shape;153;p11"/>
              <p:cNvSpPr/>
              <p:nvPr/>
            </p:nvSpPr>
            <p:spPr>
              <a:xfrm>
                <a:off x="792416" y="4454676"/>
                <a:ext cx="304556" cy="153821"/>
              </a:xfrm>
              <a:custGeom>
                <a:rect b="b" l="l" r="r" t="t"/>
                <a:pathLst>
                  <a:path extrusionOk="0" h="3489" w="6908">
                    <a:moveTo>
                      <a:pt x="2432" y="1"/>
                    </a:moveTo>
                    <a:cubicBezTo>
                      <a:pt x="2358" y="1"/>
                      <a:pt x="2284" y="2"/>
                      <a:pt x="2210" y="4"/>
                    </a:cubicBezTo>
                    <a:lnTo>
                      <a:pt x="1730" y="4"/>
                    </a:lnTo>
                    <a:cubicBezTo>
                      <a:pt x="1440" y="4"/>
                      <a:pt x="1137" y="42"/>
                      <a:pt x="846" y="92"/>
                    </a:cubicBezTo>
                    <a:cubicBezTo>
                      <a:pt x="695" y="117"/>
                      <a:pt x="556" y="168"/>
                      <a:pt x="417" y="231"/>
                    </a:cubicBezTo>
                    <a:cubicBezTo>
                      <a:pt x="215" y="345"/>
                      <a:pt x="76" y="522"/>
                      <a:pt x="26" y="761"/>
                    </a:cubicBezTo>
                    <a:cubicBezTo>
                      <a:pt x="0" y="964"/>
                      <a:pt x="0" y="1178"/>
                      <a:pt x="26" y="1380"/>
                    </a:cubicBezTo>
                    <a:cubicBezTo>
                      <a:pt x="76" y="1746"/>
                      <a:pt x="202" y="2062"/>
                      <a:pt x="379" y="2378"/>
                    </a:cubicBezTo>
                    <a:cubicBezTo>
                      <a:pt x="505" y="2592"/>
                      <a:pt x="695" y="2769"/>
                      <a:pt x="922" y="2883"/>
                    </a:cubicBezTo>
                    <a:cubicBezTo>
                      <a:pt x="1086" y="2971"/>
                      <a:pt x="1263" y="3047"/>
                      <a:pt x="1453" y="3110"/>
                    </a:cubicBezTo>
                    <a:cubicBezTo>
                      <a:pt x="1591" y="3148"/>
                      <a:pt x="1718" y="3186"/>
                      <a:pt x="1844" y="3236"/>
                    </a:cubicBezTo>
                    <a:cubicBezTo>
                      <a:pt x="2185" y="3337"/>
                      <a:pt x="2526" y="3413"/>
                      <a:pt x="2867" y="3464"/>
                    </a:cubicBezTo>
                    <a:cubicBezTo>
                      <a:pt x="3006" y="3476"/>
                      <a:pt x="3157" y="3476"/>
                      <a:pt x="3296" y="3489"/>
                    </a:cubicBezTo>
                    <a:cubicBezTo>
                      <a:pt x="3384" y="3476"/>
                      <a:pt x="3476" y="3476"/>
                      <a:pt x="3569" y="3476"/>
                    </a:cubicBezTo>
                    <a:cubicBezTo>
                      <a:pt x="3662" y="3476"/>
                      <a:pt x="3757" y="3476"/>
                      <a:pt x="3852" y="3464"/>
                    </a:cubicBezTo>
                    <a:cubicBezTo>
                      <a:pt x="3953" y="3451"/>
                      <a:pt x="4066" y="3438"/>
                      <a:pt x="4167" y="3438"/>
                    </a:cubicBezTo>
                    <a:cubicBezTo>
                      <a:pt x="4306" y="3426"/>
                      <a:pt x="4432" y="3413"/>
                      <a:pt x="4559" y="3401"/>
                    </a:cubicBezTo>
                    <a:cubicBezTo>
                      <a:pt x="4660" y="3388"/>
                      <a:pt x="4748" y="3375"/>
                      <a:pt x="4849" y="3375"/>
                    </a:cubicBezTo>
                    <a:cubicBezTo>
                      <a:pt x="5039" y="3363"/>
                      <a:pt x="5241" y="3337"/>
                      <a:pt x="5430" y="3325"/>
                    </a:cubicBezTo>
                    <a:cubicBezTo>
                      <a:pt x="5670" y="3287"/>
                      <a:pt x="5910" y="3249"/>
                      <a:pt x="6137" y="3161"/>
                    </a:cubicBezTo>
                    <a:cubicBezTo>
                      <a:pt x="6352" y="3072"/>
                      <a:pt x="6541" y="2933"/>
                      <a:pt x="6680" y="2744"/>
                    </a:cubicBezTo>
                    <a:cubicBezTo>
                      <a:pt x="6794" y="2592"/>
                      <a:pt x="6844" y="2428"/>
                      <a:pt x="6882" y="2251"/>
                    </a:cubicBezTo>
                    <a:cubicBezTo>
                      <a:pt x="6907" y="2113"/>
                      <a:pt x="6907" y="1974"/>
                      <a:pt x="6882" y="1835"/>
                    </a:cubicBezTo>
                    <a:cubicBezTo>
                      <a:pt x="6819" y="1443"/>
                      <a:pt x="6655" y="1115"/>
                      <a:pt x="6390" y="812"/>
                    </a:cubicBezTo>
                    <a:cubicBezTo>
                      <a:pt x="6263" y="673"/>
                      <a:pt x="6112" y="572"/>
                      <a:pt x="5922" y="509"/>
                    </a:cubicBezTo>
                    <a:cubicBezTo>
                      <a:pt x="5695" y="421"/>
                      <a:pt x="5468" y="357"/>
                      <a:pt x="5228" y="307"/>
                    </a:cubicBezTo>
                    <a:cubicBezTo>
                      <a:pt x="4938" y="256"/>
                      <a:pt x="4647" y="206"/>
                      <a:pt x="4344" y="168"/>
                    </a:cubicBezTo>
                    <a:cubicBezTo>
                      <a:pt x="4066" y="130"/>
                      <a:pt x="3789" y="92"/>
                      <a:pt x="3511" y="67"/>
                    </a:cubicBezTo>
                    <a:cubicBezTo>
                      <a:pt x="3155" y="25"/>
                      <a:pt x="2791" y="1"/>
                      <a:pt x="2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1"/>
              <p:cNvSpPr/>
              <p:nvPr/>
            </p:nvSpPr>
            <p:spPr>
              <a:xfrm>
                <a:off x="950516" y="4264436"/>
                <a:ext cx="259455" cy="131998"/>
              </a:xfrm>
              <a:custGeom>
                <a:rect b="b" l="l" r="r" t="t"/>
                <a:pathLst>
                  <a:path extrusionOk="0" h="2994" w="5885">
                    <a:moveTo>
                      <a:pt x="1996" y="0"/>
                    </a:moveTo>
                    <a:lnTo>
                      <a:pt x="1996" y="13"/>
                    </a:lnTo>
                    <a:cubicBezTo>
                      <a:pt x="1945" y="10"/>
                      <a:pt x="1892" y="8"/>
                      <a:pt x="1838" y="8"/>
                    </a:cubicBezTo>
                    <a:cubicBezTo>
                      <a:pt x="1691" y="8"/>
                      <a:pt x="1534" y="20"/>
                      <a:pt x="1377" y="38"/>
                    </a:cubicBezTo>
                    <a:cubicBezTo>
                      <a:pt x="1124" y="64"/>
                      <a:pt x="884" y="89"/>
                      <a:pt x="657" y="177"/>
                    </a:cubicBezTo>
                    <a:cubicBezTo>
                      <a:pt x="531" y="215"/>
                      <a:pt x="392" y="278"/>
                      <a:pt x="278" y="354"/>
                    </a:cubicBezTo>
                    <a:cubicBezTo>
                      <a:pt x="102" y="455"/>
                      <a:pt x="26" y="619"/>
                      <a:pt x="13" y="821"/>
                    </a:cubicBezTo>
                    <a:cubicBezTo>
                      <a:pt x="0" y="960"/>
                      <a:pt x="26" y="1099"/>
                      <a:pt x="38" y="1238"/>
                    </a:cubicBezTo>
                    <a:cubicBezTo>
                      <a:pt x="76" y="1453"/>
                      <a:pt x="114" y="1655"/>
                      <a:pt x="177" y="1857"/>
                    </a:cubicBezTo>
                    <a:cubicBezTo>
                      <a:pt x="203" y="1970"/>
                      <a:pt x="253" y="2097"/>
                      <a:pt x="316" y="2198"/>
                    </a:cubicBezTo>
                    <a:cubicBezTo>
                      <a:pt x="392" y="2336"/>
                      <a:pt x="493" y="2437"/>
                      <a:pt x="632" y="2513"/>
                    </a:cubicBezTo>
                    <a:cubicBezTo>
                      <a:pt x="745" y="2564"/>
                      <a:pt x="859" y="2602"/>
                      <a:pt x="973" y="2639"/>
                    </a:cubicBezTo>
                    <a:cubicBezTo>
                      <a:pt x="1187" y="2703"/>
                      <a:pt x="1402" y="2740"/>
                      <a:pt x="1617" y="2766"/>
                    </a:cubicBezTo>
                    <a:cubicBezTo>
                      <a:pt x="1756" y="2791"/>
                      <a:pt x="1895" y="2804"/>
                      <a:pt x="2046" y="2829"/>
                    </a:cubicBezTo>
                    <a:cubicBezTo>
                      <a:pt x="2134" y="2841"/>
                      <a:pt x="2223" y="2854"/>
                      <a:pt x="2324" y="2854"/>
                    </a:cubicBezTo>
                    <a:cubicBezTo>
                      <a:pt x="2450" y="2867"/>
                      <a:pt x="2576" y="2879"/>
                      <a:pt x="2703" y="2905"/>
                    </a:cubicBezTo>
                    <a:cubicBezTo>
                      <a:pt x="2905" y="2930"/>
                      <a:pt x="3094" y="2955"/>
                      <a:pt x="3296" y="2968"/>
                    </a:cubicBezTo>
                    <a:cubicBezTo>
                      <a:pt x="3435" y="2980"/>
                      <a:pt x="3574" y="2993"/>
                      <a:pt x="3713" y="2993"/>
                    </a:cubicBezTo>
                    <a:cubicBezTo>
                      <a:pt x="3877" y="2993"/>
                      <a:pt x="4041" y="2968"/>
                      <a:pt x="4193" y="2955"/>
                    </a:cubicBezTo>
                    <a:cubicBezTo>
                      <a:pt x="4357" y="2943"/>
                      <a:pt x="4508" y="2917"/>
                      <a:pt x="4672" y="2879"/>
                    </a:cubicBezTo>
                    <a:cubicBezTo>
                      <a:pt x="4912" y="2816"/>
                      <a:pt x="5152" y="2740"/>
                      <a:pt x="5380" y="2614"/>
                    </a:cubicBezTo>
                    <a:cubicBezTo>
                      <a:pt x="5455" y="2564"/>
                      <a:pt x="5544" y="2501"/>
                      <a:pt x="5607" y="2437"/>
                    </a:cubicBezTo>
                    <a:cubicBezTo>
                      <a:pt x="5683" y="2362"/>
                      <a:pt x="5746" y="2273"/>
                      <a:pt x="5784" y="2172"/>
                    </a:cubicBezTo>
                    <a:cubicBezTo>
                      <a:pt x="5859" y="1983"/>
                      <a:pt x="5885" y="1793"/>
                      <a:pt x="5859" y="1591"/>
                    </a:cubicBezTo>
                    <a:cubicBezTo>
                      <a:pt x="5847" y="1503"/>
                      <a:pt x="5847" y="1402"/>
                      <a:pt x="5834" y="1314"/>
                    </a:cubicBezTo>
                    <a:cubicBezTo>
                      <a:pt x="5796" y="1124"/>
                      <a:pt x="5746" y="947"/>
                      <a:pt x="5645" y="796"/>
                    </a:cubicBezTo>
                    <a:cubicBezTo>
                      <a:pt x="5481" y="569"/>
                      <a:pt x="5279" y="404"/>
                      <a:pt x="5013" y="316"/>
                    </a:cubicBezTo>
                    <a:cubicBezTo>
                      <a:pt x="4849" y="253"/>
                      <a:pt x="4672" y="215"/>
                      <a:pt x="4483" y="177"/>
                    </a:cubicBezTo>
                    <a:cubicBezTo>
                      <a:pt x="4218" y="139"/>
                      <a:pt x="3953" y="101"/>
                      <a:pt x="3688" y="76"/>
                    </a:cubicBezTo>
                    <a:cubicBezTo>
                      <a:pt x="3574" y="64"/>
                      <a:pt x="3473" y="51"/>
                      <a:pt x="3359" y="51"/>
                    </a:cubicBezTo>
                    <a:cubicBezTo>
                      <a:pt x="3119" y="38"/>
                      <a:pt x="2867" y="38"/>
                      <a:pt x="2627" y="26"/>
                    </a:cubicBezTo>
                    <a:cubicBezTo>
                      <a:pt x="2425" y="13"/>
                      <a:pt x="2223" y="0"/>
                      <a:pt x="19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1"/>
              <p:cNvSpPr/>
              <p:nvPr/>
            </p:nvSpPr>
            <p:spPr>
              <a:xfrm>
                <a:off x="1435400" y="4054577"/>
                <a:ext cx="259455" cy="131954"/>
              </a:xfrm>
              <a:custGeom>
                <a:rect b="b" l="l" r="r" t="t"/>
                <a:pathLst>
                  <a:path extrusionOk="0" h="2993" w="5885">
                    <a:moveTo>
                      <a:pt x="1983" y="0"/>
                    </a:moveTo>
                    <a:lnTo>
                      <a:pt x="1996" y="13"/>
                    </a:lnTo>
                    <a:cubicBezTo>
                      <a:pt x="1945" y="9"/>
                      <a:pt x="1891" y="8"/>
                      <a:pt x="1836" y="8"/>
                    </a:cubicBezTo>
                    <a:cubicBezTo>
                      <a:pt x="1685" y="8"/>
                      <a:pt x="1522" y="19"/>
                      <a:pt x="1364" y="38"/>
                    </a:cubicBezTo>
                    <a:cubicBezTo>
                      <a:pt x="1124" y="63"/>
                      <a:pt x="885" y="88"/>
                      <a:pt x="657" y="177"/>
                    </a:cubicBezTo>
                    <a:cubicBezTo>
                      <a:pt x="518" y="227"/>
                      <a:pt x="392" y="278"/>
                      <a:pt x="266" y="354"/>
                    </a:cubicBezTo>
                    <a:cubicBezTo>
                      <a:pt x="102" y="467"/>
                      <a:pt x="26" y="619"/>
                      <a:pt x="1" y="821"/>
                    </a:cubicBezTo>
                    <a:cubicBezTo>
                      <a:pt x="1" y="960"/>
                      <a:pt x="13" y="1099"/>
                      <a:pt x="39" y="1250"/>
                    </a:cubicBezTo>
                    <a:cubicBezTo>
                      <a:pt x="64" y="1452"/>
                      <a:pt x="102" y="1654"/>
                      <a:pt x="165" y="1856"/>
                    </a:cubicBezTo>
                    <a:cubicBezTo>
                      <a:pt x="203" y="1982"/>
                      <a:pt x="241" y="2096"/>
                      <a:pt x="304" y="2210"/>
                    </a:cubicBezTo>
                    <a:cubicBezTo>
                      <a:pt x="379" y="2336"/>
                      <a:pt x="480" y="2437"/>
                      <a:pt x="619" y="2513"/>
                    </a:cubicBezTo>
                    <a:cubicBezTo>
                      <a:pt x="733" y="2563"/>
                      <a:pt x="847" y="2601"/>
                      <a:pt x="973" y="2639"/>
                    </a:cubicBezTo>
                    <a:cubicBezTo>
                      <a:pt x="1175" y="2702"/>
                      <a:pt x="1390" y="2740"/>
                      <a:pt x="1617" y="2778"/>
                    </a:cubicBezTo>
                    <a:cubicBezTo>
                      <a:pt x="1756" y="2791"/>
                      <a:pt x="1895" y="2816"/>
                      <a:pt x="2034" y="2828"/>
                    </a:cubicBezTo>
                    <a:cubicBezTo>
                      <a:pt x="2122" y="2841"/>
                      <a:pt x="2223" y="2854"/>
                      <a:pt x="2311" y="2854"/>
                    </a:cubicBezTo>
                    <a:cubicBezTo>
                      <a:pt x="2438" y="2866"/>
                      <a:pt x="2564" y="2879"/>
                      <a:pt x="2703" y="2904"/>
                    </a:cubicBezTo>
                    <a:cubicBezTo>
                      <a:pt x="2892" y="2930"/>
                      <a:pt x="3094" y="2955"/>
                      <a:pt x="3284" y="2980"/>
                    </a:cubicBezTo>
                    <a:cubicBezTo>
                      <a:pt x="3423" y="2993"/>
                      <a:pt x="3574" y="2993"/>
                      <a:pt x="3713" y="2993"/>
                    </a:cubicBezTo>
                    <a:cubicBezTo>
                      <a:pt x="3877" y="2993"/>
                      <a:pt x="4029" y="2967"/>
                      <a:pt x="4193" y="2955"/>
                    </a:cubicBezTo>
                    <a:cubicBezTo>
                      <a:pt x="4344" y="2942"/>
                      <a:pt x="4509" y="2917"/>
                      <a:pt x="4660" y="2879"/>
                    </a:cubicBezTo>
                    <a:cubicBezTo>
                      <a:pt x="4913" y="2816"/>
                      <a:pt x="5152" y="2740"/>
                      <a:pt x="5367" y="2614"/>
                    </a:cubicBezTo>
                    <a:cubicBezTo>
                      <a:pt x="5456" y="2563"/>
                      <a:pt x="5531" y="2513"/>
                      <a:pt x="5607" y="2437"/>
                    </a:cubicBezTo>
                    <a:cubicBezTo>
                      <a:pt x="5683" y="2361"/>
                      <a:pt x="5746" y="2273"/>
                      <a:pt x="5784" y="2172"/>
                    </a:cubicBezTo>
                    <a:cubicBezTo>
                      <a:pt x="5847" y="1982"/>
                      <a:pt x="5885" y="1793"/>
                      <a:pt x="5860" y="1604"/>
                    </a:cubicBezTo>
                    <a:cubicBezTo>
                      <a:pt x="5847" y="1503"/>
                      <a:pt x="5847" y="1402"/>
                      <a:pt x="5822" y="1313"/>
                    </a:cubicBezTo>
                    <a:cubicBezTo>
                      <a:pt x="5796" y="1136"/>
                      <a:pt x="5746" y="960"/>
                      <a:pt x="5632" y="796"/>
                    </a:cubicBezTo>
                    <a:cubicBezTo>
                      <a:pt x="5481" y="568"/>
                      <a:pt x="5266" y="417"/>
                      <a:pt x="5014" y="316"/>
                    </a:cubicBezTo>
                    <a:cubicBezTo>
                      <a:pt x="4837" y="253"/>
                      <a:pt x="4660" y="215"/>
                      <a:pt x="4483" y="189"/>
                    </a:cubicBezTo>
                    <a:cubicBezTo>
                      <a:pt x="4218" y="139"/>
                      <a:pt x="3953" y="101"/>
                      <a:pt x="3688" y="76"/>
                    </a:cubicBezTo>
                    <a:cubicBezTo>
                      <a:pt x="3574" y="63"/>
                      <a:pt x="3460" y="63"/>
                      <a:pt x="3347" y="51"/>
                    </a:cubicBezTo>
                    <a:cubicBezTo>
                      <a:pt x="3107" y="38"/>
                      <a:pt x="2867" y="38"/>
                      <a:pt x="2627" y="25"/>
                    </a:cubicBezTo>
                    <a:cubicBezTo>
                      <a:pt x="2425" y="13"/>
                      <a:pt x="2223" y="0"/>
                      <a:pt x="198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a:off x="1332983" y="4267787"/>
                <a:ext cx="232165" cy="143240"/>
              </a:xfrm>
              <a:custGeom>
                <a:rect b="b" l="l" r="r" t="t"/>
                <a:pathLst>
                  <a:path extrusionOk="0" h="3249" w="5266">
                    <a:moveTo>
                      <a:pt x="2526" y="0"/>
                    </a:moveTo>
                    <a:cubicBezTo>
                      <a:pt x="2235" y="13"/>
                      <a:pt x="1957" y="25"/>
                      <a:pt x="1680" y="51"/>
                    </a:cubicBezTo>
                    <a:cubicBezTo>
                      <a:pt x="1402" y="63"/>
                      <a:pt x="1137" y="101"/>
                      <a:pt x="872" y="190"/>
                    </a:cubicBezTo>
                    <a:cubicBezTo>
                      <a:pt x="518" y="291"/>
                      <a:pt x="265" y="518"/>
                      <a:pt x="127" y="859"/>
                    </a:cubicBezTo>
                    <a:cubicBezTo>
                      <a:pt x="76" y="998"/>
                      <a:pt x="38" y="1149"/>
                      <a:pt x="26" y="1301"/>
                    </a:cubicBezTo>
                    <a:cubicBezTo>
                      <a:pt x="0" y="1515"/>
                      <a:pt x="0" y="1730"/>
                      <a:pt x="76" y="1945"/>
                    </a:cubicBezTo>
                    <a:cubicBezTo>
                      <a:pt x="152" y="2134"/>
                      <a:pt x="253" y="2298"/>
                      <a:pt x="392" y="2450"/>
                    </a:cubicBezTo>
                    <a:cubicBezTo>
                      <a:pt x="695" y="2803"/>
                      <a:pt x="1086" y="3005"/>
                      <a:pt x="1528" y="3094"/>
                    </a:cubicBezTo>
                    <a:cubicBezTo>
                      <a:pt x="1768" y="3144"/>
                      <a:pt x="2008" y="3170"/>
                      <a:pt x="2261" y="3195"/>
                    </a:cubicBezTo>
                    <a:cubicBezTo>
                      <a:pt x="2399" y="3195"/>
                      <a:pt x="2538" y="3207"/>
                      <a:pt x="2677" y="3220"/>
                    </a:cubicBezTo>
                    <a:cubicBezTo>
                      <a:pt x="2800" y="3230"/>
                      <a:pt x="2922" y="3249"/>
                      <a:pt x="3045" y="3249"/>
                    </a:cubicBezTo>
                    <a:cubicBezTo>
                      <a:pt x="3074" y="3249"/>
                      <a:pt x="3103" y="3248"/>
                      <a:pt x="3132" y="3245"/>
                    </a:cubicBezTo>
                    <a:cubicBezTo>
                      <a:pt x="3271" y="3233"/>
                      <a:pt x="3410" y="3220"/>
                      <a:pt x="3536" y="3207"/>
                    </a:cubicBezTo>
                    <a:cubicBezTo>
                      <a:pt x="3738" y="3170"/>
                      <a:pt x="3953" y="3132"/>
                      <a:pt x="4142" y="3069"/>
                    </a:cubicBezTo>
                    <a:cubicBezTo>
                      <a:pt x="4369" y="3005"/>
                      <a:pt x="4571" y="2917"/>
                      <a:pt x="4761" y="2791"/>
                    </a:cubicBezTo>
                    <a:cubicBezTo>
                      <a:pt x="4988" y="2639"/>
                      <a:pt x="5139" y="2437"/>
                      <a:pt x="5215" y="2172"/>
                    </a:cubicBezTo>
                    <a:cubicBezTo>
                      <a:pt x="5253" y="2033"/>
                      <a:pt x="5266" y="1882"/>
                      <a:pt x="5240" y="1743"/>
                    </a:cubicBezTo>
                    <a:cubicBezTo>
                      <a:pt x="5190" y="1364"/>
                      <a:pt x="5089" y="1023"/>
                      <a:pt x="4887" y="695"/>
                    </a:cubicBezTo>
                    <a:cubicBezTo>
                      <a:pt x="4836" y="619"/>
                      <a:pt x="4773" y="531"/>
                      <a:pt x="4710" y="455"/>
                    </a:cubicBezTo>
                    <a:cubicBezTo>
                      <a:pt x="4521" y="240"/>
                      <a:pt x="4268" y="126"/>
                      <a:pt x="3990" y="63"/>
                    </a:cubicBezTo>
                    <a:cubicBezTo>
                      <a:pt x="3776" y="25"/>
                      <a:pt x="3574" y="13"/>
                      <a:pt x="33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a:off x="739510" y="3955775"/>
                <a:ext cx="232209" cy="143505"/>
              </a:xfrm>
              <a:custGeom>
                <a:rect b="b" l="l" r="r" t="t"/>
                <a:pathLst>
                  <a:path extrusionOk="0" h="3255" w="5267">
                    <a:moveTo>
                      <a:pt x="3221" y="0"/>
                    </a:moveTo>
                    <a:cubicBezTo>
                      <a:pt x="3130" y="0"/>
                      <a:pt x="3040" y="6"/>
                      <a:pt x="2956" y="6"/>
                    </a:cubicBezTo>
                    <a:lnTo>
                      <a:pt x="2526" y="6"/>
                    </a:lnTo>
                    <a:cubicBezTo>
                      <a:pt x="2236" y="19"/>
                      <a:pt x="1958" y="31"/>
                      <a:pt x="1668" y="44"/>
                    </a:cubicBezTo>
                    <a:cubicBezTo>
                      <a:pt x="1402" y="69"/>
                      <a:pt x="1137" y="107"/>
                      <a:pt x="872" y="183"/>
                    </a:cubicBezTo>
                    <a:cubicBezTo>
                      <a:pt x="519" y="297"/>
                      <a:pt x="266" y="511"/>
                      <a:pt x="127" y="865"/>
                    </a:cubicBezTo>
                    <a:cubicBezTo>
                      <a:pt x="77" y="1004"/>
                      <a:pt x="39" y="1155"/>
                      <a:pt x="13" y="1307"/>
                    </a:cubicBezTo>
                    <a:cubicBezTo>
                      <a:pt x="1" y="1521"/>
                      <a:pt x="1" y="1736"/>
                      <a:pt x="77" y="1938"/>
                    </a:cubicBezTo>
                    <a:cubicBezTo>
                      <a:pt x="152" y="2127"/>
                      <a:pt x="253" y="2304"/>
                      <a:pt x="392" y="2456"/>
                    </a:cubicBezTo>
                    <a:cubicBezTo>
                      <a:pt x="695" y="2809"/>
                      <a:pt x="1087" y="2999"/>
                      <a:pt x="1529" y="3100"/>
                    </a:cubicBezTo>
                    <a:cubicBezTo>
                      <a:pt x="1769" y="3150"/>
                      <a:pt x="2009" y="3175"/>
                      <a:pt x="2261" y="3188"/>
                    </a:cubicBezTo>
                    <a:cubicBezTo>
                      <a:pt x="2400" y="3201"/>
                      <a:pt x="2539" y="3213"/>
                      <a:pt x="2678" y="3226"/>
                    </a:cubicBezTo>
                    <a:cubicBezTo>
                      <a:pt x="2800" y="3236"/>
                      <a:pt x="2923" y="3255"/>
                      <a:pt x="3046" y="3255"/>
                    </a:cubicBezTo>
                    <a:cubicBezTo>
                      <a:pt x="3074" y="3255"/>
                      <a:pt x="3103" y="3254"/>
                      <a:pt x="3132" y="3251"/>
                    </a:cubicBezTo>
                    <a:cubicBezTo>
                      <a:pt x="3271" y="3239"/>
                      <a:pt x="3398" y="3226"/>
                      <a:pt x="3536" y="3201"/>
                    </a:cubicBezTo>
                    <a:cubicBezTo>
                      <a:pt x="3738" y="3175"/>
                      <a:pt x="3940" y="3125"/>
                      <a:pt x="4143" y="3074"/>
                    </a:cubicBezTo>
                    <a:cubicBezTo>
                      <a:pt x="4370" y="3011"/>
                      <a:pt x="4572" y="2923"/>
                      <a:pt x="4761" y="2797"/>
                    </a:cubicBezTo>
                    <a:cubicBezTo>
                      <a:pt x="4989" y="2632"/>
                      <a:pt x="5140" y="2430"/>
                      <a:pt x="5216" y="2178"/>
                    </a:cubicBezTo>
                    <a:cubicBezTo>
                      <a:pt x="5254" y="2026"/>
                      <a:pt x="5266" y="1888"/>
                      <a:pt x="5241" y="1736"/>
                    </a:cubicBezTo>
                    <a:cubicBezTo>
                      <a:pt x="5191" y="1370"/>
                      <a:pt x="5090" y="1016"/>
                      <a:pt x="4888" y="701"/>
                    </a:cubicBezTo>
                    <a:cubicBezTo>
                      <a:pt x="4837" y="612"/>
                      <a:pt x="4774" y="536"/>
                      <a:pt x="4711" y="461"/>
                    </a:cubicBezTo>
                    <a:cubicBezTo>
                      <a:pt x="4521" y="246"/>
                      <a:pt x="4269" y="120"/>
                      <a:pt x="3991" y="69"/>
                    </a:cubicBezTo>
                    <a:cubicBezTo>
                      <a:pt x="3776" y="31"/>
                      <a:pt x="3562" y="6"/>
                      <a:pt x="3360" y="6"/>
                    </a:cubicBezTo>
                    <a:cubicBezTo>
                      <a:pt x="3313" y="2"/>
                      <a:pt x="3267" y="0"/>
                      <a:pt x="322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 name="Google Shape;158;p11"/>
            <p:cNvSpPr/>
            <p:nvPr/>
          </p:nvSpPr>
          <p:spPr>
            <a:xfrm rot="8436921">
              <a:off x="-710667" y="2856488"/>
              <a:ext cx="1468995" cy="2489583"/>
            </a:xfrm>
            <a:custGeom>
              <a:rect b="b" l="l" r="r" t="t"/>
              <a:pathLst>
                <a:path extrusionOk="0" h="70019" w="41317">
                  <a:moveTo>
                    <a:pt x="10105" y="0"/>
                  </a:moveTo>
                  <a:cubicBezTo>
                    <a:pt x="9352" y="0"/>
                    <a:pt x="8734" y="543"/>
                    <a:pt x="8549" y="1202"/>
                  </a:cubicBezTo>
                  <a:cubicBezTo>
                    <a:pt x="8473" y="1441"/>
                    <a:pt x="8448" y="1681"/>
                    <a:pt x="8448" y="1934"/>
                  </a:cubicBezTo>
                  <a:cubicBezTo>
                    <a:pt x="8423" y="2300"/>
                    <a:pt x="8435" y="2679"/>
                    <a:pt x="8486" y="3058"/>
                  </a:cubicBezTo>
                  <a:cubicBezTo>
                    <a:pt x="8524" y="3323"/>
                    <a:pt x="8536" y="3588"/>
                    <a:pt x="8562" y="3853"/>
                  </a:cubicBezTo>
                  <a:cubicBezTo>
                    <a:pt x="8637" y="4611"/>
                    <a:pt x="8776" y="5356"/>
                    <a:pt x="8978" y="6101"/>
                  </a:cubicBezTo>
                  <a:cubicBezTo>
                    <a:pt x="9168" y="6795"/>
                    <a:pt x="9471" y="7439"/>
                    <a:pt x="9786" y="8096"/>
                  </a:cubicBezTo>
                  <a:cubicBezTo>
                    <a:pt x="10342" y="9220"/>
                    <a:pt x="11011" y="10280"/>
                    <a:pt x="11769" y="11291"/>
                  </a:cubicBezTo>
                  <a:cubicBezTo>
                    <a:pt x="12413" y="12162"/>
                    <a:pt x="13120" y="12983"/>
                    <a:pt x="13852" y="13778"/>
                  </a:cubicBezTo>
                  <a:cubicBezTo>
                    <a:pt x="14926" y="14952"/>
                    <a:pt x="15999" y="16114"/>
                    <a:pt x="17072" y="17288"/>
                  </a:cubicBezTo>
                  <a:cubicBezTo>
                    <a:pt x="17943" y="18248"/>
                    <a:pt x="18789" y="19233"/>
                    <a:pt x="19585" y="20268"/>
                  </a:cubicBezTo>
                  <a:cubicBezTo>
                    <a:pt x="20178" y="21026"/>
                    <a:pt x="20747" y="21809"/>
                    <a:pt x="21302" y="22592"/>
                  </a:cubicBezTo>
                  <a:cubicBezTo>
                    <a:pt x="22464" y="24221"/>
                    <a:pt x="23626" y="25862"/>
                    <a:pt x="24800" y="27491"/>
                  </a:cubicBezTo>
                  <a:cubicBezTo>
                    <a:pt x="25444" y="28400"/>
                    <a:pt x="26126" y="29284"/>
                    <a:pt x="26833" y="30155"/>
                  </a:cubicBezTo>
                  <a:cubicBezTo>
                    <a:pt x="27515" y="31014"/>
                    <a:pt x="28159" y="31910"/>
                    <a:pt x="28815" y="32807"/>
                  </a:cubicBezTo>
                  <a:cubicBezTo>
                    <a:pt x="28841" y="32845"/>
                    <a:pt x="28866" y="32870"/>
                    <a:pt x="28891" y="32908"/>
                  </a:cubicBezTo>
                  <a:cubicBezTo>
                    <a:pt x="29384" y="33628"/>
                    <a:pt x="29409" y="33716"/>
                    <a:pt x="29586" y="34549"/>
                  </a:cubicBezTo>
                  <a:cubicBezTo>
                    <a:pt x="29699" y="35080"/>
                    <a:pt x="29813" y="35597"/>
                    <a:pt x="29990" y="36103"/>
                  </a:cubicBezTo>
                  <a:cubicBezTo>
                    <a:pt x="30040" y="36241"/>
                    <a:pt x="30078" y="36393"/>
                    <a:pt x="30078" y="36557"/>
                  </a:cubicBezTo>
                  <a:lnTo>
                    <a:pt x="30078" y="36570"/>
                  </a:lnTo>
                  <a:cubicBezTo>
                    <a:pt x="29964" y="36532"/>
                    <a:pt x="29914" y="36443"/>
                    <a:pt x="29851" y="36368"/>
                  </a:cubicBezTo>
                  <a:cubicBezTo>
                    <a:pt x="29598" y="36103"/>
                    <a:pt x="29358" y="35837"/>
                    <a:pt x="29106" y="35572"/>
                  </a:cubicBezTo>
                  <a:cubicBezTo>
                    <a:pt x="28765" y="35231"/>
                    <a:pt x="28399" y="34916"/>
                    <a:pt x="28020" y="34613"/>
                  </a:cubicBezTo>
                  <a:cubicBezTo>
                    <a:pt x="27300" y="34057"/>
                    <a:pt x="26593" y="33514"/>
                    <a:pt x="25797" y="33072"/>
                  </a:cubicBezTo>
                  <a:cubicBezTo>
                    <a:pt x="25444" y="32857"/>
                    <a:pt x="25078" y="32655"/>
                    <a:pt x="24699" y="32479"/>
                  </a:cubicBezTo>
                  <a:cubicBezTo>
                    <a:pt x="24383" y="32340"/>
                    <a:pt x="24068" y="32188"/>
                    <a:pt x="23764" y="32037"/>
                  </a:cubicBezTo>
                  <a:cubicBezTo>
                    <a:pt x="23222" y="31759"/>
                    <a:pt x="22754" y="31355"/>
                    <a:pt x="22274" y="30976"/>
                  </a:cubicBezTo>
                  <a:cubicBezTo>
                    <a:pt x="22123" y="30837"/>
                    <a:pt x="21971" y="30711"/>
                    <a:pt x="21807" y="30572"/>
                  </a:cubicBezTo>
                  <a:cubicBezTo>
                    <a:pt x="21024" y="29915"/>
                    <a:pt x="20380" y="29132"/>
                    <a:pt x="19762" y="28312"/>
                  </a:cubicBezTo>
                  <a:cubicBezTo>
                    <a:pt x="18347" y="26430"/>
                    <a:pt x="17047" y="24486"/>
                    <a:pt x="15809" y="22478"/>
                  </a:cubicBezTo>
                  <a:cubicBezTo>
                    <a:pt x="15039" y="21215"/>
                    <a:pt x="14143" y="20054"/>
                    <a:pt x="13132" y="18980"/>
                  </a:cubicBezTo>
                  <a:cubicBezTo>
                    <a:pt x="12425" y="18235"/>
                    <a:pt x="11706" y="17503"/>
                    <a:pt x="10935" y="16808"/>
                  </a:cubicBezTo>
                  <a:cubicBezTo>
                    <a:pt x="9711" y="15710"/>
                    <a:pt x="8385" y="14763"/>
                    <a:pt x="6920" y="13980"/>
                  </a:cubicBezTo>
                  <a:cubicBezTo>
                    <a:pt x="6377" y="13690"/>
                    <a:pt x="5821" y="13437"/>
                    <a:pt x="5253" y="13222"/>
                  </a:cubicBezTo>
                  <a:cubicBezTo>
                    <a:pt x="4761" y="13046"/>
                    <a:pt x="4268" y="12945"/>
                    <a:pt x="3751" y="12894"/>
                  </a:cubicBezTo>
                  <a:cubicBezTo>
                    <a:pt x="3422" y="12856"/>
                    <a:pt x="3081" y="12818"/>
                    <a:pt x="2753" y="12780"/>
                  </a:cubicBezTo>
                  <a:cubicBezTo>
                    <a:pt x="2602" y="12768"/>
                    <a:pt x="2463" y="12755"/>
                    <a:pt x="2311" y="12755"/>
                  </a:cubicBezTo>
                  <a:cubicBezTo>
                    <a:pt x="2286" y="12754"/>
                    <a:pt x="2261" y="12754"/>
                    <a:pt x="2236" y="12754"/>
                  </a:cubicBezTo>
                  <a:cubicBezTo>
                    <a:pt x="1858" y="12754"/>
                    <a:pt x="1494" y="12843"/>
                    <a:pt x="1162" y="13020"/>
                  </a:cubicBezTo>
                  <a:cubicBezTo>
                    <a:pt x="1048" y="13071"/>
                    <a:pt x="935" y="13147"/>
                    <a:pt x="846" y="13235"/>
                  </a:cubicBezTo>
                  <a:cubicBezTo>
                    <a:pt x="670" y="13387"/>
                    <a:pt x="505" y="13563"/>
                    <a:pt x="354" y="13740"/>
                  </a:cubicBezTo>
                  <a:cubicBezTo>
                    <a:pt x="202" y="13904"/>
                    <a:pt x="127" y="14106"/>
                    <a:pt x="76" y="14308"/>
                  </a:cubicBezTo>
                  <a:cubicBezTo>
                    <a:pt x="26" y="14561"/>
                    <a:pt x="0" y="14801"/>
                    <a:pt x="38" y="15053"/>
                  </a:cubicBezTo>
                  <a:cubicBezTo>
                    <a:pt x="101" y="15483"/>
                    <a:pt x="215" y="15912"/>
                    <a:pt x="404" y="16316"/>
                  </a:cubicBezTo>
                  <a:cubicBezTo>
                    <a:pt x="707" y="16960"/>
                    <a:pt x="1099" y="17541"/>
                    <a:pt x="1541" y="18096"/>
                  </a:cubicBezTo>
                  <a:cubicBezTo>
                    <a:pt x="2387" y="19182"/>
                    <a:pt x="3309" y="20205"/>
                    <a:pt x="4268" y="21190"/>
                  </a:cubicBezTo>
                  <a:cubicBezTo>
                    <a:pt x="5758" y="22731"/>
                    <a:pt x="7261" y="24258"/>
                    <a:pt x="8764" y="25786"/>
                  </a:cubicBezTo>
                  <a:cubicBezTo>
                    <a:pt x="9622" y="26670"/>
                    <a:pt x="10493" y="27554"/>
                    <a:pt x="11377" y="28413"/>
                  </a:cubicBezTo>
                  <a:cubicBezTo>
                    <a:pt x="12047" y="29044"/>
                    <a:pt x="12754" y="29638"/>
                    <a:pt x="13486" y="30206"/>
                  </a:cubicBezTo>
                  <a:cubicBezTo>
                    <a:pt x="14724" y="31153"/>
                    <a:pt x="16037" y="31973"/>
                    <a:pt x="17413" y="32706"/>
                  </a:cubicBezTo>
                  <a:cubicBezTo>
                    <a:pt x="18587" y="33337"/>
                    <a:pt x="19800" y="33905"/>
                    <a:pt x="21024" y="34411"/>
                  </a:cubicBezTo>
                  <a:cubicBezTo>
                    <a:pt x="21353" y="34549"/>
                    <a:pt x="21681" y="34676"/>
                    <a:pt x="22022" y="34802"/>
                  </a:cubicBezTo>
                  <a:cubicBezTo>
                    <a:pt x="22211" y="34878"/>
                    <a:pt x="22413" y="34953"/>
                    <a:pt x="22615" y="35042"/>
                  </a:cubicBezTo>
                  <a:cubicBezTo>
                    <a:pt x="23474" y="35421"/>
                    <a:pt x="24320" y="35799"/>
                    <a:pt x="25179" y="36166"/>
                  </a:cubicBezTo>
                  <a:cubicBezTo>
                    <a:pt x="25911" y="36494"/>
                    <a:pt x="26656" y="36810"/>
                    <a:pt x="27388" y="37125"/>
                  </a:cubicBezTo>
                  <a:cubicBezTo>
                    <a:pt x="27931" y="37365"/>
                    <a:pt x="28449" y="37656"/>
                    <a:pt x="28967" y="37946"/>
                  </a:cubicBezTo>
                  <a:cubicBezTo>
                    <a:pt x="29106" y="38022"/>
                    <a:pt x="29232" y="38110"/>
                    <a:pt x="29358" y="38224"/>
                  </a:cubicBezTo>
                  <a:cubicBezTo>
                    <a:pt x="29611" y="38464"/>
                    <a:pt x="29876" y="38704"/>
                    <a:pt x="30129" y="38944"/>
                  </a:cubicBezTo>
                  <a:cubicBezTo>
                    <a:pt x="30255" y="39057"/>
                    <a:pt x="30318" y="39196"/>
                    <a:pt x="30356" y="39360"/>
                  </a:cubicBezTo>
                  <a:cubicBezTo>
                    <a:pt x="30533" y="40118"/>
                    <a:pt x="30634" y="40876"/>
                    <a:pt x="30671" y="41658"/>
                  </a:cubicBezTo>
                  <a:cubicBezTo>
                    <a:pt x="30709" y="42694"/>
                    <a:pt x="30772" y="43729"/>
                    <a:pt x="30836" y="44777"/>
                  </a:cubicBezTo>
                  <a:cubicBezTo>
                    <a:pt x="30848" y="45055"/>
                    <a:pt x="30873" y="45333"/>
                    <a:pt x="30899" y="45611"/>
                  </a:cubicBezTo>
                  <a:cubicBezTo>
                    <a:pt x="30911" y="45674"/>
                    <a:pt x="30911" y="45750"/>
                    <a:pt x="30924" y="45825"/>
                  </a:cubicBezTo>
                  <a:cubicBezTo>
                    <a:pt x="30924" y="45901"/>
                    <a:pt x="30896" y="45941"/>
                    <a:pt x="30840" y="45941"/>
                  </a:cubicBezTo>
                  <a:cubicBezTo>
                    <a:pt x="30821" y="45941"/>
                    <a:pt x="30798" y="45936"/>
                    <a:pt x="30772" y="45926"/>
                  </a:cubicBezTo>
                  <a:cubicBezTo>
                    <a:pt x="30722" y="45914"/>
                    <a:pt x="30671" y="45888"/>
                    <a:pt x="30621" y="45863"/>
                  </a:cubicBezTo>
                  <a:cubicBezTo>
                    <a:pt x="29838" y="45510"/>
                    <a:pt x="29068" y="45143"/>
                    <a:pt x="28323" y="44727"/>
                  </a:cubicBezTo>
                  <a:cubicBezTo>
                    <a:pt x="26845" y="43893"/>
                    <a:pt x="25431" y="42972"/>
                    <a:pt x="24068" y="41987"/>
                  </a:cubicBezTo>
                  <a:cubicBezTo>
                    <a:pt x="23386" y="41494"/>
                    <a:pt x="22754" y="40951"/>
                    <a:pt x="22123" y="40396"/>
                  </a:cubicBezTo>
                  <a:cubicBezTo>
                    <a:pt x="20822" y="39221"/>
                    <a:pt x="19598" y="37946"/>
                    <a:pt x="18411" y="36645"/>
                  </a:cubicBezTo>
                  <a:cubicBezTo>
                    <a:pt x="17426" y="35572"/>
                    <a:pt x="16378" y="34562"/>
                    <a:pt x="15279" y="33602"/>
                  </a:cubicBezTo>
                  <a:cubicBezTo>
                    <a:pt x="14799" y="33186"/>
                    <a:pt x="14345" y="32782"/>
                    <a:pt x="13865" y="32378"/>
                  </a:cubicBezTo>
                  <a:cubicBezTo>
                    <a:pt x="13221" y="31835"/>
                    <a:pt x="12526" y="31380"/>
                    <a:pt x="11781" y="30976"/>
                  </a:cubicBezTo>
                  <a:cubicBezTo>
                    <a:pt x="10796" y="30446"/>
                    <a:pt x="9761" y="30016"/>
                    <a:pt x="8700" y="29688"/>
                  </a:cubicBezTo>
                  <a:cubicBezTo>
                    <a:pt x="7602" y="29334"/>
                    <a:pt x="6465" y="29170"/>
                    <a:pt x="5304" y="29170"/>
                  </a:cubicBezTo>
                  <a:cubicBezTo>
                    <a:pt x="4609" y="29170"/>
                    <a:pt x="3915" y="29259"/>
                    <a:pt x="3258" y="29499"/>
                  </a:cubicBezTo>
                  <a:cubicBezTo>
                    <a:pt x="2235" y="29877"/>
                    <a:pt x="1452" y="30534"/>
                    <a:pt x="1086" y="31595"/>
                  </a:cubicBezTo>
                  <a:cubicBezTo>
                    <a:pt x="897" y="32112"/>
                    <a:pt x="872" y="32643"/>
                    <a:pt x="1011" y="33173"/>
                  </a:cubicBezTo>
                  <a:cubicBezTo>
                    <a:pt x="1112" y="33501"/>
                    <a:pt x="1288" y="33779"/>
                    <a:pt x="1503" y="34044"/>
                  </a:cubicBezTo>
                  <a:cubicBezTo>
                    <a:pt x="1768" y="34373"/>
                    <a:pt x="2096" y="34638"/>
                    <a:pt x="2437" y="34865"/>
                  </a:cubicBezTo>
                  <a:cubicBezTo>
                    <a:pt x="2879" y="35168"/>
                    <a:pt x="3347" y="35433"/>
                    <a:pt x="3826" y="35686"/>
                  </a:cubicBezTo>
                  <a:cubicBezTo>
                    <a:pt x="4609" y="36090"/>
                    <a:pt x="5417" y="36418"/>
                    <a:pt x="6238" y="36734"/>
                  </a:cubicBezTo>
                  <a:cubicBezTo>
                    <a:pt x="7324" y="37163"/>
                    <a:pt x="8372" y="37668"/>
                    <a:pt x="9395" y="38199"/>
                  </a:cubicBezTo>
                  <a:cubicBezTo>
                    <a:pt x="10241" y="38641"/>
                    <a:pt x="11062" y="39146"/>
                    <a:pt x="11832" y="39714"/>
                  </a:cubicBezTo>
                  <a:cubicBezTo>
                    <a:pt x="12388" y="40131"/>
                    <a:pt x="12930" y="40572"/>
                    <a:pt x="13448" y="41027"/>
                  </a:cubicBezTo>
                  <a:cubicBezTo>
                    <a:pt x="14307" y="41772"/>
                    <a:pt x="15178" y="42479"/>
                    <a:pt x="16087" y="43136"/>
                  </a:cubicBezTo>
                  <a:cubicBezTo>
                    <a:pt x="17489" y="44159"/>
                    <a:pt x="19017" y="44967"/>
                    <a:pt x="20620" y="45636"/>
                  </a:cubicBezTo>
                  <a:cubicBezTo>
                    <a:pt x="21883" y="46166"/>
                    <a:pt x="23196" y="46507"/>
                    <a:pt x="24547" y="46747"/>
                  </a:cubicBezTo>
                  <a:cubicBezTo>
                    <a:pt x="25469" y="46911"/>
                    <a:pt x="26404" y="47050"/>
                    <a:pt x="27338" y="47189"/>
                  </a:cubicBezTo>
                  <a:cubicBezTo>
                    <a:pt x="28310" y="47353"/>
                    <a:pt x="29270" y="47530"/>
                    <a:pt x="30192" y="47846"/>
                  </a:cubicBezTo>
                  <a:cubicBezTo>
                    <a:pt x="30583" y="47985"/>
                    <a:pt x="30962" y="48174"/>
                    <a:pt x="31328" y="48376"/>
                  </a:cubicBezTo>
                  <a:cubicBezTo>
                    <a:pt x="31467" y="48464"/>
                    <a:pt x="31543" y="48578"/>
                    <a:pt x="31581" y="48729"/>
                  </a:cubicBezTo>
                  <a:cubicBezTo>
                    <a:pt x="31707" y="49348"/>
                    <a:pt x="31846" y="49967"/>
                    <a:pt x="31985" y="50586"/>
                  </a:cubicBezTo>
                  <a:cubicBezTo>
                    <a:pt x="32060" y="50927"/>
                    <a:pt x="32161" y="51255"/>
                    <a:pt x="32237" y="51583"/>
                  </a:cubicBezTo>
                  <a:cubicBezTo>
                    <a:pt x="32351" y="51975"/>
                    <a:pt x="32477" y="52366"/>
                    <a:pt x="32603" y="52757"/>
                  </a:cubicBezTo>
                  <a:cubicBezTo>
                    <a:pt x="32641" y="52859"/>
                    <a:pt x="32717" y="52997"/>
                    <a:pt x="32616" y="53086"/>
                  </a:cubicBezTo>
                  <a:cubicBezTo>
                    <a:pt x="32592" y="53103"/>
                    <a:pt x="32565" y="53110"/>
                    <a:pt x="32538" y="53110"/>
                  </a:cubicBezTo>
                  <a:cubicBezTo>
                    <a:pt x="32466" y="53110"/>
                    <a:pt x="32386" y="53063"/>
                    <a:pt x="32313" y="53035"/>
                  </a:cubicBezTo>
                  <a:cubicBezTo>
                    <a:pt x="31025" y="52669"/>
                    <a:pt x="29788" y="52189"/>
                    <a:pt x="28601" y="51583"/>
                  </a:cubicBezTo>
                  <a:cubicBezTo>
                    <a:pt x="27477" y="50990"/>
                    <a:pt x="26378" y="50358"/>
                    <a:pt x="25330" y="49651"/>
                  </a:cubicBezTo>
                  <a:cubicBezTo>
                    <a:pt x="24838" y="49323"/>
                    <a:pt x="24333" y="48995"/>
                    <a:pt x="23828" y="48654"/>
                  </a:cubicBezTo>
                  <a:cubicBezTo>
                    <a:pt x="23019" y="48111"/>
                    <a:pt x="22224" y="47543"/>
                    <a:pt x="21416" y="47000"/>
                  </a:cubicBezTo>
                  <a:cubicBezTo>
                    <a:pt x="20759" y="46558"/>
                    <a:pt x="20065" y="46154"/>
                    <a:pt x="19358" y="45800"/>
                  </a:cubicBezTo>
                  <a:cubicBezTo>
                    <a:pt x="18638" y="45446"/>
                    <a:pt x="17893" y="45194"/>
                    <a:pt x="17110" y="45030"/>
                  </a:cubicBezTo>
                  <a:cubicBezTo>
                    <a:pt x="16840" y="44967"/>
                    <a:pt x="16570" y="44922"/>
                    <a:pt x="16300" y="44922"/>
                  </a:cubicBezTo>
                  <a:cubicBezTo>
                    <a:pt x="16241" y="44922"/>
                    <a:pt x="16183" y="44924"/>
                    <a:pt x="16125" y="44929"/>
                  </a:cubicBezTo>
                  <a:cubicBezTo>
                    <a:pt x="15898" y="44941"/>
                    <a:pt x="15683" y="44979"/>
                    <a:pt x="15481" y="45106"/>
                  </a:cubicBezTo>
                  <a:cubicBezTo>
                    <a:pt x="15178" y="45320"/>
                    <a:pt x="15039" y="45598"/>
                    <a:pt x="15039" y="45952"/>
                  </a:cubicBezTo>
                  <a:cubicBezTo>
                    <a:pt x="15052" y="46204"/>
                    <a:pt x="15140" y="46431"/>
                    <a:pt x="15254" y="46659"/>
                  </a:cubicBezTo>
                  <a:cubicBezTo>
                    <a:pt x="15570" y="47202"/>
                    <a:pt x="15936" y="47694"/>
                    <a:pt x="16340" y="48174"/>
                  </a:cubicBezTo>
                  <a:cubicBezTo>
                    <a:pt x="16908" y="48818"/>
                    <a:pt x="17527" y="49411"/>
                    <a:pt x="18133" y="50030"/>
                  </a:cubicBezTo>
                  <a:cubicBezTo>
                    <a:pt x="18613" y="50523"/>
                    <a:pt x="19080" y="51040"/>
                    <a:pt x="19497" y="51608"/>
                  </a:cubicBezTo>
                  <a:cubicBezTo>
                    <a:pt x="20103" y="52391"/>
                    <a:pt x="20759" y="53124"/>
                    <a:pt x="21504" y="53780"/>
                  </a:cubicBezTo>
                  <a:cubicBezTo>
                    <a:pt x="22274" y="54437"/>
                    <a:pt x="23146" y="54917"/>
                    <a:pt x="24118" y="55195"/>
                  </a:cubicBezTo>
                  <a:cubicBezTo>
                    <a:pt x="24712" y="55355"/>
                    <a:pt x="25313" y="55416"/>
                    <a:pt x="25921" y="55416"/>
                  </a:cubicBezTo>
                  <a:cubicBezTo>
                    <a:pt x="26127" y="55416"/>
                    <a:pt x="26334" y="55409"/>
                    <a:pt x="26542" y="55397"/>
                  </a:cubicBezTo>
                  <a:cubicBezTo>
                    <a:pt x="27363" y="55346"/>
                    <a:pt x="28184" y="55220"/>
                    <a:pt x="29005" y="55106"/>
                  </a:cubicBezTo>
                  <a:cubicBezTo>
                    <a:pt x="29371" y="55056"/>
                    <a:pt x="29750" y="55005"/>
                    <a:pt x="30116" y="54967"/>
                  </a:cubicBezTo>
                  <a:cubicBezTo>
                    <a:pt x="30519" y="54913"/>
                    <a:pt x="30923" y="54898"/>
                    <a:pt x="31326" y="54898"/>
                  </a:cubicBezTo>
                  <a:cubicBezTo>
                    <a:pt x="31491" y="54898"/>
                    <a:pt x="31656" y="54900"/>
                    <a:pt x="31821" y="54904"/>
                  </a:cubicBezTo>
                  <a:cubicBezTo>
                    <a:pt x="32262" y="54904"/>
                    <a:pt x="32692" y="55005"/>
                    <a:pt x="33121" y="55093"/>
                  </a:cubicBezTo>
                  <a:cubicBezTo>
                    <a:pt x="33209" y="55119"/>
                    <a:pt x="33285" y="55157"/>
                    <a:pt x="33374" y="55182"/>
                  </a:cubicBezTo>
                  <a:cubicBezTo>
                    <a:pt x="33614" y="55258"/>
                    <a:pt x="33752" y="55422"/>
                    <a:pt x="33841" y="55662"/>
                  </a:cubicBezTo>
                  <a:cubicBezTo>
                    <a:pt x="34068" y="56306"/>
                    <a:pt x="34333" y="56950"/>
                    <a:pt x="34548" y="57594"/>
                  </a:cubicBezTo>
                  <a:cubicBezTo>
                    <a:pt x="34763" y="58275"/>
                    <a:pt x="35015" y="58957"/>
                    <a:pt x="35242" y="59639"/>
                  </a:cubicBezTo>
                  <a:cubicBezTo>
                    <a:pt x="35495" y="60409"/>
                    <a:pt x="35735" y="61192"/>
                    <a:pt x="35975" y="61975"/>
                  </a:cubicBezTo>
                  <a:cubicBezTo>
                    <a:pt x="36189" y="62682"/>
                    <a:pt x="36417" y="63377"/>
                    <a:pt x="36619" y="64097"/>
                  </a:cubicBezTo>
                  <a:cubicBezTo>
                    <a:pt x="36745" y="64551"/>
                    <a:pt x="36922" y="64993"/>
                    <a:pt x="37048" y="65448"/>
                  </a:cubicBezTo>
                  <a:cubicBezTo>
                    <a:pt x="37288" y="66256"/>
                    <a:pt x="37591" y="67051"/>
                    <a:pt x="37907" y="67834"/>
                  </a:cubicBezTo>
                  <a:cubicBezTo>
                    <a:pt x="38109" y="68352"/>
                    <a:pt x="38336" y="68870"/>
                    <a:pt x="38601" y="69362"/>
                  </a:cubicBezTo>
                  <a:cubicBezTo>
                    <a:pt x="38690" y="69539"/>
                    <a:pt x="38829" y="69703"/>
                    <a:pt x="38967" y="69842"/>
                  </a:cubicBezTo>
                  <a:cubicBezTo>
                    <a:pt x="39094" y="69955"/>
                    <a:pt x="39245" y="70019"/>
                    <a:pt x="39409" y="70019"/>
                  </a:cubicBezTo>
                  <a:cubicBezTo>
                    <a:pt x="39927" y="69981"/>
                    <a:pt x="40445" y="69955"/>
                    <a:pt x="40925" y="69766"/>
                  </a:cubicBezTo>
                  <a:cubicBezTo>
                    <a:pt x="40975" y="69753"/>
                    <a:pt x="41026" y="69728"/>
                    <a:pt x="41076" y="69703"/>
                  </a:cubicBezTo>
                  <a:cubicBezTo>
                    <a:pt x="41278" y="69577"/>
                    <a:pt x="41316" y="69299"/>
                    <a:pt x="41165" y="69109"/>
                  </a:cubicBezTo>
                  <a:cubicBezTo>
                    <a:pt x="41152" y="69097"/>
                    <a:pt x="41139" y="69084"/>
                    <a:pt x="41127" y="69072"/>
                  </a:cubicBezTo>
                  <a:cubicBezTo>
                    <a:pt x="40798" y="68794"/>
                    <a:pt x="40622" y="68428"/>
                    <a:pt x="40470" y="68049"/>
                  </a:cubicBezTo>
                  <a:cubicBezTo>
                    <a:pt x="40205" y="67367"/>
                    <a:pt x="39965" y="66685"/>
                    <a:pt x="39700" y="66003"/>
                  </a:cubicBezTo>
                  <a:cubicBezTo>
                    <a:pt x="39409" y="65233"/>
                    <a:pt x="39169" y="64463"/>
                    <a:pt x="38930" y="63680"/>
                  </a:cubicBezTo>
                  <a:cubicBezTo>
                    <a:pt x="38715" y="63023"/>
                    <a:pt x="38538" y="62341"/>
                    <a:pt x="38349" y="61672"/>
                  </a:cubicBezTo>
                  <a:cubicBezTo>
                    <a:pt x="38235" y="61268"/>
                    <a:pt x="38109" y="60864"/>
                    <a:pt x="37995" y="60473"/>
                  </a:cubicBezTo>
                  <a:cubicBezTo>
                    <a:pt x="37856" y="59993"/>
                    <a:pt x="37717" y="59526"/>
                    <a:pt x="37578" y="59046"/>
                  </a:cubicBezTo>
                  <a:cubicBezTo>
                    <a:pt x="37553" y="58995"/>
                    <a:pt x="37541" y="58945"/>
                    <a:pt x="37528" y="58894"/>
                  </a:cubicBezTo>
                  <a:cubicBezTo>
                    <a:pt x="37376" y="58389"/>
                    <a:pt x="37212" y="57897"/>
                    <a:pt x="37061" y="57392"/>
                  </a:cubicBezTo>
                  <a:cubicBezTo>
                    <a:pt x="36859" y="56710"/>
                    <a:pt x="36669" y="56028"/>
                    <a:pt x="36480" y="55346"/>
                  </a:cubicBezTo>
                  <a:cubicBezTo>
                    <a:pt x="36366" y="54980"/>
                    <a:pt x="36265" y="54614"/>
                    <a:pt x="36152" y="54235"/>
                  </a:cubicBezTo>
                  <a:cubicBezTo>
                    <a:pt x="36063" y="53894"/>
                    <a:pt x="35962" y="53553"/>
                    <a:pt x="35874" y="53212"/>
                  </a:cubicBezTo>
                  <a:cubicBezTo>
                    <a:pt x="35798" y="52934"/>
                    <a:pt x="35722" y="52656"/>
                    <a:pt x="35647" y="52366"/>
                  </a:cubicBezTo>
                  <a:cubicBezTo>
                    <a:pt x="35407" y="51457"/>
                    <a:pt x="35167" y="50548"/>
                    <a:pt x="34927" y="49639"/>
                  </a:cubicBezTo>
                  <a:cubicBezTo>
                    <a:pt x="34699" y="48692"/>
                    <a:pt x="34472" y="47732"/>
                    <a:pt x="34258" y="46785"/>
                  </a:cubicBezTo>
                  <a:cubicBezTo>
                    <a:pt x="33980" y="45598"/>
                    <a:pt x="33702" y="44398"/>
                    <a:pt x="33437" y="43212"/>
                  </a:cubicBezTo>
                  <a:cubicBezTo>
                    <a:pt x="32970" y="41191"/>
                    <a:pt x="32641" y="39146"/>
                    <a:pt x="32401" y="37087"/>
                  </a:cubicBezTo>
                  <a:cubicBezTo>
                    <a:pt x="32225" y="35421"/>
                    <a:pt x="31985" y="33767"/>
                    <a:pt x="31720" y="32112"/>
                  </a:cubicBezTo>
                  <a:cubicBezTo>
                    <a:pt x="31555" y="31039"/>
                    <a:pt x="31328" y="29991"/>
                    <a:pt x="31076" y="28930"/>
                  </a:cubicBezTo>
                  <a:cubicBezTo>
                    <a:pt x="30886" y="28160"/>
                    <a:pt x="30684" y="27390"/>
                    <a:pt x="30457" y="26632"/>
                  </a:cubicBezTo>
                  <a:cubicBezTo>
                    <a:pt x="30091" y="25382"/>
                    <a:pt x="29661" y="24157"/>
                    <a:pt x="29156" y="22958"/>
                  </a:cubicBezTo>
                  <a:cubicBezTo>
                    <a:pt x="28777" y="22049"/>
                    <a:pt x="28298" y="21190"/>
                    <a:pt x="27755" y="20357"/>
                  </a:cubicBezTo>
                  <a:cubicBezTo>
                    <a:pt x="26858" y="18968"/>
                    <a:pt x="25924" y="17617"/>
                    <a:pt x="24977" y="16253"/>
                  </a:cubicBezTo>
                  <a:cubicBezTo>
                    <a:pt x="24118" y="15028"/>
                    <a:pt x="23323" y="13778"/>
                    <a:pt x="22540" y="12503"/>
                  </a:cubicBezTo>
                  <a:cubicBezTo>
                    <a:pt x="21782" y="11278"/>
                    <a:pt x="20999" y="10053"/>
                    <a:pt x="20128" y="8891"/>
                  </a:cubicBezTo>
                  <a:cubicBezTo>
                    <a:pt x="19231" y="7692"/>
                    <a:pt x="18272" y="6530"/>
                    <a:pt x="17262" y="5419"/>
                  </a:cubicBezTo>
                  <a:cubicBezTo>
                    <a:pt x="16542" y="4649"/>
                    <a:pt x="15835" y="3878"/>
                    <a:pt x="15064" y="3146"/>
                  </a:cubicBezTo>
                  <a:cubicBezTo>
                    <a:pt x="14547" y="2641"/>
                    <a:pt x="13979" y="2174"/>
                    <a:pt x="13410" y="1719"/>
                  </a:cubicBezTo>
                  <a:cubicBezTo>
                    <a:pt x="13006" y="1416"/>
                    <a:pt x="12602" y="1113"/>
                    <a:pt x="12198" y="823"/>
                  </a:cubicBezTo>
                  <a:cubicBezTo>
                    <a:pt x="11756" y="507"/>
                    <a:pt x="11276" y="255"/>
                    <a:pt x="10759" y="116"/>
                  </a:cubicBezTo>
                  <a:cubicBezTo>
                    <a:pt x="10620" y="65"/>
                    <a:pt x="10468" y="40"/>
                    <a:pt x="10317" y="15"/>
                  </a:cubicBezTo>
                  <a:cubicBezTo>
                    <a:pt x="10245" y="5"/>
                    <a:pt x="10174" y="0"/>
                    <a:pt x="1010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9" name="Google Shape;159;p11"/>
            <p:cNvGrpSpPr/>
            <p:nvPr/>
          </p:nvGrpSpPr>
          <p:grpSpPr>
            <a:xfrm>
              <a:off x="510006" y="4597287"/>
              <a:ext cx="1094619" cy="1080451"/>
              <a:chOff x="2496450" y="3883250"/>
              <a:chExt cx="847950" cy="836975"/>
            </a:xfrm>
          </p:grpSpPr>
          <p:sp>
            <p:nvSpPr>
              <p:cNvPr id="160" name="Google Shape;160;p11"/>
              <p:cNvSpPr/>
              <p:nvPr/>
            </p:nvSpPr>
            <p:spPr>
              <a:xfrm>
                <a:off x="2496450" y="3883250"/>
                <a:ext cx="847950" cy="836975"/>
              </a:xfrm>
              <a:custGeom>
                <a:rect b="b" l="l" r="r" t="t"/>
                <a:pathLst>
                  <a:path extrusionOk="0" h="33479" w="33918">
                    <a:moveTo>
                      <a:pt x="19716" y="1"/>
                    </a:moveTo>
                    <a:cubicBezTo>
                      <a:pt x="19590" y="1"/>
                      <a:pt x="19463" y="9"/>
                      <a:pt x="19333" y="26"/>
                    </a:cubicBezTo>
                    <a:cubicBezTo>
                      <a:pt x="18815" y="102"/>
                      <a:pt x="18335" y="279"/>
                      <a:pt x="17881" y="544"/>
                    </a:cubicBezTo>
                    <a:cubicBezTo>
                      <a:pt x="17010" y="1049"/>
                      <a:pt x="16265" y="1718"/>
                      <a:pt x="15621" y="2488"/>
                    </a:cubicBezTo>
                    <a:cubicBezTo>
                      <a:pt x="14446" y="3890"/>
                      <a:pt x="13689" y="5468"/>
                      <a:pt x="13398" y="7261"/>
                    </a:cubicBezTo>
                    <a:cubicBezTo>
                      <a:pt x="13386" y="7362"/>
                      <a:pt x="13360" y="7476"/>
                      <a:pt x="13322" y="7577"/>
                    </a:cubicBezTo>
                    <a:cubicBezTo>
                      <a:pt x="13305" y="7648"/>
                      <a:pt x="13256" y="7688"/>
                      <a:pt x="13198" y="7688"/>
                    </a:cubicBezTo>
                    <a:cubicBezTo>
                      <a:pt x="13173" y="7688"/>
                      <a:pt x="13147" y="7681"/>
                      <a:pt x="13120" y="7665"/>
                    </a:cubicBezTo>
                    <a:cubicBezTo>
                      <a:pt x="12994" y="7577"/>
                      <a:pt x="12868" y="7489"/>
                      <a:pt x="12742" y="7400"/>
                    </a:cubicBezTo>
                    <a:cubicBezTo>
                      <a:pt x="11959" y="6857"/>
                      <a:pt x="11176" y="6302"/>
                      <a:pt x="10292" y="5910"/>
                    </a:cubicBezTo>
                    <a:cubicBezTo>
                      <a:pt x="9547" y="5569"/>
                      <a:pt x="8751" y="5342"/>
                      <a:pt x="7931" y="5304"/>
                    </a:cubicBezTo>
                    <a:cubicBezTo>
                      <a:pt x="7809" y="5296"/>
                      <a:pt x="7688" y="5292"/>
                      <a:pt x="7568" y="5292"/>
                    </a:cubicBezTo>
                    <a:cubicBezTo>
                      <a:pt x="6566" y="5292"/>
                      <a:pt x="5619" y="5574"/>
                      <a:pt x="4774" y="6138"/>
                    </a:cubicBezTo>
                    <a:cubicBezTo>
                      <a:pt x="3448" y="7021"/>
                      <a:pt x="2552" y="8234"/>
                      <a:pt x="2046" y="9736"/>
                    </a:cubicBezTo>
                    <a:cubicBezTo>
                      <a:pt x="1844" y="10342"/>
                      <a:pt x="1731" y="10974"/>
                      <a:pt x="1769" y="11618"/>
                    </a:cubicBezTo>
                    <a:cubicBezTo>
                      <a:pt x="1844" y="12691"/>
                      <a:pt x="2185" y="13663"/>
                      <a:pt x="2779" y="14560"/>
                    </a:cubicBezTo>
                    <a:cubicBezTo>
                      <a:pt x="3069" y="14989"/>
                      <a:pt x="3385" y="15393"/>
                      <a:pt x="3751" y="15759"/>
                    </a:cubicBezTo>
                    <a:cubicBezTo>
                      <a:pt x="4042" y="16050"/>
                      <a:pt x="4345" y="16328"/>
                      <a:pt x="4635" y="16618"/>
                    </a:cubicBezTo>
                    <a:cubicBezTo>
                      <a:pt x="4900" y="16896"/>
                      <a:pt x="4888" y="16972"/>
                      <a:pt x="4584" y="17237"/>
                    </a:cubicBezTo>
                    <a:cubicBezTo>
                      <a:pt x="4547" y="17262"/>
                      <a:pt x="4509" y="17287"/>
                      <a:pt x="4471" y="17312"/>
                    </a:cubicBezTo>
                    <a:cubicBezTo>
                      <a:pt x="4218" y="17514"/>
                      <a:pt x="3978" y="17717"/>
                      <a:pt x="3726" y="17906"/>
                    </a:cubicBezTo>
                    <a:cubicBezTo>
                      <a:pt x="2993" y="18474"/>
                      <a:pt x="2274" y="19068"/>
                      <a:pt x="1642" y="19749"/>
                    </a:cubicBezTo>
                    <a:cubicBezTo>
                      <a:pt x="1200" y="20242"/>
                      <a:pt x="822" y="20772"/>
                      <a:pt x="582" y="21378"/>
                    </a:cubicBezTo>
                    <a:cubicBezTo>
                      <a:pt x="152" y="22477"/>
                      <a:pt x="1" y="23613"/>
                      <a:pt x="203" y="24775"/>
                    </a:cubicBezTo>
                    <a:cubicBezTo>
                      <a:pt x="380" y="25760"/>
                      <a:pt x="809" y="26619"/>
                      <a:pt x="1567" y="27288"/>
                    </a:cubicBezTo>
                    <a:cubicBezTo>
                      <a:pt x="2034" y="27692"/>
                      <a:pt x="2564" y="27995"/>
                      <a:pt x="3132" y="28210"/>
                    </a:cubicBezTo>
                    <a:cubicBezTo>
                      <a:pt x="4066" y="28569"/>
                      <a:pt x="5019" y="28762"/>
                      <a:pt x="5995" y="28762"/>
                    </a:cubicBezTo>
                    <a:cubicBezTo>
                      <a:pt x="6392" y="28762"/>
                      <a:pt x="6793" y="28730"/>
                      <a:pt x="7198" y="28664"/>
                    </a:cubicBezTo>
                    <a:cubicBezTo>
                      <a:pt x="8499" y="28449"/>
                      <a:pt x="9635" y="27919"/>
                      <a:pt x="10582" y="26997"/>
                    </a:cubicBezTo>
                    <a:cubicBezTo>
                      <a:pt x="10696" y="26884"/>
                      <a:pt x="10810" y="26770"/>
                      <a:pt x="10936" y="26644"/>
                    </a:cubicBezTo>
                    <a:cubicBezTo>
                      <a:pt x="10986" y="26593"/>
                      <a:pt x="11037" y="26543"/>
                      <a:pt x="11087" y="26480"/>
                    </a:cubicBezTo>
                    <a:cubicBezTo>
                      <a:pt x="11214" y="26348"/>
                      <a:pt x="11331" y="26283"/>
                      <a:pt x="11438" y="26283"/>
                    </a:cubicBezTo>
                    <a:cubicBezTo>
                      <a:pt x="11577" y="26283"/>
                      <a:pt x="11700" y="26392"/>
                      <a:pt x="11807" y="26606"/>
                    </a:cubicBezTo>
                    <a:cubicBezTo>
                      <a:pt x="12009" y="26997"/>
                      <a:pt x="12199" y="27389"/>
                      <a:pt x="12401" y="27780"/>
                    </a:cubicBezTo>
                    <a:cubicBezTo>
                      <a:pt x="12704" y="28323"/>
                      <a:pt x="12994" y="28879"/>
                      <a:pt x="13310" y="29409"/>
                    </a:cubicBezTo>
                    <a:cubicBezTo>
                      <a:pt x="13853" y="30318"/>
                      <a:pt x="14509" y="31126"/>
                      <a:pt x="15292" y="31833"/>
                    </a:cubicBezTo>
                    <a:cubicBezTo>
                      <a:pt x="15936" y="32402"/>
                      <a:pt x="16643" y="32869"/>
                      <a:pt x="17451" y="33159"/>
                    </a:cubicBezTo>
                    <a:cubicBezTo>
                      <a:pt x="18055" y="33370"/>
                      <a:pt x="18652" y="33478"/>
                      <a:pt x="19241" y="33478"/>
                    </a:cubicBezTo>
                    <a:cubicBezTo>
                      <a:pt x="19995" y="33478"/>
                      <a:pt x="20737" y="33301"/>
                      <a:pt x="21467" y="32932"/>
                    </a:cubicBezTo>
                    <a:cubicBezTo>
                      <a:pt x="22439" y="32452"/>
                      <a:pt x="23159" y="31707"/>
                      <a:pt x="23740" y="30811"/>
                    </a:cubicBezTo>
                    <a:cubicBezTo>
                      <a:pt x="24245" y="30028"/>
                      <a:pt x="24586" y="29169"/>
                      <a:pt x="24838" y="28273"/>
                    </a:cubicBezTo>
                    <a:cubicBezTo>
                      <a:pt x="25040" y="27528"/>
                      <a:pt x="25154" y="26757"/>
                      <a:pt x="25230" y="25987"/>
                    </a:cubicBezTo>
                    <a:cubicBezTo>
                      <a:pt x="25318" y="25166"/>
                      <a:pt x="25305" y="24346"/>
                      <a:pt x="25255" y="23538"/>
                    </a:cubicBezTo>
                    <a:cubicBezTo>
                      <a:pt x="25230" y="23108"/>
                      <a:pt x="25204" y="22679"/>
                      <a:pt x="25192" y="22262"/>
                    </a:cubicBezTo>
                    <a:cubicBezTo>
                      <a:pt x="25192" y="22149"/>
                      <a:pt x="25204" y="22048"/>
                      <a:pt x="25217" y="21947"/>
                    </a:cubicBezTo>
                    <a:cubicBezTo>
                      <a:pt x="25230" y="21808"/>
                      <a:pt x="25318" y="21732"/>
                      <a:pt x="25444" y="21694"/>
                    </a:cubicBezTo>
                    <a:cubicBezTo>
                      <a:pt x="25548" y="21664"/>
                      <a:pt x="25656" y="21652"/>
                      <a:pt x="25763" y="21652"/>
                    </a:cubicBezTo>
                    <a:cubicBezTo>
                      <a:pt x="25839" y="21652"/>
                      <a:pt x="25914" y="21658"/>
                      <a:pt x="25987" y="21669"/>
                    </a:cubicBezTo>
                    <a:cubicBezTo>
                      <a:pt x="26581" y="21745"/>
                      <a:pt x="27174" y="21719"/>
                      <a:pt x="27755" y="21732"/>
                    </a:cubicBezTo>
                    <a:cubicBezTo>
                      <a:pt x="27963" y="21732"/>
                      <a:pt x="28169" y="21735"/>
                      <a:pt x="28374" y="21735"/>
                    </a:cubicBezTo>
                    <a:cubicBezTo>
                      <a:pt x="28579" y="21735"/>
                      <a:pt x="28784" y="21732"/>
                      <a:pt x="28993" y="21719"/>
                    </a:cubicBezTo>
                    <a:cubicBezTo>
                      <a:pt x="29687" y="21681"/>
                      <a:pt x="30382" y="21593"/>
                      <a:pt x="31051" y="21366"/>
                    </a:cubicBezTo>
                    <a:cubicBezTo>
                      <a:pt x="32061" y="21037"/>
                      <a:pt x="32781" y="20393"/>
                      <a:pt x="33248" y="19446"/>
                    </a:cubicBezTo>
                    <a:cubicBezTo>
                      <a:pt x="33803" y="18335"/>
                      <a:pt x="33917" y="17161"/>
                      <a:pt x="33715" y="15949"/>
                    </a:cubicBezTo>
                    <a:cubicBezTo>
                      <a:pt x="33450" y="14332"/>
                      <a:pt x="32579" y="13082"/>
                      <a:pt x="31265" y="12148"/>
                    </a:cubicBezTo>
                    <a:cubicBezTo>
                      <a:pt x="30180" y="11365"/>
                      <a:pt x="28942" y="10961"/>
                      <a:pt x="27641" y="10746"/>
                    </a:cubicBezTo>
                    <a:cubicBezTo>
                      <a:pt x="27200" y="10683"/>
                      <a:pt x="26770" y="10671"/>
                      <a:pt x="26328" y="10620"/>
                    </a:cubicBezTo>
                    <a:cubicBezTo>
                      <a:pt x="26086" y="10598"/>
                      <a:pt x="25848" y="10585"/>
                      <a:pt x="25612" y="10585"/>
                    </a:cubicBezTo>
                    <a:cubicBezTo>
                      <a:pt x="25442" y="10585"/>
                      <a:pt x="25273" y="10592"/>
                      <a:pt x="25103" y="10608"/>
                    </a:cubicBezTo>
                    <a:cubicBezTo>
                      <a:pt x="24434" y="10683"/>
                      <a:pt x="23765" y="10658"/>
                      <a:pt x="23096" y="10671"/>
                    </a:cubicBezTo>
                    <a:cubicBezTo>
                      <a:pt x="23069" y="10674"/>
                      <a:pt x="23041" y="10676"/>
                      <a:pt x="23012" y="10676"/>
                    </a:cubicBezTo>
                    <a:cubicBezTo>
                      <a:pt x="22935" y="10676"/>
                      <a:pt x="22854" y="10664"/>
                      <a:pt x="22780" y="10645"/>
                    </a:cubicBezTo>
                    <a:cubicBezTo>
                      <a:pt x="22666" y="10633"/>
                      <a:pt x="22591" y="10544"/>
                      <a:pt x="22591" y="10431"/>
                    </a:cubicBezTo>
                    <a:cubicBezTo>
                      <a:pt x="22591" y="10380"/>
                      <a:pt x="22591" y="10330"/>
                      <a:pt x="22603" y="10292"/>
                    </a:cubicBezTo>
                    <a:cubicBezTo>
                      <a:pt x="22666" y="9825"/>
                      <a:pt x="22717" y="9357"/>
                      <a:pt x="22793" y="8890"/>
                    </a:cubicBezTo>
                    <a:cubicBezTo>
                      <a:pt x="22919" y="8082"/>
                      <a:pt x="23020" y="7261"/>
                      <a:pt x="23083" y="6453"/>
                    </a:cubicBezTo>
                    <a:cubicBezTo>
                      <a:pt x="23134" y="5658"/>
                      <a:pt x="23096" y="4875"/>
                      <a:pt x="22982" y="4092"/>
                    </a:cubicBezTo>
                    <a:cubicBezTo>
                      <a:pt x="22856" y="3284"/>
                      <a:pt x="22666" y="2476"/>
                      <a:pt x="22275" y="1743"/>
                    </a:cubicBezTo>
                    <a:cubicBezTo>
                      <a:pt x="22048" y="1327"/>
                      <a:pt x="21770" y="948"/>
                      <a:pt x="21404" y="645"/>
                    </a:cubicBezTo>
                    <a:cubicBezTo>
                      <a:pt x="20909" y="213"/>
                      <a:pt x="20344" y="1"/>
                      <a:pt x="197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a:off x="2719650" y="4181050"/>
                <a:ext cx="306225" cy="249825"/>
              </a:xfrm>
              <a:custGeom>
                <a:rect b="b" l="l" r="r" t="t"/>
                <a:pathLst>
                  <a:path extrusionOk="0" h="9993" w="12249">
                    <a:moveTo>
                      <a:pt x="6917" y="1"/>
                    </a:moveTo>
                    <a:cubicBezTo>
                      <a:pt x="6478" y="1"/>
                      <a:pt x="6060" y="131"/>
                      <a:pt x="5657" y="337"/>
                    </a:cubicBezTo>
                    <a:cubicBezTo>
                      <a:pt x="5026" y="665"/>
                      <a:pt x="4584" y="1170"/>
                      <a:pt x="4268" y="1789"/>
                    </a:cubicBezTo>
                    <a:cubicBezTo>
                      <a:pt x="4205" y="1915"/>
                      <a:pt x="4142" y="2029"/>
                      <a:pt x="4079" y="2143"/>
                    </a:cubicBezTo>
                    <a:cubicBezTo>
                      <a:pt x="4041" y="2208"/>
                      <a:pt x="3983" y="2246"/>
                      <a:pt x="3915" y="2246"/>
                    </a:cubicBezTo>
                    <a:cubicBezTo>
                      <a:pt x="3891" y="2246"/>
                      <a:pt x="3865" y="2241"/>
                      <a:pt x="3839" y="2231"/>
                    </a:cubicBezTo>
                    <a:cubicBezTo>
                      <a:pt x="3738" y="2181"/>
                      <a:pt x="3624" y="2130"/>
                      <a:pt x="3523" y="2067"/>
                    </a:cubicBezTo>
                    <a:cubicBezTo>
                      <a:pt x="3271" y="1941"/>
                      <a:pt x="3018" y="1827"/>
                      <a:pt x="2740" y="1739"/>
                    </a:cubicBezTo>
                    <a:cubicBezTo>
                      <a:pt x="2447" y="1648"/>
                      <a:pt x="2150" y="1592"/>
                      <a:pt x="1852" y="1592"/>
                    </a:cubicBezTo>
                    <a:cubicBezTo>
                      <a:pt x="1610" y="1592"/>
                      <a:pt x="1367" y="1629"/>
                      <a:pt x="1124" y="1713"/>
                    </a:cubicBezTo>
                    <a:cubicBezTo>
                      <a:pt x="328" y="1979"/>
                      <a:pt x="0" y="2547"/>
                      <a:pt x="126" y="3317"/>
                    </a:cubicBezTo>
                    <a:cubicBezTo>
                      <a:pt x="152" y="3469"/>
                      <a:pt x="190" y="3607"/>
                      <a:pt x="240" y="3746"/>
                    </a:cubicBezTo>
                    <a:cubicBezTo>
                      <a:pt x="568" y="4643"/>
                      <a:pt x="1111" y="5363"/>
                      <a:pt x="1894" y="5906"/>
                    </a:cubicBezTo>
                    <a:cubicBezTo>
                      <a:pt x="1970" y="5956"/>
                      <a:pt x="2046" y="6007"/>
                      <a:pt x="2122" y="6057"/>
                    </a:cubicBezTo>
                    <a:cubicBezTo>
                      <a:pt x="2248" y="6133"/>
                      <a:pt x="2286" y="6246"/>
                      <a:pt x="2273" y="6398"/>
                    </a:cubicBezTo>
                    <a:cubicBezTo>
                      <a:pt x="2260" y="6663"/>
                      <a:pt x="2235" y="6928"/>
                      <a:pt x="2235" y="7193"/>
                    </a:cubicBezTo>
                    <a:cubicBezTo>
                      <a:pt x="2235" y="7686"/>
                      <a:pt x="2374" y="8140"/>
                      <a:pt x="2665" y="8532"/>
                    </a:cubicBezTo>
                    <a:cubicBezTo>
                      <a:pt x="3017" y="9006"/>
                      <a:pt x="3512" y="9251"/>
                      <a:pt x="4017" y="9251"/>
                    </a:cubicBezTo>
                    <a:cubicBezTo>
                      <a:pt x="4400" y="9251"/>
                      <a:pt x="4789" y="9111"/>
                      <a:pt x="5127" y="8822"/>
                    </a:cubicBezTo>
                    <a:cubicBezTo>
                      <a:pt x="5291" y="8683"/>
                      <a:pt x="5442" y="8545"/>
                      <a:pt x="5594" y="8406"/>
                    </a:cubicBezTo>
                    <a:cubicBezTo>
                      <a:pt x="5672" y="8335"/>
                      <a:pt x="5733" y="8300"/>
                      <a:pt x="5794" y="8300"/>
                    </a:cubicBezTo>
                    <a:cubicBezTo>
                      <a:pt x="5853" y="8300"/>
                      <a:pt x="5911" y="8331"/>
                      <a:pt x="5985" y="8393"/>
                    </a:cubicBezTo>
                    <a:cubicBezTo>
                      <a:pt x="6061" y="8456"/>
                      <a:pt x="6137" y="8532"/>
                      <a:pt x="6213" y="8608"/>
                    </a:cubicBezTo>
                    <a:cubicBezTo>
                      <a:pt x="6528" y="8873"/>
                      <a:pt x="6844" y="9151"/>
                      <a:pt x="7160" y="9416"/>
                    </a:cubicBezTo>
                    <a:cubicBezTo>
                      <a:pt x="7450" y="9630"/>
                      <a:pt x="7753" y="9820"/>
                      <a:pt x="8094" y="9921"/>
                    </a:cubicBezTo>
                    <a:cubicBezTo>
                      <a:pt x="8245" y="9969"/>
                      <a:pt x="8390" y="9993"/>
                      <a:pt x="8528" y="9993"/>
                    </a:cubicBezTo>
                    <a:cubicBezTo>
                      <a:pt x="8933" y="9993"/>
                      <a:pt x="9276" y="9789"/>
                      <a:pt x="9521" y="9403"/>
                    </a:cubicBezTo>
                    <a:cubicBezTo>
                      <a:pt x="9710" y="9113"/>
                      <a:pt x="9799" y="8784"/>
                      <a:pt x="9824" y="8431"/>
                    </a:cubicBezTo>
                    <a:cubicBezTo>
                      <a:pt x="9849" y="7989"/>
                      <a:pt x="9799" y="7547"/>
                      <a:pt x="9647" y="7118"/>
                    </a:cubicBezTo>
                    <a:cubicBezTo>
                      <a:pt x="9609" y="7004"/>
                      <a:pt x="9571" y="6890"/>
                      <a:pt x="9534" y="6777"/>
                    </a:cubicBezTo>
                    <a:cubicBezTo>
                      <a:pt x="9470" y="6613"/>
                      <a:pt x="9508" y="6575"/>
                      <a:pt x="9685" y="6537"/>
                    </a:cubicBezTo>
                    <a:cubicBezTo>
                      <a:pt x="9811" y="6512"/>
                      <a:pt x="9950" y="6499"/>
                      <a:pt x="10077" y="6474"/>
                    </a:cubicBezTo>
                    <a:cubicBezTo>
                      <a:pt x="10418" y="6398"/>
                      <a:pt x="10733" y="6284"/>
                      <a:pt x="11074" y="6032"/>
                    </a:cubicBezTo>
                    <a:cubicBezTo>
                      <a:pt x="11112" y="6007"/>
                      <a:pt x="11213" y="5943"/>
                      <a:pt x="11314" y="5880"/>
                    </a:cubicBezTo>
                    <a:cubicBezTo>
                      <a:pt x="11705" y="5565"/>
                      <a:pt x="11983" y="5161"/>
                      <a:pt x="12084" y="4655"/>
                    </a:cubicBezTo>
                    <a:cubicBezTo>
                      <a:pt x="12248" y="3873"/>
                      <a:pt x="11832" y="3115"/>
                      <a:pt x="11061" y="2774"/>
                    </a:cubicBezTo>
                    <a:cubicBezTo>
                      <a:pt x="10506" y="2521"/>
                      <a:pt x="9900" y="2433"/>
                      <a:pt x="9281" y="2420"/>
                    </a:cubicBezTo>
                    <a:cubicBezTo>
                      <a:pt x="8940" y="2408"/>
                      <a:pt x="8928" y="2408"/>
                      <a:pt x="8839" y="2054"/>
                    </a:cubicBezTo>
                    <a:cubicBezTo>
                      <a:pt x="8801" y="1890"/>
                      <a:pt x="8763" y="1739"/>
                      <a:pt x="8725" y="1574"/>
                    </a:cubicBezTo>
                    <a:cubicBezTo>
                      <a:pt x="8662" y="1335"/>
                      <a:pt x="8561" y="1095"/>
                      <a:pt x="8448" y="880"/>
                    </a:cubicBezTo>
                    <a:cubicBezTo>
                      <a:pt x="8183" y="425"/>
                      <a:pt x="7816" y="135"/>
                      <a:pt x="7299" y="34"/>
                    </a:cubicBezTo>
                    <a:cubicBezTo>
                      <a:pt x="7170" y="12"/>
                      <a:pt x="7042" y="1"/>
                      <a:pt x="69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a:off x="2846550" y="4269600"/>
                <a:ext cx="67900" cy="63825"/>
              </a:xfrm>
              <a:custGeom>
                <a:rect b="b" l="l" r="r" t="t"/>
                <a:pathLst>
                  <a:path extrusionOk="0" h="2553" w="2716">
                    <a:moveTo>
                      <a:pt x="1470" y="1"/>
                    </a:moveTo>
                    <a:cubicBezTo>
                      <a:pt x="1245" y="1"/>
                      <a:pt x="1032" y="63"/>
                      <a:pt x="846" y="166"/>
                    </a:cubicBezTo>
                    <a:cubicBezTo>
                      <a:pt x="228" y="558"/>
                      <a:pt x="0" y="1227"/>
                      <a:pt x="240" y="1795"/>
                    </a:cubicBezTo>
                    <a:cubicBezTo>
                      <a:pt x="430" y="2248"/>
                      <a:pt x="954" y="2552"/>
                      <a:pt x="1467" y="2552"/>
                    </a:cubicBezTo>
                    <a:cubicBezTo>
                      <a:pt x="1569" y="2552"/>
                      <a:pt x="1670" y="2540"/>
                      <a:pt x="1768" y="2515"/>
                    </a:cubicBezTo>
                    <a:cubicBezTo>
                      <a:pt x="2122" y="2414"/>
                      <a:pt x="2374" y="2199"/>
                      <a:pt x="2526" y="1884"/>
                    </a:cubicBezTo>
                    <a:cubicBezTo>
                      <a:pt x="2677" y="1530"/>
                      <a:pt x="2715" y="1164"/>
                      <a:pt x="2601" y="798"/>
                    </a:cubicBezTo>
                    <a:cubicBezTo>
                      <a:pt x="2513" y="495"/>
                      <a:pt x="2324" y="267"/>
                      <a:pt x="2046" y="141"/>
                    </a:cubicBezTo>
                    <a:cubicBezTo>
                      <a:pt x="1851" y="44"/>
                      <a:pt x="1656" y="1"/>
                      <a:pt x="147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rot="6783966">
              <a:off x="6678474" y="-384227"/>
              <a:ext cx="1096912" cy="1139653"/>
              <a:chOff x="2012525" y="1379525"/>
              <a:chExt cx="712825" cy="740600"/>
            </a:xfrm>
          </p:grpSpPr>
          <p:sp>
            <p:nvSpPr>
              <p:cNvPr id="164" name="Google Shape;164;p11"/>
              <p:cNvSpPr/>
              <p:nvPr/>
            </p:nvSpPr>
            <p:spPr>
              <a:xfrm>
                <a:off x="2012525" y="1379525"/>
                <a:ext cx="712825" cy="740600"/>
              </a:xfrm>
              <a:custGeom>
                <a:rect b="b" l="l" r="r" t="t"/>
                <a:pathLst>
                  <a:path extrusionOk="0" h="29624" w="28513">
                    <a:moveTo>
                      <a:pt x="18480" y="0"/>
                    </a:moveTo>
                    <a:cubicBezTo>
                      <a:pt x="18397" y="0"/>
                      <a:pt x="18315" y="6"/>
                      <a:pt x="18234" y="18"/>
                    </a:cubicBezTo>
                    <a:cubicBezTo>
                      <a:pt x="17893" y="56"/>
                      <a:pt x="17552" y="106"/>
                      <a:pt x="17224" y="182"/>
                    </a:cubicBezTo>
                    <a:cubicBezTo>
                      <a:pt x="15747" y="548"/>
                      <a:pt x="14560" y="1331"/>
                      <a:pt x="13777" y="2657"/>
                    </a:cubicBezTo>
                    <a:cubicBezTo>
                      <a:pt x="13524" y="3074"/>
                      <a:pt x="13310" y="3503"/>
                      <a:pt x="13120" y="3958"/>
                    </a:cubicBezTo>
                    <a:cubicBezTo>
                      <a:pt x="12943" y="4387"/>
                      <a:pt x="12779" y="4829"/>
                      <a:pt x="12590" y="5271"/>
                    </a:cubicBezTo>
                    <a:cubicBezTo>
                      <a:pt x="12438" y="5624"/>
                      <a:pt x="12287" y="5991"/>
                      <a:pt x="12160" y="6357"/>
                    </a:cubicBezTo>
                    <a:cubicBezTo>
                      <a:pt x="11845" y="7228"/>
                      <a:pt x="11655" y="8112"/>
                      <a:pt x="11668" y="9034"/>
                    </a:cubicBezTo>
                    <a:cubicBezTo>
                      <a:pt x="11681" y="9375"/>
                      <a:pt x="11668" y="9703"/>
                      <a:pt x="11668" y="10031"/>
                    </a:cubicBezTo>
                    <a:lnTo>
                      <a:pt x="11681" y="10031"/>
                    </a:lnTo>
                    <a:lnTo>
                      <a:pt x="11681" y="10928"/>
                    </a:lnTo>
                    <a:cubicBezTo>
                      <a:pt x="11681" y="11306"/>
                      <a:pt x="11668" y="11673"/>
                      <a:pt x="11617" y="12039"/>
                    </a:cubicBezTo>
                    <a:cubicBezTo>
                      <a:pt x="11580" y="12329"/>
                      <a:pt x="11504" y="12594"/>
                      <a:pt x="11352" y="12834"/>
                    </a:cubicBezTo>
                    <a:cubicBezTo>
                      <a:pt x="11262" y="12999"/>
                      <a:pt x="11172" y="13072"/>
                      <a:pt x="11047" y="13072"/>
                    </a:cubicBezTo>
                    <a:cubicBezTo>
                      <a:pt x="10979" y="13072"/>
                      <a:pt x="10902" y="13051"/>
                      <a:pt x="10809" y="13011"/>
                    </a:cubicBezTo>
                    <a:cubicBezTo>
                      <a:pt x="10734" y="12973"/>
                      <a:pt x="10658" y="12935"/>
                      <a:pt x="10595" y="12897"/>
                    </a:cubicBezTo>
                    <a:cubicBezTo>
                      <a:pt x="10431" y="12784"/>
                      <a:pt x="10279" y="12645"/>
                      <a:pt x="10140" y="12493"/>
                    </a:cubicBezTo>
                    <a:cubicBezTo>
                      <a:pt x="9862" y="12190"/>
                      <a:pt x="9597" y="11862"/>
                      <a:pt x="9357" y="11508"/>
                    </a:cubicBezTo>
                    <a:cubicBezTo>
                      <a:pt x="8764" y="10637"/>
                      <a:pt x="8271" y="9703"/>
                      <a:pt x="7792" y="8756"/>
                    </a:cubicBezTo>
                    <a:cubicBezTo>
                      <a:pt x="7350" y="7885"/>
                      <a:pt x="6958" y="7001"/>
                      <a:pt x="6592" y="6092"/>
                    </a:cubicBezTo>
                    <a:cubicBezTo>
                      <a:pt x="6264" y="5296"/>
                      <a:pt x="5910" y="4513"/>
                      <a:pt x="5443" y="3781"/>
                    </a:cubicBezTo>
                    <a:cubicBezTo>
                      <a:pt x="5115" y="3250"/>
                      <a:pt x="4761" y="2733"/>
                      <a:pt x="4306" y="2303"/>
                    </a:cubicBezTo>
                    <a:cubicBezTo>
                      <a:pt x="3877" y="1887"/>
                      <a:pt x="3372" y="1584"/>
                      <a:pt x="2766" y="1483"/>
                    </a:cubicBezTo>
                    <a:cubicBezTo>
                      <a:pt x="2637" y="1459"/>
                      <a:pt x="2511" y="1448"/>
                      <a:pt x="2390" y="1448"/>
                    </a:cubicBezTo>
                    <a:cubicBezTo>
                      <a:pt x="1916" y="1448"/>
                      <a:pt x="1499" y="1624"/>
                      <a:pt x="1137" y="1975"/>
                    </a:cubicBezTo>
                    <a:cubicBezTo>
                      <a:pt x="872" y="2228"/>
                      <a:pt x="670" y="2531"/>
                      <a:pt x="544" y="2872"/>
                    </a:cubicBezTo>
                    <a:cubicBezTo>
                      <a:pt x="177" y="3768"/>
                      <a:pt x="51" y="4703"/>
                      <a:pt x="152" y="5675"/>
                    </a:cubicBezTo>
                    <a:cubicBezTo>
                      <a:pt x="253" y="6735"/>
                      <a:pt x="594" y="7695"/>
                      <a:pt x="1150" y="8579"/>
                    </a:cubicBezTo>
                    <a:cubicBezTo>
                      <a:pt x="1781" y="9589"/>
                      <a:pt x="2564" y="10486"/>
                      <a:pt x="3498" y="11231"/>
                    </a:cubicBezTo>
                    <a:cubicBezTo>
                      <a:pt x="4067" y="11698"/>
                      <a:pt x="4685" y="12089"/>
                      <a:pt x="5354" y="12392"/>
                    </a:cubicBezTo>
                    <a:cubicBezTo>
                      <a:pt x="5670" y="12531"/>
                      <a:pt x="5986" y="12658"/>
                      <a:pt x="6302" y="12796"/>
                    </a:cubicBezTo>
                    <a:cubicBezTo>
                      <a:pt x="6516" y="12897"/>
                      <a:pt x="6731" y="12998"/>
                      <a:pt x="6945" y="13099"/>
                    </a:cubicBezTo>
                    <a:cubicBezTo>
                      <a:pt x="7084" y="13175"/>
                      <a:pt x="7211" y="13251"/>
                      <a:pt x="7324" y="13365"/>
                    </a:cubicBezTo>
                    <a:cubicBezTo>
                      <a:pt x="7539" y="13567"/>
                      <a:pt x="7615" y="13807"/>
                      <a:pt x="7539" y="14097"/>
                    </a:cubicBezTo>
                    <a:cubicBezTo>
                      <a:pt x="7451" y="14463"/>
                      <a:pt x="7249" y="14754"/>
                      <a:pt x="6958" y="14994"/>
                    </a:cubicBezTo>
                    <a:cubicBezTo>
                      <a:pt x="6605" y="15284"/>
                      <a:pt x="6200" y="15486"/>
                      <a:pt x="5784" y="15663"/>
                    </a:cubicBezTo>
                    <a:cubicBezTo>
                      <a:pt x="5279" y="15877"/>
                      <a:pt x="4736" y="16004"/>
                      <a:pt x="4205" y="16143"/>
                    </a:cubicBezTo>
                    <a:cubicBezTo>
                      <a:pt x="3864" y="16231"/>
                      <a:pt x="3524" y="16332"/>
                      <a:pt x="3195" y="16471"/>
                    </a:cubicBezTo>
                    <a:cubicBezTo>
                      <a:pt x="1907" y="17001"/>
                      <a:pt x="998" y="17936"/>
                      <a:pt x="493" y="19224"/>
                    </a:cubicBezTo>
                    <a:cubicBezTo>
                      <a:pt x="1" y="20474"/>
                      <a:pt x="177" y="21648"/>
                      <a:pt x="998" y="22721"/>
                    </a:cubicBezTo>
                    <a:cubicBezTo>
                      <a:pt x="1162" y="22923"/>
                      <a:pt x="1364" y="23087"/>
                      <a:pt x="1579" y="23239"/>
                    </a:cubicBezTo>
                    <a:cubicBezTo>
                      <a:pt x="1892" y="23440"/>
                      <a:pt x="2216" y="23544"/>
                      <a:pt x="2550" y="23544"/>
                    </a:cubicBezTo>
                    <a:cubicBezTo>
                      <a:pt x="2741" y="23544"/>
                      <a:pt x="2935" y="23510"/>
                      <a:pt x="3132" y="23441"/>
                    </a:cubicBezTo>
                    <a:cubicBezTo>
                      <a:pt x="3536" y="23302"/>
                      <a:pt x="3877" y="23087"/>
                      <a:pt x="4205" y="22835"/>
                    </a:cubicBezTo>
                    <a:cubicBezTo>
                      <a:pt x="4559" y="22557"/>
                      <a:pt x="4900" y="22254"/>
                      <a:pt x="5228" y="21938"/>
                    </a:cubicBezTo>
                    <a:cubicBezTo>
                      <a:pt x="5759" y="21408"/>
                      <a:pt x="6289" y="20878"/>
                      <a:pt x="6832" y="20347"/>
                    </a:cubicBezTo>
                    <a:cubicBezTo>
                      <a:pt x="7198" y="19994"/>
                      <a:pt x="7577" y="19653"/>
                      <a:pt x="7994" y="19350"/>
                    </a:cubicBezTo>
                    <a:cubicBezTo>
                      <a:pt x="8246" y="19173"/>
                      <a:pt x="8511" y="19009"/>
                      <a:pt x="8802" y="18883"/>
                    </a:cubicBezTo>
                    <a:cubicBezTo>
                      <a:pt x="8941" y="18820"/>
                      <a:pt x="9079" y="18769"/>
                      <a:pt x="9244" y="18769"/>
                    </a:cubicBezTo>
                    <a:cubicBezTo>
                      <a:pt x="9496" y="18769"/>
                      <a:pt x="9635" y="18883"/>
                      <a:pt x="9686" y="19135"/>
                    </a:cubicBezTo>
                    <a:cubicBezTo>
                      <a:pt x="9686" y="19173"/>
                      <a:pt x="9698" y="19211"/>
                      <a:pt x="9698" y="19249"/>
                    </a:cubicBezTo>
                    <a:cubicBezTo>
                      <a:pt x="9698" y="19476"/>
                      <a:pt x="9698" y="19716"/>
                      <a:pt x="9660" y="19943"/>
                    </a:cubicBezTo>
                    <a:cubicBezTo>
                      <a:pt x="9559" y="20486"/>
                      <a:pt x="9395" y="21017"/>
                      <a:pt x="9231" y="21547"/>
                    </a:cubicBezTo>
                    <a:cubicBezTo>
                      <a:pt x="8953" y="22431"/>
                      <a:pt x="8600" y="23302"/>
                      <a:pt x="8208" y="24148"/>
                    </a:cubicBezTo>
                    <a:cubicBezTo>
                      <a:pt x="7968" y="24666"/>
                      <a:pt x="7741" y="25196"/>
                      <a:pt x="7615" y="25752"/>
                    </a:cubicBezTo>
                    <a:cubicBezTo>
                      <a:pt x="7488" y="26307"/>
                      <a:pt x="7526" y="26850"/>
                      <a:pt x="7741" y="27381"/>
                    </a:cubicBezTo>
                    <a:cubicBezTo>
                      <a:pt x="7994" y="27999"/>
                      <a:pt x="8360" y="28542"/>
                      <a:pt x="8865" y="28997"/>
                    </a:cubicBezTo>
                    <a:cubicBezTo>
                      <a:pt x="9330" y="29422"/>
                      <a:pt x="9865" y="29623"/>
                      <a:pt x="10457" y="29623"/>
                    </a:cubicBezTo>
                    <a:cubicBezTo>
                      <a:pt x="10621" y="29623"/>
                      <a:pt x="10789" y="29608"/>
                      <a:pt x="10961" y="29578"/>
                    </a:cubicBezTo>
                    <a:cubicBezTo>
                      <a:pt x="11845" y="29426"/>
                      <a:pt x="12565" y="28959"/>
                      <a:pt x="13145" y="28290"/>
                    </a:cubicBezTo>
                    <a:cubicBezTo>
                      <a:pt x="14080" y="27229"/>
                      <a:pt x="14585" y="25979"/>
                      <a:pt x="14698" y="24577"/>
                    </a:cubicBezTo>
                    <a:cubicBezTo>
                      <a:pt x="14774" y="23731"/>
                      <a:pt x="14736" y="22885"/>
                      <a:pt x="14623" y="22052"/>
                    </a:cubicBezTo>
                    <a:cubicBezTo>
                      <a:pt x="14547" y="21459"/>
                      <a:pt x="14446" y="20878"/>
                      <a:pt x="14370" y="20284"/>
                    </a:cubicBezTo>
                    <a:cubicBezTo>
                      <a:pt x="14332" y="20057"/>
                      <a:pt x="14332" y="19830"/>
                      <a:pt x="14345" y="19602"/>
                    </a:cubicBezTo>
                    <a:cubicBezTo>
                      <a:pt x="14358" y="19413"/>
                      <a:pt x="14421" y="19249"/>
                      <a:pt x="14547" y="19097"/>
                    </a:cubicBezTo>
                    <a:cubicBezTo>
                      <a:pt x="14665" y="18963"/>
                      <a:pt x="14813" y="18893"/>
                      <a:pt x="14968" y="18893"/>
                    </a:cubicBezTo>
                    <a:cubicBezTo>
                      <a:pt x="15062" y="18893"/>
                      <a:pt x="15159" y="18919"/>
                      <a:pt x="15254" y="18971"/>
                    </a:cubicBezTo>
                    <a:cubicBezTo>
                      <a:pt x="15355" y="19034"/>
                      <a:pt x="15443" y="19110"/>
                      <a:pt x="15532" y="19198"/>
                    </a:cubicBezTo>
                    <a:cubicBezTo>
                      <a:pt x="15873" y="19514"/>
                      <a:pt x="16163" y="19880"/>
                      <a:pt x="16403" y="20272"/>
                    </a:cubicBezTo>
                    <a:cubicBezTo>
                      <a:pt x="16757" y="20840"/>
                      <a:pt x="17098" y="21395"/>
                      <a:pt x="17451" y="21964"/>
                    </a:cubicBezTo>
                    <a:cubicBezTo>
                      <a:pt x="17817" y="22570"/>
                      <a:pt x="18171" y="23176"/>
                      <a:pt x="18537" y="23769"/>
                    </a:cubicBezTo>
                    <a:cubicBezTo>
                      <a:pt x="18752" y="24148"/>
                      <a:pt x="19017" y="24489"/>
                      <a:pt x="19320" y="24792"/>
                    </a:cubicBezTo>
                    <a:cubicBezTo>
                      <a:pt x="20153" y="25600"/>
                      <a:pt x="21126" y="26181"/>
                      <a:pt x="22212" y="26535"/>
                    </a:cubicBezTo>
                    <a:cubicBezTo>
                      <a:pt x="22666" y="26673"/>
                      <a:pt x="23133" y="26749"/>
                      <a:pt x="23613" y="26762"/>
                    </a:cubicBezTo>
                    <a:cubicBezTo>
                      <a:pt x="23658" y="26763"/>
                      <a:pt x="23704" y="26764"/>
                      <a:pt x="23749" y="26764"/>
                    </a:cubicBezTo>
                    <a:cubicBezTo>
                      <a:pt x="24148" y="26764"/>
                      <a:pt x="24555" y="26715"/>
                      <a:pt x="24952" y="26636"/>
                    </a:cubicBezTo>
                    <a:cubicBezTo>
                      <a:pt x="25293" y="26560"/>
                      <a:pt x="25621" y="26471"/>
                      <a:pt x="25924" y="26320"/>
                    </a:cubicBezTo>
                    <a:cubicBezTo>
                      <a:pt x="26543" y="26030"/>
                      <a:pt x="26871" y="25537"/>
                      <a:pt x="26997" y="24880"/>
                    </a:cubicBezTo>
                    <a:cubicBezTo>
                      <a:pt x="27098" y="24338"/>
                      <a:pt x="27060" y="23807"/>
                      <a:pt x="26896" y="23277"/>
                    </a:cubicBezTo>
                    <a:cubicBezTo>
                      <a:pt x="26795" y="22936"/>
                      <a:pt x="26669" y="22608"/>
                      <a:pt x="26505" y="22292"/>
                    </a:cubicBezTo>
                    <a:cubicBezTo>
                      <a:pt x="26126" y="21522"/>
                      <a:pt x="25659" y="20802"/>
                      <a:pt x="25103" y="20133"/>
                    </a:cubicBezTo>
                    <a:cubicBezTo>
                      <a:pt x="24686" y="19615"/>
                      <a:pt x="24245" y="19123"/>
                      <a:pt x="23752" y="18668"/>
                    </a:cubicBezTo>
                    <a:cubicBezTo>
                      <a:pt x="23525" y="18453"/>
                      <a:pt x="23285" y="18277"/>
                      <a:pt x="23007" y="18112"/>
                    </a:cubicBezTo>
                    <a:cubicBezTo>
                      <a:pt x="22590" y="17847"/>
                      <a:pt x="22136" y="17708"/>
                      <a:pt x="21669" y="17595"/>
                    </a:cubicBezTo>
                    <a:cubicBezTo>
                      <a:pt x="21088" y="17456"/>
                      <a:pt x="20520" y="17330"/>
                      <a:pt x="19939" y="17178"/>
                    </a:cubicBezTo>
                    <a:cubicBezTo>
                      <a:pt x="19143" y="16963"/>
                      <a:pt x="18423" y="16585"/>
                      <a:pt x="17792" y="16067"/>
                    </a:cubicBezTo>
                    <a:cubicBezTo>
                      <a:pt x="17678" y="15966"/>
                      <a:pt x="17565" y="15865"/>
                      <a:pt x="17464" y="15751"/>
                    </a:cubicBezTo>
                    <a:cubicBezTo>
                      <a:pt x="17388" y="15663"/>
                      <a:pt x="17401" y="15600"/>
                      <a:pt x="17489" y="15524"/>
                    </a:cubicBezTo>
                    <a:cubicBezTo>
                      <a:pt x="17603" y="15435"/>
                      <a:pt x="17742" y="15385"/>
                      <a:pt x="17881" y="15360"/>
                    </a:cubicBezTo>
                    <a:cubicBezTo>
                      <a:pt x="18057" y="15309"/>
                      <a:pt x="18247" y="15271"/>
                      <a:pt x="18449" y="15271"/>
                    </a:cubicBezTo>
                    <a:cubicBezTo>
                      <a:pt x="18891" y="15271"/>
                      <a:pt x="19345" y="15284"/>
                      <a:pt x="19800" y="15309"/>
                    </a:cubicBezTo>
                    <a:cubicBezTo>
                      <a:pt x="20341" y="15344"/>
                      <a:pt x="20871" y="15399"/>
                      <a:pt x="21410" y="15399"/>
                    </a:cubicBezTo>
                    <a:cubicBezTo>
                      <a:pt x="21463" y="15399"/>
                      <a:pt x="21515" y="15399"/>
                      <a:pt x="21568" y="15398"/>
                    </a:cubicBezTo>
                    <a:cubicBezTo>
                      <a:pt x="21719" y="15398"/>
                      <a:pt x="21871" y="15410"/>
                      <a:pt x="22022" y="15410"/>
                    </a:cubicBezTo>
                    <a:cubicBezTo>
                      <a:pt x="22378" y="15439"/>
                      <a:pt x="22734" y="15456"/>
                      <a:pt x="23090" y="15456"/>
                    </a:cubicBezTo>
                    <a:cubicBezTo>
                      <a:pt x="23656" y="15456"/>
                      <a:pt x="24222" y="15415"/>
                      <a:pt x="24788" y="15322"/>
                    </a:cubicBezTo>
                    <a:cubicBezTo>
                      <a:pt x="25583" y="15208"/>
                      <a:pt x="26341" y="14918"/>
                      <a:pt x="27010" y="14438"/>
                    </a:cubicBezTo>
                    <a:cubicBezTo>
                      <a:pt x="27666" y="13983"/>
                      <a:pt x="28096" y="13365"/>
                      <a:pt x="28310" y="12582"/>
                    </a:cubicBezTo>
                    <a:cubicBezTo>
                      <a:pt x="28512" y="11900"/>
                      <a:pt x="28449" y="11243"/>
                      <a:pt x="28121" y="10599"/>
                    </a:cubicBezTo>
                    <a:cubicBezTo>
                      <a:pt x="27831" y="10044"/>
                      <a:pt x="27452" y="9551"/>
                      <a:pt x="26985" y="9122"/>
                    </a:cubicBezTo>
                    <a:cubicBezTo>
                      <a:pt x="26618" y="8768"/>
                      <a:pt x="26176" y="8541"/>
                      <a:pt x="25671" y="8428"/>
                    </a:cubicBezTo>
                    <a:cubicBezTo>
                      <a:pt x="25387" y="8364"/>
                      <a:pt x="25103" y="8339"/>
                      <a:pt x="24819" y="8339"/>
                    </a:cubicBezTo>
                    <a:cubicBezTo>
                      <a:pt x="24535" y="8339"/>
                      <a:pt x="24251" y="8364"/>
                      <a:pt x="23967" y="8402"/>
                    </a:cubicBezTo>
                    <a:cubicBezTo>
                      <a:pt x="23058" y="8516"/>
                      <a:pt x="22174" y="8756"/>
                      <a:pt x="21302" y="9046"/>
                    </a:cubicBezTo>
                    <a:cubicBezTo>
                      <a:pt x="20406" y="9362"/>
                      <a:pt x="19522" y="9715"/>
                      <a:pt x="18638" y="10094"/>
                    </a:cubicBezTo>
                    <a:cubicBezTo>
                      <a:pt x="18032" y="10359"/>
                      <a:pt x="17413" y="10637"/>
                      <a:pt x="16807" y="10915"/>
                    </a:cubicBezTo>
                    <a:cubicBezTo>
                      <a:pt x="16542" y="11041"/>
                      <a:pt x="16290" y="11142"/>
                      <a:pt x="16012" y="11193"/>
                    </a:cubicBezTo>
                    <a:cubicBezTo>
                      <a:pt x="15927" y="11206"/>
                      <a:pt x="15855" y="11214"/>
                      <a:pt x="15794" y="11214"/>
                    </a:cubicBezTo>
                    <a:cubicBezTo>
                      <a:pt x="15564" y="11214"/>
                      <a:pt x="15491" y="11105"/>
                      <a:pt x="15481" y="10776"/>
                    </a:cubicBezTo>
                    <a:cubicBezTo>
                      <a:pt x="15481" y="10410"/>
                      <a:pt x="15545" y="10069"/>
                      <a:pt x="15646" y="9728"/>
                    </a:cubicBezTo>
                    <a:cubicBezTo>
                      <a:pt x="15986" y="8693"/>
                      <a:pt x="16454" y="7720"/>
                      <a:pt x="17009" y="6786"/>
                    </a:cubicBezTo>
                    <a:cubicBezTo>
                      <a:pt x="17590" y="5788"/>
                      <a:pt x="18196" y="4804"/>
                      <a:pt x="18777" y="3806"/>
                    </a:cubicBezTo>
                    <a:cubicBezTo>
                      <a:pt x="19055" y="3351"/>
                      <a:pt x="19320" y="2884"/>
                      <a:pt x="19535" y="2404"/>
                    </a:cubicBezTo>
                    <a:cubicBezTo>
                      <a:pt x="19711" y="2038"/>
                      <a:pt x="19825" y="1659"/>
                      <a:pt x="19850" y="1243"/>
                    </a:cubicBezTo>
                    <a:cubicBezTo>
                      <a:pt x="19888" y="687"/>
                      <a:pt x="19623" y="207"/>
                      <a:pt x="19004" y="68"/>
                    </a:cubicBezTo>
                    <a:cubicBezTo>
                      <a:pt x="18833" y="26"/>
                      <a:pt x="18655" y="0"/>
                      <a:pt x="1848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a:off x="2287800" y="1705175"/>
                <a:ext cx="110825" cy="117975"/>
              </a:xfrm>
              <a:custGeom>
                <a:rect b="b" l="l" r="r" t="t"/>
                <a:pathLst>
                  <a:path extrusionOk="0" h="4719" w="4433">
                    <a:moveTo>
                      <a:pt x="2546" y="0"/>
                    </a:moveTo>
                    <a:cubicBezTo>
                      <a:pt x="2434" y="0"/>
                      <a:pt x="2322" y="11"/>
                      <a:pt x="2210" y="48"/>
                    </a:cubicBezTo>
                    <a:cubicBezTo>
                      <a:pt x="2122" y="61"/>
                      <a:pt x="2033" y="73"/>
                      <a:pt x="1945" y="99"/>
                    </a:cubicBezTo>
                    <a:cubicBezTo>
                      <a:pt x="1730" y="137"/>
                      <a:pt x="1516" y="162"/>
                      <a:pt x="1301" y="225"/>
                    </a:cubicBezTo>
                    <a:cubicBezTo>
                      <a:pt x="1011" y="313"/>
                      <a:pt x="771" y="452"/>
                      <a:pt x="569" y="680"/>
                    </a:cubicBezTo>
                    <a:cubicBezTo>
                      <a:pt x="455" y="818"/>
                      <a:pt x="367" y="957"/>
                      <a:pt x="291" y="1109"/>
                    </a:cubicBezTo>
                    <a:cubicBezTo>
                      <a:pt x="76" y="1551"/>
                      <a:pt x="0" y="2018"/>
                      <a:pt x="0" y="2498"/>
                    </a:cubicBezTo>
                    <a:cubicBezTo>
                      <a:pt x="0" y="2561"/>
                      <a:pt x="13" y="2637"/>
                      <a:pt x="13" y="2700"/>
                    </a:cubicBezTo>
                    <a:cubicBezTo>
                      <a:pt x="13" y="2814"/>
                      <a:pt x="26" y="2927"/>
                      <a:pt x="38" y="3053"/>
                    </a:cubicBezTo>
                    <a:cubicBezTo>
                      <a:pt x="76" y="3331"/>
                      <a:pt x="190" y="3571"/>
                      <a:pt x="392" y="3761"/>
                    </a:cubicBezTo>
                    <a:cubicBezTo>
                      <a:pt x="556" y="3912"/>
                      <a:pt x="733" y="4051"/>
                      <a:pt x="922" y="4165"/>
                    </a:cubicBezTo>
                    <a:cubicBezTo>
                      <a:pt x="1061" y="4253"/>
                      <a:pt x="1213" y="4341"/>
                      <a:pt x="1377" y="4405"/>
                    </a:cubicBezTo>
                    <a:cubicBezTo>
                      <a:pt x="1680" y="4518"/>
                      <a:pt x="1983" y="4607"/>
                      <a:pt x="2286" y="4670"/>
                    </a:cubicBezTo>
                    <a:cubicBezTo>
                      <a:pt x="2413" y="4703"/>
                      <a:pt x="2543" y="4719"/>
                      <a:pt x="2673" y="4719"/>
                    </a:cubicBezTo>
                    <a:cubicBezTo>
                      <a:pt x="2789" y="4719"/>
                      <a:pt x="2905" y="4706"/>
                      <a:pt x="3018" y="4682"/>
                    </a:cubicBezTo>
                    <a:cubicBezTo>
                      <a:pt x="3182" y="4657"/>
                      <a:pt x="3334" y="4607"/>
                      <a:pt x="3473" y="4543"/>
                    </a:cubicBezTo>
                    <a:cubicBezTo>
                      <a:pt x="3700" y="4417"/>
                      <a:pt x="3864" y="4240"/>
                      <a:pt x="3991" y="4013"/>
                    </a:cubicBezTo>
                    <a:cubicBezTo>
                      <a:pt x="4155" y="3723"/>
                      <a:pt x="4243" y="3407"/>
                      <a:pt x="4306" y="3091"/>
                    </a:cubicBezTo>
                    <a:cubicBezTo>
                      <a:pt x="4395" y="2675"/>
                      <a:pt x="4420" y="2245"/>
                      <a:pt x="4420" y="1816"/>
                    </a:cubicBezTo>
                    <a:cubicBezTo>
                      <a:pt x="4432" y="1601"/>
                      <a:pt x="4420" y="1374"/>
                      <a:pt x="4369" y="1172"/>
                    </a:cubicBezTo>
                    <a:cubicBezTo>
                      <a:pt x="4319" y="882"/>
                      <a:pt x="4193" y="642"/>
                      <a:pt x="3965" y="452"/>
                    </a:cubicBezTo>
                    <a:cubicBezTo>
                      <a:pt x="3751" y="288"/>
                      <a:pt x="3511" y="162"/>
                      <a:pt x="3233" y="86"/>
                    </a:cubicBezTo>
                    <a:cubicBezTo>
                      <a:pt x="3081" y="48"/>
                      <a:pt x="2930" y="23"/>
                      <a:pt x="2778" y="10"/>
                    </a:cubicBezTo>
                    <a:cubicBezTo>
                      <a:pt x="2701" y="5"/>
                      <a:pt x="2624" y="0"/>
                      <a:pt x="25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66" name="Shape 16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67" name="Shape 167"/>
        <p:cNvGrpSpPr/>
        <p:nvPr/>
      </p:nvGrpSpPr>
      <p:grpSpPr>
        <a:xfrm>
          <a:off x="0" y="0"/>
          <a:ext cx="0" cy="0"/>
          <a:chOff x="0" y="0"/>
          <a:chExt cx="0" cy="0"/>
        </a:xfrm>
      </p:grpSpPr>
      <p:sp>
        <p:nvSpPr>
          <p:cNvPr id="168" name="Google Shape;168;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69" name="Google Shape;169;p13"/>
          <p:cNvGrpSpPr/>
          <p:nvPr/>
        </p:nvGrpSpPr>
        <p:grpSpPr>
          <a:xfrm>
            <a:off x="-300672" y="497940"/>
            <a:ext cx="10136349" cy="5225796"/>
            <a:chOff x="-300672" y="497940"/>
            <a:chExt cx="10136349" cy="5225796"/>
          </a:xfrm>
        </p:grpSpPr>
        <p:grpSp>
          <p:nvGrpSpPr>
            <p:cNvPr id="170" name="Google Shape;170;p13"/>
            <p:cNvGrpSpPr/>
            <p:nvPr/>
          </p:nvGrpSpPr>
          <p:grpSpPr>
            <a:xfrm rot="4719985">
              <a:off x="8150288" y="967814"/>
              <a:ext cx="1887794" cy="1134108"/>
              <a:chOff x="2012525" y="1379525"/>
              <a:chExt cx="1588825" cy="954500"/>
            </a:xfrm>
          </p:grpSpPr>
          <p:sp>
            <p:nvSpPr>
              <p:cNvPr id="171" name="Google Shape;171;p13"/>
              <p:cNvSpPr/>
              <p:nvPr/>
            </p:nvSpPr>
            <p:spPr>
              <a:xfrm>
                <a:off x="2012525" y="1379525"/>
                <a:ext cx="712825" cy="740600"/>
              </a:xfrm>
              <a:custGeom>
                <a:rect b="b" l="l" r="r" t="t"/>
                <a:pathLst>
                  <a:path extrusionOk="0" h="29624" w="28513">
                    <a:moveTo>
                      <a:pt x="18480" y="0"/>
                    </a:moveTo>
                    <a:cubicBezTo>
                      <a:pt x="18397" y="0"/>
                      <a:pt x="18315" y="6"/>
                      <a:pt x="18234" y="18"/>
                    </a:cubicBezTo>
                    <a:cubicBezTo>
                      <a:pt x="17893" y="56"/>
                      <a:pt x="17552" y="106"/>
                      <a:pt x="17224" y="182"/>
                    </a:cubicBezTo>
                    <a:cubicBezTo>
                      <a:pt x="15747" y="548"/>
                      <a:pt x="14560" y="1331"/>
                      <a:pt x="13777" y="2657"/>
                    </a:cubicBezTo>
                    <a:cubicBezTo>
                      <a:pt x="13524" y="3074"/>
                      <a:pt x="13310" y="3503"/>
                      <a:pt x="13120" y="3958"/>
                    </a:cubicBezTo>
                    <a:cubicBezTo>
                      <a:pt x="12943" y="4387"/>
                      <a:pt x="12779" y="4829"/>
                      <a:pt x="12590" y="5271"/>
                    </a:cubicBezTo>
                    <a:cubicBezTo>
                      <a:pt x="12438" y="5624"/>
                      <a:pt x="12287" y="5991"/>
                      <a:pt x="12160" y="6357"/>
                    </a:cubicBezTo>
                    <a:cubicBezTo>
                      <a:pt x="11845" y="7228"/>
                      <a:pt x="11655" y="8112"/>
                      <a:pt x="11668" y="9034"/>
                    </a:cubicBezTo>
                    <a:cubicBezTo>
                      <a:pt x="11681" y="9375"/>
                      <a:pt x="11668" y="9703"/>
                      <a:pt x="11668" y="10031"/>
                    </a:cubicBezTo>
                    <a:lnTo>
                      <a:pt x="11681" y="10031"/>
                    </a:lnTo>
                    <a:lnTo>
                      <a:pt x="11681" y="10928"/>
                    </a:lnTo>
                    <a:cubicBezTo>
                      <a:pt x="11681" y="11306"/>
                      <a:pt x="11668" y="11673"/>
                      <a:pt x="11617" y="12039"/>
                    </a:cubicBezTo>
                    <a:cubicBezTo>
                      <a:pt x="11580" y="12329"/>
                      <a:pt x="11504" y="12594"/>
                      <a:pt x="11352" y="12834"/>
                    </a:cubicBezTo>
                    <a:cubicBezTo>
                      <a:pt x="11262" y="12999"/>
                      <a:pt x="11172" y="13072"/>
                      <a:pt x="11047" y="13072"/>
                    </a:cubicBezTo>
                    <a:cubicBezTo>
                      <a:pt x="10979" y="13072"/>
                      <a:pt x="10902" y="13051"/>
                      <a:pt x="10809" y="13011"/>
                    </a:cubicBezTo>
                    <a:cubicBezTo>
                      <a:pt x="10734" y="12973"/>
                      <a:pt x="10658" y="12935"/>
                      <a:pt x="10595" y="12897"/>
                    </a:cubicBezTo>
                    <a:cubicBezTo>
                      <a:pt x="10431" y="12784"/>
                      <a:pt x="10279" y="12645"/>
                      <a:pt x="10140" y="12493"/>
                    </a:cubicBezTo>
                    <a:cubicBezTo>
                      <a:pt x="9862" y="12190"/>
                      <a:pt x="9597" y="11862"/>
                      <a:pt x="9357" y="11508"/>
                    </a:cubicBezTo>
                    <a:cubicBezTo>
                      <a:pt x="8764" y="10637"/>
                      <a:pt x="8271" y="9703"/>
                      <a:pt x="7792" y="8756"/>
                    </a:cubicBezTo>
                    <a:cubicBezTo>
                      <a:pt x="7350" y="7885"/>
                      <a:pt x="6958" y="7001"/>
                      <a:pt x="6592" y="6092"/>
                    </a:cubicBezTo>
                    <a:cubicBezTo>
                      <a:pt x="6264" y="5296"/>
                      <a:pt x="5910" y="4513"/>
                      <a:pt x="5443" y="3781"/>
                    </a:cubicBezTo>
                    <a:cubicBezTo>
                      <a:pt x="5115" y="3250"/>
                      <a:pt x="4761" y="2733"/>
                      <a:pt x="4306" y="2303"/>
                    </a:cubicBezTo>
                    <a:cubicBezTo>
                      <a:pt x="3877" y="1887"/>
                      <a:pt x="3372" y="1584"/>
                      <a:pt x="2766" y="1483"/>
                    </a:cubicBezTo>
                    <a:cubicBezTo>
                      <a:pt x="2637" y="1459"/>
                      <a:pt x="2511" y="1448"/>
                      <a:pt x="2390" y="1448"/>
                    </a:cubicBezTo>
                    <a:cubicBezTo>
                      <a:pt x="1916" y="1448"/>
                      <a:pt x="1499" y="1624"/>
                      <a:pt x="1137" y="1975"/>
                    </a:cubicBezTo>
                    <a:cubicBezTo>
                      <a:pt x="872" y="2228"/>
                      <a:pt x="670" y="2531"/>
                      <a:pt x="544" y="2872"/>
                    </a:cubicBezTo>
                    <a:cubicBezTo>
                      <a:pt x="177" y="3768"/>
                      <a:pt x="51" y="4703"/>
                      <a:pt x="152" y="5675"/>
                    </a:cubicBezTo>
                    <a:cubicBezTo>
                      <a:pt x="253" y="6735"/>
                      <a:pt x="594" y="7695"/>
                      <a:pt x="1150" y="8579"/>
                    </a:cubicBezTo>
                    <a:cubicBezTo>
                      <a:pt x="1781" y="9589"/>
                      <a:pt x="2564" y="10486"/>
                      <a:pt x="3498" y="11231"/>
                    </a:cubicBezTo>
                    <a:cubicBezTo>
                      <a:pt x="4067" y="11698"/>
                      <a:pt x="4685" y="12089"/>
                      <a:pt x="5354" y="12392"/>
                    </a:cubicBezTo>
                    <a:cubicBezTo>
                      <a:pt x="5670" y="12531"/>
                      <a:pt x="5986" y="12658"/>
                      <a:pt x="6302" y="12796"/>
                    </a:cubicBezTo>
                    <a:cubicBezTo>
                      <a:pt x="6516" y="12897"/>
                      <a:pt x="6731" y="12998"/>
                      <a:pt x="6945" y="13099"/>
                    </a:cubicBezTo>
                    <a:cubicBezTo>
                      <a:pt x="7084" y="13175"/>
                      <a:pt x="7211" y="13251"/>
                      <a:pt x="7324" y="13365"/>
                    </a:cubicBezTo>
                    <a:cubicBezTo>
                      <a:pt x="7539" y="13567"/>
                      <a:pt x="7615" y="13807"/>
                      <a:pt x="7539" y="14097"/>
                    </a:cubicBezTo>
                    <a:cubicBezTo>
                      <a:pt x="7451" y="14463"/>
                      <a:pt x="7249" y="14754"/>
                      <a:pt x="6958" y="14994"/>
                    </a:cubicBezTo>
                    <a:cubicBezTo>
                      <a:pt x="6605" y="15284"/>
                      <a:pt x="6200" y="15486"/>
                      <a:pt x="5784" y="15663"/>
                    </a:cubicBezTo>
                    <a:cubicBezTo>
                      <a:pt x="5279" y="15877"/>
                      <a:pt x="4736" y="16004"/>
                      <a:pt x="4205" y="16143"/>
                    </a:cubicBezTo>
                    <a:cubicBezTo>
                      <a:pt x="3864" y="16231"/>
                      <a:pt x="3524" y="16332"/>
                      <a:pt x="3195" y="16471"/>
                    </a:cubicBezTo>
                    <a:cubicBezTo>
                      <a:pt x="1907" y="17001"/>
                      <a:pt x="998" y="17936"/>
                      <a:pt x="493" y="19224"/>
                    </a:cubicBezTo>
                    <a:cubicBezTo>
                      <a:pt x="1" y="20474"/>
                      <a:pt x="177" y="21648"/>
                      <a:pt x="998" y="22721"/>
                    </a:cubicBezTo>
                    <a:cubicBezTo>
                      <a:pt x="1162" y="22923"/>
                      <a:pt x="1364" y="23087"/>
                      <a:pt x="1579" y="23239"/>
                    </a:cubicBezTo>
                    <a:cubicBezTo>
                      <a:pt x="1892" y="23440"/>
                      <a:pt x="2216" y="23544"/>
                      <a:pt x="2550" y="23544"/>
                    </a:cubicBezTo>
                    <a:cubicBezTo>
                      <a:pt x="2741" y="23544"/>
                      <a:pt x="2935" y="23510"/>
                      <a:pt x="3132" y="23441"/>
                    </a:cubicBezTo>
                    <a:cubicBezTo>
                      <a:pt x="3536" y="23302"/>
                      <a:pt x="3877" y="23087"/>
                      <a:pt x="4205" y="22835"/>
                    </a:cubicBezTo>
                    <a:cubicBezTo>
                      <a:pt x="4559" y="22557"/>
                      <a:pt x="4900" y="22254"/>
                      <a:pt x="5228" y="21938"/>
                    </a:cubicBezTo>
                    <a:cubicBezTo>
                      <a:pt x="5759" y="21408"/>
                      <a:pt x="6289" y="20878"/>
                      <a:pt x="6832" y="20347"/>
                    </a:cubicBezTo>
                    <a:cubicBezTo>
                      <a:pt x="7198" y="19994"/>
                      <a:pt x="7577" y="19653"/>
                      <a:pt x="7994" y="19350"/>
                    </a:cubicBezTo>
                    <a:cubicBezTo>
                      <a:pt x="8246" y="19173"/>
                      <a:pt x="8511" y="19009"/>
                      <a:pt x="8802" y="18883"/>
                    </a:cubicBezTo>
                    <a:cubicBezTo>
                      <a:pt x="8941" y="18820"/>
                      <a:pt x="9079" y="18769"/>
                      <a:pt x="9244" y="18769"/>
                    </a:cubicBezTo>
                    <a:cubicBezTo>
                      <a:pt x="9496" y="18769"/>
                      <a:pt x="9635" y="18883"/>
                      <a:pt x="9686" y="19135"/>
                    </a:cubicBezTo>
                    <a:cubicBezTo>
                      <a:pt x="9686" y="19173"/>
                      <a:pt x="9698" y="19211"/>
                      <a:pt x="9698" y="19249"/>
                    </a:cubicBezTo>
                    <a:cubicBezTo>
                      <a:pt x="9698" y="19476"/>
                      <a:pt x="9698" y="19716"/>
                      <a:pt x="9660" y="19943"/>
                    </a:cubicBezTo>
                    <a:cubicBezTo>
                      <a:pt x="9559" y="20486"/>
                      <a:pt x="9395" y="21017"/>
                      <a:pt x="9231" y="21547"/>
                    </a:cubicBezTo>
                    <a:cubicBezTo>
                      <a:pt x="8953" y="22431"/>
                      <a:pt x="8600" y="23302"/>
                      <a:pt x="8208" y="24148"/>
                    </a:cubicBezTo>
                    <a:cubicBezTo>
                      <a:pt x="7968" y="24666"/>
                      <a:pt x="7741" y="25196"/>
                      <a:pt x="7615" y="25752"/>
                    </a:cubicBezTo>
                    <a:cubicBezTo>
                      <a:pt x="7488" y="26307"/>
                      <a:pt x="7526" y="26850"/>
                      <a:pt x="7741" y="27381"/>
                    </a:cubicBezTo>
                    <a:cubicBezTo>
                      <a:pt x="7994" y="27999"/>
                      <a:pt x="8360" y="28542"/>
                      <a:pt x="8865" y="28997"/>
                    </a:cubicBezTo>
                    <a:cubicBezTo>
                      <a:pt x="9330" y="29422"/>
                      <a:pt x="9865" y="29623"/>
                      <a:pt x="10457" y="29623"/>
                    </a:cubicBezTo>
                    <a:cubicBezTo>
                      <a:pt x="10621" y="29623"/>
                      <a:pt x="10789" y="29608"/>
                      <a:pt x="10961" y="29578"/>
                    </a:cubicBezTo>
                    <a:cubicBezTo>
                      <a:pt x="11845" y="29426"/>
                      <a:pt x="12565" y="28959"/>
                      <a:pt x="13145" y="28290"/>
                    </a:cubicBezTo>
                    <a:cubicBezTo>
                      <a:pt x="14080" y="27229"/>
                      <a:pt x="14585" y="25979"/>
                      <a:pt x="14698" y="24577"/>
                    </a:cubicBezTo>
                    <a:cubicBezTo>
                      <a:pt x="14774" y="23731"/>
                      <a:pt x="14736" y="22885"/>
                      <a:pt x="14623" y="22052"/>
                    </a:cubicBezTo>
                    <a:cubicBezTo>
                      <a:pt x="14547" y="21459"/>
                      <a:pt x="14446" y="20878"/>
                      <a:pt x="14370" y="20284"/>
                    </a:cubicBezTo>
                    <a:cubicBezTo>
                      <a:pt x="14332" y="20057"/>
                      <a:pt x="14332" y="19830"/>
                      <a:pt x="14345" y="19602"/>
                    </a:cubicBezTo>
                    <a:cubicBezTo>
                      <a:pt x="14358" y="19413"/>
                      <a:pt x="14421" y="19249"/>
                      <a:pt x="14547" y="19097"/>
                    </a:cubicBezTo>
                    <a:cubicBezTo>
                      <a:pt x="14665" y="18963"/>
                      <a:pt x="14813" y="18893"/>
                      <a:pt x="14968" y="18893"/>
                    </a:cubicBezTo>
                    <a:cubicBezTo>
                      <a:pt x="15062" y="18893"/>
                      <a:pt x="15159" y="18919"/>
                      <a:pt x="15254" y="18971"/>
                    </a:cubicBezTo>
                    <a:cubicBezTo>
                      <a:pt x="15355" y="19034"/>
                      <a:pt x="15443" y="19110"/>
                      <a:pt x="15532" y="19198"/>
                    </a:cubicBezTo>
                    <a:cubicBezTo>
                      <a:pt x="15873" y="19514"/>
                      <a:pt x="16163" y="19880"/>
                      <a:pt x="16403" y="20272"/>
                    </a:cubicBezTo>
                    <a:cubicBezTo>
                      <a:pt x="16757" y="20840"/>
                      <a:pt x="17098" y="21395"/>
                      <a:pt x="17451" y="21964"/>
                    </a:cubicBezTo>
                    <a:cubicBezTo>
                      <a:pt x="17817" y="22570"/>
                      <a:pt x="18171" y="23176"/>
                      <a:pt x="18537" y="23769"/>
                    </a:cubicBezTo>
                    <a:cubicBezTo>
                      <a:pt x="18752" y="24148"/>
                      <a:pt x="19017" y="24489"/>
                      <a:pt x="19320" y="24792"/>
                    </a:cubicBezTo>
                    <a:cubicBezTo>
                      <a:pt x="20153" y="25600"/>
                      <a:pt x="21126" y="26181"/>
                      <a:pt x="22212" y="26535"/>
                    </a:cubicBezTo>
                    <a:cubicBezTo>
                      <a:pt x="22666" y="26673"/>
                      <a:pt x="23133" y="26749"/>
                      <a:pt x="23613" y="26762"/>
                    </a:cubicBezTo>
                    <a:cubicBezTo>
                      <a:pt x="23658" y="26763"/>
                      <a:pt x="23704" y="26764"/>
                      <a:pt x="23749" y="26764"/>
                    </a:cubicBezTo>
                    <a:cubicBezTo>
                      <a:pt x="24148" y="26764"/>
                      <a:pt x="24555" y="26715"/>
                      <a:pt x="24952" y="26636"/>
                    </a:cubicBezTo>
                    <a:cubicBezTo>
                      <a:pt x="25293" y="26560"/>
                      <a:pt x="25621" y="26471"/>
                      <a:pt x="25924" y="26320"/>
                    </a:cubicBezTo>
                    <a:cubicBezTo>
                      <a:pt x="26543" y="26030"/>
                      <a:pt x="26871" y="25537"/>
                      <a:pt x="26997" y="24880"/>
                    </a:cubicBezTo>
                    <a:cubicBezTo>
                      <a:pt x="27098" y="24338"/>
                      <a:pt x="27060" y="23807"/>
                      <a:pt x="26896" y="23277"/>
                    </a:cubicBezTo>
                    <a:cubicBezTo>
                      <a:pt x="26795" y="22936"/>
                      <a:pt x="26669" y="22608"/>
                      <a:pt x="26505" y="22292"/>
                    </a:cubicBezTo>
                    <a:cubicBezTo>
                      <a:pt x="26126" y="21522"/>
                      <a:pt x="25659" y="20802"/>
                      <a:pt x="25103" y="20133"/>
                    </a:cubicBezTo>
                    <a:cubicBezTo>
                      <a:pt x="24686" y="19615"/>
                      <a:pt x="24245" y="19123"/>
                      <a:pt x="23752" y="18668"/>
                    </a:cubicBezTo>
                    <a:cubicBezTo>
                      <a:pt x="23525" y="18453"/>
                      <a:pt x="23285" y="18277"/>
                      <a:pt x="23007" y="18112"/>
                    </a:cubicBezTo>
                    <a:cubicBezTo>
                      <a:pt x="22590" y="17847"/>
                      <a:pt x="22136" y="17708"/>
                      <a:pt x="21669" y="17595"/>
                    </a:cubicBezTo>
                    <a:cubicBezTo>
                      <a:pt x="21088" y="17456"/>
                      <a:pt x="20520" y="17330"/>
                      <a:pt x="19939" y="17178"/>
                    </a:cubicBezTo>
                    <a:cubicBezTo>
                      <a:pt x="19143" y="16963"/>
                      <a:pt x="18423" y="16585"/>
                      <a:pt x="17792" y="16067"/>
                    </a:cubicBezTo>
                    <a:cubicBezTo>
                      <a:pt x="17678" y="15966"/>
                      <a:pt x="17565" y="15865"/>
                      <a:pt x="17464" y="15751"/>
                    </a:cubicBezTo>
                    <a:cubicBezTo>
                      <a:pt x="17388" y="15663"/>
                      <a:pt x="17401" y="15600"/>
                      <a:pt x="17489" y="15524"/>
                    </a:cubicBezTo>
                    <a:cubicBezTo>
                      <a:pt x="17603" y="15435"/>
                      <a:pt x="17742" y="15385"/>
                      <a:pt x="17881" y="15360"/>
                    </a:cubicBezTo>
                    <a:cubicBezTo>
                      <a:pt x="18057" y="15309"/>
                      <a:pt x="18247" y="15271"/>
                      <a:pt x="18449" y="15271"/>
                    </a:cubicBezTo>
                    <a:cubicBezTo>
                      <a:pt x="18891" y="15271"/>
                      <a:pt x="19345" y="15284"/>
                      <a:pt x="19800" y="15309"/>
                    </a:cubicBezTo>
                    <a:cubicBezTo>
                      <a:pt x="20341" y="15344"/>
                      <a:pt x="20871" y="15399"/>
                      <a:pt x="21410" y="15399"/>
                    </a:cubicBezTo>
                    <a:cubicBezTo>
                      <a:pt x="21463" y="15399"/>
                      <a:pt x="21515" y="15399"/>
                      <a:pt x="21568" y="15398"/>
                    </a:cubicBezTo>
                    <a:cubicBezTo>
                      <a:pt x="21719" y="15398"/>
                      <a:pt x="21871" y="15410"/>
                      <a:pt x="22022" y="15410"/>
                    </a:cubicBezTo>
                    <a:cubicBezTo>
                      <a:pt x="22378" y="15439"/>
                      <a:pt x="22734" y="15456"/>
                      <a:pt x="23090" y="15456"/>
                    </a:cubicBezTo>
                    <a:cubicBezTo>
                      <a:pt x="23656" y="15456"/>
                      <a:pt x="24222" y="15415"/>
                      <a:pt x="24788" y="15322"/>
                    </a:cubicBezTo>
                    <a:cubicBezTo>
                      <a:pt x="25583" y="15208"/>
                      <a:pt x="26341" y="14918"/>
                      <a:pt x="27010" y="14438"/>
                    </a:cubicBezTo>
                    <a:cubicBezTo>
                      <a:pt x="27666" y="13983"/>
                      <a:pt x="28096" y="13365"/>
                      <a:pt x="28310" y="12582"/>
                    </a:cubicBezTo>
                    <a:cubicBezTo>
                      <a:pt x="28512" y="11900"/>
                      <a:pt x="28449" y="11243"/>
                      <a:pt x="28121" y="10599"/>
                    </a:cubicBezTo>
                    <a:cubicBezTo>
                      <a:pt x="27831" y="10044"/>
                      <a:pt x="27452" y="9551"/>
                      <a:pt x="26985" y="9122"/>
                    </a:cubicBezTo>
                    <a:cubicBezTo>
                      <a:pt x="26618" y="8768"/>
                      <a:pt x="26176" y="8541"/>
                      <a:pt x="25671" y="8428"/>
                    </a:cubicBezTo>
                    <a:cubicBezTo>
                      <a:pt x="25387" y="8364"/>
                      <a:pt x="25103" y="8339"/>
                      <a:pt x="24819" y="8339"/>
                    </a:cubicBezTo>
                    <a:cubicBezTo>
                      <a:pt x="24535" y="8339"/>
                      <a:pt x="24251" y="8364"/>
                      <a:pt x="23967" y="8402"/>
                    </a:cubicBezTo>
                    <a:cubicBezTo>
                      <a:pt x="23058" y="8516"/>
                      <a:pt x="22174" y="8756"/>
                      <a:pt x="21302" y="9046"/>
                    </a:cubicBezTo>
                    <a:cubicBezTo>
                      <a:pt x="20406" y="9362"/>
                      <a:pt x="19522" y="9715"/>
                      <a:pt x="18638" y="10094"/>
                    </a:cubicBezTo>
                    <a:cubicBezTo>
                      <a:pt x="18032" y="10359"/>
                      <a:pt x="17413" y="10637"/>
                      <a:pt x="16807" y="10915"/>
                    </a:cubicBezTo>
                    <a:cubicBezTo>
                      <a:pt x="16542" y="11041"/>
                      <a:pt x="16290" y="11142"/>
                      <a:pt x="16012" y="11193"/>
                    </a:cubicBezTo>
                    <a:cubicBezTo>
                      <a:pt x="15927" y="11206"/>
                      <a:pt x="15855" y="11214"/>
                      <a:pt x="15794" y="11214"/>
                    </a:cubicBezTo>
                    <a:cubicBezTo>
                      <a:pt x="15564" y="11214"/>
                      <a:pt x="15491" y="11105"/>
                      <a:pt x="15481" y="10776"/>
                    </a:cubicBezTo>
                    <a:cubicBezTo>
                      <a:pt x="15481" y="10410"/>
                      <a:pt x="15545" y="10069"/>
                      <a:pt x="15646" y="9728"/>
                    </a:cubicBezTo>
                    <a:cubicBezTo>
                      <a:pt x="15986" y="8693"/>
                      <a:pt x="16454" y="7720"/>
                      <a:pt x="17009" y="6786"/>
                    </a:cubicBezTo>
                    <a:cubicBezTo>
                      <a:pt x="17590" y="5788"/>
                      <a:pt x="18196" y="4804"/>
                      <a:pt x="18777" y="3806"/>
                    </a:cubicBezTo>
                    <a:cubicBezTo>
                      <a:pt x="19055" y="3351"/>
                      <a:pt x="19320" y="2884"/>
                      <a:pt x="19535" y="2404"/>
                    </a:cubicBezTo>
                    <a:cubicBezTo>
                      <a:pt x="19711" y="2038"/>
                      <a:pt x="19825" y="1659"/>
                      <a:pt x="19850" y="1243"/>
                    </a:cubicBezTo>
                    <a:cubicBezTo>
                      <a:pt x="19888" y="687"/>
                      <a:pt x="19623" y="207"/>
                      <a:pt x="19004" y="68"/>
                    </a:cubicBezTo>
                    <a:cubicBezTo>
                      <a:pt x="18833" y="26"/>
                      <a:pt x="18655" y="0"/>
                      <a:pt x="1848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3"/>
              <p:cNvSpPr/>
              <p:nvPr/>
            </p:nvSpPr>
            <p:spPr>
              <a:xfrm>
                <a:off x="2287800" y="1705175"/>
                <a:ext cx="110825" cy="117975"/>
              </a:xfrm>
              <a:custGeom>
                <a:rect b="b" l="l" r="r" t="t"/>
                <a:pathLst>
                  <a:path extrusionOk="0" h="4719" w="4433">
                    <a:moveTo>
                      <a:pt x="2546" y="0"/>
                    </a:moveTo>
                    <a:cubicBezTo>
                      <a:pt x="2434" y="0"/>
                      <a:pt x="2322" y="11"/>
                      <a:pt x="2210" y="48"/>
                    </a:cubicBezTo>
                    <a:cubicBezTo>
                      <a:pt x="2122" y="61"/>
                      <a:pt x="2033" y="73"/>
                      <a:pt x="1945" y="99"/>
                    </a:cubicBezTo>
                    <a:cubicBezTo>
                      <a:pt x="1730" y="137"/>
                      <a:pt x="1516" y="162"/>
                      <a:pt x="1301" y="225"/>
                    </a:cubicBezTo>
                    <a:cubicBezTo>
                      <a:pt x="1011" y="313"/>
                      <a:pt x="771" y="452"/>
                      <a:pt x="569" y="680"/>
                    </a:cubicBezTo>
                    <a:cubicBezTo>
                      <a:pt x="455" y="818"/>
                      <a:pt x="367" y="957"/>
                      <a:pt x="291" y="1109"/>
                    </a:cubicBezTo>
                    <a:cubicBezTo>
                      <a:pt x="76" y="1551"/>
                      <a:pt x="0" y="2018"/>
                      <a:pt x="0" y="2498"/>
                    </a:cubicBezTo>
                    <a:cubicBezTo>
                      <a:pt x="0" y="2561"/>
                      <a:pt x="13" y="2637"/>
                      <a:pt x="13" y="2700"/>
                    </a:cubicBezTo>
                    <a:cubicBezTo>
                      <a:pt x="13" y="2814"/>
                      <a:pt x="26" y="2927"/>
                      <a:pt x="38" y="3053"/>
                    </a:cubicBezTo>
                    <a:cubicBezTo>
                      <a:pt x="76" y="3331"/>
                      <a:pt x="190" y="3571"/>
                      <a:pt x="392" y="3761"/>
                    </a:cubicBezTo>
                    <a:cubicBezTo>
                      <a:pt x="556" y="3912"/>
                      <a:pt x="733" y="4051"/>
                      <a:pt x="922" y="4165"/>
                    </a:cubicBezTo>
                    <a:cubicBezTo>
                      <a:pt x="1061" y="4253"/>
                      <a:pt x="1213" y="4341"/>
                      <a:pt x="1377" y="4405"/>
                    </a:cubicBezTo>
                    <a:cubicBezTo>
                      <a:pt x="1680" y="4518"/>
                      <a:pt x="1983" y="4607"/>
                      <a:pt x="2286" y="4670"/>
                    </a:cubicBezTo>
                    <a:cubicBezTo>
                      <a:pt x="2413" y="4703"/>
                      <a:pt x="2543" y="4719"/>
                      <a:pt x="2673" y="4719"/>
                    </a:cubicBezTo>
                    <a:cubicBezTo>
                      <a:pt x="2789" y="4719"/>
                      <a:pt x="2905" y="4706"/>
                      <a:pt x="3018" y="4682"/>
                    </a:cubicBezTo>
                    <a:cubicBezTo>
                      <a:pt x="3182" y="4657"/>
                      <a:pt x="3334" y="4607"/>
                      <a:pt x="3473" y="4543"/>
                    </a:cubicBezTo>
                    <a:cubicBezTo>
                      <a:pt x="3700" y="4417"/>
                      <a:pt x="3864" y="4240"/>
                      <a:pt x="3991" y="4013"/>
                    </a:cubicBezTo>
                    <a:cubicBezTo>
                      <a:pt x="4155" y="3723"/>
                      <a:pt x="4243" y="3407"/>
                      <a:pt x="4306" y="3091"/>
                    </a:cubicBezTo>
                    <a:cubicBezTo>
                      <a:pt x="4395" y="2675"/>
                      <a:pt x="4420" y="2245"/>
                      <a:pt x="4420" y="1816"/>
                    </a:cubicBezTo>
                    <a:cubicBezTo>
                      <a:pt x="4432" y="1601"/>
                      <a:pt x="4420" y="1374"/>
                      <a:pt x="4369" y="1172"/>
                    </a:cubicBezTo>
                    <a:cubicBezTo>
                      <a:pt x="4319" y="882"/>
                      <a:pt x="4193" y="642"/>
                      <a:pt x="3965" y="452"/>
                    </a:cubicBezTo>
                    <a:cubicBezTo>
                      <a:pt x="3751" y="288"/>
                      <a:pt x="3511" y="162"/>
                      <a:pt x="3233" y="86"/>
                    </a:cubicBezTo>
                    <a:cubicBezTo>
                      <a:pt x="3081" y="48"/>
                      <a:pt x="2930" y="23"/>
                      <a:pt x="2778" y="10"/>
                    </a:cubicBezTo>
                    <a:cubicBezTo>
                      <a:pt x="2701" y="5"/>
                      <a:pt x="2624" y="0"/>
                      <a:pt x="254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3"/>
              <p:cNvSpPr/>
              <p:nvPr/>
            </p:nvSpPr>
            <p:spPr>
              <a:xfrm>
                <a:off x="2869275" y="1600925"/>
                <a:ext cx="732075" cy="733100"/>
              </a:xfrm>
              <a:custGeom>
                <a:rect b="b" l="l" r="r" t="t"/>
                <a:pathLst>
                  <a:path extrusionOk="0" h="29324" w="29283">
                    <a:moveTo>
                      <a:pt x="10122" y="0"/>
                    </a:moveTo>
                    <a:cubicBezTo>
                      <a:pt x="9550" y="0"/>
                      <a:pt x="8974" y="155"/>
                      <a:pt x="8397" y="468"/>
                    </a:cubicBezTo>
                    <a:cubicBezTo>
                      <a:pt x="8157" y="594"/>
                      <a:pt x="7968" y="758"/>
                      <a:pt x="7791" y="960"/>
                    </a:cubicBezTo>
                    <a:cubicBezTo>
                      <a:pt x="7400" y="1390"/>
                      <a:pt x="7236" y="1882"/>
                      <a:pt x="7337" y="2463"/>
                    </a:cubicBezTo>
                    <a:cubicBezTo>
                      <a:pt x="7412" y="2867"/>
                      <a:pt x="7564" y="3246"/>
                      <a:pt x="7766" y="3612"/>
                    </a:cubicBezTo>
                    <a:cubicBezTo>
                      <a:pt x="7981" y="4016"/>
                      <a:pt x="8221" y="4395"/>
                      <a:pt x="8486" y="4761"/>
                    </a:cubicBezTo>
                    <a:cubicBezTo>
                      <a:pt x="8915" y="5367"/>
                      <a:pt x="9357" y="5986"/>
                      <a:pt x="9786" y="6605"/>
                    </a:cubicBezTo>
                    <a:cubicBezTo>
                      <a:pt x="10089" y="7021"/>
                      <a:pt x="10355" y="7451"/>
                      <a:pt x="10582" y="7918"/>
                    </a:cubicBezTo>
                    <a:cubicBezTo>
                      <a:pt x="10733" y="8196"/>
                      <a:pt x="10847" y="8486"/>
                      <a:pt x="10923" y="8789"/>
                    </a:cubicBezTo>
                    <a:cubicBezTo>
                      <a:pt x="10961" y="8928"/>
                      <a:pt x="10986" y="9080"/>
                      <a:pt x="10961" y="9231"/>
                    </a:cubicBezTo>
                    <a:cubicBezTo>
                      <a:pt x="10923" y="9484"/>
                      <a:pt x="10797" y="9597"/>
                      <a:pt x="10531" y="9610"/>
                    </a:cubicBezTo>
                    <a:lnTo>
                      <a:pt x="10418" y="9610"/>
                    </a:lnTo>
                    <a:cubicBezTo>
                      <a:pt x="10190" y="9572"/>
                      <a:pt x="9963" y="9534"/>
                      <a:pt x="9736" y="9458"/>
                    </a:cubicBezTo>
                    <a:cubicBezTo>
                      <a:pt x="9218" y="9269"/>
                      <a:pt x="8726" y="9029"/>
                      <a:pt x="8233" y="8777"/>
                    </a:cubicBezTo>
                    <a:cubicBezTo>
                      <a:pt x="7400" y="8360"/>
                      <a:pt x="6592" y="7867"/>
                      <a:pt x="5821" y="7350"/>
                    </a:cubicBezTo>
                    <a:cubicBezTo>
                      <a:pt x="5354" y="7034"/>
                      <a:pt x="4862" y="6718"/>
                      <a:pt x="4331" y="6504"/>
                    </a:cubicBezTo>
                    <a:cubicBezTo>
                      <a:pt x="3993" y="6367"/>
                      <a:pt x="3649" y="6297"/>
                      <a:pt x="3301" y="6297"/>
                    </a:cubicBezTo>
                    <a:cubicBezTo>
                      <a:pt x="3103" y="6297"/>
                      <a:pt x="2904" y="6319"/>
                      <a:pt x="2703" y="6365"/>
                    </a:cubicBezTo>
                    <a:cubicBezTo>
                      <a:pt x="2059" y="6529"/>
                      <a:pt x="1453" y="6794"/>
                      <a:pt x="935" y="7211"/>
                    </a:cubicBezTo>
                    <a:cubicBezTo>
                      <a:pt x="291" y="7716"/>
                      <a:pt x="0" y="8385"/>
                      <a:pt x="13" y="9193"/>
                    </a:cubicBezTo>
                    <a:cubicBezTo>
                      <a:pt x="26" y="10090"/>
                      <a:pt x="379" y="10873"/>
                      <a:pt x="947" y="11555"/>
                    </a:cubicBezTo>
                    <a:cubicBezTo>
                      <a:pt x="1844" y="12653"/>
                      <a:pt x="2993" y="13360"/>
                      <a:pt x="4357" y="13688"/>
                    </a:cubicBezTo>
                    <a:cubicBezTo>
                      <a:pt x="5178" y="13891"/>
                      <a:pt x="6011" y="13992"/>
                      <a:pt x="6857" y="14017"/>
                    </a:cubicBezTo>
                    <a:cubicBezTo>
                      <a:pt x="7450" y="14029"/>
                      <a:pt x="8044" y="14042"/>
                      <a:pt x="8637" y="14055"/>
                    </a:cubicBezTo>
                    <a:cubicBezTo>
                      <a:pt x="8865" y="14055"/>
                      <a:pt x="9092" y="14093"/>
                      <a:pt x="9319" y="14143"/>
                    </a:cubicBezTo>
                    <a:cubicBezTo>
                      <a:pt x="9509" y="14181"/>
                      <a:pt x="9660" y="14282"/>
                      <a:pt x="9774" y="14421"/>
                    </a:cubicBezTo>
                    <a:cubicBezTo>
                      <a:pt x="9963" y="14635"/>
                      <a:pt x="9976" y="14913"/>
                      <a:pt x="9786" y="15141"/>
                    </a:cubicBezTo>
                    <a:cubicBezTo>
                      <a:pt x="9723" y="15229"/>
                      <a:pt x="9622" y="15305"/>
                      <a:pt x="9521" y="15380"/>
                    </a:cubicBezTo>
                    <a:cubicBezTo>
                      <a:pt x="9155" y="15671"/>
                      <a:pt x="8751" y="15886"/>
                      <a:pt x="8322" y="16062"/>
                    </a:cubicBezTo>
                    <a:cubicBezTo>
                      <a:pt x="7716" y="16315"/>
                      <a:pt x="7097" y="16567"/>
                      <a:pt x="6491" y="16820"/>
                    </a:cubicBezTo>
                    <a:cubicBezTo>
                      <a:pt x="5834" y="17085"/>
                      <a:pt x="5178" y="17338"/>
                      <a:pt x="4534" y="17603"/>
                    </a:cubicBezTo>
                    <a:cubicBezTo>
                      <a:pt x="4129" y="17767"/>
                      <a:pt x="3738" y="17969"/>
                      <a:pt x="3397" y="18222"/>
                    </a:cubicBezTo>
                    <a:cubicBezTo>
                      <a:pt x="2463" y="18903"/>
                      <a:pt x="1743" y="19775"/>
                      <a:pt x="1213" y="20797"/>
                    </a:cubicBezTo>
                    <a:cubicBezTo>
                      <a:pt x="998" y="21214"/>
                      <a:pt x="846" y="21669"/>
                      <a:pt x="758" y="22136"/>
                    </a:cubicBezTo>
                    <a:cubicBezTo>
                      <a:pt x="670" y="22578"/>
                      <a:pt x="657" y="23032"/>
                      <a:pt x="670" y="23474"/>
                    </a:cubicBezTo>
                    <a:cubicBezTo>
                      <a:pt x="695" y="23815"/>
                      <a:pt x="720" y="24156"/>
                      <a:pt x="821" y="24485"/>
                    </a:cubicBezTo>
                    <a:cubicBezTo>
                      <a:pt x="1011" y="25141"/>
                      <a:pt x="1440" y="25545"/>
                      <a:pt x="2071" y="25772"/>
                    </a:cubicBezTo>
                    <a:cubicBezTo>
                      <a:pt x="2428" y="25912"/>
                      <a:pt x="2790" y="25973"/>
                      <a:pt x="3162" y="25973"/>
                    </a:cubicBezTo>
                    <a:cubicBezTo>
                      <a:pt x="3331" y="25973"/>
                      <a:pt x="3502" y="25960"/>
                      <a:pt x="3675" y="25937"/>
                    </a:cubicBezTo>
                    <a:cubicBezTo>
                      <a:pt x="4016" y="25886"/>
                      <a:pt x="4357" y="25810"/>
                      <a:pt x="4698" y="25709"/>
                    </a:cubicBezTo>
                    <a:cubicBezTo>
                      <a:pt x="5531" y="25457"/>
                      <a:pt x="6314" y="25116"/>
                      <a:pt x="7072" y="24674"/>
                    </a:cubicBezTo>
                    <a:cubicBezTo>
                      <a:pt x="7640" y="24346"/>
                      <a:pt x="8195" y="23979"/>
                      <a:pt x="8726" y="23575"/>
                    </a:cubicBezTo>
                    <a:cubicBezTo>
                      <a:pt x="8966" y="23386"/>
                      <a:pt x="9193" y="23171"/>
                      <a:pt x="9395" y="22931"/>
                    </a:cubicBezTo>
                    <a:cubicBezTo>
                      <a:pt x="9711" y="22565"/>
                      <a:pt x="9925" y="22136"/>
                      <a:pt x="10115" y="21694"/>
                    </a:cubicBezTo>
                    <a:cubicBezTo>
                      <a:pt x="10342" y="21151"/>
                      <a:pt x="10569" y="20595"/>
                      <a:pt x="10809" y="20052"/>
                    </a:cubicBezTo>
                    <a:cubicBezTo>
                      <a:pt x="11150" y="19307"/>
                      <a:pt x="11630" y="18651"/>
                      <a:pt x="12261" y="18108"/>
                    </a:cubicBezTo>
                    <a:cubicBezTo>
                      <a:pt x="12375" y="18020"/>
                      <a:pt x="12489" y="17919"/>
                      <a:pt x="12615" y="17843"/>
                    </a:cubicBezTo>
                    <a:cubicBezTo>
                      <a:pt x="12652" y="17820"/>
                      <a:pt x="12684" y="17808"/>
                      <a:pt x="12713" y="17808"/>
                    </a:cubicBezTo>
                    <a:cubicBezTo>
                      <a:pt x="12762" y="17808"/>
                      <a:pt x="12802" y="17842"/>
                      <a:pt x="12842" y="17906"/>
                    </a:cubicBezTo>
                    <a:cubicBezTo>
                      <a:pt x="12905" y="18032"/>
                      <a:pt x="12931" y="18171"/>
                      <a:pt x="12943" y="18310"/>
                    </a:cubicBezTo>
                    <a:cubicBezTo>
                      <a:pt x="12956" y="18499"/>
                      <a:pt x="12968" y="18689"/>
                      <a:pt x="12931" y="18878"/>
                    </a:cubicBezTo>
                    <a:cubicBezTo>
                      <a:pt x="12867" y="19333"/>
                      <a:pt x="12779" y="19775"/>
                      <a:pt x="12678" y="20217"/>
                    </a:cubicBezTo>
                    <a:cubicBezTo>
                      <a:pt x="12539" y="20785"/>
                      <a:pt x="12388" y="21366"/>
                      <a:pt x="12299" y="21947"/>
                    </a:cubicBezTo>
                    <a:cubicBezTo>
                      <a:pt x="12274" y="22098"/>
                      <a:pt x="12249" y="22250"/>
                      <a:pt x="12211" y="22388"/>
                    </a:cubicBezTo>
                    <a:cubicBezTo>
                      <a:pt x="11996" y="23298"/>
                      <a:pt x="11857" y="24207"/>
                      <a:pt x="11857" y="25129"/>
                    </a:cubicBezTo>
                    <a:cubicBezTo>
                      <a:pt x="11845" y="25949"/>
                      <a:pt x="12009" y="26732"/>
                      <a:pt x="12375" y="27465"/>
                    </a:cubicBezTo>
                    <a:cubicBezTo>
                      <a:pt x="12716" y="28197"/>
                      <a:pt x="13259" y="28727"/>
                      <a:pt x="13991" y="29056"/>
                    </a:cubicBezTo>
                    <a:cubicBezTo>
                      <a:pt x="14367" y="29232"/>
                      <a:pt x="14751" y="29323"/>
                      <a:pt x="15141" y="29323"/>
                    </a:cubicBezTo>
                    <a:cubicBezTo>
                      <a:pt x="15420" y="29323"/>
                      <a:pt x="15702" y="29277"/>
                      <a:pt x="15986" y="29182"/>
                    </a:cubicBezTo>
                    <a:cubicBezTo>
                      <a:pt x="16580" y="28992"/>
                      <a:pt x="17123" y="28702"/>
                      <a:pt x="17628" y="28311"/>
                    </a:cubicBezTo>
                    <a:cubicBezTo>
                      <a:pt x="18032" y="27995"/>
                      <a:pt x="18322" y="27603"/>
                      <a:pt x="18512" y="27124"/>
                    </a:cubicBezTo>
                    <a:cubicBezTo>
                      <a:pt x="18739" y="26581"/>
                      <a:pt x="18802" y="26012"/>
                      <a:pt x="18827" y="25444"/>
                    </a:cubicBezTo>
                    <a:cubicBezTo>
                      <a:pt x="18853" y="24522"/>
                      <a:pt x="18764" y="23613"/>
                      <a:pt x="18613" y="22717"/>
                    </a:cubicBezTo>
                    <a:cubicBezTo>
                      <a:pt x="18449" y="21770"/>
                      <a:pt x="18246" y="20848"/>
                      <a:pt x="18007" y="19914"/>
                    </a:cubicBezTo>
                    <a:cubicBezTo>
                      <a:pt x="17842" y="19270"/>
                      <a:pt x="17666" y="18613"/>
                      <a:pt x="17489" y="17969"/>
                    </a:cubicBezTo>
                    <a:cubicBezTo>
                      <a:pt x="17413" y="17691"/>
                      <a:pt x="17350" y="17426"/>
                      <a:pt x="17350" y="17136"/>
                    </a:cubicBezTo>
                    <a:cubicBezTo>
                      <a:pt x="17350" y="16804"/>
                      <a:pt x="17401" y="16676"/>
                      <a:pt x="17650" y="16676"/>
                    </a:cubicBezTo>
                    <a:cubicBezTo>
                      <a:pt x="17704" y="16676"/>
                      <a:pt x="17768" y="16682"/>
                      <a:pt x="17842" y="16694"/>
                    </a:cubicBezTo>
                    <a:cubicBezTo>
                      <a:pt x="18196" y="16744"/>
                      <a:pt x="18524" y="16858"/>
                      <a:pt x="18840" y="17022"/>
                    </a:cubicBezTo>
                    <a:cubicBezTo>
                      <a:pt x="19812" y="17527"/>
                      <a:pt x="20696" y="18146"/>
                      <a:pt x="21542" y="18840"/>
                    </a:cubicBezTo>
                    <a:cubicBezTo>
                      <a:pt x="22426" y="19573"/>
                      <a:pt x="23297" y="20318"/>
                      <a:pt x="24181" y="21063"/>
                    </a:cubicBezTo>
                    <a:cubicBezTo>
                      <a:pt x="24585" y="21416"/>
                      <a:pt x="25015" y="21744"/>
                      <a:pt x="25457" y="22035"/>
                    </a:cubicBezTo>
                    <a:cubicBezTo>
                      <a:pt x="25785" y="22262"/>
                      <a:pt x="26138" y="22452"/>
                      <a:pt x="26542" y="22540"/>
                    </a:cubicBezTo>
                    <a:cubicBezTo>
                      <a:pt x="26649" y="22565"/>
                      <a:pt x="26754" y="22577"/>
                      <a:pt x="26856" y="22577"/>
                    </a:cubicBezTo>
                    <a:cubicBezTo>
                      <a:pt x="27277" y="22577"/>
                      <a:pt x="27650" y="22363"/>
                      <a:pt x="27843" y="21896"/>
                    </a:cubicBezTo>
                    <a:cubicBezTo>
                      <a:pt x="27944" y="21643"/>
                      <a:pt x="28007" y="21391"/>
                      <a:pt x="28020" y="21138"/>
                    </a:cubicBezTo>
                    <a:cubicBezTo>
                      <a:pt x="28032" y="20797"/>
                      <a:pt x="28045" y="20457"/>
                      <a:pt x="28020" y="20116"/>
                    </a:cubicBezTo>
                    <a:cubicBezTo>
                      <a:pt x="27894" y="18588"/>
                      <a:pt x="27313" y="17300"/>
                      <a:pt x="26126" y="16302"/>
                    </a:cubicBezTo>
                    <a:cubicBezTo>
                      <a:pt x="25747" y="15999"/>
                      <a:pt x="25356" y="15721"/>
                      <a:pt x="24951" y="15456"/>
                    </a:cubicBezTo>
                    <a:cubicBezTo>
                      <a:pt x="24547" y="15216"/>
                      <a:pt x="24143" y="14976"/>
                      <a:pt x="23739" y="14724"/>
                    </a:cubicBezTo>
                    <a:cubicBezTo>
                      <a:pt x="23411" y="14509"/>
                      <a:pt x="23083" y="14307"/>
                      <a:pt x="22742" y="14118"/>
                    </a:cubicBezTo>
                    <a:cubicBezTo>
                      <a:pt x="21934" y="13676"/>
                      <a:pt x="21088" y="13335"/>
                      <a:pt x="20166" y="13209"/>
                    </a:cubicBezTo>
                    <a:cubicBezTo>
                      <a:pt x="19838" y="13158"/>
                      <a:pt x="19509" y="13095"/>
                      <a:pt x="19181" y="13044"/>
                    </a:cubicBezTo>
                    <a:lnTo>
                      <a:pt x="19194" y="13044"/>
                    </a:lnTo>
                    <a:cubicBezTo>
                      <a:pt x="18903" y="12994"/>
                      <a:pt x="18600" y="12943"/>
                      <a:pt x="18310" y="12893"/>
                    </a:cubicBezTo>
                    <a:cubicBezTo>
                      <a:pt x="17943" y="12842"/>
                      <a:pt x="17577" y="12779"/>
                      <a:pt x="17211" y="12666"/>
                    </a:cubicBezTo>
                    <a:cubicBezTo>
                      <a:pt x="16946" y="12577"/>
                      <a:pt x="16693" y="12464"/>
                      <a:pt x="16479" y="12274"/>
                    </a:cubicBezTo>
                    <a:cubicBezTo>
                      <a:pt x="16251" y="12097"/>
                      <a:pt x="16239" y="11946"/>
                      <a:pt x="16390" y="11706"/>
                    </a:cubicBezTo>
                    <a:cubicBezTo>
                      <a:pt x="16441" y="11630"/>
                      <a:pt x="16491" y="11567"/>
                      <a:pt x="16542" y="11517"/>
                    </a:cubicBezTo>
                    <a:cubicBezTo>
                      <a:pt x="16681" y="11365"/>
                      <a:pt x="16832" y="11239"/>
                      <a:pt x="17009" y="11125"/>
                    </a:cubicBezTo>
                    <a:cubicBezTo>
                      <a:pt x="17363" y="10898"/>
                      <a:pt x="17729" y="10696"/>
                      <a:pt x="18108" y="10519"/>
                    </a:cubicBezTo>
                    <a:cubicBezTo>
                      <a:pt x="19067" y="10077"/>
                      <a:pt x="20065" y="9736"/>
                      <a:pt x="21075" y="9421"/>
                    </a:cubicBezTo>
                    <a:cubicBezTo>
                      <a:pt x="21997" y="9118"/>
                      <a:pt x="22944" y="8865"/>
                      <a:pt x="23891" y="8650"/>
                    </a:cubicBezTo>
                    <a:cubicBezTo>
                      <a:pt x="24737" y="8461"/>
                      <a:pt x="25570" y="8234"/>
                      <a:pt x="26366" y="7905"/>
                    </a:cubicBezTo>
                    <a:cubicBezTo>
                      <a:pt x="26947" y="7653"/>
                      <a:pt x="27515" y="7400"/>
                      <a:pt x="28007" y="7021"/>
                    </a:cubicBezTo>
                    <a:cubicBezTo>
                      <a:pt x="28487" y="6655"/>
                      <a:pt x="28866" y="6201"/>
                      <a:pt x="29068" y="5620"/>
                    </a:cubicBezTo>
                    <a:cubicBezTo>
                      <a:pt x="29283" y="5026"/>
                      <a:pt x="29207" y="4458"/>
                      <a:pt x="28841" y="3928"/>
                    </a:cubicBezTo>
                    <a:cubicBezTo>
                      <a:pt x="28639" y="3637"/>
                      <a:pt x="28361" y="3397"/>
                      <a:pt x="28058" y="3208"/>
                    </a:cubicBezTo>
                    <a:cubicBezTo>
                      <a:pt x="27224" y="2703"/>
                      <a:pt x="26315" y="2438"/>
                      <a:pt x="25343" y="2362"/>
                    </a:cubicBezTo>
                    <a:cubicBezTo>
                      <a:pt x="25205" y="2354"/>
                      <a:pt x="25068" y="2350"/>
                      <a:pt x="24931" y="2350"/>
                    </a:cubicBezTo>
                    <a:cubicBezTo>
                      <a:pt x="24030" y="2350"/>
                      <a:pt x="23158" y="2531"/>
                      <a:pt x="22325" y="2892"/>
                    </a:cubicBezTo>
                    <a:cubicBezTo>
                      <a:pt x="21214" y="3347"/>
                      <a:pt x="20216" y="3978"/>
                      <a:pt x="19320" y="4774"/>
                    </a:cubicBezTo>
                    <a:cubicBezTo>
                      <a:pt x="18777" y="5266"/>
                      <a:pt x="18284" y="5809"/>
                      <a:pt x="17880" y="6428"/>
                    </a:cubicBezTo>
                    <a:cubicBezTo>
                      <a:pt x="17691" y="6706"/>
                      <a:pt x="17514" y="7009"/>
                      <a:pt x="17325" y="7287"/>
                    </a:cubicBezTo>
                    <a:cubicBezTo>
                      <a:pt x="17198" y="7489"/>
                      <a:pt x="17060" y="7691"/>
                      <a:pt x="16921" y="7880"/>
                    </a:cubicBezTo>
                    <a:cubicBezTo>
                      <a:pt x="16832" y="8006"/>
                      <a:pt x="16731" y="8120"/>
                      <a:pt x="16605" y="8208"/>
                    </a:cubicBezTo>
                    <a:cubicBezTo>
                      <a:pt x="16464" y="8318"/>
                      <a:pt x="16314" y="8374"/>
                      <a:pt x="16154" y="8374"/>
                    </a:cubicBezTo>
                    <a:cubicBezTo>
                      <a:pt x="16055" y="8374"/>
                      <a:pt x="15953" y="8353"/>
                      <a:pt x="15847" y="8309"/>
                    </a:cubicBezTo>
                    <a:cubicBezTo>
                      <a:pt x="15506" y="8158"/>
                      <a:pt x="15254" y="7905"/>
                      <a:pt x="15064" y="7590"/>
                    </a:cubicBezTo>
                    <a:cubicBezTo>
                      <a:pt x="14825" y="7198"/>
                      <a:pt x="14686" y="6769"/>
                      <a:pt x="14585" y="6327"/>
                    </a:cubicBezTo>
                    <a:cubicBezTo>
                      <a:pt x="14458" y="5784"/>
                      <a:pt x="14420" y="5228"/>
                      <a:pt x="14370" y="4685"/>
                    </a:cubicBezTo>
                    <a:cubicBezTo>
                      <a:pt x="14332" y="4332"/>
                      <a:pt x="14294" y="3991"/>
                      <a:pt x="14206" y="3637"/>
                    </a:cubicBezTo>
                    <a:cubicBezTo>
                      <a:pt x="13878" y="2286"/>
                      <a:pt x="13120" y="1226"/>
                      <a:pt x="11920" y="519"/>
                    </a:cubicBezTo>
                    <a:cubicBezTo>
                      <a:pt x="11329" y="174"/>
                      <a:pt x="10728" y="0"/>
                      <a:pt x="1012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3"/>
              <p:cNvSpPr/>
              <p:nvPr/>
            </p:nvSpPr>
            <p:spPr>
              <a:xfrm>
                <a:off x="3149600" y="1887525"/>
                <a:ext cx="118700" cy="114425"/>
              </a:xfrm>
              <a:custGeom>
                <a:rect b="b" l="l" r="r" t="t"/>
                <a:pathLst>
                  <a:path extrusionOk="0" h="4577" w="4748">
                    <a:moveTo>
                      <a:pt x="2039" y="1"/>
                    </a:moveTo>
                    <a:cubicBezTo>
                      <a:pt x="1778" y="1"/>
                      <a:pt x="1548" y="67"/>
                      <a:pt x="1351" y="229"/>
                    </a:cubicBezTo>
                    <a:cubicBezTo>
                      <a:pt x="1175" y="368"/>
                      <a:pt x="1010" y="520"/>
                      <a:pt x="871" y="684"/>
                    </a:cubicBezTo>
                    <a:cubicBezTo>
                      <a:pt x="758" y="810"/>
                      <a:pt x="644" y="949"/>
                      <a:pt x="556" y="1101"/>
                    </a:cubicBezTo>
                    <a:cubicBezTo>
                      <a:pt x="404" y="1366"/>
                      <a:pt x="265" y="1656"/>
                      <a:pt x="139" y="1947"/>
                    </a:cubicBezTo>
                    <a:cubicBezTo>
                      <a:pt x="51" y="2187"/>
                      <a:pt x="0" y="2427"/>
                      <a:pt x="13" y="2679"/>
                    </a:cubicBezTo>
                    <a:cubicBezTo>
                      <a:pt x="13" y="2831"/>
                      <a:pt x="38" y="2995"/>
                      <a:pt x="89" y="3134"/>
                    </a:cubicBezTo>
                    <a:cubicBezTo>
                      <a:pt x="177" y="3386"/>
                      <a:pt x="329" y="3576"/>
                      <a:pt x="531" y="3740"/>
                    </a:cubicBezTo>
                    <a:cubicBezTo>
                      <a:pt x="783" y="3942"/>
                      <a:pt x="1074" y="4093"/>
                      <a:pt x="1377" y="4207"/>
                    </a:cubicBezTo>
                    <a:cubicBezTo>
                      <a:pt x="1781" y="4346"/>
                      <a:pt x="2197" y="4447"/>
                      <a:pt x="2614" y="4523"/>
                    </a:cubicBezTo>
                    <a:cubicBezTo>
                      <a:pt x="2791" y="4554"/>
                      <a:pt x="2967" y="4576"/>
                      <a:pt x="3144" y="4576"/>
                    </a:cubicBezTo>
                    <a:cubicBezTo>
                      <a:pt x="3182" y="4576"/>
                      <a:pt x="3220" y="4575"/>
                      <a:pt x="3258" y="4573"/>
                    </a:cubicBezTo>
                    <a:cubicBezTo>
                      <a:pt x="3548" y="4560"/>
                      <a:pt x="3814" y="4485"/>
                      <a:pt x="4028" y="4283"/>
                    </a:cubicBezTo>
                    <a:cubicBezTo>
                      <a:pt x="4230" y="4106"/>
                      <a:pt x="4394" y="3879"/>
                      <a:pt x="4508" y="3626"/>
                    </a:cubicBezTo>
                    <a:cubicBezTo>
                      <a:pt x="4571" y="3487"/>
                      <a:pt x="4622" y="3348"/>
                      <a:pt x="4660" y="3197"/>
                    </a:cubicBezTo>
                    <a:cubicBezTo>
                      <a:pt x="4710" y="3007"/>
                      <a:pt x="4748" y="2818"/>
                      <a:pt x="4723" y="2616"/>
                    </a:cubicBezTo>
                    <a:cubicBezTo>
                      <a:pt x="4710" y="2528"/>
                      <a:pt x="4710" y="2439"/>
                      <a:pt x="4710" y="2351"/>
                    </a:cubicBezTo>
                    <a:cubicBezTo>
                      <a:pt x="4710" y="2136"/>
                      <a:pt x="4710" y="1909"/>
                      <a:pt x="4685" y="1694"/>
                    </a:cubicBezTo>
                    <a:cubicBezTo>
                      <a:pt x="4647" y="1404"/>
                      <a:pt x="4546" y="1126"/>
                      <a:pt x="4357" y="899"/>
                    </a:cubicBezTo>
                    <a:cubicBezTo>
                      <a:pt x="4243" y="772"/>
                      <a:pt x="4117" y="659"/>
                      <a:pt x="3978" y="558"/>
                    </a:cubicBezTo>
                    <a:cubicBezTo>
                      <a:pt x="3574" y="280"/>
                      <a:pt x="3132" y="128"/>
                      <a:pt x="2652" y="53"/>
                    </a:cubicBezTo>
                    <a:cubicBezTo>
                      <a:pt x="2589" y="40"/>
                      <a:pt x="2526" y="40"/>
                      <a:pt x="2463" y="27"/>
                    </a:cubicBezTo>
                    <a:cubicBezTo>
                      <a:pt x="2336" y="15"/>
                      <a:pt x="2223" y="2"/>
                      <a:pt x="2109" y="2"/>
                    </a:cubicBezTo>
                    <a:cubicBezTo>
                      <a:pt x="2085" y="1"/>
                      <a:pt x="2062" y="1"/>
                      <a:pt x="203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 name="Google Shape;175;p13"/>
            <p:cNvGrpSpPr/>
            <p:nvPr/>
          </p:nvGrpSpPr>
          <p:grpSpPr>
            <a:xfrm rot="-1848906">
              <a:off x="-122362" y="4479467"/>
              <a:ext cx="1165891" cy="1017464"/>
              <a:chOff x="6464500" y="1660150"/>
              <a:chExt cx="913925" cy="797575"/>
            </a:xfrm>
          </p:grpSpPr>
          <p:sp>
            <p:nvSpPr>
              <p:cNvPr id="176" name="Google Shape;176;p13"/>
              <p:cNvSpPr/>
              <p:nvPr/>
            </p:nvSpPr>
            <p:spPr>
              <a:xfrm>
                <a:off x="6464500" y="1660150"/>
                <a:ext cx="913925" cy="797575"/>
              </a:xfrm>
              <a:custGeom>
                <a:rect b="b" l="l" r="r" t="t"/>
                <a:pathLst>
                  <a:path extrusionOk="0" h="31903" w="36557">
                    <a:moveTo>
                      <a:pt x="10915" y="1"/>
                    </a:moveTo>
                    <a:cubicBezTo>
                      <a:pt x="10263" y="1"/>
                      <a:pt x="9622" y="127"/>
                      <a:pt x="9004" y="410"/>
                    </a:cubicBezTo>
                    <a:cubicBezTo>
                      <a:pt x="8423" y="675"/>
                      <a:pt x="7956" y="1104"/>
                      <a:pt x="7527" y="1571"/>
                    </a:cubicBezTo>
                    <a:cubicBezTo>
                      <a:pt x="7148" y="1988"/>
                      <a:pt x="6845" y="2443"/>
                      <a:pt x="6580" y="2935"/>
                    </a:cubicBezTo>
                    <a:cubicBezTo>
                      <a:pt x="6251" y="3529"/>
                      <a:pt x="6062" y="4173"/>
                      <a:pt x="6100" y="4867"/>
                    </a:cubicBezTo>
                    <a:cubicBezTo>
                      <a:pt x="6112" y="5170"/>
                      <a:pt x="6138" y="5486"/>
                      <a:pt x="6201" y="5789"/>
                    </a:cubicBezTo>
                    <a:cubicBezTo>
                      <a:pt x="6403" y="6887"/>
                      <a:pt x="6693" y="7973"/>
                      <a:pt x="7009" y="9059"/>
                    </a:cubicBezTo>
                    <a:cubicBezTo>
                      <a:pt x="7299" y="10032"/>
                      <a:pt x="7590" y="11016"/>
                      <a:pt x="7867" y="11989"/>
                    </a:cubicBezTo>
                    <a:cubicBezTo>
                      <a:pt x="7905" y="12115"/>
                      <a:pt x="7956" y="12241"/>
                      <a:pt x="7931" y="12405"/>
                    </a:cubicBezTo>
                    <a:cubicBezTo>
                      <a:pt x="7792" y="12317"/>
                      <a:pt x="7703" y="12216"/>
                      <a:pt x="7602" y="12128"/>
                    </a:cubicBezTo>
                    <a:cubicBezTo>
                      <a:pt x="7173" y="11673"/>
                      <a:pt x="6718" y="11256"/>
                      <a:pt x="6239" y="10865"/>
                    </a:cubicBezTo>
                    <a:cubicBezTo>
                      <a:pt x="5822" y="10549"/>
                      <a:pt x="5367" y="10259"/>
                      <a:pt x="4887" y="10044"/>
                    </a:cubicBezTo>
                    <a:cubicBezTo>
                      <a:pt x="4566" y="9904"/>
                      <a:pt x="4253" y="9837"/>
                      <a:pt x="3947" y="9837"/>
                    </a:cubicBezTo>
                    <a:cubicBezTo>
                      <a:pt x="3483" y="9837"/>
                      <a:pt x="3036" y="9990"/>
                      <a:pt x="2602" y="10271"/>
                    </a:cubicBezTo>
                    <a:cubicBezTo>
                      <a:pt x="2185" y="10549"/>
                      <a:pt x="1844" y="10903"/>
                      <a:pt x="1567" y="11307"/>
                    </a:cubicBezTo>
                    <a:cubicBezTo>
                      <a:pt x="380" y="12961"/>
                      <a:pt x="1" y="14792"/>
                      <a:pt x="316" y="16787"/>
                    </a:cubicBezTo>
                    <a:cubicBezTo>
                      <a:pt x="430" y="17532"/>
                      <a:pt x="721" y="18226"/>
                      <a:pt x="1087" y="18883"/>
                    </a:cubicBezTo>
                    <a:cubicBezTo>
                      <a:pt x="1327" y="19338"/>
                      <a:pt x="1604" y="19780"/>
                      <a:pt x="1908" y="20196"/>
                    </a:cubicBezTo>
                    <a:cubicBezTo>
                      <a:pt x="2413" y="20916"/>
                      <a:pt x="2918" y="21636"/>
                      <a:pt x="3486" y="22305"/>
                    </a:cubicBezTo>
                    <a:cubicBezTo>
                      <a:pt x="4193" y="23164"/>
                      <a:pt x="4925" y="23997"/>
                      <a:pt x="5746" y="24742"/>
                    </a:cubicBezTo>
                    <a:cubicBezTo>
                      <a:pt x="6289" y="25247"/>
                      <a:pt x="6845" y="25714"/>
                      <a:pt x="7375" y="26232"/>
                    </a:cubicBezTo>
                    <a:cubicBezTo>
                      <a:pt x="7817" y="26661"/>
                      <a:pt x="8259" y="27091"/>
                      <a:pt x="8713" y="27520"/>
                    </a:cubicBezTo>
                    <a:cubicBezTo>
                      <a:pt x="9320" y="28075"/>
                      <a:pt x="9951" y="28618"/>
                      <a:pt x="10633" y="29086"/>
                    </a:cubicBezTo>
                    <a:cubicBezTo>
                      <a:pt x="10822" y="29212"/>
                      <a:pt x="10999" y="29363"/>
                      <a:pt x="11201" y="29502"/>
                    </a:cubicBezTo>
                    <a:cubicBezTo>
                      <a:pt x="12211" y="30197"/>
                      <a:pt x="13322" y="30651"/>
                      <a:pt x="14509" y="30954"/>
                    </a:cubicBezTo>
                    <a:cubicBezTo>
                      <a:pt x="15343" y="31169"/>
                      <a:pt x="16189" y="31396"/>
                      <a:pt x="17022" y="31624"/>
                    </a:cubicBezTo>
                    <a:cubicBezTo>
                      <a:pt x="17685" y="31809"/>
                      <a:pt x="18348" y="31902"/>
                      <a:pt x="19024" y="31902"/>
                    </a:cubicBezTo>
                    <a:cubicBezTo>
                      <a:pt x="19314" y="31902"/>
                      <a:pt x="19606" y="31885"/>
                      <a:pt x="19901" y="31851"/>
                    </a:cubicBezTo>
                    <a:cubicBezTo>
                      <a:pt x="20709" y="31750"/>
                      <a:pt x="21543" y="31699"/>
                      <a:pt x="22363" y="31624"/>
                    </a:cubicBezTo>
                    <a:cubicBezTo>
                      <a:pt x="23361" y="31535"/>
                      <a:pt x="24346" y="31409"/>
                      <a:pt x="25318" y="31182"/>
                    </a:cubicBezTo>
                    <a:cubicBezTo>
                      <a:pt x="25697" y="31093"/>
                      <a:pt x="26088" y="30980"/>
                      <a:pt x="26454" y="30803"/>
                    </a:cubicBezTo>
                    <a:cubicBezTo>
                      <a:pt x="26619" y="30727"/>
                      <a:pt x="26783" y="30677"/>
                      <a:pt x="26960" y="30626"/>
                    </a:cubicBezTo>
                    <a:cubicBezTo>
                      <a:pt x="28993" y="30096"/>
                      <a:pt x="30823" y="29174"/>
                      <a:pt x="32478" y="27886"/>
                    </a:cubicBezTo>
                    <a:cubicBezTo>
                      <a:pt x="33450" y="27128"/>
                      <a:pt x="34397" y="26333"/>
                      <a:pt x="35256" y="25424"/>
                    </a:cubicBezTo>
                    <a:cubicBezTo>
                      <a:pt x="35546" y="25121"/>
                      <a:pt x="35798" y="24805"/>
                      <a:pt x="36013" y="24452"/>
                    </a:cubicBezTo>
                    <a:cubicBezTo>
                      <a:pt x="36165" y="24186"/>
                      <a:pt x="36278" y="23921"/>
                      <a:pt x="36341" y="23631"/>
                    </a:cubicBezTo>
                    <a:cubicBezTo>
                      <a:pt x="36556" y="22709"/>
                      <a:pt x="36114" y="21876"/>
                      <a:pt x="35243" y="21522"/>
                    </a:cubicBezTo>
                    <a:cubicBezTo>
                      <a:pt x="34915" y="21383"/>
                      <a:pt x="34586" y="21307"/>
                      <a:pt x="34233" y="21257"/>
                    </a:cubicBezTo>
                    <a:cubicBezTo>
                      <a:pt x="33946" y="21221"/>
                      <a:pt x="33660" y="21208"/>
                      <a:pt x="33373" y="21208"/>
                    </a:cubicBezTo>
                    <a:cubicBezTo>
                      <a:pt x="33054" y="21208"/>
                      <a:pt x="32734" y="21224"/>
                      <a:pt x="32414" y="21244"/>
                    </a:cubicBezTo>
                    <a:cubicBezTo>
                      <a:pt x="30924" y="21358"/>
                      <a:pt x="29434" y="21535"/>
                      <a:pt x="27970" y="21876"/>
                    </a:cubicBezTo>
                    <a:cubicBezTo>
                      <a:pt x="27912" y="21892"/>
                      <a:pt x="27850" y="21924"/>
                      <a:pt x="27778" y="21924"/>
                    </a:cubicBezTo>
                    <a:cubicBezTo>
                      <a:pt x="27740" y="21924"/>
                      <a:pt x="27698" y="21915"/>
                      <a:pt x="27654" y="21888"/>
                    </a:cubicBezTo>
                    <a:cubicBezTo>
                      <a:pt x="27919" y="21573"/>
                      <a:pt x="28172" y="21270"/>
                      <a:pt x="28450" y="20979"/>
                    </a:cubicBezTo>
                    <a:cubicBezTo>
                      <a:pt x="28967" y="20424"/>
                      <a:pt x="29548" y="19931"/>
                      <a:pt x="30116" y="19413"/>
                    </a:cubicBezTo>
                    <a:cubicBezTo>
                      <a:pt x="30861" y="18744"/>
                      <a:pt x="31581" y="18050"/>
                      <a:pt x="32238" y="17279"/>
                    </a:cubicBezTo>
                    <a:cubicBezTo>
                      <a:pt x="32541" y="16926"/>
                      <a:pt x="32831" y="16560"/>
                      <a:pt x="33096" y="16181"/>
                    </a:cubicBezTo>
                    <a:cubicBezTo>
                      <a:pt x="33740" y="15221"/>
                      <a:pt x="34283" y="14211"/>
                      <a:pt x="34725" y="13150"/>
                    </a:cubicBezTo>
                    <a:cubicBezTo>
                      <a:pt x="34877" y="12772"/>
                      <a:pt x="35016" y="12405"/>
                      <a:pt x="35079" y="12001"/>
                    </a:cubicBezTo>
                    <a:cubicBezTo>
                      <a:pt x="35129" y="11711"/>
                      <a:pt x="35129" y="11408"/>
                      <a:pt x="35053" y="11117"/>
                    </a:cubicBezTo>
                    <a:cubicBezTo>
                      <a:pt x="34889" y="10574"/>
                      <a:pt x="34548" y="10196"/>
                      <a:pt x="33993" y="10032"/>
                    </a:cubicBezTo>
                    <a:cubicBezTo>
                      <a:pt x="33755" y="9962"/>
                      <a:pt x="33516" y="9931"/>
                      <a:pt x="33275" y="9931"/>
                    </a:cubicBezTo>
                    <a:cubicBezTo>
                      <a:pt x="33120" y="9931"/>
                      <a:pt x="32964" y="9944"/>
                      <a:pt x="32806" y="9968"/>
                    </a:cubicBezTo>
                    <a:cubicBezTo>
                      <a:pt x="31808" y="10120"/>
                      <a:pt x="30874" y="10436"/>
                      <a:pt x="29990" y="10903"/>
                    </a:cubicBezTo>
                    <a:cubicBezTo>
                      <a:pt x="29081" y="11370"/>
                      <a:pt x="28248" y="11963"/>
                      <a:pt x="27439" y="12582"/>
                    </a:cubicBezTo>
                    <a:cubicBezTo>
                      <a:pt x="26000" y="13693"/>
                      <a:pt x="24624" y="14855"/>
                      <a:pt x="23235" y="16017"/>
                    </a:cubicBezTo>
                    <a:cubicBezTo>
                      <a:pt x="23108" y="16130"/>
                      <a:pt x="22982" y="16231"/>
                      <a:pt x="22843" y="16345"/>
                    </a:cubicBezTo>
                    <a:cubicBezTo>
                      <a:pt x="22755" y="16244"/>
                      <a:pt x="22818" y="16156"/>
                      <a:pt x="22843" y="16080"/>
                    </a:cubicBezTo>
                    <a:cubicBezTo>
                      <a:pt x="23096" y="15171"/>
                      <a:pt x="23348" y="14262"/>
                      <a:pt x="23588" y="13365"/>
                    </a:cubicBezTo>
                    <a:cubicBezTo>
                      <a:pt x="23992" y="11888"/>
                      <a:pt x="24295" y="10398"/>
                      <a:pt x="24510" y="8882"/>
                    </a:cubicBezTo>
                    <a:cubicBezTo>
                      <a:pt x="24611" y="8163"/>
                      <a:pt x="24674" y="7443"/>
                      <a:pt x="24687" y="6723"/>
                    </a:cubicBezTo>
                    <a:cubicBezTo>
                      <a:pt x="24699" y="6168"/>
                      <a:pt x="24674" y="5612"/>
                      <a:pt x="24560" y="5069"/>
                    </a:cubicBezTo>
                    <a:cubicBezTo>
                      <a:pt x="24447" y="4463"/>
                      <a:pt x="24232" y="3895"/>
                      <a:pt x="23778" y="3453"/>
                    </a:cubicBezTo>
                    <a:cubicBezTo>
                      <a:pt x="23441" y="3126"/>
                      <a:pt x="23055" y="2957"/>
                      <a:pt x="22613" y="2957"/>
                    </a:cubicBezTo>
                    <a:cubicBezTo>
                      <a:pt x="22508" y="2957"/>
                      <a:pt x="22399" y="2966"/>
                      <a:pt x="22288" y="2986"/>
                    </a:cubicBezTo>
                    <a:cubicBezTo>
                      <a:pt x="21947" y="3049"/>
                      <a:pt x="21644" y="3188"/>
                      <a:pt x="21353" y="3364"/>
                    </a:cubicBezTo>
                    <a:cubicBezTo>
                      <a:pt x="20810" y="3693"/>
                      <a:pt x="20343" y="4122"/>
                      <a:pt x="19926" y="4602"/>
                    </a:cubicBezTo>
                    <a:cubicBezTo>
                      <a:pt x="19383" y="5221"/>
                      <a:pt x="19005" y="5940"/>
                      <a:pt x="18664" y="6673"/>
                    </a:cubicBezTo>
                    <a:cubicBezTo>
                      <a:pt x="17956" y="8163"/>
                      <a:pt x="17363" y="9691"/>
                      <a:pt x="16858" y="11244"/>
                    </a:cubicBezTo>
                    <a:cubicBezTo>
                      <a:pt x="16845" y="11307"/>
                      <a:pt x="16833" y="11370"/>
                      <a:pt x="16757" y="11395"/>
                    </a:cubicBezTo>
                    <a:cubicBezTo>
                      <a:pt x="16681" y="11319"/>
                      <a:pt x="16719" y="11231"/>
                      <a:pt x="16719" y="11143"/>
                    </a:cubicBezTo>
                    <a:cubicBezTo>
                      <a:pt x="16669" y="10208"/>
                      <a:pt x="16618" y="9287"/>
                      <a:pt x="16479" y="8365"/>
                    </a:cubicBezTo>
                    <a:cubicBezTo>
                      <a:pt x="16328" y="7355"/>
                      <a:pt x="16138" y="6357"/>
                      <a:pt x="15860" y="5372"/>
                    </a:cubicBezTo>
                    <a:cubicBezTo>
                      <a:pt x="15608" y="4488"/>
                      <a:pt x="15317" y="3617"/>
                      <a:pt x="14951" y="2784"/>
                    </a:cubicBezTo>
                    <a:cubicBezTo>
                      <a:pt x="14762" y="2380"/>
                      <a:pt x="14547" y="1988"/>
                      <a:pt x="14295" y="1635"/>
                    </a:cubicBezTo>
                    <a:cubicBezTo>
                      <a:pt x="13689" y="789"/>
                      <a:pt x="12893" y="246"/>
                      <a:pt x="11845" y="81"/>
                    </a:cubicBezTo>
                    <a:cubicBezTo>
                      <a:pt x="11533" y="29"/>
                      <a:pt x="11223" y="1"/>
                      <a:pt x="1091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3"/>
              <p:cNvSpPr/>
              <p:nvPr/>
            </p:nvSpPr>
            <p:spPr>
              <a:xfrm>
                <a:off x="6862900" y="2203150"/>
                <a:ext cx="117450" cy="119350"/>
              </a:xfrm>
              <a:custGeom>
                <a:rect b="b" l="l" r="r" t="t"/>
                <a:pathLst>
                  <a:path extrusionOk="0" h="4774" w="4698">
                    <a:moveTo>
                      <a:pt x="4230" y="1"/>
                    </a:moveTo>
                    <a:cubicBezTo>
                      <a:pt x="4167" y="1"/>
                      <a:pt x="4104" y="10"/>
                      <a:pt x="4041" y="29"/>
                    </a:cubicBezTo>
                    <a:cubicBezTo>
                      <a:pt x="3889" y="80"/>
                      <a:pt x="3738" y="156"/>
                      <a:pt x="3599" y="257"/>
                    </a:cubicBezTo>
                    <a:cubicBezTo>
                      <a:pt x="3397" y="396"/>
                      <a:pt x="3207" y="547"/>
                      <a:pt x="3018" y="711"/>
                    </a:cubicBezTo>
                    <a:cubicBezTo>
                      <a:pt x="2324" y="1317"/>
                      <a:pt x="1629" y="1923"/>
                      <a:pt x="998" y="2593"/>
                    </a:cubicBezTo>
                    <a:cubicBezTo>
                      <a:pt x="758" y="2858"/>
                      <a:pt x="518" y="3123"/>
                      <a:pt x="316" y="3426"/>
                    </a:cubicBezTo>
                    <a:cubicBezTo>
                      <a:pt x="215" y="3565"/>
                      <a:pt x="139" y="3716"/>
                      <a:pt x="76" y="3868"/>
                    </a:cubicBezTo>
                    <a:cubicBezTo>
                      <a:pt x="25" y="4007"/>
                      <a:pt x="0" y="4158"/>
                      <a:pt x="25" y="4310"/>
                    </a:cubicBezTo>
                    <a:cubicBezTo>
                      <a:pt x="63" y="4537"/>
                      <a:pt x="240" y="4727"/>
                      <a:pt x="429" y="4764"/>
                    </a:cubicBezTo>
                    <a:cubicBezTo>
                      <a:pt x="473" y="4770"/>
                      <a:pt x="516" y="4773"/>
                      <a:pt x="558" y="4773"/>
                    </a:cubicBezTo>
                    <a:cubicBezTo>
                      <a:pt x="699" y="4773"/>
                      <a:pt x="831" y="4738"/>
                      <a:pt x="947" y="4651"/>
                    </a:cubicBezTo>
                    <a:cubicBezTo>
                      <a:pt x="1073" y="4562"/>
                      <a:pt x="1212" y="4474"/>
                      <a:pt x="1326" y="4373"/>
                    </a:cubicBezTo>
                    <a:cubicBezTo>
                      <a:pt x="2210" y="3679"/>
                      <a:pt x="3031" y="2921"/>
                      <a:pt x="3776" y="2075"/>
                    </a:cubicBezTo>
                    <a:cubicBezTo>
                      <a:pt x="3965" y="1848"/>
                      <a:pt x="4154" y="1608"/>
                      <a:pt x="4319" y="1368"/>
                    </a:cubicBezTo>
                    <a:cubicBezTo>
                      <a:pt x="4445" y="1153"/>
                      <a:pt x="4571" y="938"/>
                      <a:pt x="4647" y="699"/>
                    </a:cubicBezTo>
                    <a:cubicBezTo>
                      <a:pt x="4685" y="598"/>
                      <a:pt x="4697" y="484"/>
                      <a:pt x="4685" y="370"/>
                    </a:cubicBezTo>
                    <a:cubicBezTo>
                      <a:pt x="4672" y="206"/>
                      <a:pt x="4584" y="80"/>
                      <a:pt x="4420" y="29"/>
                    </a:cubicBezTo>
                    <a:cubicBezTo>
                      <a:pt x="4356" y="10"/>
                      <a:pt x="4293" y="1"/>
                      <a:pt x="42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3"/>
              <p:cNvSpPr/>
              <p:nvPr/>
            </p:nvSpPr>
            <p:spPr>
              <a:xfrm>
                <a:off x="6778925" y="2148925"/>
                <a:ext cx="66625" cy="151800"/>
              </a:xfrm>
              <a:custGeom>
                <a:rect b="b" l="l" r="r" t="t"/>
                <a:pathLst>
                  <a:path extrusionOk="0" h="6072" w="2665">
                    <a:moveTo>
                      <a:pt x="672" y="1"/>
                    </a:moveTo>
                    <a:cubicBezTo>
                      <a:pt x="533" y="1"/>
                      <a:pt x="403" y="71"/>
                      <a:pt x="291" y="191"/>
                    </a:cubicBezTo>
                    <a:cubicBezTo>
                      <a:pt x="253" y="229"/>
                      <a:pt x="228" y="279"/>
                      <a:pt x="215" y="292"/>
                    </a:cubicBezTo>
                    <a:cubicBezTo>
                      <a:pt x="152" y="393"/>
                      <a:pt x="114" y="468"/>
                      <a:pt x="89" y="557"/>
                    </a:cubicBezTo>
                    <a:cubicBezTo>
                      <a:pt x="13" y="797"/>
                      <a:pt x="0" y="1049"/>
                      <a:pt x="26" y="1302"/>
                    </a:cubicBezTo>
                    <a:cubicBezTo>
                      <a:pt x="76" y="1883"/>
                      <a:pt x="202" y="2451"/>
                      <a:pt x="404" y="2994"/>
                    </a:cubicBezTo>
                    <a:cubicBezTo>
                      <a:pt x="594" y="3524"/>
                      <a:pt x="808" y="4042"/>
                      <a:pt x="1061" y="4547"/>
                    </a:cubicBezTo>
                    <a:cubicBezTo>
                      <a:pt x="1187" y="4800"/>
                      <a:pt x="1314" y="5052"/>
                      <a:pt x="1427" y="5317"/>
                    </a:cubicBezTo>
                    <a:cubicBezTo>
                      <a:pt x="1465" y="5418"/>
                      <a:pt x="1516" y="5519"/>
                      <a:pt x="1566" y="5608"/>
                    </a:cubicBezTo>
                    <a:cubicBezTo>
                      <a:pt x="1667" y="5797"/>
                      <a:pt x="1806" y="5936"/>
                      <a:pt x="1995" y="6024"/>
                    </a:cubicBezTo>
                    <a:cubicBezTo>
                      <a:pt x="2065" y="6056"/>
                      <a:pt x="2138" y="6072"/>
                      <a:pt x="2208" y="6072"/>
                    </a:cubicBezTo>
                    <a:cubicBezTo>
                      <a:pt x="2392" y="6072"/>
                      <a:pt x="2559" y="5962"/>
                      <a:pt x="2614" y="5734"/>
                    </a:cubicBezTo>
                    <a:cubicBezTo>
                      <a:pt x="2652" y="5582"/>
                      <a:pt x="2665" y="5431"/>
                      <a:pt x="2652" y="5279"/>
                    </a:cubicBezTo>
                    <a:cubicBezTo>
                      <a:pt x="2639" y="5115"/>
                      <a:pt x="2602" y="4951"/>
                      <a:pt x="2564" y="4787"/>
                    </a:cubicBezTo>
                    <a:cubicBezTo>
                      <a:pt x="2336" y="3840"/>
                      <a:pt x="2071" y="2905"/>
                      <a:pt x="1806" y="1971"/>
                    </a:cubicBezTo>
                    <a:cubicBezTo>
                      <a:pt x="1730" y="1719"/>
                      <a:pt x="1655" y="1479"/>
                      <a:pt x="1566" y="1226"/>
                    </a:cubicBezTo>
                    <a:cubicBezTo>
                      <a:pt x="1490" y="974"/>
                      <a:pt x="1389" y="721"/>
                      <a:pt x="1263" y="494"/>
                    </a:cubicBezTo>
                    <a:cubicBezTo>
                      <a:pt x="1213" y="380"/>
                      <a:pt x="1137" y="279"/>
                      <a:pt x="1061" y="191"/>
                    </a:cubicBezTo>
                    <a:cubicBezTo>
                      <a:pt x="929" y="59"/>
                      <a:pt x="797" y="1"/>
                      <a:pt x="67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3"/>
              <p:cNvSpPr/>
              <p:nvPr/>
            </p:nvSpPr>
            <p:spPr>
              <a:xfrm>
                <a:off x="6645700" y="2205775"/>
                <a:ext cx="137975" cy="101425"/>
              </a:xfrm>
              <a:custGeom>
                <a:rect b="b" l="l" r="r" t="t"/>
                <a:pathLst>
                  <a:path extrusionOk="0" h="4057" w="5519">
                    <a:moveTo>
                      <a:pt x="455" y="0"/>
                    </a:moveTo>
                    <a:cubicBezTo>
                      <a:pt x="253" y="13"/>
                      <a:pt x="39" y="190"/>
                      <a:pt x="13" y="392"/>
                    </a:cubicBezTo>
                    <a:cubicBezTo>
                      <a:pt x="1" y="455"/>
                      <a:pt x="1" y="518"/>
                      <a:pt x="26" y="568"/>
                    </a:cubicBezTo>
                    <a:cubicBezTo>
                      <a:pt x="51" y="631"/>
                      <a:pt x="77" y="695"/>
                      <a:pt x="114" y="745"/>
                    </a:cubicBezTo>
                    <a:cubicBezTo>
                      <a:pt x="165" y="821"/>
                      <a:pt x="228" y="897"/>
                      <a:pt x="291" y="960"/>
                    </a:cubicBezTo>
                    <a:cubicBezTo>
                      <a:pt x="632" y="1351"/>
                      <a:pt x="1024" y="1680"/>
                      <a:pt x="1440" y="1983"/>
                    </a:cubicBezTo>
                    <a:cubicBezTo>
                      <a:pt x="2198" y="2551"/>
                      <a:pt x="2993" y="3081"/>
                      <a:pt x="3814" y="3548"/>
                    </a:cubicBezTo>
                    <a:cubicBezTo>
                      <a:pt x="4054" y="3687"/>
                      <a:pt x="4307" y="3839"/>
                      <a:pt x="4572" y="3927"/>
                    </a:cubicBezTo>
                    <a:cubicBezTo>
                      <a:pt x="4648" y="3952"/>
                      <a:pt x="4723" y="3978"/>
                      <a:pt x="4799" y="4003"/>
                    </a:cubicBezTo>
                    <a:cubicBezTo>
                      <a:pt x="4882" y="4034"/>
                      <a:pt x="4965" y="4057"/>
                      <a:pt x="5055" y="4057"/>
                    </a:cubicBezTo>
                    <a:cubicBezTo>
                      <a:pt x="5075" y="4057"/>
                      <a:pt x="5095" y="4056"/>
                      <a:pt x="5115" y="4053"/>
                    </a:cubicBezTo>
                    <a:cubicBezTo>
                      <a:pt x="5392" y="4041"/>
                      <a:pt x="5519" y="3801"/>
                      <a:pt x="5392" y="3561"/>
                    </a:cubicBezTo>
                    <a:cubicBezTo>
                      <a:pt x="5367" y="3523"/>
                      <a:pt x="5342" y="3498"/>
                      <a:pt x="5317" y="3460"/>
                    </a:cubicBezTo>
                    <a:cubicBezTo>
                      <a:pt x="5266" y="3409"/>
                      <a:pt x="5216" y="3359"/>
                      <a:pt x="5165" y="3296"/>
                    </a:cubicBezTo>
                    <a:cubicBezTo>
                      <a:pt x="5001" y="3119"/>
                      <a:pt x="4799" y="2955"/>
                      <a:pt x="4622" y="2803"/>
                    </a:cubicBezTo>
                    <a:cubicBezTo>
                      <a:pt x="4105" y="2349"/>
                      <a:pt x="3587" y="1894"/>
                      <a:pt x="3031" y="1490"/>
                    </a:cubicBezTo>
                    <a:cubicBezTo>
                      <a:pt x="2488" y="1086"/>
                      <a:pt x="1945" y="695"/>
                      <a:pt x="1364" y="354"/>
                    </a:cubicBezTo>
                    <a:cubicBezTo>
                      <a:pt x="1162" y="240"/>
                      <a:pt x="948" y="126"/>
                      <a:pt x="720" y="51"/>
                    </a:cubicBezTo>
                    <a:cubicBezTo>
                      <a:pt x="632" y="25"/>
                      <a:pt x="544" y="0"/>
                      <a:pt x="4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3"/>
              <p:cNvSpPr/>
              <p:nvPr/>
            </p:nvSpPr>
            <p:spPr>
              <a:xfrm>
                <a:off x="6896350" y="2317825"/>
                <a:ext cx="148075" cy="40225"/>
              </a:xfrm>
              <a:custGeom>
                <a:rect b="b" l="l" r="r" t="t"/>
                <a:pathLst>
                  <a:path extrusionOk="0" h="1609" w="5923">
                    <a:moveTo>
                      <a:pt x="3928" y="1"/>
                    </a:moveTo>
                    <a:cubicBezTo>
                      <a:pt x="3107" y="26"/>
                      <a:pt x="2273" y="89"/>
                      <a:pt x="1465" y="253"/>
                    </a:cubicBezTo>
                    <a:cubicBezTo>
                      <a:pt x="1213" y="304"/>
                      <a:pt x="973" y="367"/>
                      <a:pt x="746" y="455"/>
                    </a:cubicBezTo>
                    <a:cubicBezTo>
                      <a:pt x="581" y="506"/>
                      <a:pt x="443" y="582"/>
                      <a:pt x="316" y="683"/>
                    </a:cubicBezTo>
                    <a:cubicBezTo>
                      <a:pt x="1" y="935"/>
                      <a:pt x="39" y="1352"/>
                      <a:pt x="392" y="1541"/>
                    </a:cubicBezTo>
                    <a:cubicBezTo>
                      <a:pt x="468" y="1579"/>
                      <a:pt x="556" y="1604"/>
                      <a:pt x="632" y="1604"/>
                    </a:cubicBezTo>
                    <a:lnTo>
                      <a:pt x="834" y="1604"/>
                    </a:lnTo>
                    <a:cubicBezTo>
                      <a:pt x="992" y="1598"/>
                      <a:pt x="1150" y="1595"/>
                      <a:pt x="1308" y="1595"/>
                    </a:cubicBezTo>
                    <a:cubicBezTo>
                      <a:pt x="1465" y="1595"/>
                      <a:pt x="1623" y="1598"/>
                      <a:pt x="1781" y="1604"/>
                    </a:cubicBezTo>
                    <a:cubicBezTo>
                      <a:pt x="1889" y="1607"/>
                      <a:pt x="1997" y="1609"/>
                      <a:pt x="2104" y="1609"/>
                    </a:cubicBezTo>
                    <a:cubicBezTo>
                      <a:pt x="2476" y="1609"/>
                      <a:pt x="2846" y="1590"/>
                      <a:pt x="3208" y="1541"/>
                    </a:cubicBezTo>
                    <a:cubicBezTo>
                      <a:pt x="3675" y="1478"/>
                      <a:pt x="4142" y="1377"/>
                      <a:pt x="4597" y="1276"/>
                    </a:cubicBezTo>
                    <a:cubicBezTo>
                      <a:pt x="4849" y="1213"/>
                      <a:pt x="5102" y="1137"/>
                      <a:pt x="5342" y="1049"/>
                    </a:cubicBezTo>
                    <a:cubicBezTo>
                      <a:pt x="5430" y="1011"/>
                      <a:pt x="5519" y="973"/>
                      <a:pt x="5594" y="935"/>
                    </a:cubicBezTo>
                    <a:cubicBezTo>
                      <a:pt x="5695" y="897"/>
                      <a:pt x="5771" y="834"/>
                      <a:pt x="5834" y="746"/>
                    </a:cubicBezTo>
                    <a:cubicBezTo>
                      <a:pt x="5923" y="619"/>
                      <a:pt x="5923" y="493"/>
                      <a:pt x="5847" y="367"/>
                    </a:cubicBezTo>
                    <a:cubicBezTo>
                      <a:pt x="5796" y="291"/>
                      <a:pt x="5733" y="228"/>
                      <a:pt x="5645" y="190"/>
                    </a:cubicBezTo>
                    <a:cubicBezTo>
                      <a:pt x="5544" y="114"/>
                      <a:pt x="5418" y="89"/>
                      <a:pt x="5279" y="64"/>
                    </a:cubicBezTo>
                    <a:cubicBezTo>
                      <a:pt x="5102" y="26"/>
                      <a:pt x="4913" y="13"/>
                      <a:pt x="47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181" name="Shape 181"/>
        <p:cNvGrpSpPr/>
        <p:nvPr/>
      </p:nvGrpSpPr>
      <p:grpSpPr>
        <a:xfrm>
          <a:off x="0" y="0"/>
          <a:ext cx="0" cy="0"/>
          <a:chOff x="0" y="0"/>
          <a:chExt cx="0" cy="0"/>
        </a:xfrm>
      </p:grpSpPr>
      <p:sp>
        <p:nvSpPr>
          <p:cNvPr id="182" name="Google Shape;182;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83" name="Google Shape;183;p14"/>
          <p:cNvGrpSpPr/>
          <p:nvPr/>
        </p:nvGrpSpPr>
        <p:grpSpPr>
          <a:xfrm>
            <a:off x="155524" y="-4"/>
            <a:ext cx="9579536" cy="7212158"/>
            <a:chOff x="155524" y="-4"/>
            <a:chExt cx="9579536" cy="7212158"/>
          </a:xfrm>
        </p:grpSpPr>
        <p:grpSp>
          <p:nvGrpSpPr>
            <p:cNvPr id="184" name="Google Shape;184;p14"/>
            <p:cNvGrpSpPr/>
            <p:nvPr/>
          </p:nvGrpSpPr>
          <p:grpSpPr>
            <a:xfrm rot="-5400000">
              <a:off x="7994797" y="3779952"/>
              <a:ext cx="1584806" cy="1657096"/>
              <a:chOff x="2726275" y="2620725"/>
              <a:chExt cx="1227675" cy="1283675"/>
            </a:xfrm>
          </p:grpSpPr>
          <p:sp>
            <p:nvSpPr>
              <p:cNvPr id="185" name="Google Shape;185;p14"/>
              <p:cNvSpPr/>
              <p:nvPr/>
            </p:nvSpPr>
            <p:spPr>
              <a:xfrm>
                <a:off x="2726275" y="2620725"/>
                <a:ext cx="715350" cy="756850"/>
              </a:xfrm>
              <a:custGeom>
                <a:rect b="b" l="l" r="r" t="t"/>
                <a:pathLst>
                  <a:path extrusionOk="0" h="30274" w="28614">
                    <a:moveTo>
                      <a:pt x="18999" y="0"/>
                    </a:moveTo>
                    <a:cubicBezTo>
                      <a:pt x="18942" y="0"/>
                      <a:pt x="18884" y="2"/>
                      <a:pt x="18827" y="7"/>
                    </a:cubicBezTo>
                    <a:cubicBezTo>
                      <a:pt x="17931" y="82"/>
                      <a:pt x="17110" y="373"/>
                      <a:pt x="16365" y="865"/>
                    </a:cubicBezTo>
                    <a:cubicBezTo>
                      <a:pt x="15405" y="1497"/>
                      <a:pt x="14648" y="2330"/>
                      <a:pt x="14067" y="3327"/>
                    </a:cubicBezTo>
                    <a:cubicBezTo>
                      <a:pt x="13966" y="3517"/>
                      <a:pt x="13877" y="3706"/>
                      <a:pt x="13776" y="3883"/>
                    </a:cubicBezTo>
                    <a:cubicBezTo>
                      <a:pt x="13734" y="3962"/>
                      <a:pt x="13699" y="4000"/>
                      <a:pt x="13656" y="4000"/>
                    </a:cubicBezTo>
                    <a:cubicBezTo>
                      <a:pt x="13623" y="4000"/>
                      <a:pt x="13586" y="3977"/>
                      <a:pt x="13537" y="3934"/>
                    </a:cubicBezTo>
                    <a:cubicBezTo>
                      <a:pt x="13448" y="3858"/>
                      <a:pt x="13372" y="3769"/>
                      <a:pt x="13284" y="3681"/>
                    </a:cubicBezTo>
                    <a:cubicBezTo>
                      <a:pt x="13082" y="3454"/>
                      <a:pt x="12880" y="3226"/>
                      <a:pt x="12627" y="3037"/>
                    </a:cubicBezTo>
                    <a:cubicBezTo>
                      <a:pt x="11765" y="2413"/>
                      <a:pt x="10810" y="2064"/>
                      <a:pt x="9755" y="2064"/>
                    </a:cubicBezTo>
                    <a:cubicBezTo>
                      <a:pt x="9636" y="2064"/>
                      <a:pt x="9516" y="2068"/>
                      <a:pt x="9395" y="2077"/>
                    </a:cubicBezTo>
                    <a:cubicBezTo>
                      <a:pt x="8675" y="2128"/>
                      <a:pt x="8006" y="2330"/>
                      <a:pt x="7362" y="2646"/>
                    </a:cubicBezTo>
                    <a:cubicBezTo>
                      <a:pt x="6945" y="2848"/>
                      <a:pt x="6554" y="3113"/>
                      <a:pt x="6238" y="3454"/>
                    </a:cubicBezTo>
                    <a:cubicBezTo>
                      <a:pt x="5506" y="4211"/>
                      <a:pt x="4988" y="5108"/>
                      <a:pt x="4710" y="6118"/>
                    </a:cubicBezTo>
                    <a:cubicBezTo>
                      <a:pt x="4597" y="6522"/>
                      <a:pt x="4546" y="6926"/>
                      <a:pt x="4571" y="7343"/>
                    </a:cubicBezTo>
                    <a:cubicBezTo>
                      <a:pt x="4609" y="7797"/>
                      <a:pt x="4698" y="8227"/>
                      <a:pt x="4862" y="8643"/>
                    </a:cubicBezTo>
                    <a:cubicBezTo>
                      <a:pt x="5241" y="9628"/>
                      <a:pt x="5834" y="10474"/>
                      <a:pt x="6617" y="11169"/>
                    </a:cubicBezTo>
                    <a:cubicBezTo>
                      <a:pt x="6690" y="11230"/>
                      <a:pt x="6764" y="11291"/>
                      <a:pt x="6871" y="11386"/>
                    </a:cubicBezTo>
                    <a:lnTo>
                      <a:pt x="6871" y="11386"/>
                    </a:lnTo>
                    <a:cubicBezTo>
                      <a:pt x="6739" y="11423"/>
                      <a:pt x="6665" y="11447"/>
                      <a:pt x="6579" y="11459"/>
                    </a:cubicBezTo>
                    <a:cubicBezTo>
                      <a:pt x="5998" y="11535"/>
                      <a:pt x="5430" y="11649"/>
                      <a:pt x="4874" y="11800"/>
                    </a:cubicBezTo>
                    <a:cubicBezTo>
                      <a:pt x="4104" y="11990"/>
                      <a:pt x="3372" y="12242"/>
                      <a:pt x="2677" y="12621"/>
                    </a:cubicBezTo>
                    <a:cubicBezTo>
                      <a:pt x="2071" y="12949"/>
                      <a:pt x="1503" y="13341"/>
                      <a:pt x="1074" y="13896"/>
                    </a:cubicBezTo>
                    <a:cubicBezTo>
                      <a:pt x="266" y="14932"/>
                      <a:pt x="0" y="16131"/>
                      <a:pt x="139" y="17419"/>
                    </a:cubicBezTo>
                    <a:cubicBezTo>
                      <a:pt x="215" y="18076"/>
                      <a:pt x="430" y="18695"/>
                      <a:pt x="745" y="19275"/>
                    </a:cubicBezTo>
                    <a:cubicBezTo>
                      <a:pt x="1276" y="20222"/>
                      <a:pt x="2008" y="20967"/>
                      <a:pt x="2980" y="21472"/>
                    </a:cubicBezTo>
                    <a:cubicBezTo>
                      <a:pt x="4041" y="22003"/>
                      <a:pt x="5177" y="22217"/>
                      <a:pt x="6352" y="22230"/>
                    </a:cubicBezTo>
                    <a:cubicBezTo>
                      <a:pt x="6381" y="22231"/>
                      <a:pt x="6410" y="22231"/>
                      <a:pt x="6439" y="22231"/>
                    </a:cubicBezTo>
                    <a:cubicBezTo>
                      <a:pt x="6988" y="22231"/>
                      <a:pt x="7515" y="22118"/>
                      <a:pt x="8019" y="21902"/>
                    </a:cubicBezTo>
                    <a:cubicBezTo>
                      <a:pt x="8069" y="21877"/>
                      <a:pt x="8107" y="21851"/>
                      <a:pt x="8157" y="21839"/>
                    </a:cubicBezTo>
                    <a:cubicBezTo>
                      <a:pt x="8178" y="21830"/>
                      <a:pt x="8197" y="21826"/>
                      <a:pt x="8214" y="21826"/>
                    </a:cubicBezTo>
                    <a:cubicBezTo>
                      <a:pt x="8271" y="21826"/>
                      <a:pt x="8309" y="21872"/>
                      <a:pt x="8309" y="21940"/>
                    </a:cubicBezTo>
                    <a:cubicBezTo>
                      <a:pt x="8309" y="22015"/>
                      <a:pt x="8309" y="22091"/>
                      <a:pt x="8296" y="22167"/>
                    </a:cubicBezTo>
                    <a:cubicBezTo>
                      <a:pt x="8271" y="22419"/>
                      <a:pt x="8233" y="22659"/>
                      <a:pt x="8208" y="22925"/>
                    </a:cubicBezTo>
                    <a:cubicBezTo>
                      <a:pt x="8170" y="23278"/>
                      <a:pt x="8120" y="23632"/>
                      <a:pt x="8120" y="23998"/>
                    </a:cubicBezTo>
                    <a:cubicBezTo>
                      <a:pt x="8107" y="24440"/>
                      <a:pt x="8120" y="24882"/>
                      <a:pt x="8183" y="25324"/>
                    </a:cubicBezTo>
                    <a:cubicBezTo>
                      <a:pt x="8258" y="25892"/>
                      <a:pt x="8397" y="26447"/>
                      <a:pt x="8650" y="26965"/>
                    </a:cubicBezTo>
                    <a:cubicBezTo>
                      <a:pt x="9294" y="28278"/>
                      <a:pt x="10279" y="29238"/>
                      <a:pt x="11617" y="29832"/>
                    </a:cubicBezTo>
                    <a:cubicBezTo>
                      <a:pt x="12279" y="30128"/>
                      <a:pt x="12953" y="30273"/>
                      <a:pt x="13647" y="30273"/>
                    </a:cubicBezTo>
                    <a:cubicBezTo>
                      <a:pt x="13959" y="30273"/>
                      <a:pt x="14276" y="30244"/>
                      <a:pt x="14597" y="30185"/>
                    </a:cubicBezTo>
                    <a:cubicBezTo>
                      <a:pt x="15481" y="30021"/>
                      <a:pt x="16289" y="29667"/>
                      <a:pt x="17022" y="29137"/>
                    </a:cubicBezTo>
                    <a:cubicBezTo>
                      <a:pt x="17729" y="28619"/>
                      <a:pt x="18246" y="27950"/>
                      <a:pt x="18575" y="27129"/>
                    </a:cubicBezTo>
                    <a:cubicBezTo>
                      <a:pt x="18701" y="26814"/>
                      <a:pt x="18789" y="26498"/>
                      <a:pt x="18878" y="26170"/>
                    </a:cubicBezTo>
                    <a:cubicBezTo>
                      <a:pt x="18903" y="26081"/>
                      <a:pt x="18941" y="25980"/>
                      <a:pt x="18966" y="25892"/>
                    </a:cubicBezTo>
                    <a:cubicBezTo>
                      <a:pt x="18996" y="25822"/>
                      <a:pt x="19050" y="25783"/>
                      <a:pt x="19122" y="25783"/>
                    </a:cubicBezTo>
                    <a:cubicBezTo>
                      <a:pt x="19141" y="25783"/>
                      <a:pt x="19160" y="25786"/>
                      <a:pt x="19181" y="25791"/>
                    </a:cubicBezTo>
                    <a:cubicBezTo>
                      <a:pt x="19244" y="25803"/>
                      <a:pt x="19320" y="25829"/>
                      <a:pt x="19383" y="25854"/>
                    </a:cubicBezTo>
                    <a:cubicBezTo>
                      <a:pt x="19724" y="25968"/>
                      <a:pt x="20065" y="26094"/>
                      <a:pt x="20406" y="26208"/>
                    </a:cubicBezTo>
                    <a:cubicBezTo>
                      <a:pt x="20936" y="26397"/>
                      <a:pt x="21479" y="26548"/>
                      <a:pt x="22022" y="26650"/>
                    </a:cubicBezTo>
                    <a:cubicBezTo>
                      <a:pt x="22417" y="26722"/>
                      <a:pt x="22808" y="26754"/>
                      <a:pt x="23199" y="26754"/>
                    </a:cubicBezTo>
                    <a:cubicBezTo>
                      <a:pt x="23421" y="26754"/>
                      <a:pt x="23642" y="26743"/>
                      <a:pt x="23865" y="26725"/>
                    </a:cubicBezTo>
                    <a:cubicBezTo>
                      <a:pt x="24371" y="26687"/>
                      <a:pt x="24863" y="26548"/>
                      <a:pt x="25330" y="26359"/>
                    </a:cubicBezTo>
                    <a:cubicBezTo>
                      <a:pt x="26126" y="26043"/>
                      <a:pt x="26845" y="25589"/>
                      <a:pt x="27414" y="24945"/>
                    </a:cubicBezTo>
                    <a:cubicBezTo>
                      <a:pt x="28121" y="24149"/>
                      <a:pt x="28487" y="23202"/>
                      <a:pt x="28500" y="22142"/>
                    </a:cubicBezTo>
                    <a:cubicBezTo>
                      <a:pt x="28512" y="21472"/>
                      <a:pt x="28373" y="20841"/>
                      <a:pt x="28133" y="20222"/>
                    </a:cubicBezTo>
                    <a:cubicBezTo>
                      <a:pt x="27742" y="19149"/>
                      <a:pt x="27136" y="18227"/>
                      <a:pt x="26340" y="17407"/>
                    </a:cubicBezTo>
                    <a:cubicBezTo>
                      <a:pt x="25898" y="16965"/>
                      <a:pt x="25406" y="16573"/>
                      <a:pt x="24914" y="16194"/>
                    </a:cubicBezTo>
                    <a:cubicBezTo>
                      <a:pt x="24446" y="15828"/>
                      <a:pt x="24472" y="15853"/>
                      <a:pt x="24977" y="15576"/>
                    </a:cubicBezTo>
                    <a:cubicBezTo>
                      <a:pt x="25570" y="15247"/>
                      <a:pt x="26151" y="14919"/>
                      <a:pt x="26719" y="14528"/>
                    </a:cubicBezTo>
                    <a:cubicBezTo>
                      <a:pt x="27136" y="14237"/>
                      <a:pt x="27515" y="13909"/>
                      <a:pt x="27818" y="13492"/>
                    </a:cubicBezTo>
                    <a:cubicBezTo>
                      <a:pt x="28424" y="12684"/>
                      <a:pt x="28613" y="11775"/>
                      <a:pt x="28487" y="10790"/>
                    </a:cubicBezTo>
                    <a:cubicBezTo>
                      <a:pt x="28348" y="9666"/>
                      <a:pt x="27792" y="8795"/>
                      <a:pt x="26858" y="8151"/>
                    </a:cubicBezTo>
                    <a:cubicBezTo>
                      <a:pt x="26037" y="7599"/>
                      <a:pt x="25132" y="7393"/>
                      <a:pt x="24167" y="7393"/>
                    </a:cubicBezTo>
                    <a:cubicBezTo>
                      <a:pt x="24138" y="7393"/>
                      <a:pt x="24109" y="7393"/>
                      <a:pt x="24080" y="7393"/>
                    </a:cubicBezTo>
                    <a:cubicBezTo>
                      <a:pt x="23411" y="7393"/>
                      <a:pt x="22742" y="7494"/>
                      <a:pt x="22072" y="7646"/>
                    </a:cubicBezTo>
                    <a:cubicBezTo>
                      <a:pt x="21782" y="7709"/>
                      <a:pt x="21479" y="7797"/>
                      <a:pt x="21189" y="7861"/>
                    </a:cubicBezTo>
                    <a:cubicBezTo>
                      <a:pt x="21151" y="7876"/>
                      <a:pt x="21113" y="7895"/>
                      <a:pt x="21078" y="7895"/>
                    </a:cubicBezTo>
                    <a:cubicBezTo>
                      <a:pt x="21055" y="7895"/>
                      <a:pt x="21032" y="7886"/>
                      <a:pt x="21012" y="7861"/>
                    </a:cubicBezTo>
                    <a:cubicBezTo>
                      <a:pt x="20961" y="7810"/>
                      <a:pt x="21012" y="7747"/>
                      <a:pt x="21037" y="7684"/>
                    </a:cubicBezTo>
                    <a:cubicBezTo>
                      <a:pt x="21050" y="7646"/>
                      <a:pt x="21062" y="7608"/>
                      <a:pt x="21088" y="7570"/>
                    </a:cubicBezTo>
                    <a:cubicBezTo>
                      <a:pt x="21239" y="7191"/>
                      <a:pt x="21391" y="6825"/>
                      <a:pt x="21529" y="6446"/>
                    </a:cubicBezTo>
                    <a:cubicBezTo>
                      <a:pt x="21833" y="5651"/>
                      <a:pt x="22072" y="4843"/>
                      <a:pt x="22123" y="3997"/>
                    </a:cubicBezTo>
                    <a:cubicBezTo>
                      <a:pt x="22173" y="3378"/>
                      <a:pt x="22123" y="2785"/>
                      <a:pt x="21946" y="2204"/>
                    </a:cubicBezTo>
                    <a:cubicBezTo>
                      <a:pt x="21630" y="1105"/>
                      <a:pt x="20885" y="423"/>
                      <a:pt x="19800" y="120"/>
                    </a:cubicBezTo>
                    <a:cubicBezTo>
                      <a:pt x="19539" y="47"/>
                      <a:pt x="19270" y="0"/>
                      <a:pt x="189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4"/>
              <p:cNvSpPr/>
              <p:nvPr/>
            </p:nvSpPr>
            <p:spPr>
              <a:xfrm>
                <a:off x="3339625" y="3330100"/>
                <a:ext cx="614325" cy="574300"/>
              </a:xfrm>
              <a:custGeom>
                <a:rect b="b" l="l" r="r" t="t"/>
                <a:pathLst>
                  <a:path extrusionOk="0" h="22972" w="24573">
                    <a:moveTo>
                      <a:pt x="10998" y="1"/>
                    </a:moveTo>
                    <a:cubicBezTo>
                      <a:pt x="10828" y="1"/>
                      <a:pt x="10655" y="11"/>
                      <a:pt x="10481" y="30"/>
                    </a:cubicBezTo>
                    <a:cubicBezTo>
                      <a:pt x="9951" y="93"/>
                      <a:pt x="9446" y="257"/>
                      <a:pt x="8979" y="522"/>
                    </a:cubicBezTo>
                    <a:cubicBezTo>
                      <a:pt x="8208" y="951"/>
                      <a:pt x="7602" y="1532"/>
                      <a:pt x="7211" y="2328"/>
                    </a:cubicBezTo>
                    <a:cubicBezTo>
                      <a:pt x="6769" y="3186"/>
                      <a:pt x="6592" y="4096"/>
                      <a:pt x="6592" y="5043"/>
                    </a:cubicBezTo>
                    <a:cubicBezTo>
                      <a:pt x="6579" y="5522"/>
                      <a:pt x="6680" y="5964"/>
                      <a:pt x="6857" y="6394"/>
                    </a:cubicBezTo>
                    <a:cubicBezTo>
                      <a:pt x="6882" y="6432"/>
                      <a:pt x="6895" y="6469"/>
                      <a:pt x="6908" y="6507"/>
                    </a:cubicBezTo>
                    <a:cubicBezTo>
                      <a:pt x="6933" y="6583"/>
                      <a:pt x="6895" y="6634"/>
                      <a:pt x="6819" y="6634"/>
                    </a:cubicBezTo>
                    <a:cubicBezTo>
                      <a:pt x="6769" y="6634"/>
                      <a:pt x="6706" y="6634"/>
                      <a:pt x="6643" y="6621"/>
                    </a:cubicBezTo>
                    <a:cubicBezTo>
                      <a:pt x="6441" y="6596"/>
                      <a:pt x="6238" y="6570"/>
                      <a:pt x="6036" y="6545"/>
                    </a:cubicBezTo>
                    <a:cubicBezTo>
                      <a:pt x="5746" y="6520"/>
                      <a:pt x="5456" y="6482"/>
                      <a:pt x="5165" y="6482"/>
                    </a:cubicBezTo>
                    <a:cubicBezTo>
                      <a:pt x="5082" y="6479"/>
                      <a:pt x="4998" y="6477"/>
                      <a:pt x="4913" y="6477"/>
                    </a:cubicBezTo>
                    <a:cubicBezTo>
                      <a:pt x="4639" y="6477"/>
                      <a:pt x="4362" y="6494"/>
                      <a:pt x="4092" y="6533"/>
                    </a:cubicBezTo>
                    <a:cubicBezTo>
                      <a:pt x="3625" y="6596"/>
                      <a:pt x="3183" y="6697"/>
                      <a:pt x="2766" y="6911"/>
                    </a:cubicBezTo>
                    <a:cubicBezTo>
                      <a:pt x="1705" y="7429"/>
                      <a:pt x="922" y="8225"/>
                      <a:pt x="443" y="9310"/>
                    </a:cubicBezTo>
                    <a:cubicBezTo>
                      <a:pt x="102" y="10081"/>
                      <a:pt x="1" y="10876"/>
                      <a:pt x="152" y="11710"/>
                    </a:cubicBezTo>
                    <a:cubicBezTo>
                      <a:pt x="291" y="12429"/>
                      <a:pt x="582" y="13086"/>
                      <a:pt x="1011" y="13667"/>
                    </a:cubicBezTo>
                    <a:cubicBezTo>
                      <a:pt x="1428" y="14248"/>
                      <a:pt x="1971" y="14664"/>
                      <a:pt x="2627" y="14929"/>
                    </a:cubicBezTo>
                    <a:cubicBezTo>
                      <a:pt x="2880" y="15031"/>
                      <a:pt x="3145" y="15094"/>
                      <a:pt x="3410" y="15169"/>
                    </a:cubicBezTo>
                    <a:cubicBezTo>
                      <a:pt x="3486" y="15195"/>
                      <a:pt x="3549" y="15220"/>
                      <a:pt x="3625" y="15245"/>
                    </a:cubicBezTo>
                    <a:cubicBezTo>
                      <a:pt x="3700" y="15283"/>
                      <a:pt x="3726" y="15334"/>
                      <a:pt x="3713" y="15409"/>
                    </a:cubicBezTo>
                    <a:cubicBezTo>
                      <a:pt x="3700" y="15472"/>
                      <a:pt x="3675" y="15523"/>
                      <a:pt x="3663" y="15586"/>
                    </a:cubicBezTo>
                    <a:cubicBezTo>
                      <a:pt x="3562" y="15864"/>
                      <a:pt x="3473" y="16129"/>
                      <a:pt x="3372" y="16407"/>
                    </a:cubicBezTo>
                    <a:cubicBezTo>
                      <a:pt x="3221" y="16836"/>
                      <a:pt x="3107" y="17278"/>
                      <a:pt x="3019" y="17720"/>
                    </a:cubicBezTo>
                    <a:cubicBezTo>
                      <a:pt x="2918" y="18212"/>
                      <a:pt x="2918" y="18705"/>
                      <a:pt x="2955" y="19197"/>
                    </a:cubicBezTo>
                    <a:cubicBezTo>
                      <a:pt x="2981" y="19614"/>
                      <a:pt x="3107" y="20006"/>
                      <a:pt x="3258" y="20397"/>
                    </a:cubicBezTo>
                    <a:cubicBezTo>
                      <a:pt x="3511" y="21041"/>
                      <a:pt x="3865" y="21609"/>
                      <a:pt x="4395" y="22076"/>
                    </a:cubicBezTo>
                    <a:cubicBezTo>
                      <a:pt x="5039" y="22645"/>
                      <a:pt x="5797" y="22948"/>
                      <a:pt x="6668" y="22960"/>
                    </a:cubicBezTo>
                    <a:cubicBezTo>
                      <a:pt x="7198" y="22960"/>
                      <a:pt x="7716" y="22847"/>
                      <a:pt x="8221" y="22657"/>
                    </a:cubicBezTo>
                    <a:cubicBezTo>
                      <a:pt x="9080" y="22342"/>
                      <a:pt x="9825" y="21849"/>
                      <a:pt x="10481" y="21205"/>
                    </a:cubicBezTo>
                    <a:cubicBezTo>
                      <a:pt x="10847" y="20852"/>
                      <a:pt x="11163" y="20460"/>
                      <a:pt x="11466" y="20056"/>
                    </a:cubicBezTo>
                    <a:cubicBezTo>
                      <a:pt x="11612" y="19874"/>
                      <a:pt x="11681" y="19783"/>
                      <a:pt x="11740" y="19783"/>
                    </a:cubicBezTo>
                    <a:cubicBezTo>
                      <a:pt x="11803" y="19783"/>
                      <a:pt x="11853" y="19890"/>
                      <a:pt x="11971" y="20107"/>
                    </a:cubicBezTo>
                    <a:cubicBezTo>
                      <a:pt x="12236" y="20586"/>
                      <a:pt x="12501" y="21054"/>
                      <a:pt x="12817" y="21508"/>
                    </a:cubicBezTo>
                    <a:cubicBezTo>
                      <a:pt x="13044" y="21849"/>
                      <a:pt x="13310" y="22165"/>
                      <a:pt x="13651" y="22405"/>
                    </a:cubicBezTo>
                    <a:cubicBezTo>
                      <a:pt x="14180" y="22799"/>
                      <a:pt x="14777" y="22972"/>
                      <a:pt x="15414" y="22972"/>
                    </a:cubicBezTo>
                    <a:cubicBezTo>
                      <a:pt x="15553" y="22972"/>
                      <a:pt x="15693" y="22963"/>
                      <a:pt x="15835" y="22948"/>
                    </a:cubicBezTo>
                    <a:cubicBezTo>
                      <a:pt x="16744" y="22834"/>
                      <a:pt x="17451" y="22379"/>
                      <a:pt x="17969" y="21622"/>
                    </a:cubicBezTo>
                    <a:cubicBezTo>
                      <a:pt x="18424" y="20940"/>
                      <a:pt x="18588" y="20182"/>
                      <a:pt x="18588" y="19387"/>
                    </a:cubicBezTo>
                    <a:cubicBezTo>
                      <a:pt x="18575" y="18831"/>
                      <a:pt x="18499" y="18288"/>
                      <a:pt x="18386" y="17758"/>
                    </a:cubicBezTo>
                    <a:cubicBezTo>
                      <a:pt x="18323" y="17518"/>
                      <a:pt x="18259" y="17278"/>
                      <a:pt x="18196" y="17038"/>
                    </a:cubicBezTo>
                    <a:cubicBezTo>
                      <a:pt x="18196" y="16988"/>
                      <a:pt x="18158" y="16937"/>
                      <a:pt x="18209" y="16899"/>
                    </a:cubicBezTo>
                    <a:cubicBezTo>
                      <a:pt x="18221" y="16887"/>
                      <a:pt x="18234" y="16883"/>
                      <a:pt x="18248" y="16883"/>
                    </a:cubicBezTo>
                    <a:cubicBezTo>
                      <a:pt x="18279" y="16883"/>
                      <a:pt x="18313" y="16903"/>
                      <a:pt x="18348" y="16912"/>
                    </a:cubicBezTo>
                    <a:cubicBezTo>
                      <a:pt x="18386" y="16925"/>
                      <a:pt x="18411" y="16937"/>
                      <a:pt x="18449" y="16962"/>
                    </a:cubicBezTo>
                    <a:cubicBezTo>
                      <a:pt x="18739" y="17076"/>
                      <a:pt x="19042" y="17202"/>
                      <a:pt x="19345" y="17316"/>
                    </a:cubicBezTo>
                    <a:cubicBezTo>
                      <a:pt x="19989" y="17556"/>
                      <a:pt x="20646" y="17758"/>
                      <a:pt x="21340" y="17796"/>
                    </a:cubicBezTo>
                    <a:cubicBezTo>
                      <a:pt x="21459" y="17805"/>
                      <a:pt x="21576" y="17810"/>
                      <a:pt x="21693" y="17810"/>
                    </a:cubicBezTo>
                    <a:cubicBezTo>
                      <a:pt x="22063" y="17810"/>
                      <a:pt x="22425" y="17762"/>
                      <a:pt x="22780" y="17657"/>
                    </a:cubicBezTo>
                    <a:cubicBezTo>
                      <a:pt x="23676" y="17392"/>
                      <a:pt x="24219" y="16798"/>
                      <a:pt x="24459" y="15914"/>
                    </a:cubicBezTo>
                    <a:cubicBezTo>
                      <a:pt x="24535" y="15662"/>
                      <a:pt x="24573" y="15397"/>
                      <a:pt x="24560" y="15132"/>
                    </a:cubicBezTo>
                    <a:cubicBezTo>
                      <a:pt x="24497" y="14412"/>
                      <a:pt x="24257" y="13743"/>
                      <a:pt x="23853" y="13136"/>
                    </a:cubicBezTo>
                    <a:cubicBezTo>
                      <a:pt x="23348" y="12366"/>
                      <a:pt x="22679" y="11760"/>
                      <a:pt x="21871" y="11293"/>
                    </a:cubicBezTo>
                    <a:cubicBezTo>
                      <a:pt x="21719" y="11205"/>
                      <a:pt x="21568" y="11129"/>
                      <a:pt x="21416" y="11040"/>
                    </a:cubicBezTo>
                    <a:cubicBezTo>
                      <a:pt x="21303" y="10990"/>
                      <a:pt x="21303" y="10952"/>
                      <a:pt x="21378" y="10851"/>
                    </a:cubicBezTo>
                    <a:cubicBezTo>
                      <a:pt x="21441" y="10775"/>
                      <a:pt x="21517" y="10712"/>
                      <a:pt x="21580" y="10649"/>
                    </a:cubicBezTo>
                    <a:cubicBezTo>
                      <a:pt x="21770" y="10485"/>
                      <a:pt x="21959" y="10321"/>
                      <a:pt x="22098" y="10119"/>
                    </a:cubicBezTo>
                    <a:cubicBezTo>
                      <a:pt x="22679" y="9348"/>
                      <a:pt x="22957" y="8477"/>
                      <a:pt x="22881" y="7505"/>
                    </a:cubicBezTo>
                    <a:cubicBezTo>
                      <a:pt x="22843" y="6924"/>
                      <a:pt x="22679" y="6381"/>
                      <a:pt x="22426" y="5863"/>
                    </a:cubicBezTo>
                    <a:cubicBezTo>
                      <a:pt x="22262" y="5522"/>
                      <a:pt x="22048" y="5207"/>
                      <a:pt x="21770" y="4954"/>
                    </a:cubicBezTo>
                    <a:cubicBezTo>
                      <a:pt x="21164" y="4361"/>
                      <a:pt x="20444" y="3944"/>
                      <a:pt x="19611" y="3717"/>
                    </a:cubicBezTo>
                    <a:cubicBezTo>
                      <a:pt x="19359" y="3646"/>
                      <a:pt x="19092" y="3608"/>
                      <a:pt x="18828" y="3608"/>
                    </a:cubicBezTo>
                    <a:cubicBezTo>
                      <a:pt x="18760" y="3608"/>
                      <a:pt x="18693" y="3611"/>
                      <a:pt x="18626" y="3616"/>
                    </a:cubicBezTo>
                    <a:cubicBezTo>
                      <a:pt x="18272" y="3641"/>
                      <a:pt x="17918" y="3717"/>
                      <a:pt x="17578" y="3843"/>
                    </a:cubicBezTo>
                    <a:cubicBezTo>
                      <a:pt x="16782" y="4146"/>
                      <a:pt x="16100" y="4626"/>
                      <a:pt x="15532" y="5270"/>
                    </a:cubicBezTo>
                    <a:cubicBezTo>
                      <a:pt x="15481" y="5320"/>
                      <a:pt x="15431" y="5383"/>
                      <a:pt x="15355" y="5472"/>
                    </a:cubicBezTo>
                    <a:cubicBezTo>
                      <a:pt x="15330" y="5371"/>
                      <a:pt x="15305" y="5295"/>
                      <a:pt x="15292" y="5232"/>
                    </a:cubicBezTo>
                    <a:cubicBezTo>
                      <a:pt x="15229" y="4765"/>
                      <a:pt x="15141" y="4310"/>
                      <a:pt x="15027" y="3856"/>
                    </a:cubicBezTo>
                    <a:cubicBezTo>
                      <a:pt x="14863" y="3237"/>
                      <a:pt x="14661" y="2643"/>
                      <a:pt x="14358" y="2075"/>
                    </a:cubicBezTo>
                    <a:cubicBezTo>
                      <a:pt x="14092" y="1583"/>
                      <a:pt x="13777" y="1141"/>
                      <a:pt x="13322" y="787"/>
                    </a:cubicBezTo>
                    <a:cubicBezTo>
                      <a:pt x="12629" y="241"/>
                      <a:pt x="11840" y="1"/>
                      <a:pt x="109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4"/>
              <p:cNvSpPr/>
              <p:nvPr/>
            </p:nvSpPr>
            <p:spPr>
              <a:xfrm>
                <a:off x="2974075" y="2859200"/>
                <a:ext cx="266450" cy="280300"/>
              </a:xfrm>
              <a:custGeom>
                <a:rect b="b" l="l" r="r" t="t"/>
                <a:pathLst>
                  <a:path extrusionOk="0" h="11212" w="10658">
                    <a:moveTo>
                      <a:pt x="5902" y="0"/>
                    </a:moveTo>
                    <a:cubicBezTo>
                      <a:pt x="5717" y="0"/>
                      <a:pt x="5525" y="46"/>
                      <a:pt x="5329" y="140"/>
                    </a:cubicBezTo>
                    <a:cubicBezTo>
                      <a:pt x="5014" y="279"/>
                      <a:pt x="4761" y="506"/>
                      <a:pt x="4559" y="784"/>
                    </a:cubicBezTo>
                    <a:cubicBezTo>
                      <a:pt x="4281" y="1150"/>
                      <a:pt x="4092" y="1554"/>
                      <a:pt x="3991" y="1983"/>
                    </a:cubicBezTo>
                    <a:cubicBezTo>
                      <a:pt x="3953" y="2110"/>
                      <a:pt x="3940" y="2223"/>
                      <a:pt x="3902" y="2337"/>
                    </a:cubicBezTo>
                    <a:cubicBezTo>
                      <a:pt x="3878" y="2443"/>
                      <a:pt x="3848" y="2491"/>
                      <a:pt x="3785" y="2491"/>
                    </a:cubicBezTo>
                    <a:cubicBezTo>
                      <a:pt x="3751" y="2491"/>
                      <a:pt x="3708" y="2477"/>
                      <a:pt x="3650" y="2451"/>
                    </a:cubicBezTo>
                    <a:cubicBezTo>
                      <a:pt x="3524" y="2400"/>
                      <a:pt x="3410" y="2350"/>
                      <a:pt x="3284" y="2299"/>
                    </a:cubicBezTo>
                    <a:cubicBezTo>
                      <a:pt x="3003" y="2191"/>
                      <a:pt x="2723" y="2129"/>
                      <a:pt x="2387" y="2129"/>
                    </a:cubicBezTo>
                    <a:cubicBezTo>
                      <a:pt x="2330" y="2129"/>
                      <a:pt x="2271" y="2131"/>
                      <a:pt x="2210" y="2135"/>
                    </a:cubicBezTo>
                    <a:cubicBezTo>
                      <a:pt x="2177" y="2135"/>
                      <a:pt x="2115" y="2129"/>
                      <a:pt x="2040" y="2129"/>
                    </a:cubicBezTo>
                    <a:cubicBezTo>
                      <a:pt x="2003" y="2129"/>
                      <a:pt x="1962" y="2131"/>
                      <a:pt x="1920" y="2135"/>
                    </a:cubicBezTo>
                    <a:cubicBezTo>
                      <a:pt x="1415" y="2185"/>
                      <a:pt x="973" y="2375"/>
                      <a:pt x="619" y="2741"/>
                    </a:cubicBezTo>
                    <a:cubicBezTo>
                      <a:pt x="51" y="3309"/>
                      <a:pt x="1" y="4168"/>
                      <a:pt x="455" y="4875"/>
                    </a:cubicBezTo>
                    <a:cubicBezTo>
                      <a:pt x="796" y="5393"/>
                      <a:pt x="1251" y="5797"/>
                      <a:pt x="1756" y="6138"/>
                    </a:cubicBezTo>
                    <a:cubicBezTo>
                      <a:pt x="2046" y="6327"/>
                      <a:pt x="2046" y="6340"/>
                      <a:pt x="1933" y="6681"/>
                    </a:cubicBezTo>
                    <a:cubicBezTo>
                      <a:pt x="1882" y="6845"/>
                      <a:pt x="1832" y="6996"/>
                      <a:pt x="1781" y="7148"/>
                    </a:cubicBezTo>
                    <a:cubicBezTo>
                      <a:pt x="1693" y="7388"/>
                      <a:pt x="1655" y="7640"/>
                      <a:pt x="1642" y="7893"/>
                    </a:cubicBezTo>
                    <a:cubicBezTo>
                      <a:pt x="1604" y="8411"/>
                      <a:pt x="1768" y="8852"/>
                      <a:pt x="2147" y="9219"/>
                    </a:cubicBezTo>
                    <a:cubicBezTo>
                      <a:pt x="2589" y="9610"/>
                      <a:pt x="3107" y="9799"/>
                      <a:pt x="3688" y="9850"/>
                    </a:cubicBezTo>
                    <a:cubicBezTo>
                      <a:pt x="3778" y="9858"/>
                      <a:pt x="3867" y="9862"/>
                      <a:pt x="3956" y="9862"/>
                    </a:cubicBezTo>
                    <a:cubicBezTo>
                      <a:pt x="4559" y="9862"/>
                      <a:pt x="5116" y="9679"/>
                      <a:pt x="5645" y="9370"/>
                    </a:cubicBezTo>
                    <a:cubicBezTo>
                      <a:pt x="5759" y="9307"/>
                      <a:pt x="5872" y="9244"/>
                      <a:pt x="5998" y="9181"/>
                    </a:cubicBezTo>
                    <a:cubicBezTo>
                      <a:pt x="6029" y="9168"/>
                      <a:pt x="6059" y="9161"/>
                      <a:pt x="6089" y="9161"/>
                    </a:cubicBezTo>
                    <a:cubicBezTo>
                      <a:pt x="6145" y="9161"/>
                      <a:pt x="6197" y="9186"/>
                      <a:pt x="6238" y="9244"/>
                    </a:cubicBezTo>
                    <a:cubicBezTo>
                      <a:pt x="6301" y="9332"/>
                      <a:pt x="6365" y="9446"/>
                      <a:pt x="6415" y="9547"/>
                    </a:cubicBezTo>
                    <a:cubicBezTo>
                      <a:pt x="6554" y="9787"/>
                      <a:pt x="6706" y="10027"/>
                      <a:pt x="6895" y="10241"/>
                    </a:cubicBezTo>
                    <a:cubicBezTo>
                      <a:pt x="7261" y="10671"/>
                      <a:pt x="7690" y="11012"/>
                      <a:pt x="8246" y="11151"/>
                    </a:cubicBezTo>
                    <a:cubicBezTo>
                      <a:pt x="8411" y="11192"/>
                      <a:pt x="8566" y="11212"/>
                      <a:pt x="8711" y="11212"/>
                    </a:cubicBezTo>
                    <a:cubicBezTo>
                      <a:pt x="9280" y="11212"/>
                      <a:pt x="9699" y="10903"/>
                      <a:pt x="9951" y="10330"/>
                    </a:cubicBezTo>
                    <a:cubicBezTo>
                      <a:pt x="10014" y="10191"/>
                      <a:pt x="10064" y="10052"/>
                      <a:pt x="10090" y="9913"/>
                    </a:cubicBezTo>
                    <a:cubicBezTo>
                      <a:pt x="10292" y="8979"/>
                      <a:pt x="10228" y="8082"/>
                      <a:pt x="9862" y="7198"/>
                    </a:cubicBezTo>
                    <a:cubicBezTo>
                      <a:pt x="9837" y="7110"/>
                      <a:pt x="9799" y="7034"/>
                      <a:pt x="9761" y="6958"/>
                    </a:cubicBezTo>
                    <a:cubicBezTo>
                      <a:pt x="9686" y="6820"/>
                      <a:pt x="9711" y="6706"/>
                      <a:pt x="9799" y="6580"/>
                    </a:cubicBezTo>
                    <a:cubicBezTo>
                      <a:pt x="9963" y="6365"/>
                      <a:pt x="10127" y="6150"/>
                      <a:pt x="10266" y="5936"/>
                    </a:cubicBezTo>
                    <a:cubicBezTo>
                      <a:pt x="10532" y="5519"/>
                      <a:pt x="10658" y="5064"/>
                      <a:pt x="10633" y="4572"/>
                    </a:cubicBezTo>
                    <a:cubicBezTo>
                      <a:pt x="10575" y="3628"/>
                      <a:pt x="9877" y="2988"/>
                      <a:pt x="8979" y="2988"/>
                    </a:cubicBezTo>
                    <a:cubicBezTo>
                      <a:pt x="8892" y="2988"/>
                      <a:pt x="8803" y="2994"/>
                      <a:pt x="8713" y="3006"/>
                    </a:cubicBezTo>
                    <a:cubicBezTo>
                      <a:pt x="8511" y="3031"/>
                      <a:pt x="8297" y="3069"/>
                      <a:pt x="8095" y="3107"/>
                    </a:cubicBezTo>
                    <a:cubicBezTo>
                      <a:pt x="8059" y="3112"/>
                      <a:pt x="8027" y="3114"/>
                      <a:pt x="7999" y="3114"/>
                    </a:cubicBezTo>
                    <a:cubicBezTo>
                      <a:pt x="7870" y="3114"/>
                      <a:pt x="7818" y="3061"/>
                      <a:pt x="7766" y="2905"/>
                    </a:cubicBezTo>
                    <a:cubicBezTo>
                      <a:pt x="7728" y="2804"/>
                      <a:pt x="7716" y="2703"/>
                      <a:pt x="7678" y="2602"/>
                    </a:cubicBezTo>
                    <a:cubicBezTo>
                      <a:pt x="7564" y="2198"/>
                      <a:pt x="7451" y="1794"/>
                      <a:pt x="7312" y="1403"/>
                    </a:cubicBezTo>
                    <a:cubicBezTo>
                      <a:pt x="7198" y="1062"/>
                      <a:pt x="7046" y="746"/>
                      <a:pt x="6807" y="468"/>
                    </a:cubicBezTo>
                    <a:cubicBezTo>
                      <a:pt x="6553" y="157"/>
                      <a:pt x="6241" y="0"/>
                      <a:pt x="59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4"/>
              <p:cNvSpPr/>
              <p:nvPr/>
            </p:nvSpPr>
            <p:spPr>
              <a:xfrm>
                <a:off x="3075400" y="2967575"/>
                <a:ext cx="67900" cy="63400"/>
              </a:xfrm>
              <a:custGeom>
                <a:rect b="b" l="l" r="r" t="t"/>
                <a:pathLst>
                  <a:path extrusionOk="0" h="2536" w="2716">
                    <a:moveTo>
                      <a:pt x="1356" y="0"/>
                    </a:moveTo>
                    <a:cubicBezTo>
                      <a:pt x="1141" y="0"/>
                      <a:pt x="933" y="64"/>
                      <a:pt x="746" y="186"/>
                    </a:cubicBezTo>
                    <a:cubicBezTo>
                      <a:pt x="430" y="401"/>
                      <a:pt x="203" y="679"/>
                      <a:pt x="89" y="1058"/>
                    </a:cubicBezTo>
                    <a:cubicBezTo>
                      <a:pt x="1" y="1361"/>
                      <a:pt x="39" y="1651"/>
                      <a:pt x="203" y="1904"/>
                    </a:cubicBezTo>
                    <a:cubicBezTo>
                      <a:pt x="455" y="2320"/>
                      <a:pt x="834" y="2510"/>
                      <a:pt x="1238" y="2535"/>
                    </a:cubicBezTo>
                    <a:cubicBezTo>
                      <a:pt x="1958" y="2535"/>
                      <a:pt x="2514" y="2093"/>
                      <a:pt x="2627" y="1487"/>
                    </a:cubicBezTo>
                    <a:cubicBezTo>
                      <a:pt x="2716" y="919"/>
                      <a:pt x="2299" y="262"/>
                      <a:pt x="1718" y="60"/>
                    </a:cubicBezTo>
                    <a:cubicBezTo>
                      <a:pt x="1597" y="20"/>
                      <a:pt x="1475" y="0"/>
                      <a:pt x="13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4"/>
              <p:cNvSpPr/>
              <p:nvPr/>
            </p:nvSpPr>
            <p:spPr>
              <a:xfrm>
                <a:off x="3472525" y="3473600"/>
                <a:ext cx="346325" cy="287075"/>
              </a:xfrm>
              <a:custGeom>
                <a:rect b="b" l="l" r="r" t="t"/>
                <a:pathLst>
                  <a:path extrusionOk="0" h="11483" w="13853">
                    <a:moveTo>
                      <a:pt x="7186" y="1"/>
                    </a:moveTo>
                    <a:cubicBezTo>
                      <a:pt x="6972" y="1"/>
                      <a:pt x="6756" y="83"/>
                      <a:pt x="6554" y="250"/>
                    </a:cubicBezTo>
                    <a:cubicBezTo>
                      <a:pt x="6453" y="325"/>
                      <a:pt x="6352" y="426"/>
                      <a:pt x="6276" y="540"/>
                    </a:cubicBezTo>
                    <a:cubicBezTo>
                      <a:pt x="6112" y="742"/>
                      <a:pt x="5986" y="982"/>
                      <a:pt x="5872" y="1234"/>
                    </a:cubicBezTo>
                    <a:cubicBezTo>
                      <a:pt x="5822" y="1361"/>
                      <a:pt x="5771" y="1474"/>
                      <a:pt x="5721" y="1601"/>
                    </a:cubicBezTo>
                    <a:cubicBezTo>
                      <a:pt x="5658" y="1777"/>
                      <a:pt x="5531" y="1853"/>
                      <a:pt x="5342" y="1853"/>
                    </a:cubicBezTo>
                    <a:cubicBezTo>
                      <a:pt x="5245" y="1849"/>
                      <a:pt x="5147" y="1848"/>
                      <a:pt x="5048" y="1848"/>
                    </a:cubicBezTo>
                    <a:cubicBezTo>
                      <a:pt x="4851" y="1848"/>
                      <a:pt x="4652" y="1853"/>
                      <a:pt x="4458" y="1853"/>
                    </a:cubicBezTo>
                    <a:lnTo>
                      <a:pt x="4458" y="1841"/>
                    </a:lnTo>
                    <a:cubicBezTo>
                      <a:pt x="4290" y="1836"/>
                      <a:pt x="4120" y="1832"/>
                      <a:pt x="3950" y="1832"/>
                    </a:cubicBezTo>
                    <a:cubicBezTo>
                      <a:pt x="3611" y="1832"/>
                      <a:pt x="3271" y="1849"/>
                      <a:pt x="2943" y="1916"/>
                    </a:cubicBezTo>
                    <a:cubicBezTo>
                      <a:pt x="2324" y="2055"/>
                      <a:pt x="1743" y="2270"/>
                      <a:pt x="1226" y="2649"/>
                    </a:cubicBezTo>
                    <a:cubicBezTo>
                      <a:pt x="203" y="3406"/>
                      <a:pt x="1" y="4694"/>
                      <a:pt x="746" y="5730"/>
                    </a:cubicBezTo>
                    <a:cubicBezTo>
                      <a:pt x="1023" y="6121"/>
                      <a:pt x="1390" y="6437"/>
                      <a:pt x="1806" y="6664"/>
                    </a:cubicBezTo>
                    <a:cubicBezTo>
                      <a:pt x="2173" y="6879"/>
                      <a:pt x="2539" y="7056"/>
                      <a:pt x="2943" y="7182"/>
                    </a:cubicBezTo>
                    <a:cubicBezTo>
                      <a:pt x="3056" y="7220"/>
                      <a:pt x="3157" y="7270"/>
                      <a:pt x="3284" y="7308"/>
                    </a:cubicBezTo>
                    <a:cubicBezTo>
                      <a:pt x="3435" y="7359"/>
                      <a:pt x="3524" y="7460"/>
                      <a:pt x="3524" y="7636"/>
                    </a:cubicBezTo>
                    <a:cubicBezTo>
                      <a:pt x="3524" y="7725"/>
                      <a:pt x="3524" y="7813"/>
                      <a:pt x="3524" y="7902"/>
                    </a:cubicBezTo>
                    <a:cubicBezTo>
                      <a:pt x="3524" y="8268"/>
                      <a:pt x="3524" y="8647"/>
                      <a:pt x="3536" y="9013"/>
                    </a:cubicBezTo>
                    <a:cubicBezTo>
                      <a:pt x="3549" y="9392"/>
                      <a:pt x="3637" y="9758"/>
                      <a:pt x="3801" y="10086"/>
                    </a:cubicBezTo>
                    <a:cubicBezTo>
                      <a:pt x="3978" y="10452"/>
                      <a:pt x="4256" y="10717"/>
                      <a:pt x="4610" y="10894"/>
                    </a:cubicBezTo>
                    <a:cubicBezTo>
                      <a:pt x="4946" y="11068"/>
                      <a:pt x="5314" y="11136"/>
                      <a:pt x="5686" y="11136"/>
                    </a:cubicBezTo>
                    <a:cubicBezTo>
                      <a:pt x="5718" y="11136"/>
                      <a:pt x="5751" y="11135"/>
                      <a:pt x="5784" y="11134"/>
                    </a:cubicBezTo>
                    <a:cubicBezTo>
                      <a:pt x="6440" y="11121"/>
                      <a:pt x="7072" y="10970"/>
                      <a:pt x="7665" y="10642"/>
                    </a:cubicBezTo>
                    <a:cubicBezTo>
                      <a:pt x="7994" y="10465"/>
                      <a:pt x="8297" y="10250"/>
                      <a:pt x="8574" y="10010"/>
                    </a:cubicBezTo>
                    <a:cubicBezTo>
                      <a:pt x="8653" y="9943"/>
                      <a:pt x="8705" y="9908"/>
                      <a:pt x="8747" y="9908"/>
                    </a:cubicBezTo>
                    <a:cubicBezTo>
                      <a:pt x="8800" y="9908"/>
                      <a:pt x="8840" y="9961"/>
                      <a:pt x="8903" y="10073"/>
                    </a:cubicBezTo>
                    <a:cubicBezTo>
                      <a:pt x="9054" y="10326"/>
                      <a:pt x="9193" y="10566"/>
                      <a:pt x="9345" y="10806"/>
                    </a:cubicBezTo>
                    <a:cubicBezTo>
                      <a:pt x="9684" y="11281"/>
                      <a:pt x="10156" y="11483"/>
                      <a:pt x="10715" y="11483"/>
                    </a:cubicBezTo>
                    <a:cubicBezTo>
                      <a:pt x="10779" y="11483"/>
                      <a:pt x="10844" y="11480"/>
                      <a:pt x="10910" y="11475"/>
                    </a:cubicBezTo>
                    <a:cubicBezTo>
                      <a:pt x="11681" y="11399"/>
                      <a:pt x="12224" y="10995"/>
                      <a:pt x="12501" y="10288"/>
                    </a:cubicBezTo>
                    <a:cubicBezTo>
                      <a:pt x="13057" y="8874"/>
                      <a:pt x="13133" y="7447"/>
                      <a:pt x="12514" y="6033"/>
                    </a:cubicBezTo>
                    <a:cubicBezTo>
                      <a:pt x="12464" y="5906"/>
                      <a:pt x="12413" y="5780"/>
                      <a:pt x="12375" y="5654"/>
                    </a:cubicBezTo>
                    <a:cubicBezTo>
                      <a:pt x="12337" y="5566"/>
                      <a:pt x="12375" y="5477"/>
                      <a:pt x="12451" y="5414"/>
                    </a:cubicBezTo>
                    <a:cubicBezTo>
                      <a:pt x="12628" y="5275"/>
                      <a:pt x="12805" y="5149"/>
                      <a:pt x="12981" y="5023"/>
                    </a:cubicBezTo>
                    <a:cubicBezTo>
                      <a:pt x="13209" y="4858"/>
                      <a:pt x="13385" y="4656"/>
                      <a:pt x="13512" y="4416"/>
                    </a:cubicBezTo>
                    <a:cubicBezTo>
                      <a:pt x="13853" y="3773"/>
                      <a:pt x="13764" y="3255"/>
                      <a:pt x="13347" y="2762"/>
                    </a:cubicBezTo>
                    <a:cubicBezTo>
                      <a:pt x="13221" y="2611"/>
                      <a:pt x="13082" y="2485"/>
                      <a:pt x="12918" y="2384"/>
                    </a:cubicBezTo>
                    <a:cubicBezTo>
                      <a:pt x="12375" y="2030"/>
                      <a:pt x="11782" y="1853"/>
                      <a:pt x="11150" y="1828"/>
                    </a:cubicBezTo>
                    <a:cubicBezTo>
                      <a:pt x="11076" y="1824"/>
                      <a:pt x="11003" y="1822"/>
                      <a:pt x="10930" y="1822"/>
                    </a:cubicBezTo>
                    <a:cubicBezTo>
                      <a:pt x="10341" y="1822"/>
                      <a:pt x="9780" y="1953"/>
                      <a:pt x="9218" y="2144"/>
                    </a:cubicBezTo>
                    <a:cubicBezTo>
                      <a:pt x="9117" y="2194"/>
                      <a:pt x="9004" y="2232"/>
                      <a:pt x="8890" y="2257"/>
                    </a:cubicBezTo>
                    <a:cubicBezTo>
                      <a:pt x="8876" y="2262"/>
                      <a:pt x="8863" y="2264"/>
                      <a:pt x="8849" y="2264"/>
                    </a:cubicBezTo>
                    <a:cubicBezTo>
                      <a:pt x="8788" y="2264"/>
                      <a:pt x="8732" y="2221"/>
                      <a:pt x="8701" y="2169"/>
                    </a:cubicBezTo>
                    <a:cubicBezTo>
                      <a:pt x="8663" y="2068"/>
                      <a:pt x="8625" y="1967"/>
                      <a:pt x="8600" y="1866"/>
                    </a:cubicBezTo>
                    <a:cubicBezTo>
                      <a:pt x="8499" y="1563"/>
                      <a:pt x="8398" y="1247"/>
                      <a:pt x="8297" y="944"/>
                    </a:cubicBezTo>
                    <a:cubicBezTo>
                      <a:pt x="8208" y="692"/>
                      <a:pt x="8069" y="490"/>
                      <a:pt x="7880" y="313"/>
                    </a:cubicBezTo>
                    <a:cubicBezTo>
                      <a:pt x="7666" y="105"/>
                      <a:pt x="7427" y="1"/>
                      <a:pt x="71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4"/>
              <p:cNvSpPr/>
              <p:nvPr/>
            </p:nvSpPr>
            <p:spPr>
              <a:xfrm>
                <a:off x="3647425" y="3585875"/>
                <a:ext cx="63775" cy="62875"/>
              </a:xfrm>
              <a:custGeom>
                <a:rect b="b" l="l" r="r" t="t"/>
                <a:pathLst>
                  <a:path extrusionOk="0" h="2515" w="2551">
                    <a:moveTo>
                      <a:pt x="1235" y="1"/>
                    </a:moveTo>
                    <a:cubicBezTo>
                      <a:pt x="1223" y="1"/>
                      <a:pt x="1211" y="1"/>
                      <a:pt x="1200" y="1"/>
                    </a:cubicBezTo>
                    <a:cubicBezTo>
                      <a:pt x="505" y="14"/>
                      <a:pt x="25" y="557"/>
                      <a:pt x="13" y="1150"/>
                    </a:cubicBezTo>
                    <a:cubicBezTo>
                      <a:pt x="0" y="1857"/>
                      <a:pt x="606" y="2514"/>
                      <a:pt x="1263" y="2514"/>
                    </a:cubicBezTo>
                    <a:cubicBezTo>
                      <a:pt x="1274" y="2515"/>
                      <a:pt x="1286" y="2515"/>
                      <a:pt x="1298" y="2515"/>
                    </a:cubicBezTo>
                    <a:cubicBezTo>
                      <a:pt x="1803" y="2515"/>
                      <a:pt x="2551" y="1992"/>
                      <a:pt x="2551" y="1277"/>
                    </a:cubicBezTo>
                    <a:cubicBezTo>
                      <a:pt x="2551" y="669"/>
                      <a:pt x="1881" y="1"/>
                      <a:pt x="123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1" name="Google Shape;191;p14"/>
            <p:cNvSpPr/>
            <p:nvPr/>
          </p:nvSpPr>
          <p:spPr>
            <a:xfrm>
              <a:off x="155524" y="4712427"/>
              <a:ext cx="1547422" cy="2499727"/>
            </a:xfrm>
            <a:custGeom>
              <a:rect b="b" l="l" r="r" t="t"/>
              <a:pathLst>
                <a:path extrusionOk="0" h="38778" w="24005">
                  <a:moveTo>
                    <a:pt x="1870" y="0"/>
                  </a:moveTo>
                  <a:cubicBezTo>
                    <a:pt x="1491" y="0"/>
                    <a:pt x="1238" y="215"/>
                    <a:pt x="1024" y="480"/>
                  </a:cubicBezTo>
                  <a:cubicBezTo>
                    <a:pt x="897" y="631"/>
                    <a:pt x="822" y="834"/>
                    <a:pt x="721" y="1010"/>
                  </a:cubicBezTo>
                  <a:cubicBezTo>
                    <a:pt x="695" y="1061"/>
                    <a:pt x="683" y="1124"/>
                    <a:pt x="683" y="1200"/>
                  </a:cubicBezTo>
                  <a:cubicBezTo>
                    <a:pt x="695" y="1326"/>
                    <a:pt x="670" y="1440"/>
                    <a:pt x="632" y="1566"/>
                  </a:cubicBezTo>
                  <a:cubicBezTo>
                    <a:pt x="506" y="1957"/>
                    <a:pt x="405" y="2361"/>
                    <a:pt x="304" y="2765"/>
                  </a:cubicBezTo>
                  <a:cubicBezTo>
                    <a:pt x="178" y="3296"/>
                    <a:pt x="77" y="3839"/>
                    <a:pt x="39" y="4394"/>
                  </a:cubicBezTo>
                  <a:cubicBezTo>
                    <a:pt x="1" y="4899"/>
                    <a:pt x="39" y="5404"/>
                    <a:pt x="140" y="5897"/>
                  </a:cubicBezTo>
                  <a:cubicBezTo>
                    <a:pt x="228" y="6351"/>
                    <a:pt x="329" y="6806"/>
                    <a:pt x="430" y="7261"/>
                  </a:cubicBezTo>
                  <a:cubicBezTo>
                    <a:pt x="607" y="8006"/>
                    <a:pt x="708" y="8763"/>
                    <a:pt x="758" y="9533"/>
                  </a:cubicBezTo>
                  <a:cubicBezTo>
                    <a:pt x="796" y="10001"/>
                    <a:pt x="796" y="10468"/>
                    <a:pt x="809" y="10948"/>
                  </a:cubicBezTo>
                  <a:cubicBezTo>
                    <a:pt x="809" y="11175"/>
                    <a:pt x="784" y="11390"/>
                    <a:pt x="784" y="11617"/>
                  </a:cubicBezTo>
                  <a:cubicBezTo>
                    <a:pt x="771" y="12362"/>
                    <a:pt x="771" y="13094"/>
                    <a:pt x="733" y="13827"/>
                  </a:cubicBezTo>
                  <a:cubicBezTo>
                    <a:pt x="708" y="14180"/>
                    <a:pt x="721" y="14534"/>
                    <a:pt x="695" y="14900"/>
                  </a:cubicBezTo>
                  <a:cubicBezTo>
                    <a:pt x="670" y="15392"/>
                    <a:pt x="670" y="15897"/>
                    <a:pt x="657" y="16403"/>
                  </a:cubicBezTo>
                  <a:cubicBezTo>
                    <a:pt x="632" y="17526"/>
                    <a:pt x="619" y="18663"/>
                    <a:pt x="721" y="19787"/>
                  </a:cubicBezTo>
                  <a:cubicBezTo>
                    <a:pt x="758" y="20153"/>
                    <a:pt x="784" y="20519"/>
                    <a:pt x="834" y="20898"/>
                  </a:cubicBezTo>
                  <a:cubicBezTo>
                    <a:pt x="923" y="21655"/>
                    <a:pt x="1049" y="22400"/>
                    <a:pt x="1213" y="23158"/>
                  </a:cubicBezTo>
                  <a:cubicBezTo>
                    <a:pt x="1440" y="24244"/>
                    <a:pt x="1743" y="25292"/>
                    <a:pt x="2173" y="26327"/>
                  </a:cubicBezTo>
                  <a:cubicBezTo>
                    <a:pt x="2476" y="27060"/>
                    <a:pt x="2817" y="27767"/>
                    <a:pt x="3183" y="28474"/>
                  </a:cubicBezTo>
                  <a:cubicBezTo>
                    <a:pt x="3827" y="29699"/>
                    <a:pt x="4471" y="30924"/>
                    <a:pt x="5077" y="32161"/>
                  </a:cubicBezTo>
                  <a:cubicBezTo>
                    <a:pt x="5582" y="33196"/>
                    <a:pt x="6112" y="34207"/>
                    <a:pt x="6668" y="35204"/>
                  </a:cubicBezTo>
                  <a:cubicBezTo>
                    <a:pt x="6996" y="35810"/>
                    <a:pt x="7375" y="36391"/>
                    <a:pt x="7804" y="36934"/>
                  </a:cubicBezTo>
                  <a:cubicBezTo>
                    <a:pt x="8196" y="37414"/>
                    <a:pt x="8650" y="37843"/>
                    <a:pt x="9181" y="38171"/>
                  </a:cubicBezTo>
                  <a:cubicBezTo>
                    <a:pt x="9812" y="38563"/>
                    <a:pt x="10506" y="38778"/>
                    <a:pt x="11251" y="38778"/>
                  </a:cubicBezTo>
                  <a:cubicBezTo>
                    <a:pt x="11769" y="38778"/>
                    <a:pt x="12274" y="38677"/>
                    <a:pt x="12779" y="38550"/>
                  </a:cubicBezTo>
                  <a:cubicBezTo>
                    <a:pt x="13638" y="38323"/>
                    <a:pt x="14459" y="37995"/>
                    <a:pt x="15254" y="37578"/>
                  </a:cubicBezTo>
                  <a:cubicBezTo>
                    <a:pt x="16264" y="37060"/>
                    <a:pt x="17110" y="36353"/>
                    <a:pt x="17805" y="35457"/>
                  </a:cubicBezTo>
                  <a:cubicBezTo>
                    <a:pt x="18525" y="34535"/>
                    <a:pt x="19131" y="33525"/>
                    <a:pt x="19686" y="32489"/>
                  </a:cubicBezTo>
                  <a:cubicBezTo>
                    <a:pt x="20507" y="30961"/>
                    <a:pt x="21189" y="29358"/>
                    <a:pt x="21694" y="27691"/>
                  </a:cubicBezTo>
                  <a:cubicBezTo>
                    <a:pt x="21984" y="26744"/>
                    <a:pt x="22212" y="25772"/>
                    <a:pt x="22401" y="24812"/>
                  </a:cubicBezTo>
                  <a:cubicBezTo>
                    <a:pt x="22565" y="23991"/>
                    <a:pt x="22704" y="23171"/>
                    <a:pt x="22818" y="22350"/>
                  </a:cubicBezTo>
                  <a:cubicBezTo>
                    <a:pt x="22919" y="21643"/>
                    <a:pt x="23020" y="20936"/>
                    <a:pt x="23096" y="20229"/>
                  </a:cubicBezTo>
                  <a:cubicBezTo>
                    <a:pt x="23171" y="19635"/>
                    <a:pt x="23235" y="19029"/>
                    <a:pt x="23298" y="18436"/>
                  </a:cubicBezTo>
                  <a:cubicBezTo>
                    <a:pt x="23348" y="17829"/>
                    <a:pt x="23411" y="17236"/>
                    <a:pt x="23462" y="16630"/>
                  </a:cubicBezTo>
                  <a:cubicBezTo>
                    <a:pt x="23487" y="16428"/>
                    <a:pt x="23500" y="16238"/>
                    <a:pt x="23512" y="16036"/>
                  </a:cubicBezTo>
                  <a:cubicBezTo>
                    <a:pt x="23550" y="15632"/>
                    <a:pt x="23588" y="15216"/>
                    <a:pt x="23626" y="14799"/>
                  </a:cubicBezTo>
                  <a:cubicBezTo>
                    <a:pt x="23664" y="14370"/>
                    <a:pt x="23689" y="13928"/>
                    <a:pt x="23727" y="13498"/>
                  </a:cubicBezTo>
                  <a:cubicBezTo>
                    <a:pt x="23740" y="13284"/>
                    <a:pt x="23765" y="13082"/>
                    <a:pt x="23777" y="12867"/>
                  </a:cubicBezTo>
                  <a:cubicBezTo>
                    <a:pt x="23803" y="12589"/>
                    <a:pt x="23828" y="12311"/>
                    <a:pt x="23853" y="12034"/>
                  </a:cubicBezTo>
                  <a:cubicBezTo>
                    <a:pt x="23866" y="11768"/>
                    <a:pt x="23891" y="11491"/>
                    <a:pt x="23904" y="11213"/>
                  </a:cubicBezTo>
                  <a:cubicBezTo>
                    <a:pt x="23929" y="10847"/>
                    <a:pt x="23967" y="10481"/>
                    <a:pt x="23967" y="10127"/>
                  </a:cubicBezTo>
                  <a:cubicBezTo>
                    <a:pt x="24005" y="8650"/>
                    <a:pt x="24005" y="7185"/>
                    <a:pt x="23904" y="5720"/>
                  </a:cubicBezTo>
                  <a:cubicBezTo>
                    <a:pt x="23879" y="5329"/>
                    <a:pt x="23853" y="4950"/>
                    <a:pt x="23815" y="4558"/>
                  </a:cubicBezTo>
                  <a:cubicBezTo>
                    <a:pt x="23765" y="4028"/>
                    <a:pt x="23689" y="3485"/>
                    <a:pt x="23588" y="2967"/>
                  </a:cubicBezTo>
                  <a:cubicBezTo>
                    <a:pt x="23525" y="2639"/>
                    <a:pt x="23449" y="2323"/>
                    <a:pt x="23361" y="2008"/>
                  </a:cubicBezTo>
                  <a:cubicBezTo>
                    <a:pt x="23272" y="1717"/>
                    <a:pt x="23159" y="1440"/>
                    <a:pt x="22982" y="1200"/>
                  </a:cubicBezTo>
                  <a:cubicBezTo>
                    <a:pt x="22814" y="986"/>
                    <a:pt x="22587" y="874"/>
                    <a:pt x="22350" y="874"/>
                  </a:cubicBezTo>
                  <a:cubicBezTo>
                    <a:pt x="22194" y="874"/>
                    <a:pt x="22034" y="923"/>
                    <a:pt x="21883" y="1023"/>
                  </a:cubicBezTo>
                  <a:cubicBezTo>
                    <a:pt x="21757" y="1111"/>
                    <a:pt x="21644" y="1225"/>
                    <a:pt x="21543" y="1351"/>
                  </a:cubicBezTo>
                  <a:cubicBezTo>
                    <a:pt x="21328" y="1654"/>
                    <a:pt x="21176" y="1995"/>
                    <a:pt x="21075" y="2361"/>
                  </a:cubicBezTo>
                  <a:cubicBezTo>
                    <a:pt x="20987" y="2702"/>
                    <a:pt x="20911" y="3043"/>
                    <a:pt x="20835" y="3397"/>
                  </a:cubicBezTo>
                  <a:cubicBezTo>
                    <a:pt x="20608" y="4558"/>
                    <a:pt x="20368" y="5720"/>
                    <a:pt x="20280" y="6907"/>
                  </a:cubicBezTo>
                  <a:cubicBezTo>
                    <a:pt x="20255" y="7261"/>
                    <a:pt x="20229" y="7602"/>
                    <a:pt x="20217" y="7955"/>
                  </a:cubicBezTo>
                  <a:cubicBezTo>
                    <a:pt x="20191" y="8485"/>
                    <a:pt x="20204" y="9003"/>
                    <a:pt x="20179" y="9533"/>
                  </a:cubicBezTo>
                  <a:cubicBezTo>
                    <a:pt x="20141" y="10506"/>
                    <a:pt x="20154" y="11478"/>
                    <a:pt x="20141" y="12450"/>
                  </a:cubicBezTo>
                  <a:cubicBezTo>
                    <a:pt x="20116" y="13587"/>
                    <a:pt x="20128" y="14723"/>
                    <a:pt x="20040" y="15860"/>
                  </a:cubicBezTo>
                  <a:cubicBezTo>
                    <a:pt x="20015" y="16339"/>
                    <a:pt x="19989" y="16819"/>
                    <a:pt x="19951" y="17299"/>
                  </a:cubicBezTo>
                  <a:cubicBezTo>
                    <a:pt x="19926" y="17792"/>
                    <a:pt x="19901" y="18284"/>
                    <a:pt x="19863" y="18776"/>
                  </a:cubicBezTo>
                  <a:cubicBezTo>
                    <a:pt x="19838" y="19269"/>
                    <a:pt x="19800" y="19749"/>
                    <a:pt x="19775" y="20241"/>
                  </a:cubicBezTo>
                  <a:cubicBezTo>
                    <a:pt x="19762" y="20645"/>
                    <a:pt x="19737" y="21062"/>
                    <a:pt x="19724" y="21479"/>
                  </a:cubicBezTo>
                  <a:cubicBezTo>
                    <a:pt x="19724" y="21529"/>
                    <a:pt x="19724" y="21567"/>
                    <a:pt x="19724" y="21605"/>
                  </a:cubicBezTo>
                  <a:cubicBezTo>
                    <a:pt x="19699" y="22072"/>
                    <a:pt x="19674" y="22539"/>
                    <a:pt x="19648" y="23006"/>
                  </a:cubicBezTo>
                  <a:cubicBezTo>
                    <a:pt x="19623" y="23272"/>
                    <a:pt x="19623" y="23549"/>
                    <a:pt x="19585" y="23815"/>
                  </a:cubicBezTo>
                  <a:cubicBezTo>
                    <a:pt x="19510" y="24471"/>
                    <a:pt x="19409" y="25140"/>
                    <a:pt x="19244" y="25784"/>
                  </a:cubicBezTo>
                  <a:cubicBezTo>
                    <a:pt x="19105" y="26315"/>
                    <a:pt x="18967" y="26845"/>
                    <a:pt x="18765" y="27350"/>
                  </a:cubicBezTo>
                  <a:cubicBezTo>
                    <a:pt x="18588" y="27792"/>
                    <a:pt x="18373" y="28196"/>
                    <a:pt x="18057" y="28550"/>
                  </a:cubicBezTo>
                  <a:cubicBezTo>
                    <a:pt x="17906" y="28726"/>
                    <a:pt x="17729" y="28878"/>
                    <a:pt x="17514" y="28966"/>
                  </a:cubicBezTo>
                  <a:cubicBezTo>
                    <a:pt x="17454" y="28994"/>
                    <a:pt x="17403" y="29008"/>
                    <a:pt x="17356" y="29008"/>
                  </a:cubicBezTo>
                  <a:cubicBezTo>
                    <a:pt x="17276" y="29008"/>
                    <a:pt x="17212" y="28966"/>
                    <a:pt x="17148" y="28878"/>
                  </a:cubicBezTo>
                  <a:cubicBezTo>
                    <a:pt x="17110" y="28828"/>
                    <a:pt x="17073" y="28764"/>
                    <a:pt x="17047" y="28701"/>
                  </a:cubicBezTo>
                  <a:cubicBezTo>
                    <a:pt x="16946" y="28512"/>
                    <a:pt x="16883" y="28285"/>
                    <a:pt x="16820" y="28070"/>
                  </a:cubicBezTo>
                  <a:cubicBezTo>
                    <a:pt x="16605" y="27249"/>
                    <a:pt x="16466" y="26416"/>
                    <a:pt x="16340" y="25582"/>
                  </a:cubicBezTo>
                  <a:cubicBezTo>
                    <a:pt x="16290" y="25191"/>
                    <a:pt x="16252" y="24787"/>
                    <a:pt x="16189" y="24395"/>
                  </a:cubicBezTo>
                  <a:cubicBezTo>
                    <a:pt x="16138" y="23953"/>
                    <a:pt x="16113" y="23512"/>
                    <a:pt x="16088" y="23070"/>
                  </a:cubicBezTo>
                  <a:cubicBezTo>
                    <a:pt x="16050" y="22539"/>
                    <a:pt x="16050" y="22009"/>
                    <a:pt x="16024" y="21479"/>
                  </a:cubicBezTo>
                  <a:lnTo>
                    <a:pt x="16024" y="21365"/>
                  </a:lnTo>
                  <a:cubicBezTo>
                    <a:pt x="15999" y="20898"/>
                    <a:pt x="15974" y="20418"/>
                    <a:pt x="15949" y="19951"/>
                  </a:cubicBezTo>
                  <a:cubicBezTo>
                    <a:pt x="15936" y="19622"/>
                    <a:pt x="15911" y="19294"/>
                    <a:pt x="15898" y="18966"/>
                  </a:cubicBezTo>
                  <a:cubicBezTo>
                    <a:pt x="15873" y="18739"/>
                    <a:pt x="15860" y="18524"/>
                    <a:pt x="15848" y="18297"/>
                  </a:cubicBezTo>
                  <a:cubicBezTo>
                    <a:pt x="15822" y="18006"/>
                    <a:pt x="15797" y="17728"/>
                    <a:pt x="15772" y="17451"/>
                  </a:cubicBezTo>
                  <a:cubicBezTo>
                    <a:pt x="15759" y="17173"/>
                    <a:pt x="15734" y="16908"/>
                    <a:pt x="15721" y="16642"/>
                  </a:cubicBezTo>
                  <a:cubicBezTo>
                    <a:pt x="15696" y="16251"/>
                    <a:pt x="15658" y="15860"/>
                    <a:pt x="15646" y="15468"/>
                  </a:cubicBezTo>
                  <a:cubicBezTo>
                    <a:pt x="15620" y="14546"/>
                    <a:pt x="15671" y="13637"/>
                    <a:pt x="15696" y="12715"/>
                  </a:cubicBezTo>
                  <a:cubicBezTo>
                    <a:pt x="15696" y="12690"/>
                    <a:pt x="15696" y="12678"/>
                    <a:pt x="15696" y="12652"/>
                  </a:cubicBezTo>
                  <a:cubicBezTo>
                    <a:pt x="15721" y="12274"/>
                    <a:pt x="15747" y="11895"/>
                    <a:pt x="15772" y="11516"/>
                  </a:cubicBezTo>
                  <a:cubicBezTo>
                    <a:pt x="15785" y="11137"/>
                    <a:pt x="15797" y="10758"/>
                    <a:pt x="15835" y="10379"/>
                  </a:cubicBezTo>
                  <a:cubicBezTo>
                    <a:pt x="15848" y="10140"/>
                    <a:pt x="15860" y="9900"/>
                    <a:pt x="15873" y="9660"/>
                  </a:cubicBezTo>
                  <a:cubicBezTo>
                    <a:pt x="15911" y="9117"/>
                    <a:pt x="15949" y="8574"/>
                    <a:pt x="15987" y="8031"/>
                  </a:cubicBezTo>
                  <a:cubicBezTo>
                    <a:pt x="16012" y="7501"/>
                    <a:pt x="16050" y="6970"/>
                    <a:pt x="16062" y="6440"/>
                  </a:cubicBezTo>
                  <a:cubicBezTo>
                    <a:pt x="16075" y="5682"/>
                    <a:pt x="16113" y="4912"/>
                    <a:pt x="16037" y="4154"/>
                  </a:cubicBezTo>
                  <a:cubicBezTo>
                    <a:pt x="16012" y="3712"/>
                    <a:pt x="15949" y="3283"/>
                    <a:pt x="15848" y="2854"/>
                  </a:cubicBezTo>
                  <a:cubicBezTo>
                    <a:pt x="15772" y="2488"/>
                    <a:pt x="15658" y="2121"/>
                    <a:pt x="15482" y="1781"/>
                  </a:cubicBezTo>
                  <a:cubicBezTo>
                    <a:pt x="15393" y="1629"/>
                    <a:pt x="15292" y="1503"/>
                    <a:pt x="15166" y="1402"/>
                  </a:cubicBezTo>
                  <a:cubicBezTo>
                    <a:pt x="15030" y="1293"/>
                    <a:pt x="14881" y="1236"/>
                    <a:pt x="14719" y="1236"/>
                  </a:cubicBezTo>
                  <a:cubicBezTo>
                    <a:pt x="14655" y="1236"/>
                    <a:pt x="14590" y="1245"/>
                    <a:pt x="14522" y="1263"/>
                  </a:cubicBezTo>
                  <a:cubicBezTo>
                    <a:pt x="14345" y="1313"/>
                    <a:pt x="14194" y="1402"/>
                    <a:pt x="14055" y="1528"/>
                  </a:cubicBezTo>
                  <a:cubicBezTo>
                    <a:pt x="13928" y="1642"/>
                    <a:pt x="13815" y="1768"/>
                    <a:pt x="13701" y="1919"/>
                  </a:cubicBezTo>
                  <a:cubicBezTo>
                    <a:pt x="13360" y="2399"/>
                    <a:pt x="13171" y="2942"/>
                    <a:pt x="13045" y="3523"/>
                  </a:cubicBezTo>
                  <a:cubicBezTo>
                    <a:pt x="12868" y="4306"/>
                    <a:pt x="12792" y="5114"/>
                    <a:pt x="12704" y="5922"/>
                  </a:cubicBezTo>
                  <a:cubicBezTo>
                    <a:pt x="12640" y="6415"/>
                    <a:pt x="12615" y="6920"/>
                    <a:pt x="12552" y="7412"/>
                  </a:cubicBezTo>
                  <a:cubicBezTo>
                    <a:pt x="12502" y="7917"/>
                    <a:pt x="12476" y="8435"/>
                    <a:pt x="12451" y="8940"/>
                  </a:cubicBezTo>
                  <a:cubicBezTo>
                    <a:pt x="12413" y="9508"/>
                    <a:pt x="12413" y="10076"/>
                    <a:pt x="12401" y="10645"/>
                  </a:cubicBezTo>
                  <a:cubicBezTo>
                    <a:pt x="12401" y="11491"/>
                    <a:pt x="12401" y="12349"/>
                    <a:pt x="12426" y="13195"/>
                  </a:cubicBezTo>
                  <a:cubicBezTo>
                    <a:pt x="12438" y="13700"/>
                    <a:pt x="12476" y="14193"/>
                    <a:pt x="12489" y="14698"/>
                  </a:cubicBezTo>
                  <a:cubicBezTo>
                    <a:pt x="12489" y="14723"/>
                    <a:pt x="12489" y="14748"/>
                    <a:pt x="12489" y="14761"/>
                  </a:cubicBezTo>
                  <a:cubicBezTo>
                    <a:pt x="12514" y="15102"/>
                    <a:pt x="12539" y="15443"/>
                    <a:pt x="12565" y="15784"/>
                  </a:cubicBezTo>
                  <a:cubicBezTo>
                    <a:pt x="12590" y="16150"/>
                    <a:pt x="12603" y="16516"/>
                    <a:pt x="12615" y="16882"/>
                  </a:cubicBezTo>
                  <a:cubicBezTo>
                    <a:pt x="12615" y="16908"/>
                    <a:pt x="12628" y="16933"/>
                    <a:pt x="12628" y="16971"/>
                  </a:cubicBezTo>
                  <a:cubicBezTo>
                    <a:pt x="12653" y="17299"/>
                    <a:pt x="12678" y="17627"/>
                    <a:pt x="12691" y="17968"/>
                  </a:cubicBezTo>
                  <a:cubicBezTo>
                    <a:pt x="12716" y="18271"/>
                    <a:pt x="12729" y="18574"/>
                    <a:pt x="12754" y="18877"/>
                  </a:cubicBezTo>
                  <a:cubicBezTo>
                    <a:pt x="12767" y="19079"/>
                    <a:pt x="12779" y="19269"/>
                    <a:pt x="12792" y="19471"/>
                  </a:cubicBezTo>
                  <a:cubicBezTo>
                    <a:pt x="12830" y="19888"/>
                    <a:pt x="12880" y="20292"/>
                    <a:pt x="12906" y="20708"/>
                  </a:cubicBezTo>
                  <a:cubicBezTo>
                    <a:pt x="12943" y="21138"/>
                    <a:pt x="12981" y="21580"/>
                    <a:pt x="13019" y="22009"/>
                  </a:cubicBezTo>
                  <a:cubicBezTo>
                    <a:pt x="13032" y="22211"/>
                    <a:pt x="13045" y="22400"/>
                    <a:pt x="13057" y="22602"/>
                  </a:cubicBezTo>
                  <a:cubicBezTo>
                    <a:pt x="13082" y="22918"/>
                    <a:pt x="13108" y="23221"/>
                    <a:pt x="13133" y="23537"/>
                  </a:cubicBezTo>
                  <a:cubicBezTo>
                    <a:pt x="13158" y="23815"/>
                    <a:pt x="13171" y="24092"/>
                    <a:pt x="13196" y="24370"/>
                  </a:cubicBezTo>
                  <a:cubicBezTo>
                    <a:pt x="13221" y="24800"/>
                    <a:pt x="13272" y="25254"/>
                    <a:pt x="13310" y="25696"/>
                  </a:cubicBezTo>
                  <a:cubicBezTo>
                    <a:pt x="13335" y="26100"/>
                    <a:pt x="13360" y="26517"/>
                    <a:pt x="13411" y="26933"/>
                  </a:cubicBezTo>
                  <a:cubicBezTo>
                    <a:pt x="13461" y="27388"/>
                    <a:pt x="13449" y="27855"/>
                    <a:pt x="13449" y="28322"/>
                  </a:cubicBezTo>
                  <a:cubicBezTo>
                    <a:pt x="13449" y="28474"/>
                    <a:pt x="13423" y="28625"/>
                    <a:pt x="13398" y="28777"/>
                  </a:cubicBezTo>
                  <a:cubicBezTo>
                    <a:pt x="13297" y="29194"/>
                    <a:pt x="13120" y="29560"/>
                    <a:pt x="12868" y="29901"/>
                  </a:cubicBezTo>
                  <a:cubicBezTo>
                    <a:pt x="12792" y="30002"/>
                    <a:pt x="12704" y="30090"/>
                    <a:pt x="12577" y="30153"/>
                  </a:cubicBezTo>
                  <a:cubicBezTo>
                    <a:pt x="12539" y="30170"/>
                    <a:pt x="12503" y="30179"/>
                    <a:pt x="12467" y="30179"/>
                  </a:cubicBezTo>
                  <a:cubicBezTo>
                    <a:pt x="12420" y="30179"/>
                    <a:pt x="12375" y="30164"/>
                    <a:pt x="12325" y="30128"/>
                  </a:cubicBezTo>
                  <a:cubicBezTo>
                    <a:pt x="12249" y="30078"/>
                    <a:pt x="12186" y="29989"/>
                    <a:pt x="12135" y="29901"/>
                  </a:cubicBezTo>
                  <a:cubicBezTo>
                    <a:pt x="12034" y="29749"/>
                    <a:pt x="11959" y="29585"/>
                    <a:pt x="11908" y="29408"/>
                  </a:cubicBezTo>
                  <a:cubicBezTo>
                    <a:pt x="11782" y="29080"/>
                    <a:pt x="11681" y="28752"/>
                    <a:pt x="11592" y="28411"/>
                  </a:cubicBezTo>
                  <a:cubicBezTo>
                    <a:pt x="11289" y="27224"/>
                    <a:pt x="11100" y="26024"/>
                    <a:pt x="11012" y="24812"/>
                  </a:cubicBezTo>
                  <a:cubicBezTo>
                    <a:pt x="10999" y="24585"/>
                    <a:pt x="10974" y="24358"/>
                    <a:pt x="10961" y="24143"/>
                  </a:cubicBezTo>
                  <a:cubicBezTo>
                    <a:pt x="10936" y="23827"/>
                    <a:pt x="10911" y="23512"/>
                    <a:pt x="10885" y="23209"/>
                  </a:cubicBezTo>
                  <a:cubicBezTo>
                    <a:pt x="10860" y="22830"/>
                    <a:pt x="10860" y="22451"/>
                    <a:pt x="10822" y="22072"/>
                  </a:cubicBezTo>
                  <a:cubicBezTo>
                    <a:pt x="10810" y="21845"/>
                    <a:pt x="10797" y="21618"/>
                    <a:pt x="10784" y="21390"/>
                  </a:cubicBezTo>
                  <a:cubicBezTo>
                    <a:pt x="10772" y="21138"/>
                    <a:pt x="10759" y="20885"/>
                    <a:pt x="10734" y="20633"/>
                  </a:cubicBezTo>
                  <a:cubicBezTo>
                    <a:pt x="10709" y="20317"/>
                    <a:pt x="10696" y="20014"/>
                    <a:pt x="10671" y="19698"/>
                  </a:cubicBezTo>
                  <a:cubicBezTo>
                    <a:pt x="10645" y="19433"/>
                    <a:pt x="10633" y="19168"/>
                    <a:pt x="10607" y="18915"/>
                  </a:cubicBezTo>
                  <a:cubicBezTo>
                    <a:pt x="10557" y="18360"/>
                    <a:pt x="10506" y="17817"/>
                    <a:pt x="10456" y="17261"/>
                  </a:cubicBezTo>
                  <a:cubicBezTo>
                    <a:pt x="10418" y="16845"/>
                    <a:pt x="10393" y="16415"/>
                    <a:pt x="10355" y="15999"/>
                  </a:cubicBezTo>
                  <a:cubicBezTo>
                    <a:pt x="10330" y="15771"/>
                    <a:pt x="10317" y="15557"/>
                    <a:pt x="10304" y="15329"/>
                  </a:cubicBezTo>
                  <a:cubicBezTo>
                    <a:pt x="10279" y="14900"/>
                    <a:pt x="10241" y="14471"/>
                    <a:pt x="10229" y="14041"/>
                  </a:cubicBezTo>
                  <a:cubicBezTo>
                    <a:pt x="10203" y="12804"/>
                    <a:pt x="10241" y="11566"/>
                    <a:pt x="10191" y="10329"/>
                  </a:cubicBezTo>
                  <a:cubicBezTo>
                    <a:pt x="10166" y="9938"/>
                    <a:pt x="10153" y="9546"/>
                    <a:pt x="10128" y="9155"/>
                  </a:cubicBezTo>
                  <a:cubicBezTo>
                    <a:pt x="10128" y="9129"/>
                    <a:pt x="10128" y="9104"/>
                    <a:pt x="10128" y="9079"/>
                  </a:cubicBezTo>
                  <a:cubicBezTo>
                    <a:pt x="10102" y="8814"/>
                    <a:pt x="10077" y="8549"/>
                    <a:pt x="10052" y="8283"/>
                  </a:cubicBezTo>
                  <a:cubicBezTo>
                    <a:pt x="10027" y="7905"/>
                    <a:pt x="10001" y="7538"/>
                    <a:pt x="9951" y="7172"/>
                  </a:cubicBezTo>
                  <a:cubicBezTo>
                    <a:pt x="9900" y="6655"/>
                    <a:pt x="9837" y="6149"/>
                    <a:pt x="9749" y="5632"/>
                  </a:cubicBezTo>
                  <a:cubicBezTo>
                    <a:pt x="9635" y="4925"/>
                    <a:pt x="9496" y="4230"/>
                    <a:pt x="9231" y="3561"/>
                  </a:cubicBezTo>
                  <a:cubicBezTo>
                    <a:pt x="9117" y="3283"/>
                    <a:pt x="9004" y="3018"/>
                    <a:pt x="8840" y="2765"/>
                  </a:cubicBezTo>
                  <a:cubicBezTo>
                    <a:pt x="8726" y="2589"/>
                    <a:pt x="8587" y="2437"/>
                    <a:pt x="8410" y="2323"/>
                  </a:cubicBezTo>
                  <a:cubicBezTo>
                    <a:pt x="8276" y="2241"/>
                    <a:pt x="8137" y="2199"/>
                    <a:pt x="7991" y="2199"/>
                  </a:cubicBezTo>
                  <a:cubicBezTo>
                    <a:pt x="7890" y="2199"/>
                    <a:pt x="7786" y="2219"/>
                    <a:pt x="7678" y="2260"/>
                  </a:cubicBezTo>
                  <a:cubicBezTo>
                    <a:pt x="7552" y="2311"/>
                    <a:pt x="7438" y="2387"/>
                    <a:pt x="7337" y="2475"/>
                  </a:cubicBezTo>
                  <a:cubicBezTo>
                    <a:pt x="7186" y="2614"/>
                    <a:pt x="7047" y="2765"/>
                    <a:pt x="6933" y="2930"/>
                  </a:cubicBezTo>
                  <a:cubicBezTo>
                    <a:pt x="6617" y="3397"/>
                    <a:pt x="6403" y="3902"/>
                    <a:pt x="6251" y="4445"/>
                  </a:cubicBezTo>
                  <a:cubicBezTo>
                    <a:pt x="5986" y="5316"/>
                    <a:pt x="5860" y="6213"/>
                    <a:pt x="5759" y="7122"/>
                  </a:cubicBezTo>
                  <a:cubicBezTo>
                    <a:pt x="5708" y="7475"/>
                    <a:pt x="5683" y="7829"/>
                    <a:pt x="5658" y="8182"/>
                  </a:cubicBezTo>
                  <a:cubicBezTo>
                    <a:pt x="5620" y="8599"/>
                    <a:pt x="5607" y="9016"/>
                    <a:pt x="5595" y="9432"/>
                  </a:cubicBezTo>
                  <a:cubicBezTo>
                    <a:pt x="5582" y="9748"/>
                    <a:pt x="5595" y="10076"/>
                    <a:pt x="5620" y="10405"/>
                  </a:cubicBezTo>
                  <a:cubicBezTo>
                    <a:pt x="5632" y="10784"/>
                    <a:pt x="5632" y="11150"/>
                    <a:pt x="5658" y="11516"/>
                  </a:cubicBezTo>
                  <a:cubicBezTo>
                    <a:pt x="5696" y="12097"/>
                    <a:pt x="5733" y="12665"/>
                    <a:pt x="5797" y="13246"/>
                  </a:cubicBezTo>
                  <a:cubicBezTo>
                    <a:pt x="5847" y="13751"/>
                    <a:pt x="5910" y="14256"/>
                    <a:pt x="5986" y="14761"/>
                  </a:cubicBezTo>
                  <a:cubicBezTo>
                    <a:pt x="6150" y="15759"/>
                    <a:pt x="6352" y="16756"/>
                    <a:pt x="6567" y="17754"/>
                  </a:cubicBezTo>
                  <a:cubicBezTo>
                    <a:pt x="6819" y="18877"/>
                    <a:pt x="7047" y="19989"/>
                    <a:pt x="7287" y="21112"/>
                  </a:cubicBezTo>
                  <a:cubicBezTo>
                    <a:pt x="7463" y="21895"/>
                    <a:pt x="7628" y="22691"/>
                    <a:pt x="7792" y="23474"/>
                  </a:cubicBezTo>
                  <a:cubicBezTo>
                    <a:pt x="7880" y="23890"/>
                    <a:pt x="7956" y="24307"/>
                    <a:pt x="8032" y="24724"/>
                  </a:cubicBezTo>
                  <a:cubicBezTo>
                    <a:pt x="8120" y="25166"/>
                    <a:pt x="8170" y="25608"/>
                    <a:pt x="8221" y="26062"/>
                  </a:cubicBezTo>
                  <a:cubicBezTo>
                    <a:pt x="8271" y="26542"/>
                    <a:pt x="8322" y="27022"/>
                    <a:pt x="8335" y="27502"/>
                  </a:cubicBezTo>
                  <a:cubicBezTo>
                    <a:pt x="8347" y="27565"/>
                    <a:pt x="8347" y="27641"/>
                    <a:pt x="8347" y="27716"/>
                  </a:cubicBezTo>
                  <a:cubicBezTo>
                    <a:pt x="8398" y="28120"/>
                    <a:pt x="8373" y="28512"/>
                    <a:pt x="8322" y="28916"/>
                  </a:cubicBezTo>
                  <a:cubicBezTo>
                    <a:pt x="8309" y="29017"/>
                    <a:pt x="8271" y="29118"/>
                    <a:pt x="8246" y="29232"/>
                  </a:cubicBezTo>
                  <a:cubicBezTo>
                    <a:pt x="8221" y="29295"/>
                    <a:pt x="8183" y="29358"/>
                    <a:pt x="8133" y="29421"/>
                  </a:cubicBezTo>
                  <a:cubicBezTo>
                    <a:pt x="8068" y="29494"/>
                    <a:pt x="7997" y="29531"/>
                    <a:pt x="7919" y="29531"/>
                  </a:cubicBezTo>
                  <a:cubicBezTo>
                    <a:pt x="7875" y="29531"/>
                    <a:pt x="7829" y="29519"/>
                    <a:pt x="7779" y="29497"/>
                  </a:cubicBezTo>
                  <a:cubicBezTo>
                    <a:pt x="7653" y="29446"/>
                    <a:pt x="7552" y="29370"/>
                    <a:pt x="7451" y="29282"/>
                  </a:cubicBezTo>
                  <a:cubicBezTo>
                    <a:pt x="7249" y="29093"/>
                    <a:pt x="7085" y="28891"/>
                    <a:pt x="6933" y="28663"/>
                  </a:cubicBezTo>
                  <a:cubicBezTo>
                    <a:pt x="6491" y="28007"/>
                    <a:pt x="6125" y="27325"/>
                    <a:pt x="5771" y="26618"/>
                  </a:cubicBezTo>
                  <a:cubicBezTo>
                    <a:pt x="5355" y="25797"/>
                    <a:pt x="5039" y="24951"/>
                    <a:pt x="4812" y="24067"/>
                  </a:cubicBezTo>
                  <a:cubicBezTo>
                    <a:pt x="4521" y="23006"/>
                    <a:pt x="4281" y="21933"/>
                    <a:pt x="4130" y="20847"/>
                  </a:cubicBezTo>
                  <a:cubicBezTo>
                    <a:pt x="4067" y="20418"/>
                    <a:pt x="4029" y="19989"/>
                    <a:pt x="3991" y="19559"/>
                  </a:cubicBezTo>
                  <a:cubicBezTo>
                    <a:pt x="3953" y="19269"/>
                    <a:pt x="3953" y="18966"/>
                    <a:pt x="3928" y="18663"/>
                  </a:cubicBezTo>
                  <a:cubicBezTo>
                    <a:pt x="3877" y="18107"/>
                    <a:pt x="3865" y="17552"/>
                    <a:pt x="3865" y="16983"/>
                  </a:cubicBezTo>
                  <a:cubicBezTo>
                    <a:pt x="3852" y="16238"/>
                    <a:pt x="3852" y="15493"/>
                    <a:pt x="3877" y="14736"/>
                  </a:cubicBezTo>
                  <a:cubicBezTo>
                    <a:pt x="3903" y="14155"/>
                    <a:pt x="3890" y="13574"/>
                    <a:pt x="3865" y="12993"/>
                  </a:cubicBezTo>
                  <a:cubicBezTo>
                    <a:pt x="3839" y="12438"/>
                    <a:pt x="3865" y="11869"/>
                    <a:pt x="3814" y="11314"/>
                  </a:cubicBezTo>
                  <a:cubicBezTo>
                    <a:pt x="3789" y="11036"/>
                    <a:pt x="3776" y="10758"/>
                    <a:pt x="3751" y="10493"/>
                  </a:cubicBezTo>
                  <a:cubicBezTo>
                    <a:pt x="3700" y="9975"/>
                    <a:pt x="3675" y="9458"/>
                    <a:pt x="3675" y="8940"/>
                  </a:cubicBezTo>
                  <a:lnTo>
                    <a:pt x="3675" y="7753"/>
                  </a:lnTo>
                  <a:lnTo>
                    <a:pt x="3663" y="7753"/>
                  </a:lnTo>
                  <a:cubicBezTo>
                    <a:pt x="3637" y="7084"/>
                    <a:pt x="3675" y="6364"/>
                    <a:pt x="3637" y="5644"/>
                  </a:cubicBezTo>
                  <a:cubicBezTo>
                    <a:pt x="3612" y="5165"/>
                    <a:pt x="3612" y="4685"/>
                    <a:pt x="3587" y="4205"/>
                  </a:cubicBezTo>
                  <a:cubicBezTo>
                    <a:pt x="3574" y="3624"/>
                    <a:pt x="3562" y="3043"/>
                    <a:pt x="3498" y="2462"/>
                  </a:cubicBezTo>
                  <a:cubicBezTo>
                    <a:pt x="3461" y="2121"/>
                    <a:pt x="3397" y="1781"/>
                    <a:pt x="3309" y="1452"/>
                  </a:cubicBezTo>
                  <a:cubicBezTo>
                    <a:pt x="3145" y="884"/>
                    <a:pt x="2817" y="442"/>
                    <a:pt x="2299" y="126"/>
                  </a:cubicBezTo>
                  <a:cubicBezTo>
                    <a:pt x="2160" y="51"/>
                    <a:pt x="2021" y="0"/>
                    <a:pt x="187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2" name="Google Shape;192;p14"/>
            <p:cNvGrpSpPr/>
            <p:nvPr/>
          </p:nvGrpSpPr>
          <p:grpSpPr>
            <a:xfrm>
              <a:off x="8492251" y="-4"/>
              <a:ext cx="1242808" cy="849062"/>
              <a:chOff x="739510" y="3955775"/>
              <a:chExt cx="955345" cy="652723"/>
            </a:xfrm>
          </p:grpSpPr>
          <p:sp>
            <p:nvSpPr>
              <p:cNvPr id="193" name="Google Shape;193;p14"/>
              <p:cNvSpPr/>
              <p:nvPr/>
            </p:nvSpPr>
            <p:spPr>
              <a:xfrm>
                <a:off x="792416" y="4454676"/>
                <a:ext cx="304556" cy="153821"/>
              </a:xfrm>
              <a:custGeom>
                <a:rect b="b" l="l" r="r" t="t"/>
                <a:pathLst>
                  <a:path extrusionOk="0" h="3489" w="6908">
                    <a:moveTo>
                      <a:pt x="2432" y="1"/>
                    </a:moveTo>
                    <a:cubicBezTo>
                      <a:pt x="2358" y="1"/>
                      <a:pt x="2284" y="2"/>
                      <a:pt x="2210" y="4"/>
                    </a:cubicBezTo>
                    <a:lnTo>
                      <a:pt x="1730" y="4"/>
                    </a:lnTo>
                    <a:cubicBezTo>
                      <a:pt x="1440" y="4"/>
                      <a:pt x="1137" y="42"/>
                      <a:pt x="846" y="92"/>
                    </a:cubicBezTo>
                    <a:cubicBezTo>
                      <a:pt x="695" y="117"/>
                      <a:pt x="556" y="168"/>
                      <a:pt x="417" y="231"/>
                    </a:cubicBezTo>
                    <a:cubicBezTo>
                      <a:pt x="215" y="345"/>
                      <a:pt x="76" y="522"/>
                      <a:pt x="26" y="761"/>
                    </a:cubicBezTo>
                    <a:cubicBezTo>
                      <a:pt x="0" y="964"/>
                      <a:pt x="0" y="1178"/>
                      <a:pt x="26" y="1380"/>
                    </a:cubicBezTo>
                    <a:cubicBezTo>
                      <a:pt x="76" y="1746"/>
                      <a:pt x="202" y="2062"/>
                      <a:pt x="379" y="2378"/>
                    </a:cubicBezTo>
                    <a:cubicBezTo>
                      <a:pt x="505" y="2592"/>
                      <a:pt x="695" y="2769"/>
                      <a:pt x="922" y="2883"/>
                    </a:cubicBezTo>
                    <a:cubicBezTo>
                      <a:pt x="1086" y="2971"/>
                      <a:pt x="1263" y="3047"/>
                      <a:pt x="1453" y="3110"/>
                    </a:cubicBezTo>
                    <a:cubicBezTo>
                      <a:pt x="1591" y="3148"/>
                      <a:pt x="1718" y="3186"/>
                      <a:pt x="1844" y="3236"/>
                    </a:cubicBezTo>
                    <a:cubicBezTo>
                      <a:pt x="2185" y="3337"/>
                      <a:pt x="2526" y="3413"/>
                      <a:pt x="2867" y="3464"/>
                    </a:cubicBezTo>
                    <a:cubicBezTo>
                      <a:pt x="3006" y="3476"/>
                      <a:pt x="3157" y="3476"/>
                      <a:pt x="3296" y="3489"/>
                    </a:cubicBezTo>
                    <a:cubicBezTo>
                      <a:pt x="3384" y="3476"/>
                      <a:pt x="3476" y="3476"/>
                      <a:pt x="3569" y="3476"/>
                    </a:cubicBezTo>
                    <a:cubicBezTo>
                      <a:pt x="3662" y="3476"/>
                      <a:pt x="3757" y="3476"/>
                      <a:pt x="3852" y="3464"/>
                    </a:cubicBezTo>
                    <a:cubicBezTo>
                      <a:pt x="3953" y="3451"/>
                      <a:pt x="4066" y="3438"/>
                      <a:pt x="4167" y="3438"/>
                    </a:cubicBezTo>
                    <a:cubicBezTo>
                      <a:pt x="4306" y="3426"/>
                      <a:pt x="4432" y="3413"/>
                      <a:pt x="4559" y="3401"/>
                    </a:cubicBezTo>
                    <a:cubicBezTo>
                      <a:pt x="4660" y="3388"/>
                      <a:pt x="4748" y="3375"/>
                      <a:pt x="4849" y="3375"/>
                    </a:cubicBezTo>
                    <a:cubicBezTo>
                      <a:pt x="5039" y="3363"/>
                      <a:pt x="5241" y="3337"/>
                      <a:pt x="5430" y="3325"/>
                    </a:cubicBezTo>
                    <a:cubicBezTo>
                      <a:pt x="5670" y="3287"/>
                      <a:pt x="5910" y="3249"/>
                      <a:pt x="6137" y="3161"/>
                    </a:cubicBezTo>
                    <a:cubicBezTo>
                      <a:pt x="6352" y="3072"/>
                      <a:pt x="6541" y="2933"/>
                      <a:pt x="6680" y="2744"/>
                    </a:cubicBezTo>
                    <a:cubicBezTo>
                      <a:pt x="6794" y="2592"/>
                      <a:pt x="6844" y="2428"/>
                      <a:pt x="6882" y="2251"/>
                    </a:cubicBezTo>
                    <a:cubicBezTo>
                      <a:pt x="6907" y="2113"/>
                      <a:pt x="6907" y="1974"/>
                      <a:pt x="6882" y="1835"/>
                    </a:cubicBezTo>
                    <a:cubicBezTo>
                      <a:pt x="6819" y="1443"/>
                      <a:pt x="6655" y="1115"/>
                      <a:pt x="6390" y="812"/>
                    </a:cubicBezTo>
                    <a:cubicBezTo>
                      <a:pt x="6263" y="673"/>
                      <a:pt x="6112" y="572"/>
                      <a:pt x="5922" y="509"/>
                    </a:cubicBezTo>
                    <a:cubicBezTo>
                      <a:pt x="5695" y="421"/>
                      <a:pt x="5468" y="357"/>
                      <a:pt x="5228" y="307"/>
                    </a:cubicBezTo>
                    <a:cubicBezTo>
                      <a:pt x="4938" y="256"/>
                      <a:pt x="4647" y="206"/>
                      <a:pt x="4344" y="168"/>
                    </a:cubicBezTo>
                    <a:cubicBezTo>
                      <a:pt x="4066" y="130"/>
                      <a:pt x="3789" y="92"/>
                      <a:pt x="3511" y="67"/>
                    </a:cubicBezTo>
                    <a:cubicBezTo>
                      <a:pt x="3155" y="25"/>
                      <a:pt x="2791" y="1"/>
                      <a:pt x="243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4"/>
              <p:cNvSpPr/>
              <p:nvPr/>
            </p:nvSpPr>
            <p:spPr>
              <a:xfrm>
                <a:off x="950516" y="4264436"/>
                <a:ext cx="259455" cy="131998"/>
              </a:xfrm>
              <a:custGeom>
                <a:rect b="b" l="l" r="r" t="t"/>
                <a:pathLst>
                  <a:path extrusionOk="0" h="2994" w="5885">
                    <a:moveTo>
                      <a:pt x="1996" y="0"/>
                    </a:moveTo>
                    <a:lnTo>
                      <a:pt x="1996" y="13"/>
                    </a:lnTo>
                    <a:cubicBezTo>
                      <a:pt x="1945" y="10"/>
                      <a:pt x="1892" y="8"/>
                      <a:pt x="1838" y="8"/>
                    </a:cubicBezTo>
                    <a:cubicBezTo>
                      <a:pt x="1691" y="8"/>
                      <a:pt x="1534" y="20"/>
                      <a:pt x="1377" y="38"/>
                    </a:cubicBezTo>
                    <a:cubicBezTo>
                      <a:pt x="1124" y="64"/>
                      <a:pt x="884" y="89"/>
                      <a:pt x="657" y="177"/>
                    </a:cubicBezTo>
                    <a:cubicBezTo>
                      <a:pt x="531" y="215"/>
                      <a:pt x="392" y="278"/>
                      <a:pt x="278" y="354"/>
                    </a:cubicBezTo>
                    <a:cubicBezTo>
                      <a:pt x="102" y="455"/>
                      <a:pt x="26" y="619"/>
                      <a:pt x="13" y="821"/>
                    </a:cubicBezTo>
                    <a:cubicBezTo>
                      <a:pt x="0" y="960"/>
                      <a:pt x="26" y="1099"/>
                      <a:pt x="38" y="1238"/>
                    </a:cubicBezTo>
                    <a:cubicBezTo>
                      <a:pt x="76" y="1453"/>
                      <a:pt x="114" y="1655"/>
                      <a:pt x="177" y="1857"/>
                    </a:cubicBezTo>
                    <a:cubicBezTo>
                      <a:pt x="203" y="1970"/>
                      <a:pt x="253" y="2097"/>
                      <a:pt x="316" y="2198"/>
                    </a:cubicBezTo>
                    <a:cubicBezTo>
                      <a:pt x="392" y="2336"/>
                      <a:pt x="493" y="2437"/>
                      <a:pt x="632" y="2513"/>
                    </a:cubicBezTo>
                    <a:cubicBezTo>
                      <a:pt x="745" y="2564"/>
                      <a:pt x="859" y="2602"/>
                      <a:pt x="973" y="2639"/>
                    </a:cubicBezTo>
                    <a:cubicBezTo>
                      <a:pt x="1187" y="2703"/>
                      <a:pt x="1402" y="2740"/>
                      <a:pt x="1617" y="2766"/>
                    </a:cubicBezTo>
                    <a:cubicBezTo>
                      <a:pt x="1756" y="2791"/>
                      <a:pt x="1895" y="2804"/>
                      <a:pt x="2046" y="2829"/>
                    </a:cubicBezTo>
                    <a:cubicBezTo>
                      <a:pt x="2134" y="2841"/>
                      <a:pt x="2223" y="2854"/>
                      <a:pt x="2324" y="2854"/>
                    </a:cubicBezTo>
                    <a:cubicBezTo>
                      <a:pt x="2450" y="2867"/>
                      <a:pt x="2576" y="2879"/>
                      <a:pt x="2703" y="2905"/>
                    </a:cubicBezTo>
                    <a:cubicBezTo>
                      <a:pt x="2905" y="2930"/>
                      <a:pt x="3094" y="2955"/>
                      <a:pt x="3296" y="2968"/>
                    </a:cubicBezTo>
                    <a:cubicBezTo>
                      <a:pt x="3435" y="2980"/>
                      <a:pt x="3574" y="2993"/>
                      <a:pt x="3713" y="2993"/>
                    </a:cubicBezTo>
                    <a:cubicBezTo>
                      <a:pt x="3877" y="2993"/>
                      <a:pt x="4041" y="2968"/>
                      <a:pt x="4193" y="2955"/>
                    </a:cubicBezTo>
                    <a:cubicBezTo>
                      <a:pt x="4357" y="2943"/>
                      <a:pt x="4508" y="2917"/>
                      <a:pt x="4672" y="2879"/>
                    </a:cubicBezTo>
                    <a:cubicBezTo>
                      <a:pt x="4912" y="2816"/>
                      <a:pt x="5152" y="2740"/>
                      <a:pt x="5380" y="2614"/>
                    </a:cubicBezTo>
                    <a:cubicBezTo>
                      <a:pt x="5455" y="2564"/>
                      <a:pt x="5544" y="2501"/>
                      <a:pt x="5607" y="2437"/>
                    </a:cubicBezTo>
                    <a:cubicBezTo>
                      <a:pt x="5683" y="2362"/>
                      <a:pt x="5746" y="2273"/>
                      <a:pt x="5784" y="2172"/>
                    </a:cubicBezTo>
                    <a:cubicBezTo>
                      <a:pt x="5859" y="1983"/>
                      <a:pt x="5885" y="1793"/>
                      <a:pt x="5859" y="1591"/>
                    </a:cubicBezTo>
                    <a:cubicBezTo>
                      <a:pt x="5847" y="1503"/>
                      <a:pt x="5847" y="1402"/>
                      <a:pt x="5834" y="1314"/>
                    </a:cubicBezTo>
                    <a:cubicBezTo>
                      <a:pt x="5796" y="1124"/>
                      <a:pt x="5746" y="947"/>
                      <a:pt x="5645" y="796"/>
                    </a:cubicBezTo>
                    <a:cubicBezTo>
                      <a:pt x="5481" y="569"/>
                      <a:pt x="5279" y="404"/>
                      <a:pt x="5013" y="316"/>
                    </a:cubicBezTo>
                    <a:cubicBezTo>
                      <a:pt x="4849" y="253"/>
                      <a:pt x="4672" y="215"/>
                      <a:pt x="4483" y="177"/>
                    </a:cubicBezTo>
                    <a:cubicBezTo>
                      <a:pt x="4218" y="139"/>
                      <a:pt x="3953" y="101"/>
                      <a:pt x="3688" y="76"/>
                    </a:cubicBezTo>
                    <a:cubicBezTo>
                      <a:pt x="3574" y="64"/>
                      <a:pt x="3473" y="51"/>
                      <a:pt x="3359" y="51"/>
                    </a:cubicBezTo>
                    <a:cubicBezTo>
                      <a:pt x="3119" y="38"/>
                      <a:pt x="2867" y="38"/>
                      <a:pt x="2627" y="26"/>
                    </a:cubicBezTo>
                    <a:cubicBezTo>
                      <a:pt x="2425" y="13"/>
                      <a:pt x="2223" y="0"/>
                      <a:pt x="199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4"/>
              <p:cNvSpPr/>
              <p:nvPr/>
            </p:nvSpPr>
            <p:spPr>
              <a:xfrm>
                <a:off x="1435400" y="4054577"/>
                <a:ext cx="259455" cy="131954"/>
              </a:xfrm>
              <a:custGeom>
                <a:rect b="b" l="l" r="r" t="t"/>
                <a:pathLst>
                  <a:path extrusionOk="0" h="2993" w="5885">
                    <a:moveTo>
                      <a:pt x="1983" y="0"/>
                    </a:moveTo>
                    <a:lnTo>
                      <a:pt x="1996" y="13"/>
                    </a:lnTo>
                    <a:cubicBezTo>
                      <a:pt x="1945" y="9"/>
                      <a:pt x="1891" y="8"/>
                      <a:pt x="1836" y="8"/>
                    </a:cubicBezTo>
                    <a:cubicBezTo>
                      <a:pt x="1685" y="8"/>
                      <a:pt x="1522" y="19"/>
                      <a:pt x="1364" y="38"/>
                    </a:cubicBezTo>
                    <a:cubicBezTo>
                      <a:pt x="1124" y="63"/>
                      <a:pt x="885" y="88"/>
                      <a:pt x="657" y="177"/>
                    </a:cubicBezTo>
                    <a:cubicBezTo>
                      <a:pt x="518" y="227"/>
                      <a:pt x="392" y="278"/>
                      <a:pt x="266" y="354"/>
                    </a:cubicBezTo>
                    <a:cubicBezTo>
                      <a:pt x="102" y="467"/>
                      <a:pt x="26" y="619"/>
                      <a:pt x="1" y="821"/>
                    </a:cubicBezTo>
                    <a:cubicBezTo>
                      <a:pt x="1" y="960"/>
                      <a:pt x="13" y="1099"/>
                      <a:pt x="39" y="1250"/>
                    </a:cubicBezTo>
                    <a:cubicBezTo>
                      <a:pt x="64" y="1452"/>
                      <a:pt x="102" y="1654"/>
                      <a:pt x="165" y="1856"/>
                    </a:cubicBezTo>
                    <a:cubicBezTo>
                      <a:pt x="203" y="1982"/>
                      <a:pt x="241" y="2096"/>
                      <a:pt x="304" y="2210"/>
                    </a:cubicBezTo>
                    <a:cubicBezTo>
                      <a:pt x="379" y="2336"/>
                      <a:pt x="480" y="2437"/>
                      <a:pt x="619" y="2513"/>
                    </a:cubicBezTo>
                    <a:cubicBezTo>
                      <a:pt x="733" y="2563"/>
                      <a:pt x="847" y="2601"/>
                      <a:pt x="973" y="2639"/>
                    </a:cubicBezTo>
                    <a:cubicBezTo>
                      <a:pt x="1175" y="2702"/>
                      <a:pt x="1390" y="2740"/>
                      <a:pt x="1617" y="2778"/>
                    </a:cubicBezTo>
                    <a:cubicBezTo>
                      <a:pt x="1756" y="2791"/>
                      <a:pt x="1895" y="2816"/>
                      <a:pt x="2034" y="2828"/>
                    </a:cubicBezTo>
                    <a:cubicBezTo>
                      <a:pt x="2122" y="2841"/>
                      <a:pt x="2223" y="2854"/>
                      <a:pt x="2311" y="2854"/>
                    </a:cubicBezTo>
                    <a:cubicBezTo>
                      <a:pt x="2438" y="2866"/>
                      <a:pt x="2564" y="2879"/>
                      <a:pt x="2703" y="2904"/>
                    </a:cubicBezTo>
                    <a:cubicBezTo>
                      <a:pt x="2892" y="2930"/>
                      <a:pt x="3094" y="2955"/>
                      <a:pt x="3284" y="2980"/>
                    </a:cubicBezTo>
                    <a:cubicBezTo>
                      <a:pt x="3423" y="2993"/>
                      <a:pt x="3574" y="2993"/>
                      <a:pt x="3713" y="2993"/>
                    </a:cubicBezTo>
                    <a:cubicBezTo>
                      <a:pt x="3877" y="2993"/>
                      <a:pt x="4029" y="2967"/>
                      <a:pt x="4193" y="2955"/>
                    </a:cubicBezTo>
                    <a:cubicBezTo>
                      <a:pt x="4344" y="2942"/>
                      <a:pt x="4509" y="2917"/>
                      <a:pt x="4660" y="2879"/>
                    </a:cubicBezTo>
                    <a:cubicBezTo>
                      <a:pt x="4913" y="2816"/>
                      <a:pt x="5152" y="2740"/>
                      <a:pt x="5367" y="2614"/>
                    </a:cubicBezTo>
                    <a:cubicBezTo>
                      <a:pt x="5456" y="2563"/>
                      <a:pt x="5531" y="2513"/>
                      <a:pt x="5607" y="2437"/>
                    </a:cubicBezTo>
                    <a:cubicBezTo>
                      <a:pt x="5683" y="2361"/>
                      <a:pt x="5746" y="2273"/>
                      <a:pt x="5784" y="2172"/>
                    </a:cubicBezTo>
                    <a:cubicBezTo>
                      <a:pt x="5847" y="1982"/>
                      <a:pt x="5885" y="1793"/>
                      <a:pt x="5860" y="1604"/>
                    </a:cubicBezTo>
                    <a:cubicBezTo>
                      <a:pt x="5847" y="1503"/>
                      <a:pt x="5847" y="1402"/>
                      <a:pt x="5822" y="1313"/>
                    </a:cubicBezTo>
                    <a:cubicBezTo>
                      <a:pt x="5796" y="1136"/>
                      <a:pt x="5746" y="960"/>
                      <a:pt x="5632" y="796"/>
                    </a:cubicBezTo>
                    <a:cubicBezTo>
                      <a:pt x="5481" y="568"/>
                      <a:pt x="5266" y="417"/>
                      <a:pt x="5014" y="316"/>
                    </a:cubicBezTo>
                    <a:cubicBezTo>
                      <a:pt x="4837" y="253"/>
                      <a:pt x="4660" y="215"/>
                      <a:pt x="4483" y="189"/>
                    </a:cubicBezTo>
                    <a:cubicBezTo>
                      <a:pt x="4218" y="139"/>
                      <a:pt x="3953" y="101"/>
                      <a:pt x="3688" y="76"/>
                    </a:cubicBezTo>
                    <a:cubicBezTo>
                      <a:pt x="3574" y="63"/>
                      <a:pt x="3460" y="63"/>
                      <a:pt x="3347" y="51"/>
                    </a:cubicBezTo>
                    <a:cubicBezTo>
                      <a:pt x="3107" y="38"/>
                      <a:pt x="2867" y="38"/>
                      <a:pt x="2627" y="25"/>
                    </a:cubicBezTo>
                    <a:cubicBezTo>
                      <a:pt x="2425" y="13"/>
                      <a:pt x="2223" y="0"/>
                      <a:pt x="198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4"/>
              <p:cNvSpPr/>
              <p:nvPr/>
            </p:nvSpPr>
            <p:spPr>
              <a:xfrm>
                <a:off x="1332983" y="4267787"/>
                <a:ext cx="232165" cy="143240"/>
              </a:xfrm>
              <a:custGeom>
                <a:rect b="b" l="l" r="r" t="t"/>
                <a:pathLst>
                  <a:path extrusionOk="0" h="3249" w="5266">
                    <a:moveTo>
                      <a:pt x="2526" y="0"/>
                    </a:moveTo>
                    <a:cubicBezTo>
                      <a:pt x="2235" y="13"/>
                      <a:pt x="1957" y="25"/>
                      <a:pt x="1680" y="51"/>
                    </a:cubicBezTo>
                    <a:cubicBezTo>
                      <a:pt x="1402" y="63"/>
                      <a:pt x="1137" y="101"/>
                      <a:pt x="872" y="190"/>
                    </a:cubicBezTo>
                    <a:cubicBezTo>
                      <a:pt x="518" y="291"/>
                      <a:pt x="265" y="518"/>
                      <a:pt x="127" y="859"/>
                    </a:cubicBezTo>
                    <a:cubicBezTo>
                      <a:pt x="76" y="998"/>
                      <a:pt x="38" y="1149"/>
                      <a:pt x="26" y="1301"/>
                    </a:cubicBezTo>
                    <a:cubicBezTo>
                      <a:pt x="0" y="1515"/>
                      <a:pt x="0" y="1730"/>
                      <a:pt x="76" y="1945"/>
                    </a:cubicBezTo>
                    <a:cubicBezTo>
                      <a:pt x="152" y="2134"/>
                      <a:pt x="253" y="2298"/>
                      <a:pt x="392" y="2450"/>
                    </a:cubicBezTo>
                    <a:cubicBezTo>
                      <a:pt x="695" y="2803"/>
                      <a:pt x="1086" y="3005"/>
                      <a:pt x="1528" y="3094"/>
                    </a:cubicBezTo>
                    <a:cubicBezTo>
                      <a:pt x="1768" y="3144"/>
                      <a:pt x="2008" y="3170"/>
                      <a:pt x="2261" y="3195"/>
                    </a:cubicBezTo>
                    <a:cubicBezTo>
                      <a:pt x="2399" y="3195"/>
                      <a:pt x="2538" y="3207"/>
                      <a:pt x="2677" y="3220"/>
                    </a:cubicBezTo>
                    <a:cubicBezTo>
                      <a:pt x="2800" y="3230"/>
                      <a:pt x="2922" y="3249"/>
                      <a:pt x="3045" y="3249"/>
                    </a:cubicBezTo>
                    <a:cubicBezTo>
                      <a:pt x="3074" y="3249"/>
                      <a:pt x="3103" y="3248"/>
                      <a:pt x="3132" y="3245"/>
                    </a:cubicBezTo>
                    <a:cubicBezTo>
                      <a:pt x="3271" y="3233"/>
                      <a:pt x="3410" y="3220"/>
                      <a:pt x="3536" y="3207"/>
                    </a:cubicBezTo>
                    <a:cubicBezTo>
                      <a:pt x="3738" y="3170"/>
                      <a:pt x="3953" y="3132"/>
                      <a:pt x="4142" y="3069"/>
                    </a:cubicBezTo>
                    <a:cubicBezTo>
                      <a:pt x="4369" y="3005"/>
                      <a:pt x="4571" y="2917"/>
                      <a:pt x="4761" y="2791"/>
                    </a:cubicBezTo>
                    <a:cubicBezTo>
                      <a:pt x="4988" y="2639"/>
                      <a:pt x="5139" y="2437"/>
                      <a:pt x="5215" y="2172"/>
                    </a:cubicBezTo>
                    <a:cubicBezTo>
                      <a:pt x="5253" y="2033"/>
                      <a:pt x="5266" y="1882"/>
                      <a:pt x="5240" y="1743"/>
                    </a:cubicBezTo>
                    <a:cubicBezTo>
                      <a:pt x="5190" y="1364"/>
                      <a:pt x="5089" y="1023"/>
                      <a:pt x="4887" y="695"/>
                    </a:cubicBezTo>
                    <a:cubicBezTo>
                      <a:pt x="4836" y="619"/>
                      <a:pt x="4773" y="531"/>
                      <a:pt x="4710" y="455"/>
                    </a:cubicBezTo>
                    <a:cubicBezTo>
                      <a:pt x="4521" y="240"/>
                      <a:pt x="4268" y="126"/>
                      <a:pt x="3990" y="63"/>
                    </a:cubicBezTo>
                    <a:cubicBezTo>
                      <a:pt x="3776" y="25"/>
                      <a:pt x="3574" y="13"/>
                      <a:pt x="33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4"/>
              <p:cNvSpPr/>
              <p:nvPr/>
            </p:nvSpPr>
            <p:spPr>
              <a:xfrm>
                <a:off x="739510" y="3955775"/>
                <a:ext cx="232209" cy="143505"/>
              </a:xfrm>
              <a:custGeom>
                <a:rect b="b" l="l" r="r" t="t"/>
                <a:pathLst>
                  <a:path extrusionOk="0" h="3255" w="5267">
                    <a:moveTo>
                      <a:pt x="3221" y="0"/>
                    </a:moveTo>
                    <a:cubicBezTo>
                      <a:pt x="3130" y="0"/>
                      <a:pt x="3040" y="6"/>
                      <a:pt x="2956" y="6"/>
                    </a:cubicBezTo>
                    <a:lnTo>
                      <a:pt x="2526" y="6"/>
                    </a:lnTo>
                    <a:cubicBezTo>
                      <a:pt x="2236" y="19"/>
                      <a:pt x="1958" y="31"/>
                      <a:pt x="1668" y="44"/>
                    </a:cubicBezTo>
                    <a:cubicBezTo>
                      <a:pt x="1402" y="69"/>
                      <a:pt x="1137" y="107"/>
                      <a:pt x="872" y="183"/>
                    </a:cubicBezTo>
                    <a:cubicBezTo>
                      <a:pt x="519" y="297"/>
                      <a:pt x="266" y="511"/>
                      <a:pt x="127" y="865"/>
                    </a:cubicBezTo>
                    <a:cubicBezTo>
                      <a:pt x="77" y="1004"/>
                      <a:pt x="39" y="1155"/>
                      <a:pt x="13" y="1307"/>
                    </a:cubicBezTo>
                    <a:cubicBezTo>
                      <a:pt x="1" y="1521"/>
                      <a:pt x="1" y="1736"/>
                      <a:pt x="77" y="1938"/>
                    </a:cubicBezTo>
                    <a:cubicBezTo>
                      <a:pt x="152" y="2127"/>
                      <a:pt x="253" y="2304"/>
                      <a:pt x="392" y="2456"/>
                    </a:cubicBezTo>
                    <a:cubicBezTo>
                      <a:pt x="695" y="2809"/>
                      <a:pt x="1087" y="2999"/>
                      <a:pt x="1529" y="3100"/>
                    </a:cubicBezTo>
                    <a:cubicBezTo>
                      <a:pt x="1769" y="3150"/>
                      <a:pt x="2009" y="3175"/>
                      <a:pt x="2261" y="3188"/>
                    </a:cubicBezTo>
                    <a:cubicBezTo>
                      <a:pt x="2400" y="3201"/>
                      <a:pt x="2539" y="3213"/>
                      <a:pt x="2678" y="3226"/>
                    </a:cubicBezTo>
                    <a:cubicBezTo>
                      <a:pt x="2800" y="3236"/>
                      <a:pt x="2923" y="3255"/>
                      <a:pt x="3046" y="3255"/>
                    </a:cubicBezTo>
                    <a:cubicBezTo>
                      <a:pt x="3074" y="3255"/>
                      <a:pt x="3103" y="3254"/>
                      <a:pt x="3132" y="3251"/>
                    </a:cubicBezTo>
                    <a:cubicBezTo>
                      <a:pt x="3271" y="3239"/>
                      <a:pt x="3398" y="3226"/>
                      <a:pt x="3536" y="3201"/>
                    </a:cubicBezTo>
                    <a:cubicBezTo>
                      <a:pt x="3738" y="3175"/>
                      <a:pt x="3940" y="3125"/>
                      <a:pt x="4143" y="3074"/>
                    </a:cubicBezTo>
                    <a:cubicBezTo>
                      <a:pt x="4370" y="3011"/>
                      <a:pt x="4572" y="2923"/>
                      <a:pt x="4761" y="2797"/>
                    </a:cubicBezTo>
                    <a:cubicBezTo>
                      <a:pt x="4989" y="2632"/>
                      <a:pt x="5140" y="2430"/>
                      <a:pt x="5216" y="2178"/>
                    </a:cubicBezTo>
                    <a:cubicBezTo>
                      <a:pt x="5254" y="2026"/>
                      <a:pt x="5266" y="1888"/>
                      <a:pt x="5241" y="1736"/>
                    </a:cubicBezTo>
                    <a:cubicBezTo>
                      <a:pt x="5191" y="1370"/>
                      <a:pt x="5090" y="1016"/>
                      <a:pt x="4888" y="701"/>
                    </a:cubicBezTo>
                    <a:cubicBezTo>
                      <a:pt x="4837" y="612"/>
                      <a:pt x="4774" y="536"/>
                      <a:pt x="4711" y="461"/>
                    </a:cubicBezTo>
                    <a:cubicBezTo>
                      <a:pt x="4521" y="246"/>
                      <a:pt x="4269" y="120"/>
                      <a:pt x="3991" y="69"/>
                    </a:cubicBezTo>
                    <a:cubicBezTo>
                      <a:pt x="3776" y="31"/>
                      <a:pt x="3562" y="6"/>
                      <a:pt x="3360" y="6"/>
                    </a:cubicBezTo>
                    <a:cubicBezTo>
                      <a:pt x="3313" y="2"/>
                      <a:pt x="3267" y="0"/>
                      <a:pt x="322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1_1_1">
    <p:spTree>
      <p:nvGrpSpPr>
        <p:cNvPr id="198" name="Shape 198"/>
        <p:cNvGrpSpPr/>
        <p:nvPr/>
      </p:nvGrpSpPr>
      <p:grpSpPr>
        <a:xfrm>
          <a:off x="0" y="0"/>
          <a:ext cx="0" cy="0"/>
          <a:chOff x="0" y="0"/>
          <a:chExt cx="0" cy="0"/>
        </a:xfrm>
      </p:grpSpPr>
      <p:sp>
        <p:nvSpPr>
          <p:cNvPr id="199" name="Google Shape;199;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200" name="Google Shape;200;p15"/>
          <p:cNvGrpSpPr/>
          <p:nvPr/>
        </p:nvGrpSpPr>
        <p:grpSpPr>
          <a:xfrm>
            <a:off x="90909" y="-84560"/>
            <a:ext cx="9175366" cy="5407047"/>
            <a:chOff x="90909" y="-84560"/>
            <a:chExt cx="9175366" cy="5407047"/>
          </a:xfrm>
        </p:grpSpPr>
        <p:grpSp>
          <p:nvGrpSpPr>
            <p:cNvPr id="201" name="Google Shape;201;p15"/>
            <p:cNvGrpSpPr/>
            <p:nvPr/>
          </p:nvGrpSpPr>
          <p:grpSpPr>
            <a:xfrm rot="5400000">
              <a:off x="3833248" y="-55595"/>
              <a:ext cx="1635743" cy="9120421"/>
              <a:chOff x="4100670" y="3317184"/>
              <a:chExt cx="948312" cy="5287507"/>
            </a:xfrm>
          </p:grpSpPr>
          <p:sp>
            <p:nvSpPr>
              <p:cNvPr id="202" name="Google Shape;202;p15"/>
              <p:cNvSpPr/>
              <p:nvPr/>
            </p:nvSpPr>
            <p:spPr>
              <a:xfrm>
                <a:off x="4472857" y="8154316"/>
                <a:ext cx="576125" cy="450375"/>
              </a:xfrm>
              <a:custGeom>
                <a:rect b="b" l="l" r="r" t="t"/>
                <a:pathLst>
                  <a:path extrusionOk="0" h="18015" w="23045">
                    <a:moveTo>
                      <a:pt x="17105" y="1"/>
                    </a:moveTo>
                    <a:cubicBezTo>
                      <a:pt x="16779" y="1"/>
                      <a:pt x="16454" y="42"/>
                      <a:pt x="16125" y="121"/>
                    </a:cubicBezTo>
                    <a:cubicBezTo>
                      <a:pt x="15759" y="209"/>
                      <a:pt x="15380" y="310"/>
                      <a:pt x="15014" y="399"/>
                    </a:cubicBezTo>
                    <a:cubicBezTo>
                      <a:pt x="14433" y="538"/>
                      <a:pt x="13890" y="765"/>
                      <a:pt x="13410" y="1119"/>
                    </a:cubicBezTo>
                    <a:cubicBezTo>
                      <a:pt x="13006" y="1396"/>
                      <a:pt x="12640" y="1725"/>
                      <a:pt x="12375" y="2129"/>
                    </a:cubicBezTo>
                    <a:cubicBezTo>
                      <a:pt x="12185" y="2407"/>
                      <a:pt x="12059" y="2722"/>
                      <a:pt x="11933" y="3025"/>
                    </a:cubicBezTo>
                    <a:cubicBezTo>
                      <a:pt x="11839" y="3267"/>
                      <a:pt x="11812" y="3380"/>
                      <a:pt x="11756" y="3380"/>
                    </a:cubicBezTo>
                    <a:cubicBezTo>
                      <a:pt x="11705" y="3380"/>
                      <a:pt x="11631" y="3292"/>
                      <a:pt x="11465" y="3126"/>
                    </a:cubicBezTo>
                    <a:cubicBezTo>
                      <a:pt x="11440" y="3088"/>
                      <a:pt x="11415" y="3051"/>
                      <a:pt x="11390" y="3025"/>
                    </a:cubicBezTo>
                    <a:cubicBezTo>
                      <a:pt x="11112" y="2710"/>
                      <a:pt x="10847" y="2381"/>
                      <a:pt x="10556" y="2078"/>
                    </a:cubicBezTo>
                    <a:cubicBezTo>
                      <a:pt x="10291" y="1800"/>
                      <a:pt x="10001" y="1523"/>
                      <a:pt x="9698" y="1270"/>
                    </a:cubicBezTo>
                    <a:cubicBezTo>
                      <a:pt x="9256" y="904"/>
                      <a:pt x="8788" y="588"/>
                      <a:pt x="8258" y="361"/>
                    </a:cubicBezTo>
                    <a:cubicBezTo>
                      <a:pt x="7874" y="192"/>
                      <a:pt x="7475" y="100"/>
                      <a:pt x="7062" y="100"/>
                    </a:cubicBezTo>
                    <a:cubicBezTo>
                      <a:pt x="6920" y="100"/>
                      <a:pt x="6775" y="111"/>
                      <a:pt x="6629" y="134"/>
                    </a:cubicBezTo>
                    <a:cubicBezTo>
                      <a:pt x="6200" y="209"/>
                      <a:pt x="5859" y="424"/>
                      <a:pt x="5594" y="740"/>
                    </a:cubicBezTo>
                    <a:cubicBezTo>
                      <a:pt x="5442" y="917"/>
                      <a:pt x="5316" y="1093"/>
                      <a:pt x="5190" y="1270"/>
                    </a:cubicBezTo>
                    <a:cubicBezTo>
                      <a:pt x="4899" y="1662"/>
                      <a:pt x="4647" y="2066"/>
                      <a:pt x="4457" y="2508"/>
                    </a:cubicBezTo>
                    <a:cubicBezTo>
                      <a:pt x="4306" y="2912"/>
                      <a:pt x="4217" y="3328"/>
                      <a:pt x="4217" y="3758"/>
                    </a:cubicBezTo>
                    <a:cubicBezTo>
                      <a:pt x="4217" y="4162"/>
                      <a:pt x="4331" y="4553"/>
                      <a:pt x="4495" y="4919"/>
                    </a:cubicBezTo>
                    <a:cubicBezTo>
                      <a:pt x="4622" y="5222"/>
                      <a:pt x="4773" y="5525"/>
                      <a:pt x="4925" y="5816"/>
                    </a:cubicBezTo>
                    <a:cubicBezTo>
                      <a:pt x="5190" y="6334"/>
                      <a:pt x="5417" y="6876"/>
                      <a:pt x="5619" y="7419"/>
                    </a:cubicBezTo>
                    <a:cubicBezTo>
                      <a:pt x="5670" y="7546"/>
                      <a:pt x="5695" y="7672"/>
                      <a:pt x="5733" y="7811"/>
                    </a:cubicBezTo>
                    <a:cubicBezTo>
                      <a:pt x="5783" y="8026"/>
                      <a:pt x="5707" y="8202"/>
                      <a:pt x="5531" y="8316"/>
                    </a:cubicBezTo>
                    <a:cubicBezTo>
                      <a:pt x="5455" y="8366"/>
                      <a:pt x="5379" y="8417"/>
                      <a:pt x="5303" y="8455"/>
                    </a:cubicBezTo>
                    <a:cubicBezTo>
                      <a:pt x="4836" y="8695"/>
                      <a:pt x="4369" y="8935"/>
                      <a:pt x="3902" y="9175"/>
                    </a:cubicBezTo>
                    <a:cubicBezTo>
                      <a:pt x="3561" y="9364"/>
                      <a:pt x="3220" y="9541"/>
                      <a:pt x="2879" y="9730"/>
                    </a:cubicBezTo>
                    <a:cubicBezTo>
                      <a:pt x="2222" y="10109"/>
                      <a:pt x="1591" y="10551"/>
                      <a:pt x="998" y="11056"/>
                    </a:cubicBezTo>
                    <a:cubicBezTo>
                      <a:pt x="707" y="11309"/>
                      <a:pt x="429" y="11599"/>
                      <a:pt x="240" y="11940"/>
                    </a:cubicBezTo>
                    <a:cubicBezTo>
                      <a:pt x="63" y="12256"/>
                      <a:pt x="0" y="12597"/>
                      <a:pt x="63" y="12950"/>
                    </a:cubicBezTo>
                    <a:cubicBezTo>
                      <a:pt x="126" y="13291"/>
                      <a:pt x="278" y="13581"/>
                      <a:pt x="442" y="13872"/>
                    </a:cubicBezTo>
                    <a:cubicBezTo>
                      <a:pt x="745" y="14377"/>
                      <a:pt x="1073" y="14869"/>
                      <a:pt x="1414" y="15337"/>
                    </a:cubicBezTo>
                    <a:cubicBezTo>
                      <a:pt x="1642" y="15640"/>
                      <a:pt x="1881" y="15930"/>
                      <a:pt x="2197" y="16145"/>
                    </a:cubicBezTo>
                    <a:cubicBezTo>
                      <a:pt x="2582" y="16398"/>
                      <a:pt x="2982" y="16553"/>
                      <a:pt x="3418" y="16553"/>
                    </a:cubicBezTo>
                    <a:cubicBezTo>
                      <a:pt x="3527" y="16553"/>
                      <a:pt x="3637" y="16544"/>
                      <a:pt x="3750" y="16524"/>
                    </a:cubicBezTo>
                    <a:cubicBezTo>
                      <a:pt x="4053" y="16473"/>
                      <a:pt x="4356" y="16385"/>
                      <a:pt x="4634" y="16271"/>
                    </a:cubicBezTo>
                    <a:cubicBezTo>
                      <a:pt x="5809" y="15766"/>
                      <a:pt x="6920" y="15147"/>
                      <a:pt x="7930" y="14352"/>
                    </a:cubicBezTo>
                    <a:cubicBezTo>
                      <a:pt x="7972" y="14315"/>
                      <a:pt x="8001" y="14296"/>
                      <a:pt x="8022" y="14296"/>
                    </a:cubicBezTo>
                    <a:cubicBezTo>
                      <a:pt x="8052" y="14296"/>
                      <a:pt x="8067" y="14334"/>
                      <a:pt x="8081" y="14415"/>
                    </a:cubicBezTo>
                    <a:cubicBezTo>
                      <a:pt x="8145" y="14806"/>
                      <a:pt x="8220" y="15198"/>
                      <a:pt x="8283" y="15576"/>
                    </a:cubicBezTo>
                    <a:cubicBezTo>
                      <a:pt x="8347" y="15955"/>
                      <a:pt x="8397" y="16334"/>
                      <a:pt x="8498" y="16713"/>
                    </a:cubicBezTo>
                    <a:cubicBezTo>
                      <a:pt x="8549" y="16902"/>
                      <a:pt x="8624" y="17079"/>
                      <a:pt x="8725" y="17256"/>
                    </a:cubicBezTo>
                    <a:cubicBezTo>
                      <a:pt x="8826" y="17420"/>
                      <a:pt x="8940" y="17584"/>
                      <a:pt x="9092" y="17710"/>
                    </a:cubicBezTo>
                    <a:cubicBezTo>
                      <a:pt x="9342" y="17913"/>
                      <a:pt x="9626" y="18015"/>
                      <a:pt x="9934" y="18015"/>
                    </a:cubicBezTo>
                    <a:cubicBezTo>
                      <a:pt x="9952" y="18015"/>
                      <a:pt x="9970" y="18014"/>
                      <a:pt x="9988" y="18013"/>
                    </a:cubicBezTo>
                    <a:cubicBezTo>
                      <a:pt x="10316" y="18013"/>
                      <a:pt x="10645" y="17963"/>
                      <a:pt x="10960" y="17887"/>
                    </a:cubicBezTo>
                    <a:cubicBezTo>
                      <a:pt x="11478" y="17774"/>
                      <a:pt x="12008" y="17660"/>
                      <a:pt x="12526" y="17534"/>
                    </a:cubicBezTo>
                    <a:cubicBezTo>
                      <a:pt x="12715" y="17496"/>
                      <a:pt x="12892" y="17445"/>
                      <a:pt x="13069" y="17382"/>
                    </a:cubicBezTo>
                    <a:cubicBezTo>
                      <a:pt x="13435" y="17243"/>
                      <a:pt x="13738" y="17016"/>
                      <a:pt x="13966" y="16688"/>
                    </a:cubicBezTo>
                    <a:cubicBezTo>
                      <a:pt x="14142" y="16422"/>
                      <a:pt x="14218" y="16132"/>
                      <a:pt x="14243" y="15816"/>
                    </a:cubicBezTo>
                    <a:cubicBezTo>
                      <a:pt x="14256" y="15349"/>
                      <a:pt x="14243" y="14869"/>
                      <a:pt x="14180" y="14402"/>
                    </a:cubicBezTo>
                    <a:cubicBezTo>
                      <a:pt x="14117" y="13847"/>
                      <a:pt x="14054" y="13291"/>
                      <a:pt x="14029" y="12723"/>
                    </a:cubicBezTo>
                    <a:cubicBezTo>
                      <a:pt x="14029" y="12634"/>
                      <a:pt x="14029" y="12533"/>
                      <a:pt x="14029" y="12445"/>
                    </a:cubicBezTo>
                    <a:cubicBezTo>
                      <a:pt x="14037" y="12340"/>
                      <a:pt x="14064" y="12290"/>
                      <a:pt x="14122" y="12290"/>
                    </a:cubicBezTo>
                    <a:cubicBezTo>
                      <a:pt x="14148" y="12290"/>
                      <a:pt x="14179" y="12299"/>
                      <a:pt x="14218" y="12319"/>
                    </a:cubicBezTo>
                    <a:cubicBezTo>
                      <a:pt x="14382" y="12382"/>
                      <a:pt x="14534" y="12458"/>
                      <a:pt x="14685" y="12533"/>
                    </a:cubicBezTo>
                    <a:cubicBezTo>
                      <a:pt x="15241" y="12824"/>
                      <a:pt x="15784" y="13114"/>
                      <a:pt x="16339" y="13392"/>
                    </a:cubicBezTo>
                    <a:cubicBezTo>
                      <a:pt x="16731" y="13594"/>
                      <a:pt x="17135" y="13771"/>
                      <a:pt x="17552" y="13884"/>
                    </a:cubicBezTo>
                    <a:cubicBezTo>
                      <a:pt x="17804" y="13960"/>
                      <a:pt x="18057" y="14011"/>
                      <a:pt x="18309" y="14023"/>
                    </a:cubicBezTo>
                    <a:cubicBezTo>
                      <a:pt x="18355" y="14026"/>
                      <a:pt x="18400" y="14027"/>
                      <a:pt x="18444" y="14027"/>
                    </a:cubicBezTo>
                    <a:cubicBezTo>
                      <a:pt x="18834" y="14027"/>
                      <a:pt x="19197" y="13931"/>
                      <a:pt x="19559" y="13783"/>
                    </a:cubicBezTo>
                    <a:cubicBezTo>
                      <a:pt x="20115" y="13556"/>
                      <a:pt x="20620" y="13240"/>
                      <a:pt x="21087" y="12862"/>
                    </a:cubicBezTo>
                    <a:cubicBezTo>
                      <a:pt x="21302" y="12698"/>
                      <a:pt x="21504" y="12508"/>
                      <a:pt x="21719" y="12331"/>
                    </a:cubicBezTo>
                    <a:cubicBezTo>
                      <a:pt x="22009" y="12091"/>
                      <a:pt x="22287" y="11826"/>
                      <a:pt x="22514" y="11511"/>
                    </a:cubicBezTo>
                    <a:cubicBezTo>
                      <a:pt x="22956" y="10905"/>
                      <a:pt x="23044" y="10261"/>
                      <a:pt x="22716" y="9579"/>
                    </a:cubicBezTo>
                    <a:cubicBezTo>
                      <a:pt x="22464" y="9036"/>
                      <a:pt x="22060" y="8606"/>
                      <a:pt x="21567" y="8265"/>
                    </a:cubicBezTo>
                    <a:cubicBezTo>
                      <a:pt x="20999" y="7861"/>
                      <a:pt x="20367" y="7634"/>
                      <a:pt x="19686" y="7533"/>
                    </a:cubicBezTo>
                    <a:cubicBezTo>
                      <a:pt x="19276" y="7468"/>
                      <a:pt x="18867" y="7440"/>
                      <a:pt x="18457" y="7440"/>
                    </a:cubicBezTo>
                    <a:cubicBezTo>
                      <a:pt x="18071" y="7440"/>
                      <a:pt x="17685" y="7465"/>
                      <a:pt x="17299" y="7508"/>
                    </a:cubicBezTo>
                    <a:cubicBezTo>
                      <a:pt x="16756" y="7558"/>
                      <a:pt x="16201" y="7634"/>
                      <a:pt x="15645" y="7685"/>
                    </a:cubicBezTo>
                    <a:cubicBezTo>
                      <a:pt x="15355" y="7710"/>
                      <a:pt x="15052" y="7735"/>
                      <a:pt x="14748" y="7735"/>
                    </a:cubicBezTo>
                    <a:cubicBezTo>
                      <a:pt x="14673" y="7723"/>
                      <a:pt x="14585" y="7735"/>
                      <a:pt x="14509" y="7672"/>
                    </a:cubicBezTo>
                    <a:lnTo>
                      <a:pt x="14509" y="7672"/>
                    </a:lnTo>
                    <a:cubicBezTo>
                      <a:pt x="14731" y="7462"/>
                      <a:pt x="14942" y="7252"/>
                      <a:pt x="15165" y="7066"/>
                    </a:cubicBezTo>
                    <a:cubicBezTo>
                      <a:pt x="15544" y="6738"/>
                      <a:pt x="15935" y="6409"/>
                      <a:pt x="16289" y="6056"/>
                    </a:cubicBezTo>
                    <a:cubicBezTo>
                      <a:pt x="16832" y="5525"/>
                      <a:pt x="17350" y="4995"/>
                      <a:pt x="17893" y="4465"/>
                    </a:cubicBezTo>
                    <a:cubicBezTo>
                      <a:pt x="18246" y="4111"/>
                      <a:pt x="18574" y="3732"/>
                      <a:pt x="18877" y="3328"/>
                    </a:cubicBezTo>
                    <a:cubicBezTo>
                      <a:pt x="19155" y="2950"/>
                      <a:pt x="19395" y="2545"/>
                      <a:pt x="19534" y="2091"/>
                    </a:cubicBezTo>
                    <a:cubicBezTo>
                      <a:pt x="19597" y="1901"/>
                      <a:pt x="19635" y="1712"/>
                      <a:pt x="19635" y="1510"/>
                    </a:cubicBezTo>
                    <a:cubicBezTo>
                      <a:pt x="19622" y="1182"/>
                      <a:pt x="19471" y="904"/>
                      <a:pt x="19218" y="689"/>
                    </a:cubicBezTo>
                    <a:cubicBezTo>
                      <a:pt x="18903" y="437"/>
                      <a:pt x="18549" y="260"/>
                      <a:pt x="18158" y="146"/>
                    </a:cubicBezTo>
                    <a:cubicBezTo>
                      <a:pt x="17805" y="48"/>
                      <a:pt x="17455" y="1"/>
                      <a:pt x="1710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5"/>
              <p:cNvSpPr/>
              <p:nvPr/>
            </p:nvSpPr>
            <p:spPr>
              <a:xfrm>
                <a:off x="4653107" y="8301591"/>
                <a:ext cx="167325" cy="155975"/>
              </a:xfrm>
              <a:custGeom>
                <a:rect b="b" l="l" r="r" t="t"/>
                <a:pathLst>
                  <a:path extrusionOk="0" h="6239" w="6693">
                    <a:moveTo>
                      <a:pt x="3144" y="1"/>
                    </a:moveTo>
                    <a:cubicBezTo>
                      <a:pt x="3056" y="1"/>
                      <a:pt x="2967" y="13"/>
                      <a:pt x="2879" y="13"/>
                    </a:cubicBezTo>
                    <a:cubicBezTo>
                      <a:pt x="2715" y="13"/>
                      <a:pt x="2538" y="38"/>
                      <a:pt x="2374" y="51"/>
                    </a:cubicBezTo>
                    <a:cubicBezTo>
                      <a:pt x="1983" y="102"/>
                      <a:pt x="1642" y="253"/>
                      <a:pt x="1376" y="556"/>
                    </a:cubicBezTo>
                    <a:cubicBezTo>
                      <a:pt x="1162" y="783"/>
                      <a:pt x="972" y="1036"/>
                      <a:pt x="808" y="1301"/>
                    </a:cubicBezTo>
                    <a:cubicBezTo>
                      <a:pt x="669" y="1503"/>
                      <a:pt x="568" y="1718"/>
                      <a:pt x="480" y="1945"/>
                    </a:cubicBezTo>
                    <a:cubicBezTo>
                      <a:pt x="316" y="2362"/>
                      <a:pt x="177" y="2779"/>
                      <a:pt x="88" y="3220"/>
                    </a:cubicBezTo>
                    <a:cubicBezTo>
                      <a:pt x="13" y="3561"/>
                      <a:pt x="0" y="3915"/>
                      <a:pt x="76" y="4269"/>
                    </a:cubicBezTo>
                    <a:cubicBezTo>
                      <a:pt x="114" y="4483"/>
                      <a:pt x="177" y="4685"/>
                      <a:pt x="278" y="4887"/>
                    </a:cubicBezTo>
                    <a:cubicBezTo>
                      <a:pt x="455" y="5216"/>
                      <a:pt x="707" y="5455"/>
                      <a:pt x="1023" y="5620"/>
                    </a:cubicBezTo>
                    <a:cubicBezTo>
                      <a:pt x="1427" y="5847"/>
                      <a:pt x="1869" y="5986"/>
                      <a:pt x="2323" y="6074"/>
                    </a:cubicBezTo>
                    <a:cubicBezTo>
                      <a:pt x="2904" y="6188"/>
                      <a:pt x="3510" y="6238"/>
                      <a:pt x="4117" y="6238"/>
                    </a:cubicBezTo>
                    <a:cubicBezTo>
                      <a:pt x="4420" y="6238"/>
                      <a:pt x="4723" y="6238"/>
                      <a:pt x="5026" y="6163"/>
                    </a:cubicBezTo>
                    <a:cubicBezTo>
                      <a:pt x="5417" y="6074"/>
                      <a:pt x="5771" y="5910"/>
                      <a:pt x="6023" y="5582"/>
                    </a:cubicBezTo>
                    <a:cubicBezTo>
                      <a:pt x="6276" y="5279"/>
                      <a:pt x="6453" y="4938"/>
                      <a:pt x="6541" y="4559"/>
                    </a:cubicBezTo>
                    <a:cubicBezTo>
                      <a:pt x="6591" y="4344"/>
                      <a:pt x="6629" y="4142"/>
                      <a:pt x="6655" y="3928"/>
                    </a:cubicBezTo>
                    <a:cubicBezTo>
                      <a:pt x="6680" y="3650"/>
                      <a:pt x="6692" y="3372"/>
                      <a:pt x="6617" y="3107"/>
                    </a:cubicBezTo>
                    <a:cubicBezTo>
                      <a:pt x="6579" y="2993"/>
                      <a:pt x="6566" y="2867"/>
                      <a:pt x="6541" y="2741"/>
                    </a:cubicBezTo>
                    <a:cubicBezTo>
                      <a:pt x="6490" y="2438"/>
                      <a:pt x="6440" y="2122"/>
                      <a:pt x="6352" y="1832"/>
                    </a:cubicBezTo>
                    <a:cubicBezTo>
                      <a:pt x="6238" y="1427"/>
                      <a:pt x="6036" y="1074"/>
                      <a:pt x="5720" y="796"/>
                    </a:cubicBezTo>
                    <a:cubicBezTo>
                      <a:pt x="5531" y="645"/>
                      <a:pt x="5329" y="518"/>
                      <a:pt x="5101" y="405"/>
                    </a:cubicBezTo>
                    <a:cubicBezTo>
                      <a:pt x="4483" y="114"/>
                      <a:pt x="3826" y="1"/>
                      <a:pt x="314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5"/>
              <p:cNvSpPr/>
              <p:nvPr/>
            </p:nvSpPr>
            <p:spPr>
              <a:xfrm>
                <a:off x="4100670" y="3317184"/>
                <a:ext cx="509200" cy="525925"/>
              </a:xfrm>
              <a:custGeom>
                <a:rect b="b" l="l" r="r" t="t"/>
                <a:pathLst>
                  <a:path extrusionOk="0" h="21037" w="20368">
                    <a:moveTo>
                      <a:pt x="12394" y="1"/>
                    </a:moveTo>
                    <a:cubicBezTo>
                      <a:pt x="11779" y="1"/>
                      <a:pt x="11217" y="189"/>
                      <a:pt x="10708" y="536"/>
                    </a:cubicBezTo>
                    <a:cubicBezTo>
                      <a:pt x="10468" y="713"/>
                      <a:pt x="10228" y="902"/>
                      <a:pt x="10014" y="1117"/>
                    </a:cubicBezTo>
                    <a:cubicBezTo>
                      <a:pt x="9698" y="1420"/>
                      <a:pt x="9408" y="1748"/>
                      <a:pt x="9104" y="2076"/>
                    </a:cubicBezTo>
                    <a:cubicBezTo>
                      <a:pt x="8612" y="2607"/>
                      <a:pt x="8132" y="3124"/>
                      <a:pt x="7589" y="3604"/>
                    </a:cubicBezTo>
                    <a:cubicBezTo>
                      <a:pt x="7387" y="3781"/>
                      <a:pt x="7173" y="3932"/>
                      <a:pt x="6933" y="4071"/>
                    </a:cubicBezTo>
                    <a:cubicBezTo>
                      <a:pt x="6826" y="4135"/>
                      <a:pt x="6716" y="4167"/>
                      <a:pt x="6603" y="4167"/>
                    </a:cubicBezTo>
                    <a:cubicBezTo>
                      <a:pt x="6516" y="4167"/>
                      <a:pt x="6428" y="4148"/>
                      <a:pt x="6339" y="4109"/>
                    </a:cubicBezTo>
                    <a:cubicBezTo>
                      <a:pt x="6263" y="4071"/>
                      <a:pt x="6175" y="4033"/>
                      <a:pt x="6087" y="3983"/>
                    </a:cubicBezTo>
                    <a:cubicBezTo>
                      <a:pt x="5821" y="3831"/>
                      <a:pt x="5556" y="3667"/>
                      <a:pt x="5278" y="3503"/>
                    </a:cubicBezTo>
                    <a:cubicBezTo>
                      <a:pt x="4912" y="3288"/>
                      <a:pt x="4546" y="3086"/>
                      <a:pt x="4142" y="2948"/>
                    </a:cubicBezTo>
                    <a:cubicBezTo>
                      <a:pt x="3888" y="2865"/>
                      <a:pt x="3634" y="2823"/>
                      <a:pt x="3380" y="2823"/>
                    </a:cubicBezTo>
                    <a:cubicBezTo>
                      <a:pt x="3205" y="2823"/>
                      <a:pt x="3029" y="2843"/>
                      <a:pt x="2854" y="2884"/>
                    </a:cubicBezTo>
                    <a:cubicBezTo>
                      <a:pt x="2412" y="2998"/>
                      <a:pt x="2046" y="3225"/>
                      <a:pt x="1705" y="3516"/>
                    </a:cubicBezTo>
                    <a:cubicBezTo>
                      <a:pt x="1301" y="3857"/>
                      <a:pt x="960" y="4248"/>
                      <a:pt x="644" y="4665"/>
                    </a:cubicBezTo>
                    <a:cubicBezTo>
                      <a:pt x="480" y="4892"/>
                      <a:pt x="329" y="5119"/>
                      <a:pt x="228" y="5385"/>
                    </a:cubicBezTo>
                    <a:cubicBezTo>
                      <a:pt x="0" y="6003"/>
                      <a:pt x="51" y="6584"/>
                      <a:pt x="455" y="7127"/>
                    </a:cubicBezTo>
                    <a:cubicBezTo>
                      <a:pt x="632" y="7354"/>
                      <a:pt x="834" y="7569"/>
                      <a:pt x="1036" y="7771"/>
                    </a:cubicBezTo>
                    <a:cubicBezTo>
                      <a:pt x="1756" y="8466"/>
                      <a:pt x="2538" y="9059"/>
                      <a:pt x="3372" y="9589"/>
                    </a:cubicBezTo>
                    <a:cubicBezTo>
                      <a:pt x="3624" y="9753"/>
                      <a:pt x="3889" y="9930"/>
                      <a:pt x="4155" y="10107"/>
                    </a:cubicBezTo>
                    <a:cubicBezTo>
                      <a:pt x="4344" y="10233"/>
                      <a:pt x="4521" y="10397"/>
                      <a:pt x="4672" y="10562"/>
                    </a:cubicBezTo>
                    <a:cubicBezTo>
                      <a:pt x="4811" y="10713"/>
                      <a:pt x="4811" y="10839"/>
                      <a:pt x="4685" y="10991"/>
                    </a:cubicBezTo>
                    <a:cubicBezTo>
                      <a:pt x="4634" y="11067"/>
                      <a:pt x="4571" y="11130"/>
                      <a:pt x="4508" y="11180"/>
                    </a:cubicBezTo>
                    <a:cubicBezTo>
                      <a:pt x="3801" y="11862"/>
                      <a:pt x="3132" y="12582"/>
                      <a:pt x="2488" y="13314"/>
                    </a:cubicBezTo>
                    <a:cubicBezTo>
                      <a:pt x="2235" y="13605"/>
                      <a:pt x="1983" y="13895"/>
                      <a:pt x="1756" y="14211"/>
                    </a:cubicBezTo>
                    <a:cubicBezTo>
                      <a:pt x="1452" y="14615"/>
                      <a:pt x="1187" y="15044"/>
                      <a:pt x="1036" y="15524"/>
                    </a:cubicBezTo>
                    <a:cubicBezTo>
                      <a:pt x="973" y="15701"/>
                      <a:pt x="947" y="15865"/>
                      <a:pt x="947" y="16042"/>
                    </a:cubicBezTo>
                    <a:cubicBezTo>
                      <a:pt x="947" y="16345"/>
                      <a:pt x="1023" y="16597"/>
                      <a:pt x="1263" y="16799"/>
                    </a:cubicBezTo>
                    <a:cubicBezTo>
                      <a:pt x="1415" y="16938"/>
                      <a:pt x="1591" y="17052"/>
                      <a:pt x="1781" y="17128"/>
                    </a:cubicBezTo>
                    <a:cubicBezTo>
                      <a:pt x="2286" y="17342"/>
                      <a:pt x="2804" y="17506"/>
                      <a:pt x="3347" y="17582"/>
                    </a:cubicBezTo>
                    <a:cubicBezTo>
                      <a:pt x="3572" y="17622"/>
                      <a:pt x="3797" y="17642"/>
                      <a:pt x="4020" y="17642"/>
                    </a:cubicBezTo>
                    <a:cubicBezTo>
                      <a:pt x="4434" y="17642"/>
                      <a:pt x="4843" y="17574"/>
                      <a:pt x="5253" y="17443"/>
                    </a:cubicBezTo>
                    <a:cubicBezTo>
                      <a:pt x="5784" y="17279"/>
                      <a:pt x="6276" y="17052"/>
                      <a:pt x="6705" y="16749"/>
                    </a:cubicBezTo>
                    <a:cubicBezTo>
                      <a:pt x="6832" y="16660"/>
                      <a:pt x="6945" y="16585"/>
                      <a:pt x="7059" y="16522"/>
                    </a:cubicBezTo>
                    <a:cubicBezTo>
                      <a:pt x="7109" y="16485"/>
                      <a:pt x="7155" y="16466"/>
                      <a:pt x="7194" y="16466"/>
                    </a:cubicBezTo>
                    <a:cubicBezTo>
                      <a:pt x="7261" y="16466"/>
                      <a:pt x="7308" y="16523"/>
                      <a:pt x="7324" y="16635"/>
                    </a:cubicBezTo>
                    <a:cubicBezTo>
                      <a:pt x="7425" y="17216"/>
                      <a:pt x="7526" y="17809"/>
                      <a:pt x="7640" y="18390"/>
                    </a:cubicBezTo>
                    <a:cubicBezTo>
                      <a:pt x="7753" y="18996"/>
                      <a:pt x="7918" y="19590"/>
                      <a:pt x="8233" y="20133"/>
                    </a:cubicBezTo>
                    <a:cubicBezTo>
                      <a:pt x="8359" y="20360"/>
                      <a:pt x="8524" y="20562"/>
                      <a:pt x="8726" y="20726"/>
                    </a:cubicBezTo>
                    <a:cubicBezTo>
                      <a:pt x="8983" y="20928"/>
                      <a:pt x="9257" y="21037"/>
                      <a:pt x="9542" y="21037"/>
                    </a:cubicBezTo>
                    <a:cubicBezTo>
                      <a:pt x="9704" y="21037"/>
                      <a:pt x="9870" y="21002"/>
                      <a:pt x="10039" y="20928"/>
                    </a:cubicBezTo>
                    <a:cubicBezTo>
                      <a:pt x="10241" y="20853"/>
                      <a:pt x="10430" y="20739"/>
                      <a:pt x="10594" y="20613"/>
                    </a:cubicBezTo>
                    <a:cubicBezTo>
                      <a:pt x="11062" y="20234"/>
                      <a:pt x="11516" y="19855"/>
                      <a:pt x="11958" y="19451"/>
                    </a:cubicBezTo>
                    <a:cubicBezTo>
                      <a:pt x="12703" y="18769"/>
                      <a:pt x="13398" y="18037"/>
                      <a:pt x="14054" y="17279"/>
                    </a:cubicBezTo>
                    <a:cubicBezTo>
                      <a:pt x="14294" y="17001"/>
                      <a:pt x="14458" y="16673"/>
                      <a:pt x="14547" y="16307"/>
                    </a:cubicBezTo>
                    <a:cubicBezTo>
                      <a:pt x="14622" y="15966"/>
                      <a:pt x="14648" y="15625"/>
                      <a:pt x="14622" y="15271"/>
                    </a:cubicBezTo>
                    <a:cubicBezTo>
                      <a:pt x="14597" y="14602"/>
                      <a:pt x="14585" y="13946"/>
                      <a:pt x="14648" y="13276"/>
                    </a:cubicBezTo>
                    <a:cubicBezTo>
                      <a:pt x="14673" y="12961"/>
                      <a:pt x="14723" y="12645"/>
                      <a:pt x="14812" y="12329"/>
                    </a:cubicBezTo>
                    <a:cubicBezTo>
                      <a:pt x="14976" y="11736"/>
                      <a:pt x="15304" y="11269"/>
                      <a:pt x="15809" y="10915"/>
                    </a:cubicBezTo>
                    <a:cubicBezTo>
                      <a:pt x="16239" y="10625"/>
                      <a:pt x="16681" y="10334"/>
                      <a:pt x="17148" y="10082"/>
                    </a:cubicBezTo>
                    <a:cubicBezTo>
                      <a:pt x="17476" y="9892"/>
                      <a:pt x="17804" y="9665"/>
                      <a:pt x="18133" y="9476"/>
                    </a:cubicBezTo>
                    <a:cubicBezTo>
                      <a:pt x="18587" y="9198"/>
                      <a:pt x="19004" y="8895"/>
                      <a:pt x="19395" y="8541"/>
                    </a:cubicBezTo>
                    <a:cubicBezTo>
                      <a:pt x="19699" y="8276"/>
                      <a:pt x="19951" y="7973"/>
                      <a:pt x="20128" y="7620"/>
                    </a:cubicBezTo>
                    <a:cubicBezTo>
                      <a:pt x="20279" y="7316"/>
                      <a:pt x="20368" y="7001"/>
                      <a:pt x="20343" y="6672"/>
                    </a:cubicBezTo>
                    <a:cubicBezTo>
                      <a:pt x="20317" y="6357"/>
                      <a:pt x="20191" y="6104"/>
                      <a:pt x="19938" y="5928"/>
                    </a:cubicBezTo>
                    <a:cubicBezTo>
                      <a:pt x="19850" y="5864"/>
                      <a:pt x="19749" y="5814"/>
                      <a:pt x="19648" y="5776"/>
                    </a:cubicBezTo>
                    <a:cubicBezTo>
                      <a:pt x="19433" y="5675"/>
                      <a:pt x="19206" y="5612"/>
                      <a:pt x="18991" y="5549"/>
                    </a:cubicBezTo>
                    <a:cubicBezTo>
                      <a:pt x="18293" y="5356"/>
                      <a:pt x="17594" y="5232"/>
                      <a:pt x="16862" y="5232"/>
                    </a:cubicBezTo>
                    <a:cubicBezTo>
                      <a:pt x="16827" y="5232"/>
                      <a:pt x="16792" y="5232"/>
                      <a:pt x="16756" y="5233"/>
                    </a:cubicBezTo>
                    <a:cubicBezTo>
                      <a:pt x="16390" y="5246"/>
                      <a:pt x="16024" y="5271"/>
                      <a:pt x="15645" y="5321"/>
                    </a:cubicBezTo>
                    <a:cubicBezTo>
                      <a:pt x="15342" y="5359"/>
                      <a:pt x="15039" y="5385"/>
                      <a:pt x="14736" y="5397"/>
                    </a:cubicBezTo>
                    <a:cubicBezTo>
                      <a:pt x="14635" y="5397"/>
                      <a:pt x="14547" y="5397"/>
                      <a:pt x="14446" y="5372"/>
                    </a:cubicBezTo>
                    <a:cubicBezTo>
                      <a:pt x="14383" y="5359"/>
                      <a:pt x="14345" y="5321"/>
                      <a:pt x="14345" y="5258"/>
                    </a:cubicBezTo>
                    <a:cubicBezTo>
                      <a:pt x="14332" y="5195"/>
                      <a:pt x="14332" y="5145"/>
                      <a:pt x="14332" y="5081"/>
                    </a:cubicBezTo>
                    <a:cubicBezTo>
                      <a:pt x="14319" y="4854"/>
                      <a:pt x="14307" y="4627"/>
                      <a:pt x="14294" y="4412"/>
                    </a:cubicBezTo>
                    <a:cubicBezTo>
                      <a:pt x="14269" y="3983"/>
                      <a:pt x="14256" y="3566"/>
                      <a:pt x="14269" y="3137"/>
                    </a:cubicBezTo>
                    <a:cubicBezTo>
                      <a:pt x="14269" y="2910"/>
                      <a:pt x="14269" y="2670"/>
                      <a:pt x="14256" y="2442"/>
                    </a:cubicBezTo>
                    <a:cubicBezTo>
                      <a:pt x="14244" y="1912"/>
                      <a:pt x="14143" y="1407"/>
                      <a:pt x="13915" y="927"/>
                    </a:cubicBezTo>
                    <a:cubicBezTo>
                      <a:pt x="13638" y="372"/>
                      <a:pt x="13208" y="43"/>
                      <a:pt x="12564" y="5"/>
                    </a:cubicBezTo>
                    <a:cubicBezTo>
                      <a:pt x="12507" y="2"/>
                      <a:pt x="12450" y="1"/>
                      <a:pt x="123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5"/>
              <p:cNvSpPr/>
              <p:nvPr/>
            </p:nvSpPr>
            <p:spPr>
              <a:xfrm>
                <a:off x="4262295" y="3493859"/>
                <a:ext cx="158800" cy="144525"/>
              </a:xfrm>
              <a:custGeom>
                <a:rect b="b" l="l" r="r" t="t"/>
                <a:pathLst>
                  <a:path extrusionOk="0" h="5781" w="6352">
                    <a:moveTo>
                      <a:pt x="3746" y="1"/>
                    </a:moveTo>
                    <a:cubicBezTo>
                      <a:pt x="3584" y="1"/>
                      <a:pt x="3421" y="13"/>
                      <a:pt x="3258" y="35"/>
                    </a:cubicBezTo>
                    <a:cubicBezTo>
                      <a:pt x="2841" y="98"/>
                      <a:pt x="2425" y="199"/>
                      <a:pt x="2021" y="350"/>
                    </a:cubicBezTo>
                    <a:cubicBezTo>
                      <a:pt x="1427" y="565"/>
                      <a:pt x="935" y="931"/>
                      <a:pt x="531" y="1424"/>
                    </a:cubicBezTo>
                    <a:cubicBezTo>
                      <a:pt x="367" y="1638"/>
                      <a:pt x="240" y="1866"/>
                      <a:pt x="152" y="2118"/>
                    </a:cubicBezTo>
                    <a:cubicBezTo>
                      <a:pt x="38" y="2510"/>
                      <a:pt x="0" y="2914"/>
                      <a:pt x="26" y="3318"/>
                    </a:cubicBezTo>
                    <a:cubicBezTo>
                      <a:pt x="64" y="3709"/>
                      <a:pt x="202" y="4075"/>
                      <a:pt x="430" y="4404"/>
                    </a:cubicBezTo>
                    <a:cubicBezTo>
                      <a:pt x="569" y="4618"/>
                      <a:pt x="771" y="4808"/>
                      <a:pt x="973" y="4972"/>
                    </a:cubicBezTo>
                    <a:cubicBezTo>
                      <a:pt x="1288" y="5212"/>
                      <a:pt x="1629" y="5414"/>
                      <a:pt x="1945" y="5641"/>
                    </a:cubicBezTo>
                    <a:cubicBezTo>
                      <a:pt x="1995" y="5666"/>
                      <a:pt x="2046" y="5692"/>
                      <a:pt x="2096" y="5704"/>
                    </a:cubicBezTo>
                    <a:cubicBezTo>
                      <a:pt x="2261" y="5730"/>
                      <a:pt x="2425" y="5767"/>
                      <a:pt x="2589" y="5780"/>
                    </a:cubicBezTo>
                    <a:cubicBezTo>
                      <a:pt x="2879" y="5780"/>
                      <a:pt x="3157" y="5704"/>
                      <a:pt x="3422" y="5591"/>
                    </a:cubicBezTo>
                    <a:cubicBezTo>
                      <a:pt x="3814" y="5414"/>
                      <a:pt x="4167" y="5199"/>
                      <a:pt x="4521" y="4972"/>
                    </a:cubicBezTo>
                    <a:cubicBezTo>
                      <a:pt x="4710" y="4858"/>
                      <a:pt x="4874" y="4732"/>
                      <a:pt x="5039" y="4606"/>
                    </a:cubicBezTo>
                    <a:cubicBezTo>
                      <a:pt x="5329" y="4366"/>
                      <a:pt x="5594" y="4113"/>
                      <a:pt x="5809" y="3798"/>
                    </a:cubicBezTo>
                    <a:cubicBezTo>
                      <a:pt x="6238" y="3141"/>
                      <a:pt x="6352" y="2421"/>
                      <a:pt x="6087" y="1664"/>
                    </a:cubicBezTo>
                    <a:cubicBezTo>
                      <a:pt x="5998" y="1373"/>
                      <a:pt x="5847" y="1121"/>
                      <a:pt x="5683" y="868"/>
                    </a:cubicBezTo>
                    <a:cubicBezTo>
                      <a:pt x="5582" y="729"/>
                      <a:pt x="5468" y="616"/>
                      <a:pt x="5342" y="502"/>
                    </a:cubicBezTo>
                    <a:cubicBezTo>
                      <a:pt x="5064" y="275"/>
                      <a:pt x="4736" y="148"/>
                      <a:pt x="4382" y="73"/>
                    </a:cubicBezTo>
                    <a:cubicBezTo>
                      <a:pt x="4173" y="22"/>
                      <a:pt x="3961" y="1"/>
                      <a:pt x="374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 name="Google Shape;206;p15"/>
            <p:cNvGrpSpPr/>
            <p:nvPr/>
          </p:nvGrpSpPr>
          <p:grpSpPr>
            <a:xfrm rot="2472374">
              <a:off x="8139703" y="146571"/>
              <a:ext cx="993745" cy="776842"/>
              <a:chOff x="3544585" y="3689898"/>
              <a:chExt cx="576125" cy="450375"/>
            </a:xfrm>
          </p:grpSpPr>
          <p:sp>
            <p:nvSpPr>
              <p:cNvPr id="207" name="Google Shape;207;p15"/>
              <p:cNvSpPr/>
              <p:nvPr/>
            </p:nvSpPr>
            <p:spPr>
              <a:xfrm>
                <a:off x="3544585" y="3689898"/>
                <a:ext cx="576125" cy="450375"/>
              </a:xfrm>
              <a:custGeom>
                <a:rect b="b" l="l" r="r" t="t"/>
                <a:pathLst>
                  <a:path extrusionOk="0" h="18015" w="23045">
                    <a:moveTo>
                      <a:pt x="17105" y="1"/>
                    </a:moveTo>
                    <a:cubicBezTo>
                      <a:pt x="16779" y="1"/>
                      <a:pt x="16454" y="42"/>
                      <a:pt x="16125" y="121"/>
                    </a:cubicBezTo>
                    <a:cubicBezTo>
                      <a:pt x="15759" y="209"/>
                      <a:pt x="15380" y="310"/>
                      <a:pt x="15014" y="399"/>
                    </a:cubicBezTo>
                    <a:cubicBezTo>
                      <a:pt x="14433" y="538"/>
                      <a:pt x="13890" y="765"/>
                      <a:pt x="13410" y="1119"/>
                    </a:cubicBezTo>
                    <a:cubicBezTo>
                      <a:pt x="13006" y="1396"/>
                      <a:pt x="12640" y="1725"/>
                      <a:pt x="12375" y="2129"/>
                    </a:cubicBezTo>
                    <a:cubicBezTo>
                      <a:pt x="12185" y="2407"/>
                      <a:pt x="12059" y="2722"/>
                      <a:pt x="11933" y="3025"/>
                    </a:cubicBezTo>
                    <a:cubicBezTo>
                      <a:pt x="11839" y="3267"/>
                      <a:pt x="11812" y="3380"/>
                      <a:pt x="11756" y="3380"/>
                    </a:cubicBezTo>
                    <a:cubicBezTo>
                      <a:pt x="11705" y="3380"/>
                      <a:pt x="11631" y="3292"/>
                      <a:pt x="11465" y="3126"/>
                    </a:cubicBezTo>
                    <a:cubicBezTo>
                      <a:pt x="11440" y="3088"/>
                      <a:pt x="11415" y="3051"/>
                      <a:pt x="11390" y="3025"/>
                    </a:cubicBezTo>
                    <a:cubicBezTo>
                      <a:pt x="11112" y="2710"/>
                      <a:pt x="10847" y="2381"/>
                      <a:pt x="10556" y="2078"/>
                    </a:cubicBezTo>
                    <a:cubicBezTo>
                      <a:pt x="10291" y="1800"/>
                      <a:pt x="10001" y="1523"/>
                      <a:pt x="9698" y="1270"/>
                    </a:cubicBezTo>
                    <a:cubicBezTo>
                      <a:pt x="9256" y="904"/>
                      <a:pt x="8788" y="588"/>
                      <a:pt x="8258" y="361"/>
                    </a:cubicBezTo>
                    <a:cubicBezTo>
                      <a:pt x="7874" y="192"/>
                      <a:pt x="7475" y="100"/>
                      <a:pt x="7062" y="100"/>
                    </a:cubicBezTo>
                    <a:cubicBezTo>
                      <a:pt x="6920" y="100"/>
                      <a:pt x="6775" y="111"/>
                      <a:pt x="6629" y="134"/>
                    </a:cubicBezTo>
                    <a:cubicBezTo>
                      <a:pt x="6200" y="209"/>
                      <a:pt x="5859" y="424"/>
                      <a:pt x="5594" y="740"/>
                    </a:cubicBezTo>
                    <a:cubicBezTo>
                      <a:pt x="5442" y="917"/>
                      <a:pt x="5316" y="1093"/>
                      <a:pt x="5190" y="1270"/>
                    </a:cubicBezTo>
                    <a:cubicBezTo>
                      <a:pt x="4899" y="1662"/>
                      <a:pt x="4647" y="2066"/>
                      <a:pt x="4457" y="2508"/>
                    </a:cubicBezTo>
                    <a:cubicBezTo>
                      <a:pt x="4306" y="2912"/>
                      <a:pt x="4217" y="3328"/>
                      <a:pt x="4217" y="3758"/>
                    </a:cubicBezTo>
                    <a:cubicBezTo>
                      <a:pt x="4217" y="4162"/>
                      <a:pt x="4331" y="4553"/>
                      <a:pt x="4495" y="4919"/>
                    </a:cubicBezTo>
                    <a:cubicBezTo>
                      <a:pt x="4622" y="5222"/>
                      <a:pt x="4773" y="5525"/>
                      <a:pt x="4925" y="5816"/>
                    </a:cubicBezTo>
                    <a:cubicBezTo>
                      <a:pt x="5190" y="6334"/>
                      <a:pt x="5417" y="6876"/>
                      <a:pt x="5619" y="7419"/>
                    </a:cubicBezTo>
                    <a:cubicBezTo>
                      <a:pt x="5670" y="7546"/>
                      <a:pt x="5695" y="7672"/>
                      <a:pt x="5733" y="7811"/>
                    </a:cubicBezTo>
                    <a:cubicBezTo>
                      <a:pt x="5783" y="8026"/>
                      <a:pt x="5707" y="8202"/>
                      <a:pt x="5531" y="8316"/>
                    </a:cubicBezTo>
                    <a:cubicBezTo>
                      <a:pt x="5455" y="8366"/>
                      <a:pt x="5379" y="8417"/>
                      <a:pt x="5303" y="8455"/>
                    </a:cubicBezTo>
                    <a:cubicBezTo>
                      <a:pt x="4836" y="8695"/>
                      <a:pt x="4369" y="8935"/>
                      <a:pt x="3902" y="9175"/>
                    </a:cubicBezTo>
                    <a:cubicBezTo>
                      <a:pt x="3561" y="9364"/>
                      <a:pt x="3220" y="9541"/>
                      <a:pt x="2879" y="9730"/>
                    </a:cubicBezTo>
                    <a:cubicBezTo>
                      <a:pt x="2222" y="10109"/>
                      <a:pt x="1591" y="10551"/>
                      <a:pt x="998" y="11056"/>
                    </a:cubicBezTo>
                    <a:cubicBezTo>
                      <a:pt x="707" y="11309"/>
                      <a:pt x="429" y="11599"/>
                      <a:pt x="240" y="11940"/>
                    </a:cubicBezTo>
                    <a:cubicBezTo>
                      <a:pt x="63" y="12256"/>
                      <a:pt x="0" y="12597"/>
                      <a:pt x="63" y="12950"/>
                    </a:cubicBezTo>
                    <a:cubicBezTo>
                      <a:pt x="126" y="13291"/>
                      <a:pt x="278" y="13581"/>
                      <a:pt x="442" y="13872"/>
                    </a:cubicBezTo>
                    <a:cubicBezTo>
                      <a:pt x="745" y="14377"/>
                      <a:pt x="1073" y="14869"/>
                      <a:pt x="1414" y="15337"/>
                    </a:cubicBezTo>
                    <a:cubicBezTo>
                      <a:pt x="1642" y="15640"/>
                      <a:pt x="1881" y="15930"/>
                      <a:pt x="2197" y="16145"/>
                    </a:cubicBezTo>
                    <a:cubicBezTo>
                      <a:pt x="2582" y="16398"/>
                      <a:pt x="2982" y="16553"/>
                      <a:pt x="3418" y="16553"/>
                    </a:cubicBezTo>
                    <a:cubicBezTo>
                      <a:pt x="3527" y="16553"/>
                      <a:pt x="3637" y="16544"/>
                      <a:pt x="3750" y="16524"/>
                    </a:cubicBezTo>
                    <a:cubicBezTo>
                      <a:pt x="4053" y="16473"/>
                      <a:pt x="4356" y="16385"/>
                      <a:pt x="4634" y="16271"/>
                    </a:cubicBezTo>
                    <a:cubicBezTo>
                      <a:pt x="5809" y="15766"/>
                      <a:pt x="6920" y="15147"/>
                      <a:pt x="7930" y="14352"/>
                    </a:cubicBezTo>
                    <a:cubicBezTo>
                      <a:pt x="7972" y="14315"/>
                      <a:pt x="8001" y="14296"/>
                      <a:pt x="8022" y="14296"/>
                    </a:cubicBezTo>
                    <a:cubicBezTo>
                      <a:pt x="8052" y="14296"/>
                      <a:pt x="8067" y="14334"/>
                      <a:pt x="8081" y="14415"/>
                    </a:cubicBezTo>
                    <a:cubicBezTo>
                      <a:pt x="8145" y="14806"/>
                      <a:pt x="8220" y="15198"/>
                      <a:pt x="8283" y="15576"/>
                    </a:cubicBezTo>
                    <a:cubicBezTo>
                      <a:pt x="8347" y="15955"/>
                      <a:pt x="8397" y="16334"/>
                      <a:pt x="8498" y="16713"/>
                    </a:cubicBezTo>
                    <a:cubicBezTo>
                      <a:pt x="8549" y="16902"/>
                      <a:pt x="8624" y="17079"/>
                      <a:pt x="8725" y="17256"/>
                    </a:cubicBezTo>
                    <a:cubicBezTo>
                      <a:pt x="8826" y="17420"/>
                      <a:pt x="8940" y="17584"/>
                      <a:pt x="9092" y="17710"/>
                    </a:cubicBezTo>
                    <a:cubicBezTo>
                      <a:pt x="9342" y="17913"/>
                      <a:pt x="9626" y="18015"/>
                      <a:pt x="9934" y="18015"/>
                    </a:cubicBezTo>
                    <a:cubicBezTo>
                      <a:pt x="9952" y="18015"/>
                      <a:pt x="9970" y="18014"/>
                      <a:pt x="9988" y="18013"/>
                    </a:cubicBezTo>
                    <a:cubicBezTo>
                      <a:pt x="10316" y="18013"/>
                      <a:pt x="10645" y="17963"/>
                      <a:pt x="10960" y="17887"/>
                    </a:cubicBezTo>
                    <a:cubicBezTo>
                      <a:pt x="11478" y="17774"/>
                      <a:pt x="12008" y="17660"/>
                      <a:pt x="12526" y="17534"/>
                    </a:cubicBezTo>
                    <a:cubicBezTo>
                      <a:pt x="12715" y="17496"/>
                      <a:pt x="12892" y="17445"/>
                      <a:pt x="13069" y="17382"/>
                    </a:cubicBezTo>
                    <a:cubicBezTo>
                      <a:pt x="13435" y="17243"/>
                      <a:pt x="13738" y="17016"/>
                      <a:pt x="13966" y="16688"/>
                    </a:cubicBezTo>
                    <a:cubicBezTo>
                      <a:pt x="14142" y="16422"/>
                      <a:pt x="14218" y="16132"/>
                      <a:pt x="14243" y="15816"/>
                    </a:cubicBezTo>
                    <a:cubicBezTo>
                      <a:pt x="14256" y="15349"/>
                      <a:pt x="14243" y="14869"/>
                      <a:pt x="14180" y="14402"/>
                    </a:cubicBezTo>
                    <a:cubicBezTo>
                      <a:pt x="14117" y="13847"/>
                      <a:pt x="14054" y="13291"/>
                      <a:pt x="14029" y="12723"/>
                    </a:cubicBezTo>
                    <a:cubicBezTo>
                      <a:pt x="14029" y="12634"/>
                      <a:pt x="14029" y="12533"/>
                      <a:pt x="14029" y="12445"/>
                    </a:cubicBezTo>
                    <a:cubicBezTo>
                      <a:pt x="14037" y="12340"/>
                      <a:pt x="14064" y="12290"/>
                      <a:pt x="14122" y="12290"/>
                    </a:cubicBezTo>
                    <a:cubicBezTo>
                      <a:pt x="14148" y="12290"/>
                      <a:pt x="14179" y="12299"/>
                      <a:pt x="14218" y="12319"/>
                    </a:cubicBezTo>
                    <a:cubicBezTo>
                      <a:pt x="14382" y="12382"/>
                      <a:pt x="14534" y="12458"/>
                      <a:pt x="14685" y="12533"/>
                    </a:cubicBezTo>
                    <a:cubicBezTo>
                      <a:pt x="15241" y="12824"/>
                      <a:pt x="15784" y="13114"/>
                      <a:pt x="16339" y="13392"/>
                    </a:cubicBezTo>
                    <a:cubicBezTo>
                      <a:pt x="16731" y="13594"/>
                      <a:pt x="17135" y="13771"/>
                      <a:pt x="17552" y="13884"/>
                    </a:cubicBezTo>
                    <a:cubicBezTo>
                      <a:pt x="17804" y="13960"/>
                      <a:pt x="18057" y="14011"/>
                      <a:pt x="18309" y="14023"/>
                    </a:cubicBezTo>
                    <a:cubicBezTo>
                      <a:pt x="18355" y="14026"/>
                      <a:pt x="18400" y="14027"/>
                      <a:pt x="18444" y="14027"/>
                    </a:cubicBezTo>
                    <a:cubicBezTo>
                      <a:pt x="18834" y="14027"/>
                      <a:pt x="19197" y="13931"/>
                      <a:pt x="19559" y="13783"/>
                    </a:cubicBezTo>
                    <a:cubicBezTo>
                      <a:pt x="20115" y="13556"/>
                      <a:pt x="20620" y="13240"/>
                      <a:pt x="21087" y="12862"/>
                    </a:cubicBezTo>
                    <a:cubicBezTo>
                      <a:pt x="21302" y="12698"/>
                      <a:pt x="21504" y="12508"/>
                      <a:pt x="21719" y="12331"/>
                    </a:cubicBezTo>
                    <a:cubicBezTo>
                      <a:pt x="22009" y="12091"/>
                      <a:pt x="22287" y="11826"/>
                      <a:pt x="22514" y="11511"/>
                    </a:cubicBezTo>
                    <a:cubicBezTo>
                      <a:pt x="22956" y="10905"/>
                      <a:pt x="23044" y="10261"/>
                      <a:pt x="22716" y="9579"/>
                    </a:cubicBezTo>
                    <a:cubicBezTo>
                      <a:pt x="22464" y="9036"/>
                      <a:pt x="22060" y="8606"/>
                      <a:pt x="21567" y="8265"/>
                    </a:cubicBezTo>
                    <a:cubicBezTo>
                      <a:pt x="20999" y="7861"/>
                      <a:pt x="20367" y="7634"/>
                      <a:pt x="19686" y="7533"/>
                    </a:cubicBezTo>
                    <a:cubicBezTo>
                      <a:pt x="19276" y="7468"/>
                      <a:pt x="18867" y="7440"/>
                      <a:pt x="18457" y="7440"/>
                    </a:cubicBezTo>
                    <a:cubicBezTo>
                      <a:pt x="18071" y="7440"/>
                      <a:pt x="17685" y="7465"/>
                      <a:pt x="17299" y="7508"/>
                    </a:cubicBezTo>
                    <a:cubicBezTo>
                      <a:pt x="16756" y="7558"/>
                      <a:pt x="16201" y="7634"/>
                      <a:pt x="15645" y="7685"/>
                    </a:cubicBezTo>
                    <a:cubicBezTo>
                      <a:pt x="15355" y="7710"/>
                      <a:pt x="15052" y="7735"/>
                      <a:pt x="14748" y="7735"/>
                    </a:cubicBezTo>
                    <a:cubicBezTo>
                      <a:pt x="14673" y="7723"/>
                      <a:pt x="14585" y="7735"/>
                      <a:pt x="14509" y="7672"/>
                    </a:cubicBezTo>
                    <a:lnTo>
                      <a:pt x="14509" y="7672"/>
                    </a:lnTo>
                    <a:cubicBezTo>
                      <a:pt x="14731" y="7462"/>
                      <a:pt x="14942" y="7252"/>
                      <a:pt x="15165" y="7066"/>
                    </a:cubicBezTo>
                    <a:cubicBezTo>
                      <a:pt x="15544" y="6738"/>
                      <a:pt x="15935" y="6409"/>
                      <a:pt x="16289" y="6056"/>
                    </a:cubicBezTo>
                    <a:cubicBezTo>
                      <a:pt x="16832" y="5525"/>
                      <a:pt x="17350" y="4995"/>
                      <a:pt x="17893" y="4465"/>
                    </a:cubicBezTo>
                    <a:cubicBezTo>
                      <a:pt x="18246" y="4111"/>
                      <a:pt x="18574" y="3732"/>
                      <a:pt x="18877" y="3328"/>
                    </a:cubicBezTo>
                    <a:cubicBezTo>
                      <a:pt x="19155" y="2950"/>
                      <a:pt x="19395" y="2545"/>
                      <a:pt x="19534" y="2091"/>
                    </a:cubicBezTo>
                    <a:cubicBezTo>
                      <a:pt x="19597" y="1901"/>
                      <a:pt x="19635" y="1712"/>
                      <a:pt x="19635" y="1510"/>
                    </a:cubicBezTo>
                    <a:cubicBezTo>
                      <a:pt x="19622" y="1182"/>
                      <a:pt x="19471" y="904"/>
                      <a:pt x="19218" y="689"/>
                    </a:cubicBezTo>
                    <a:cubicBezTo>
                      <a:pt x="18903" y="437"/>
                      <a:pt x="18549" y="260"/>
                      <a:pt x="18158" y="146"/>
                    </a:cubicBezTo>
                    <a:cubicBezTo>
                      <a:pt x="17805" y="48"/>
                      <a:pt x="17455" y="1"/>
                      <a:pt x="1710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5"/>
              <p:cNvSpPr/>
              <p:nvPr/>
            </p:nvSpPr>
            <p:spPr>
              <a:xfrm>
                <a:off x="3724835" y="3837173"/>
                <a:ext cx="167325" cy="155975"/>
              </a:xfrm>
              <a:custGeom>
                <a:rect b="b" l="l" r="r" t="t"/>
                <a:pathLst>
                  <a:path extrusionOk="0" h="6239" w="6693">
                    <a:moveTo>
                      <a:pt x="3144" y="1"/>
                    </a:moveTo>
                    <a:cubicBezTo>
                      <a:pt x="3056" y="1"/>
                      <a:pt x="2967" y="13"/>
                      <a:pt x="2879" y="13"/>
                    </a:cubicBezTo>
                    <a:cubicBezTo>
                      <a:pt x="2715" y="13"/>
                      <a:pt x="2538" y="38"/>
                      <a:pt x="2374" y="51"/>
                    </a:cubicBezTo>
                    <a:cubicBezTo>
                      <a:pt x="1983" y="102"/>
                      <a:pt x="1642" y="253"/>
                      <a:pt x="1376" y="556"/>
                    </a:cubicBezTo>
                    <a:cubicBezTo>
                      <a:pt x="1162" y="783"/>
                      <a:pt x="972" y="1036"/>
                      <a:pt x="808" y="1301"/>
                    </a:cubicBezTo>
                    <a:cubicBezTo>
                      <a:pt x="669" y="1503"/>
                      <a:pt x="568" y="1718"/>
                      <a:pt x="480" y="1945"/>
                    </a:cubicBezTo>
                    <a:cubicBezTo>
                      <a:pt x="316" y="2362"/>
                      <a:pt x="177" y="2779"/>
                      <a:pt x="88" y="3220"/>
                    </a:cubicBezTo>
                    <a:cubicBezTo>
                      <a:pt x="13" y="3561"/>
                      <a:pt x="0" y="3915"/>
                      <a:pt x="76" y="4269"/>
                    </a:cubicBezTo>
                    <a:cubicBezTo>
                      <a:pt x="114" y="4483"/>
                      <a:pt x="177" y="4685"/>
                      <a:pt x="278" y="4887"/>
                    </a:cubicBezTo>
                    <a:cubicBezTo>
                      <a:pt x="455" y="5216"/>
                      <a:pt x="707" y="5455"/>
                      <a:pt x="1023" y="5620"/>
                    </a:cubicBezTo>
                    <a:cubicBezTo>
                      <a:pt x="1427" y="5847"/>
                      <a:pt x="1869" y="5986"/>
                      <a:pt x="2323" y="6074"/>
                    </a:cubicBezTo>
                    <a:cubicBezTo>
                      <a:pt x="2904" y="6188"/>
                      <a:pt x="3510" y="6238"/>
                      <a:pt x="4117" y="6238"/>
                    </a:cubicBezTo>
                    <a:cubicBezTo>
                      <a:pt x="4420" y="6238"/>
                      <a:pt x="4723" y="6238"/>
                      <a:pt x="5026" y="6163"/>
                    </a:cubicBezTo>
                    <a:cubicBezTo>
                      <a:pt x="5417" y="6074"/>
                      <a:pt x="5771" y="5910"/>
                      <a:pt x="6023" y="5582"/>
                    </a:cubicBezTo>
                    <a:cubicBezTo>
                      <a:pt x="6276" y="5279"/>
                      <a:pt x="6453" y="4938"/>
                      <a:pt x="6541" y="4559"/>
                    </a:cubicBezTo>
                    <a:cubicBezTo>
                      <a:pt x="6591" y="4344"/>
                      <a:pt x="6629" y="4142"/>
                      <a:pt x="6655" y="3928"/>
                    </a:cubicBezTo>
                    <a:cubicBezTo>
                      <a:pt x="6680" y="3650"/>
                      <a:pt x="6692" y="3372"/>
                      <a:pt x="6617" y="3107"/>
                    </a:cubicBezTo>
                    <a:cubicBezTo>
                      <a:pt x="6579" y="2993"/>
                      <a:pt x="6566" y="2867"/>
                      <a:pt x="6541" y="2741"/>
                    </a:cubicBezTo>
                    <a:cubicBezTo>
                      <a:pt x="6490" y="2438"/>
                      <a:pt x="6440" y="2122"/>
                      <a:pt x="6352" y="1832"/>
                    </a:cubicBezTo>
                    <a:cubicBezTo>
                      <a:pt x="6238" y="1427"/>
                      <a:pt x="6036" y="1074"/>
                      <a:pt x="5720" y="796"/>
                    </a:cubicBezTo>
                    <a:cubicBezTo>
                      <a:pt x="5531" y="645"/>
                      <a:pt x="5329" y="518"/>
                      <a:pt x="5101" y="405"/>
                    </a:cubicBezTo>
                    <a:cubicBezTo>
                      <a:pt x="4483" y="114"/>
                      <a:pt x="3826" y="1"/>
                      <a:pt x="314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09" name="Google Shape;209;p15"/>
          <p:cNvSpPr/>
          <p:nvPr/>
        </p:nvSpPr>
        <p:spPr>
          <a:xfrm>
            <a:off x="8304828" y="4328725"/>
            <a:ext cx="1067262" cy="1724070"/>
          </a:xfrm>
          <a:custGeom>
            <a:rect b="b" l="l" r="r" t="t"/>
            <a:pathLst>
              <a:path extrusionOk="0" h="38778" w="24005">
                <a:moveTo>
                  <a:pt x="1870" y="0"/>
                </a:moveTo>
                <a:cubicBezTo>
                  <a:pt x="1491" y="0"/>
                  <a:pt x="1238" y="215"/>
                  <a:pt x="1024" y="480"/>
                </a:cubicBezTo>
                <a:cubicBezTo>
                  <a:pt x="897" y="631"/>
                  <a:pt x="822" y="834"/>
                  <a:pt x="721" y="1010"/>
                </a:cubicBezTo>
                <a:cubicBezTo>
                  <a:pt x="695" y="1061"/>
                  <a:pt x="683" y="1124"/>
                  <a:pt x="683" y="1200"/>
                </a:cubicBezTo>
                <a:cubicBezTo>
                  <a:pt x="695" y="1326"/>
                  <a:pt x="670" y="1440"/>
                  <a:pt x="632" y="1566"/>
                </a:cubicBezTo>
                <a:cubicBezTo>
                  <a:pt x="506" y="1957"/>
                  <a:pt x="405" y="2361"/>
                  <a:pt x="304" y="2765"/>
                </a:cubicBezTo>
                <a:cubicBezTo>
                  <a:pt x="178" y="3296"/>
                  <a:pt x="77" y="3839"/>
                  <a:pt x="39" y="4394"/>
                </a:cubicBezTo>
                <a:cubicBezTo>
                  <a:pt x="1" y="4899"/>
                  <a:pt x="39" y="5404"/>
                  <a:pt x="140" y="5897"/>
                </a:cubicBezTo>
                <a:cubicBezTo>
                  <a:pt x="228" y="6351"/>
                  <a:pt x="329" y="6806"/>
                  <a:pt x="430" y="7261"/>
                </a:cubicBezTo>
                <a:cubicBezTo>
                  <a:pt x="607" y="8006"/>
                  <a:pt x="708" y="8763"/>
                  <a:pt x="758" y="9533"/>
                </a:cubicBezTo>
                <a:cubicBezTo>
                  <a:pt x="796" y="10001"/>
                  <a:pt x="796" y="10468"/>
                  <a:pt x="809" y="10948"/>
                </a:cubicBezTo>
                <a:cubicBezTo>
                  <a:pt x="809" y="11175"/>
                  <a:pt x="784" y="11390"/>
                  <a:pt x="784" y="11617"/>
                </a:cubicBezTo>
                <a:cubicBezTo>
                  <a:pt x="771" y="12362"/>
                  <a:pt x="771" y="13094"/>
                  <a:pt x="733" y="13827"/>
                </a:cubicBezTo>
                <a:cubicBezTo>
                  <a:pt x="708" y="14180"/>
                  <a:pt x="721" y="14534"/>
                  <a:pt x="695" y="14900"/>
                </a:cubicBezTo>
                <a:cubicBezTo>
                  <a:pt x="670" y="15392"/>
                  <a:pt x="670" y="15897"/>
                  <a:pt x="657" y="16403"/>
                </a:cubicBezTo>
                <a:cubicBezTo>
                  <a:pt x="632" y="17526"/>
                  <a:pt x="619" y="18663"/>
                  <a:pt x="721" y="19787"/>
                </a:cubicBezTo>
                <a:cubicBezTo>
                  <a:pt x="758" y="20153"/>
                  <a:pt x="784" y="20519"/>
                  <a:pt x="834" y="20898"/>
                </a:cubicBezTo>
                <a:cubicBezTo>
                  <a:pt x="923" y="21655"/>
                  <a:pt x="1049" y="22400"/>
                  <a:pt x="1213" y="23158"/>
                </a:cubicBezTo>
                <a:cubicBezTo>
                  <a:pt x="1440" y="24244"/>
                  <a:pt x="1743" y="25292"/>
                  <a:pt x="2173" y="26327"/>
                </a:cubicBezTo>
                <a:cubicBezTo>
                  <a:pt x="2476" y="27060"/>
                  <a:pt x="2817" y="27767"/>
                  <a:pt x="3183" y="28474"/>
                </a:cubicBezTo>
                <a:cubicBezTo>
                  <a:pt x="3827" y="29699"/>
                  <a:pt x="4471" y="30924"/>
                  <a:pt x="5077" y="32161"/>
                </a:cubicBezTo>
                <a:cubicBezTo>
                  <a:pt x="5582" y="33196"/>
                  <a:pt x="6112" y="34207"/>
                  <a:pt x="6668" y="35204"/>
                </a:cubicBezTo>
                <a:cubicBezTo>
                  <a:pt x="6996" y="35810"/>
                  <a:pt x="7375" y="36391"/>
                  <a:pt x="7804" y="36934"/>
                </a:cubicBezTo>
                <a:cubicBezTo>
                  <a:pt x="8196" y="37414"/>
                  <a:pt x="8650" y="37843"/>
                  <a:pt x="9181" y="38171"/>
                </a:cubicBezTo>
                <a:cubicBezTo>
                  <a:pt x="9812" y="38563"/>
                  <a:pt x="10506" y="38778"/>
                  <a:pt x="11251" y="38778"/>
                </a:cubicBezTo>
                <a:cubicBezTo>
                  <a:pt x="11769" y="38778"/>
                  <a:pt x="12274" y="38677"/>
                  <a:pt x="12779" y="38550"/>
                </a:cubicBezTo>
                <a:cubicBezTo>
                  <a:pt x="13638" y="38323"/>
                  <a:pt x="14459" y="37995"/>
                  <a:pt x="15254" y="37578"/>
                </a:cubicBezTo>
                <a:cubicBezTo>
                  <a:pt x="16264" y="37060"/>
                  <a:pt x="17110" y="36353"/>
                  <a:pt x="17805" y="35457"/>
                </a:cubicBezTo>
                <a:cubicBezTo>
                  <a:pt x="18525" y="34535"/>
                  <a:pt x="19131" y="33525"/>
                  <a:pt x="19686" y="32489"/>
                </a:cubicBezTo>
                <a:cubicBezTo>
                  <a:pt x="20507" y="30961"/>
                  <a:pt x="21189" y="29358"/>
                  <a:pt x="21694" y="27691"/>
                </a:cubicBezTo>
                <a:cubicBezTo>
                  <a:pt x="21984" y="26744"/>
                  <a:pt x="22212" y="25772"/>
                  <a:pt x="22401" y="24812"/>
                </a:cubicBezTo>
                <a:cubicBezTo>
                  <a:pt x="22565" y="23991"/>
                  <a:pt x="22704" y="23171"/>
                  <a:pt x="22818" y="22350"/>
                </a:cubicBezTo>
                <a:cubicBezTo>
                  <a:pt x="22919" y="21643"/>
                  <a:pt x="23020" y="20936"/>
                  <a:pt x="23096" y="20229"/>
                </a:cubicBezTo>
                <a:cubicBezTo>
                  <a:pt x="23171" y="19635"/>
                  <a:pt x="23235" y="19029"/>
                  <a:pt x="23298" y="18436"/>
                </a:cubicBezTo>
                <a:cubicBezTo>
                  <a:pt x="23348" y="17829"/>
                  <a:pt x="23411" y="17236"/>
                  <a:pt x="23462" y="16630"/>
                </a:cubicBezTo>
                <a:cubicBezTo>
                  <a:pt x="23487" y="16428"/>
                  <a:pt x="23500" y="16238"/>
                  <a:pt x="23512" y="16036"/>
                </a:cubicBezTo>
                <a:cubicBezTo>
                  <a:pt x="23550" y="15632"/>
                  <a:pt x="23588" y="15216"/>
                  <a:pt x="23626" y="14799"/>
                </a:cubicBezTo>
                <a:cubicBezTo>
                  <a:pt x="23664" y="14370"/>
                  <a:pt x="23689" y="13928"/>
                  <a:pt x="23727" y="13498"/>
                </a:cubicBezTo>
                <a:cubicBezTo>
                  <a:pt x="23740" y="13284"/>
                  <a:pt x="23765" y="13082"/>
                  <a:pt x="23777" y="12867"/>
                </a:cubicBezTo>
                <a:cubicBezTo>
                  <a:pt x="23803" y="12589"/>
                  <a:pt x="23828" y="12311"/>
                  <a:pt x="23853" y="12034"/>
                </a:cubicBezTo>
                <a:cubicBezTo>
                  <a:pt x="23866" y="11768"/>
                  <a:pt x="23891" y="11491"/>
                  <a:pt x="23904" y="11213"/>
                </a:cubicBezTo>
                <a:cubicBezTo>
                  <a:pt x="23929" y="10847"/>
                  <a:pt x="23967" y="10481"/>
                  <a:pt x="23967" y="10127"/>
                </a:cubicBezTo>
                <a:cubicBezTo>
                  <a:pt x="24005" y="8650"/>
                  <a:pt x="24005" y="7185"/>
                  <a:pt x="23904" y="5720"/>
                </a:cubicBezTo>
                <a:cubicBezTo>
                  <a:pt x="23879" y="5329"/>
                  <a:pt x="23853" y="4950"/>
                  <a:pt x="23815" y="4558"/>
                </a:cubicBezTo>
                <a:cubicBezTo>
                  <a:pt x="23765" y="4028"/>
                  <a:pt x="23689" y="3485"/>
                  <a:pt x="23588" y="2967"/>
                </a:cubicBezTo>
                <a:cubicBezTo>
                  <a:pt x="23525" y="2639"/>
                  <a:pt x="23449" y="2323"/>
                  <a:pt x="23361" y="2008"/>
                </a:cubicBezTo>
                <a:cubicBezTo>
                  <a:pt x="23272" y="1717"/>
                  <a:pt x="23159" y="1440"/>
                  <a:pt x="22982" y="1200"/>
                </a:cubicBezTo>
                <a:cubicBezTo>
                  <a:pt x="22814" y="986"/>
                  <a:pt x="22587" y="874"/>
                  <a:pt x="22350" y="874"/>
                </a:cubicBezTo>
                <a:cubicBezTo>
                  <a:pt x="22194" y="874"/>
                  <a:pt x="22034" y="923"/>
                  <a:pt x="21883" y="1023"/>
                </a:cubicBezTo>
                <a:cubicBezTo>
                  <a:pt x="21757" y="1111"/>
                  <a:pt x="21644" y="1225"/>
                  <a:pt x="21543" y="1351"/>
                </a:cubicBezTo>
                <a:cubicBezTo>
                  <a:pt x="21328" y="1654"/>
                  <a:pt x="21176" y="1995"/>
                  <a:pt x="21075" y="2361"/>
                </a:cubicBezTo>
                <a:cubicBezTo>
                  <a:pt x="20987" y="2702"/>
                  <a:pt x="20911" y="3043"/>
                  <a:pt x="20835" y="3397"/>
                </a:cubicBezTo>
                <a:cubicBezTo>
                  <a:pt x="20608" y="4558"/>
                  <a:pt x="20368" y="5720"/>
                  <a:pt x="20280" y="6907"/>
                </a:cubicBezTo>
                <a:cubicBezTo>
                  <a:pt x="20255" y="7261"/>
                  <a:pt x="20229" y="7602"/>
                  <a:pt x="20217" y="7955"/>
                </a:cubicBezTo>
                <a:cubicBezTo>
                  <a:pt x="20191" y="8485"/>
                  <a:pt x="20204" y="9003"/>
                  <a:pt x="20179" y="9533"/>
                </a:cubicBezTo>
                <a:cubicBezTo>
                  <a:pt x="20141" y="10506"/>
                  <a:pt x="20154" y="11478"/>
                  <a:pt x="20141" y="12450"/>
                </a:cubicBezTo>
                <a:cubicBezTo>
                  <a:pt x="20116" y="13587"/>
                  <a:pt x="20128" y="14723"/>
                  <a:pt x="20040" y="15860"/>
                </a:cubicBezTo>
                <a:cubicBezTo>
                  <a:pt x="20015" y="16339"/>
                  <a:pt x="19989" y="16819"/>
                  <a:pt x="19951" y="17299"/>
                </a:cubicBezTo>
                <a:cubicBezTo>
                  <a:pt x="19926" y="17792"/>
                  <a:pt x="19901" y="18284"/>
                  <a:pt x="19863" y="18776"/>
                </a:cubicBezTo>
                <a:cubicBezTo>
                  <a:pt x="19838" y="19269"/>
                  <a:pt x="19800" y="19749"/>
                  <a:pt x="19775" y="20241"/>
                </a:cubicBezTo>
                <a:cubicBezTo>
                  <a:pt x="19762" y="20645"/>
                  <a:pt x="19737" y="21062"/>
                  <a:pt x="19724" y="21479"/>
                </a:cubicBezTo>
                <a:cubicBezTo>
                  <a:pt x="19724" y="21529"/>
                  <a:pt x="19724" y="21567"/>
                  <a:pt x="19724" y="21605"/>
                </a:cubicBezTo>
                <a:cubicBezTo>
                  <a:pt x="19699" y="22072"/>
                  <a:pt x="19674" y="22539"/>
                  <a:pt x="19648" y="23006"/>
                </a:cubicBezTo>
                <a:cubicBezTo>
                  <a:pt x="19623" y="23272"/>
                  <a:pt x="19623" y="23549"/>
                  <a:pt x="19585" y="23815"/>
                </a:cubicBezTo>
                <a:cubicBezTo>
                  <a:pt x="19510" y="24471"/>
                  <a:pt x="19409" y="25140"/>
                  <a:pt x="19244" y="25784"/>
                </a:cubicBezTo>
                <a:cubicBezTo>
                  <a:pt x="19105" y="26315"/>
                  <a:pt x="18967" y="26845"/>
                  <a:pt x="18765" y="27350"/>
                </a:cubicBezTo>
                <a:cubicBezTo>
                  <a:pt x="18588" y="27792"/>
                  <a:pt x="18373" y="28196"/>
                  <a:pt x="18057" y="28550"/>
                </a:cubicBezTo>
                <a:cubicBezTo>
                  <a:pt x="17906" y="28726"/>
                  <a:pt x="17729" y="28878"/>
                  <a:pt x="17514" y="28966"/>
                </a:cubicBezTo>
                <a:cubicBezTo>
                  <a:pt x="17454" y="28994"/>
                  <a:pt x="17403" y="29008"/>
                  <a:pt x="17356" y="29008"/>
                </a:cubicBezTo>
                <a:cubicBezTo>
                  <a:pt x="17276" y="29008"/>
                  <a:pt x="17212" y="28966"/>
                  <a:pt x="17148" y="28878"/>
                </a:cubicBezTo>
                <a:cubicBezTo>
                  <a:pt x="17110" y="28828"/>
                  <a:pt x="17073" y="28764"/>
                  <a:pt x="17047" y="28701"/>
                </a:cubicBezTo>
                <a:cubicBezTo>
                  <a:pt x="16946" y="28512"/>
                  <a:pt x="16883" y="28285"/>
                  <a:pt x="16820" y="28070"/>
                </a:cubicBezTo>
                <a:cubicBezTo>
                  <a:pt x="16605" y="27249"/>
                  <a:pt x="16466" y="26416"/>
                  <a:pt x="16340" y="25582"/>
                </a:cubicBezTo>
                <a:cubicBezTo>
                  <a:pt x="16290" y="25191"/>
                  <a:pt x="16252" y="24787"/>
                  <a:pt x="16189" y="24395"/>
                </a:cubicBezTo>
                <a:cubicBezTo>
                  <a:pt x="16138" y="23953"/>
                  <a:pt x="16113" y="23512"/>
                  <a:pt x="16088" y="23070"/>
                </a:cubicBezTo>
                <a:cubicBezTo>
                  <a:pt x="16050" y="22539"/>
                  <a:pt x="16050" y="22009"/>
                  <a:pt x="16024" y="21479"/>
                </a:cubicBezTo>
                <a:lnTo>
                  <a:pt x="16024" y="21365"/>
                </a:lnTo>
                <a:cubicBezTo>
                  <a:pt x="15999" y="20898"/>
                  <a:pt x="15974" y="20418"/>
                  <a:pt x="15949" y="19951"/>
                </a:cubicBezTo>
                <a:cubicBezTo>
                  <a:pt x="15936" y="19622"/>
                  <a:pt x="15911" y="19294"/>
                  <a:pt x="15898" y="18966"/>
                </a:cubicBezTo>
                <a:cubicBezTo>
                  <a:pt x="15873" y="18739"/>
                  <a:pt x="15860" y="18524"/>
                  <a:pt x="15848" y="18297"/>
                </a:cubicBezTo>
                <a:cubicBezTo>
                  <a:pt x="15822" y="18006"/>
                  <a:pt x="15797" y="17728"/>
                  <a:pt x="15772" y="17451"/>
                </a:cubicBezTo>
                <a:cubicBezTo>
                  <a:pt x="15759" y="17173"/>
                  <a:pt x="15734" y="16908"/>
                  <a:pt x="15721" y="16642"/>
                </a:cubicBezTo>
                <a:cubicBezTo>
                  <a:pt x="15696" y="16251"/>
                  <a:pt x="15658" y="15860"/>
                  <a:pt x="15646" y="15468"/>
                </a:cubicBezTo>
                <a:cubicBezTo>
                  <a:pt x="15620" y="14546"/>
                  <a:pt x="15671" y="13637"/>
                  <a:pt x="15696" y="12715"/>
                </a:cubicBezTo>
                <a:cubicBezTo>
                  <a:pt x="15696" y="12690"/>
                  <a:pt x="15696" y="12678"/>
                  <a:pt x="15696" y="12652"/>
                </a:cubicBezTo>
                <a:cubicBezTo>
                  <a:pt x="15721" y="12274"/>
                  <a:pt x="15747" y="11895"/>
                  <a:pt x="15772" y="11516"/>
                </a:cubicBezTo>
                <a:cubicBezTo>
                  <a:pt x="15785" y="11137"/>
                  <a:pt x="15797" y="10758"/>
                  <a:pt x="15835" y="10379"/>
                </a:cubicBezTo>
                <a:cubicBezTo>
                  <a:pt x="15848" y="10140"/>
                  <a:pt x="15860" y="9900"/>
                  <a:pt x="15873" y="9660"/>
                </a:cubicBezTo>
                <a:cubicBezTo>
                  <a:pt x="15911" y="9117"/>
                  <a:pt x="15949" y="8574"/>
                  <a:pt x="15987" y="8031"/>
                </a:cubicBezTo>
                <a:cubicBezTo>
                  <a:pt x="16012" y="7501"/>
                  <a:pt x="16050" y="6970"/>
                  <a:pt x="16062" y="6440"/>
                </a:cubicBezTo>
                <a:cubicBezTo>
                  <a:pt x="16075" y="5682"/>
                  <a:pt x="16113" y="4912"/>
                  <a:pt x="16037" y="4154"/>
                </a:cubicBezTo>
                <a:cubicBezTo>
                  <a:pt x="16012" y="3712"/>
                  <a:pt x="15949" y="3283"/>
                  <a:pt x="15848" y="2854"/>
                </a:cubicBezTo>
                <a:cubicBezTo>
                  <a:pt x="15772" y="2488"/>
                  <a:pt x="15658" y="2121"/>
                  <a:pt x="15482" y="1781"/>
                </a:cubicBezTo>
                <a:cubicBezTo>
                  <a:pt x="15393" y="1629"/>
                  <a:pt x="15292" y="1503"/>
                  <a:pt x="15166" y="1402"/>
                </a:cubicBezTo>
                <a:cubicBezTo>
                  <a:pt x="15030" y="1293"/>
                  <a:pt x="14881" y="1236"/>
                  <a:pt x="14719" y="1236"/>
                </a:cubicBezTo>
                <a:cubicBezTo>
                  <a:pt x="14655" y="1236"/>
                  <a:pt x="14590" y="1245"/>
                  <a:pt x="14522" y="1263"/>
                </a:cubicBezTo>
                <a:cubicBezTo>
                  <a:pt x="14345" y="1313"/>
                  <a:pt x="14194" y="1402"/>
                  <a:pt x="14055" y="1528"/>
                </a:cubicBezTo>
                <a:cubicBezTo>
                  <a:pt x="13928" y="1642"/>
                  <a:pt x="13815" y="1768"/>
                  <a:pt x="13701" y="1919"/>
                </a:cubicBezTo>
                <a:cubicBezTo>
                  <a:pt x="13360" y="2399"/>
                  <a:pt x="13171" y="2942"/>
                  <a:pt x="13045" y="3523"/>
                </a:cubicBezTo>
                <a:cubicBezTo>
                  <a:pt x="12868" y="4306"/>
                  <a:pt x="12792" y="5114"/>
                  <a:pt x="12704" y="5922"/>
                </a:cubicBezTo>
                <a:cubicBezTo>
                  <a:pt x="12640" y="6415"/>
                  <a:pt x="12615" y="6920"/>
                  <a:pt x="12552" y="7412"/>
                </a:cubicBezTo>
                <a:cubicBezTo>
                  <a:pt x="12502" y="7917"/>
                  <a:pt x="12476" y="8435"/>
                  <a:pt x="12451" y="8940"/>
                </a:cubicBezTo>
                <a:cubicBezTo>
                  <a:pt x="12413" y="9508"/>
                  <a:pt x="12413" y="10076"/>
                  <a:pt x="12401" y="10645"/>
                </a:cubicBezTo>
                <a:cubicBezTo>
                  <a:pt x="12401" y="11491"/>
                  <a:pt x="12401" y="12349"/>
                  <a:pt x="12426" y="13195"/>
                </a:cubicBezTo>
                <a:cubicBezTo>
                  <a:pt x="12438" y="13700"/>
                  <a:pt x="12476" y="14193"/>
                  <a:pt x="12489" y="14698"/>
                </a:cubicBezTo>
                <a:cubicBezTo>
                  <a:pt x="12489" y="14723"/>
                  <a:pt x="12489" y="14748"/>
                  <a:pt x="12489" y="14761"/>
                </a:cubicBezTo>
                <a:cubicBezTo>
                  <a:pt x="12514" y="15102"/>
                  <a:pt x="12539" y="15443"/>
                  <a:pt x="12565" y="15784"/>
                </a:cubicBezTo>
                <a:cubicBezTo>
                  <a:pt x="12590" y="16150"/>
                  <a:pt x="12603" y="16516"/>
                  <a:pt x="12615" y="16882"/>
                </a:cubicBezTo>
                <a:cubicBezTo>
                  <a:pt x="12615" y="16908"/>
                  <a:pt x="12628" y="16933"/>
                  <a:pt x="12628" y="16971"/>
                </a:cubicBezTo>
                <a:cubicBezTo>
                  <a:pt x="12653" y="17299"/>
                  <a:pt x="12678" y="17627"/>
                  <a:pt x="12691" y="17968"/>
                </a:cubicBezTo>
                <a:cubicBezTo>
                  <a:pt x="12716" y="18271"/>
                  <a:pt x="12729" y="18574"/>
                  <a:pt x="12754" y="18877"/>
                </a:cubicBezTo>
                <a:cubicBezTo>
                  <a:pt x="12767" y="19079"/>
                  <a:pt x="12779" y="19269"/>
                  <a:pt x="12792" y="19471"/>
                </a:cubicBezTo>
                <a:cubicBezTo>
                  <a:pt x="12830" y="19888"/>
                  <a:pt x="12880" y="20292"/>
                  <a:pt x="12906" y="20708"/>
                </a:cubicBezTo>
                <a:cubicBezTo>
                  <a:pt x="12943" y="21138"/>
                  <a:pt x="12981" y="21580"/>
                  <a:pt x="13019" y="22009"/>
                </a:cubicBezTo>
                <a:cubicBezTo>
                  <a:pt x="13032" y="22211"/>
                  <a:pt x="13045" y="22400"/>
                  <a:pt x="13057" y="22602"/>
                </a:cubicBezTo>
                <a:cubicBezTo>
                  <a:pt x="13082" y="22918"/>
                  <a:pt x="13108" y="23221"/>
                  <a:pt x="13133" y="23537"/>
                </a:cubicBezTo>
                <a:cubicBezTo>
                  <a:pt x="13158" y="23815"/>
                  <a:pt x="13171" y="24092"/>
                  <a:pt x="13196" y="24370"/>
                </a:cubicBezTo>
                <a:cubicBezTo>
                  <a:pt x="13221" y="24800"/>
                  <a:pt x="13272" y="25254"/>
                  <a:pt x="13310" y="25696"/>
                </a:cubicBezTo>
                <a:cubicBezTo>
                  <a:pt x="13335" y="26100"/>
                  <a:pt x="13360" y="26517"/>
                  <a:pt x="13411" y="26933"/>
                </a:cubicBezTo>
                <a:cubicBezTo>
                  <a:pt x="13461" y="27388"/>
                  <a:pt x="13449" y="27855"/>
                  <a:pt x="13449" y="28322"/>
                </a:cubicBezTo>
                <a:cubicBezTo>
                  <a:pt x="13449" y="28474"/>
                  <a:pt x="13423" y="28625"/>
                  <a:pt x="13398" y="28777"/>
                </a:cubicBezTo>
                <a:cubicBezTo>
                  <a:pt x="13297" y="29194"/>
                  <a:pt x="13120" y="29560"/>
                  <a:pt x="12868" y="29901"/>
                </a:cubicBezTo>
                <a:cubicBezTo>
                  <a:pt x="12792" y="30002"/>
                  <a:pt x="12704" y="30090"/>
                  <a:pt x="12577" y="30153"/>
                </a:cubicBezTo>
                <a:cubicBezTo>
                  <a:pt x="12539" y="30170"/>
                  <a:pt x="12503" y="30179"/>
                  <a:pt x="12467" y="30179"/>
                </a:cubicBezTo>
                <a:cubicBezTo>
                  <a:pt x="12420" y="30179"/>
                  <a:pt x="12375" y="30164"/>
                  <a:pt x="12325" y="30128"/>
                </a:cubicBezTo>
                <a:cubicBezTo>
                  <a:pt x="12249" y="30078"/>
                  <a:pt x="12186" y="29989"/>
                  <a:pt x="12135" y="29901"/>
                </a:cubicBezTo>
                <a:cubicBezTo>
                  <a:pt x="12034" y="29749"/>
                  <a:pt x="11959" y="29585"/>
                  <a:pt x="11908" y="29408"/>
                </a:cubicBezTo>
                <a:cubicBezTo>
                  <a:pt x="11782" y="29080"/>
                  <a:pt x="11681" y="28752"/>
                  <a:pt x="11592" y="28411"/>
                </a:cubicBezTo>
                <a:cubicBezTo>
                  <a:pt x="11289" y="27224"/>
                  <a:pt x="11100" y="26024"/>
                  <a:pt x="11012" y="24812"/>
                </a:cubicBezTo>
                <a:cubicBezTo>
                  <a:pt x="10999" y="24585"/>
                  <a:pt x="10974" y="24358"/>
                  <a:pt x="10961" y="24143"/>
                </a:cubicBezTo>
                <a:cubicBezTo>
                  <a:pt x="10936" y="23827"/>
                  <a:pt x="10911" y="23512"/>
                  <a:pt x="10885" y="23209"/>
                </a:cubicBezTo>
                <a:cubicBezTo>
                  <a:pt x="10860" y="22830"/>
                  <a:pt x="10860" y="22451"/>
                  <a:pt x="10822" y="22072"/>
                </a:cubicBezTo>
                <a:cubicBezTo>
                  <a:pt x="10810" y="21845"/>
                  <a:pt x="10797" y="21618"/>
                  <a:pt x="10784" y="21390"/>
                </a:cubicBezTo>
                <a:cubicBezTo>
                  <a:pt x="10772" y="21138"/>
                  <a:pt x="10759" y="20885"/>
                  <a:pt x="10734" y="20633"/>
                </a:cubicBezTo>
                <a:cubicBezTo>
                  <a:pt x="10709" y="20317"/>
                  <a:pt x="10696" y="20014"/>
                  <a:pt x="10671" y="19698"/>
                </a:cubicBezTo>
                <a:cubicBezTo>
                  <a:pt x="10645" y="19433"/>
                  <a:pt x="10633" y="19168"/>
                  <a:pt x="10607" y="18915"/>
                </a:cubicBezTo>
                <a:cubicBezTo>
                  <a:pt x="10557" y="18360"/>
                  <a:pt x="10506" y="17817"/>
                  <a:pt x="10456" y="17261"/>
                </a:cubicBezTo>
                <a:cubicBezTo>
                  <a:pt x="10418" y="16845"/>
                  <a:pt x="10393" y="16415"/>
                  <a:pt x="10355" y="15999"/>
                </a:cubicBezTo>
                <a:cubicBezTo>
                  <a:pt x="10330" y="15771"/>
                  <a:pt x="10317" y="15557"/>
                  <a:pt x="10304" y="15329"/>
                </a:cubicBezTo>
                <a:cubicBezTo>
                  <a:pt x="10279" y="14900"/>
                  <a:pt x="10241" y="14471"/>
                  <a:pt x="10229" y="14041"/>
                </a:cubicBezTo>
                <a:cubicBezTo>
                  <a:pt x="10203" y="12804"/>
                  <a:pt x="10241" y="11566"/>
                  <a:pt x="10191" y="10329"/>
                </a:cubicBezTo>
                <a:cubicBezTo>
                  <a:pt x="10166" y="9938"/>
                  <a:pt x="10153" y="9546"/>
                  <a:pt x="10128" y="9155"/>
                </a:cubicBezTo>
                <a:cubicBezTo>
                  <a:pt x="10128" y="9129"/>
                  <a:pt x="10128" y="9104"/>
                  <a:pt x="10128" y="9079"/>
                </a:cubicBezTo>
                <a:cubicBezTo>
                  <a:pt x="10102" y="8814"/>
                  <a:pt x="10077" y="8549"/>
                  <a:pt x="10052" y="8283"/>
                </a:cubicBezTo>
                <a:cubicBezTo>
                  <a:pt x="10027" y="7905"/>
                  <a:pt x="10001" y="7538"/>
                  <a:pt x="9951" y="7172"/>
                </a:cubicBezTo>
                <a:cubicBezTo>
                  <a:pt x="9900" y="6655"/>
                  <a:pt x="9837" y="6149"/>
                  <a:pt x="9749" y="5632"/>
                </a:cubicBezTo>
                <a:cubicBezTo>
                  <a:pt x="9635" y="4925"/>
                  <a:pt x="9496" y="4230"/>
                  <a:pt x="9231" y="3561"/>
                </a:cubicBezTo>
                <a:cubicBezTo>
                  <a:pt x="9117" y="3283"/>
                  <a:pt x="9004" y="3018"/>
                  <a:pt x="8840" y="2765"/>
                </a:cubicBezTo>
                <a:cubicBezTo>
                  <a:pt x="8726" y="2589"/>
                  <a:pt x="8587" y="2437"/>
                  <a:pt x="8410" y="2323"/>
                </a:cubicBezTo>
                <a:cubicBezTo>
                  <a:pt x="8276" y="2241"/>
                  <a:pt x="8137" y="2199"/>
                  <a:pt x="7991" y="2199"/>
                </a:cubicBezTo>
                <a:cubicBezTo>
                  <a:pt x="7890" y="2199"/>
                  <a:pt x="7786" y="2219"/>
                  <a:pt x="7678" y="2260"/>
                </a:cubicBezTo>
                <a:cubicBezTo>
                  <a:pt x="7552" y="2311"/>
                  <a:pt x="7438" y="2387"/>
                  <a:pt x="7337" y="2475"/>
                </a:cubicBezTo>
                <a:cubicBezTo>
                  <a:pt x="7186" y="2614"/>
                  <a:pt x="7047" y="2765"/>
                  <a:pt x="6933" y="2930"/>
                </a:cubicBezTo>
                <a:cubicBezTo>
                  <a:pt x="6617" y="3397"/>
                  <a:pt x="6403" y="3902"/>
                  <a:pt x="6251" y="4445"/>
                </a:cubicBezTo>
                <a:cubicBezTo>
                  <a:pt x="5986" y="5316"/>
                  <a:pt x="5860" y="6213"/>
                  <a:pt x="5759" y="7122"/>
                </a:cubicBezTo>
                <a:cubicBezTo>
                  <a:pt x="5708" y="7475"/>
                  <a:pt x="5683" y="7829"/>
                  <a:pt x="5658" y="8182"/>
                </a:cubicBezTo>
                <a:cubicBezTo>
                  <a:pt x="5620" y="8599"/>
                  <a:pt x="5607" y="9016"/>
                  <a:pt x="5595" y="9432"/>
                </a:cubicBezTo>
                <a:cubicBezTo>
                  <a:pt x="5582" y="9748"/>
                  <a:pt x="5595" y="10076"/>
                  <a:pt x="5620" y="10405"/>
                </a:cubicBezTo>
                <a:cubicBezTo>
                  <a:pt x="5632" y="10784"/>
                  <a:pt x="5632" y="11150"/>
                  <a:pt x="5658" y="11516"/>
                </a:cubicBezTo>
                <a:cubicBezTo>
                  <a:pt x="5696" y="12097"/>
                  <a:pt x="5733" y="12665"/>
                  <a:pt x="5797" y="13246"/>
                </a:cubicBezTo>
                <a:cubicBezTo>
                  <a:pt x="5847" y="13751"/>
                  <a:pt x="5910" y="14256"/>
                  <a:pt x="5986" y="14761"/>
                </a:cubicBezTo>
                <a:cubicBezTo>
                  <a:pt x="6150" y="15759"/>
                  <a:pt x="6352" y="16756"/>
                  <a:pt x="6567" y="17754"/>
                </a:cubicBezTo>
                <a:cubicBezTo>
                  <a:pt x="6819" y="18877"/>
                  <a:pt x="7047" y="19989"/>
                  <a:pt x="7287" y="21112"/>
                </a:cubicBezTo>
                <a:cubicBezTo>
                  <a:pt x="7463" y="21895"/>
                  <a:pt x="7628" y="22691"/>
                  <a:pt x="7792" y="23474"/>
                </a:cubicBezTo>
                <a:cubicBezTo>
                  <a:pt x="7880" y="23890"/>
                  <a:pt x="7956" y="24307"/>
                  <a:pt x="8032" y="24724"/>
                </a:cubicBezTo>
                <a:cubicBezTo>
                  <a:pt x="8120" y="25166"/>
                  <a:pt x="8170" y="25608"/>
                  <a:pt x="8221" y="26062"/>
                </a:cubicBezTo>
                <a:cubicBezTo>
                  <a:pt x="8271" y="26542"/>
                  <a:pt x="8322" y="27022"/>
                  <a:pt x="8335" y="27502"/>
                </a:cubicBezTo>
                <a:cubicBezTo>
                  <a:pt x="8347" y="27565"/>
                  <a:pt x="8347" y="27641"/>
                  <a:pt x="8347" y="27716"/>
                </a:cubicBezTo>
                <a:cubicBezTo>
                  <a:pt x="8398" y="28120"/>
                  <a:pt x="8373" y="28512"/>
                  <a:pt x="8322" y="28916"/>
                </a:cubicBezTo>
                <a:cubicBezTo>
                  <a:pt x="8309" y="29017"/>
                  <a:pt x="8271" y="29118"/>
                  <a:pt x="8246" y="29232"/>
                </a:cubicBezTo>
                <a:cubicBezTo>
                  <a:pt x="8221" y="29295"/>
                  <a:pt x="8183" y="29358"/>
                  <a:pt x="8133" y="29421"/>
                </a:cubicBezTo>
                <a:cubicBezTo>
                  <a:pt x="8068" y="29494"/>
                  <a:pt x="7997" y="29531"/>
                  <a:pt x="7919" y="29531"/>
                </a:cubicBezTo>
                <a:cubicBezTo>
                  <a:pt x="7875" y="29531"/>
                  <a:pt x="7829" y="29519"/>
                  <a:pt x="7779" y="29497"/>
                </a:cubicBezTo>
                <a:cubicBezTo>
                  <a:pt x="7653" y="29446"/>
                  <a:pt x="7552" y="29370"/>
                  <a:pt x="7451" y="29282"/>
                </a:cubicBezTo>
                <a:cubicBezTo>
                  <a:pt x="7249" y="29093"/>
                  <a:pt x="7085" y="28891"/>
                  <a:pt x="6933" y="28663"/>
                </a:cubicBezTo>
                <a:cubicBezTo>
                  <a:pt x="6491" y="28007"/>
                  <a:pt x="6125" y="27325"/>
                  <a:pt x="5771" y="26618"/>
                </a:cubicBezTo>
                <a:cubicBezTo>
                  <a:pt x="5355" y="25797"/>
                  <a:pt x="5039" y="24951"/>
                  <a:pt x="4812" y="24067"/>
                </a:cubicBezTo>
                <a:cubicBezTo>
                  <a:pt x="4521" y="23006"/>
                  <a:pt x="4281" y="21933"/>
                  <a:pt x="4130" y="20847"/>
                </a:cubicBezTo>
                <a:cubicBezTo>
                  <a:pt x="4067" y="20418"/>
                  <a:pt x="4029" y="19989"/>
                  <a:pt x="3991" y="19559"/>
                </a:cubicBezTo>
                <a:cubicBezTo>
                  <a:pt x="3953" y="19269"/>
                  <a:pt x="3953" y="18966"/>
                  <a:pt x="3928" y="18663"/>
                </a:cubicBezTo>
                <a:cubicBezTo>
                  <a:pt x="3877" y="18107"/>
                  <a:pt x="3865" y="17552"/>
                  <a:pt x="3865" y="16983"/>
                </a:cubicBezTo>
                <a:cubicBezTo>
                  <a:pt x="3852" y="16238"/>
                  <a:pt x="3852" y="15493"/>
                  <a:pt x="3877" y="14736"/>
                </a:cubicBezTo>
                <a:cubicBezTo>
                  <a:pt x="3903" y="14155"/>
                  <a:pt x="3890" y="13574"/>
                  <a:pt x="3865" y="12993"/>
                </a:cubicBezTo>
                <a:cubicBezTo>
                  <a:pt x="3839" y="12438"/>
                  <a:pt x="3865" y="11869"/>
                  <a:pt x="3814" y="11314"/>
                </a:cubicBezTo>
                <a:cubicBezTo>
                  <a:pt x="3789" y="11036"/>
                  <a:pt x="3776" y="10758"/>
                  <a:pt x="3751" y="10493"/>
                </a:cubicBezTo>
                <a:cubicBezTo>
                  <a:pt x="3700" y="9975"/>
                  <a:pt x="3675" y="9458"/>
                  <a:pt x="3675" y="8940"/>
                </a:cubicBezTo>
                <a:lnTo>
                  <a:pt x="3675" y="7753"/>
                </a:lnTo>
                <a:lnTo>
                  <a:pt x="3663" y="7753"/>
                </a:lnTo>
                <a:cubicBezTo>
                  <a:pt x="3637" y="7084"/>
                  <a:pt x="3675" y="6364"/>
                  <a:pt x="3637" y="5644"/>
                </a:cubicBezTo>
                <a:cubicBezTo>
                  <a:pt x="3612" y="5165"/>
                  <a:pt x="3612" y="4685"/>
                  <a:pt x="3587" y="4205"/>
                </a:cubicBezTo>
                <a:cubicBezTo>
                  <a:pt x="3574" y="3624"/>
                  <a:pt x="3562" y="3043"/>
                  <a:pt x="3498" y="2462"/>
                </a:cubicBezTo>
                <a:cubicBezTo>
                  <a:pt x="3461" y="2121"/>
                  <a:pt x="3397" y="1781"/>
                  <a:pt x="3309" y="1452"/>
                </a:cubicBezTo>
                <a:cubicBezTo>
                  <a:pt x="3145" y="884"/>
                  <a:pt x="2817" y="442"/>
                  <a:pt x="2299" y="126"/>
                </a:cubicBezTo>
                <a:cubicBezTo>
                  <a:pt x="2160" y="51"/>
                  <a:pt x="2021" y="0"/>
                  <a:pt x="18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1_1_1_1">
    <p:spTree>
      <p:nvGrpSpPr>
        <p:cNvPr id="210" name="Shape 210"/>
        <p:cNvGrpSpPr/>
        <p:nvPr/>
      </p:nvGrpSpPr>
      <p:grpSpPr>
        <a:xfrm>
          <a:off x="0" y="0"/>
          <a:ext cx="0" cy="0"/>
          <a:chOff x="0" y="0"/>
          <a:chExt cx="0" cy="0"/>
        </a:xfrm>
      </p:grpSpPr>
      <p:sp>
        <p:nvSpPr>
          <p:cNvPr id="211" name="Google Shape;211;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212" name="Google Shape;212;p16"/>
          <p:cNvGrpSpPr/>
          <p:nvPr/>
        </p:nvGrpSpPr>
        <p:grpSpPr>
          <a:xfrm>
            <a:off x="-834903" y="-628016"/>
            <a:ext cx="10956230" cy="6985104"/>
            <a:chOff x="-834903" y="-628016"/>
            <a:chExt cx="10956230" cy="6985104"/>
          </a:xfrm>
        </p:grpSpPr>
        <p:grpSp>
          <p:nvGrpSpPr>
            <p:cNvPr id="213" name="Google Shape;213;p16"/>
            <p:cNvGrpSpPr/>
            <p:nvPr/>
          </p:nvGrpSpPr>
          <p:grpSpPr>
            <a:xfrm rot="1237621">
              <a:off x="-693058" y="2243878"/>
              <a:ext cx="1165875" cy="1017450"/>
              <a:chOff x="6464500" y="1660150"/>
              <a:chExt cx="913925" cy="797575"/>
            </a:xfrm>
          </p:grpSpPr>
          <p:sp>
            <p:nvSpPr>
              <p:cNvPr id="214" name="Google Shape;214;p16"/>
              <p:cNvSpPr/>
              <p:nvPr/>
            </p:nvSpPr>
            <p:spPr>
              <a:xfrm>
                <a:off x="6464500" y="1660150"/>
                <a:ext cx="913925" cy="797575"/>
              </a:xfrm>
              <a:custGeom>
                <a:rect b="b" l="l" r="r" t="t"/>
                <a:pathLst>
                  <a:path extrusionOk="0" h="31903" w="36557">
                    <a:moveTo>
                      <a:pt x="10915" y="1"/>
                    </a:moveTo>
                    <a:cubicBezTo>
                      <a:pt x="10263" y="1"/>
                      <a:pt x="9622" y="127"/>
                      <a:pt x="9004" y="410"/>
                    </a:cubicBezTo>
                    <a:cubicBezTo>
                      <a:pt x="8423" y="675"/>
                      <a:pt x="7956" y="1104"/>
                      <a:pt x="7527" y="1571"/>
                    </a:cubicBezTo>
                    <a:cubicBezTo>
                      <a:pt x="7148" y="1988"/>
                      <a:pt x="6845" y="2443"/>
                      <a:pt x="6580" y="2935"/>
                    </a:cubicBezTo>
                    <a:cubicBezTo>
                      <a:pt x="6251" y="3529"/>
                      <a:pt x="6062" y="4173"/>
                      <a:pt x="6100" y="4867"/>
                    </a:cubicBezTo>
                    <a:cubicBezTo>
                      <a:pt x="6112" y="5170"/>
                      <a:pt x="6138" y="5486"/>
                      <a:pt x="6201" y="5789"/>
                    </a:cubicBezTo>
                    <a:cubicBezTo>
                      <a:pt x="6403" y="6887"/>
                      <a:pt x="6693" y="7973"/>
                      <a:pt x="7009" y="9059"/>
                    </a:cubicBezTo>
                    <a:cubicBezTo>
                      <a:pt x="7299" y="10032"/>
                      <a:pt x="7590" y="11016"/>
                      <a:pt x="7867" y="11989"/>
                    </a:cubicBezTo>
                    <a:cubicBezTo>
                      <a:pt x="7905" y="12115"/>
                      <a:pt x="7956" y="12241"/>
                      <a:pt x="7931" y="12405"/>
                    </a:cubicBezTo>
                    <a:cubicBezTo>
                      <a:pt x="7792" y="12317"/>
                      <a:pt x="7703" y="12216"/>
                      <a:pt x="7602" y="12128"/>
                    </a:cubicBezTo>
                    <a:cubicBezTo>
                      <a:pt x="7173" y="11673"/>
                      <a:pt x="6718" y="11256"/>
                      <a:pt x="6239" y="10865"/>
                    </a:cubicBezTo>
                    <a:cubicBezTo>
                      <a:pt x="5822" y="10549"/>
                      <a:pt x="5367" y="10259"/>
                      <a:pt x="4887" y="10044"/>
                    </a:cubicBezTo>
                    <a:cubicBezTo>
                      <a:pt x="4566" y="9904"/>
                      <a:pt x="4253" y="9837"/>
                      <a:pt x="3947" y="9837"/>
                    </a:cubicBezTo>
                    <a:cubicBezTo>
                      <a:pt x="3483" y="9837"/>
                      <a:pt x="3036" y="9990"/>
                      <a:pt x="2602" y="10271"/>
                    </a:cubicBezTo>
                    <a:cubicBezTo>
                      <a:pt x="2185" y="10549"/>
                      <a:pt x="1844" y="10903"/>
                      <a:pt x="1567" y="11307"/>
                    </a:cubicBezTo>
                    <a:cubicBezTo>
                      <a:pt x="380" y="12961"/>
                      <a:pt x="1" y="14792"/>
                      <a:pt x="316" y="16787"/>
                    </a:cubicBezTo>
                    <a:cubicBezTo>
                      <a:pt x="430" y="17532"/>
                      <a:pt x="721" y="18226"/>
                      <a:pt x="1087" y="18883"/>
                    </a:cubicBezTo>
                    <a:cubicBezTo>
                      <a:pt x="1327" y="19338"/>
                      <a:pt x="1604" y="19780"/>
                      <a:pt x="1908" y="20196"/>
                    </a:cubicBezTo>
                    <a:cubicBezTo>
                      <a:pt x="2413" y="20916"/>
                      <a:pt x="2918" y="21636"/>
                      <a:pt x="3486" y="22305"/>
                    </a:cubicBezTo>
                    <a:cubicBezTo>
                      <a:pt x="4193" y="23164"/>
                      <a:pt x="4925" y="23997"/>
                      <a:pt x="5746" y="24742"/>
                    </a:cubicBezTo>
                    <a:cubicBezTo>
                      <a:pt x="6289" y="25247"/>
                      <a:pt x="6845" y="25714"/>
                      <a:pt x="7375" y="26232"/>
                    </a:cubicBezTo>
                    <a:cubicBezTo>
                      <a:pt x="7817" y="26661"/>
                      <a:pt x="8259" y="27091"/>
                      <a:pt x="8713" y="27520"/>
                    </a:cubicBezTo>
                    <a:cubicBezTo>
                      <a:pt x="9320" y="28075"/>
                      <a:pt x="9951" y="28618"/>
                      <a:pt x="10633" y="29086"/>
                    </a:cubicBezTo>
                    <a:cubicBezTo>
                      <a:pt x="10822" y="29212"/>
                      <a:pt x="10999" y="29363"/>
                      <a:pt x="11201" y="29502"/>
                    </a:cubicBezTo>
                    <a:cubicBezTo>
                      <a:pt x="12211" y="30197"/>
                      <a:pt x="13322" y="30651"/>
                      <a:pt x="14509" y="30954"/>
                    </a:cubicBezTo>
                    <a:cubicBezTo>
                      <a:pt x="15343" y="31169"/>
                      <a:pt x="16189" y="31396"/>
                      <a:pt x="17022" y="31624"/>
                    </a:cubicBezTo>
                    <a:cubicBezTo>
                      <a:pt x="17685" y="31809"/>
                      <a:pt x="18348" y="31902"/>
                      <a:pt x="19024" y="31902"/>
                    </a:cubicBezTo>
                    <a:cubicBezTo>
                      <a:pt x="19314" y="31902"/>
                      <a:pt x="19606" y="31885"/>
                      <a:pt x="19901" y="31851"/>
                    </a:cubicBezTo>
                    <a:cubicBezTo>
                      <a:pt x="20709" y="31750"/>
                      <a:pt x="21543" y="31699"/>
                      <a:pt x="22363" y="31624"/>
                    </a:cubicBezTo>
                    <a:cubicBezTo>
                      <a:pt x="23361" y="31535"/>
                      <a:pt x="24346" y="31409"/>
                      <a:pt x="25318" y="31182"/>
                    </a:cubicBezTo>
                    <a:cubicBezTo>
                      <a:pt x="25697" y="31093"/>
                      <a:pt x="26088" y="30980"/>
                      <a:pt x="26454" y="30803"/>
                    </a:cubicBezTo>
                    <a:cubicBezTo>
                      <a:pt x="26619" y="30727"/>
                      <a:pt x="26783" y="30677"/>
                      <a:pt x="26960" y="30626"/>
                    </a:cubicBezTo>
                    <a:cubicBezTo>
                      <a:pt x="28993" y="30096"/>
                      <a:pt x="30823" y="29174"/>
                      <a:pt x="32478" y="27886"/>
                    </a:cubicBezTo>
                    <a:cubicBezTo>
                      <a:pt x="33450" y="27128"/>
                      <a:pt x="34397" y="26333"/>
                      <a:pt x="35256" y="25424"/>
                    </a:cubicBezTo>
                    <a:cubicBezTo>
                      <a:pt x="35546" y="25121"/>
                      <a:pt x="35798" y="24805"/>
                      <a:pt x="36013" y="24452"/>
                    </a:cubicBezTo>
                    <a:cubicBezTo>
                      <a:pt x="36165" y="24186"/>
                      <a:pt x="36278" y="23921"/>
                      <a:pt x="36341" y="23631"/>
                    </a:cubicBezTo>
                    <a:cubicBezTo>
                      <a:pt x="36556" y="22709"/>
                      <a:pt x="36114" y="21876"/>
                      <a:pt x="35243" y="21522"/>
                    </a:cubicBezTo>
                    <a:cubicBezTo>
                      <a:pt x="34915" y="21383"/>
                      <a:pt x="34586" y="21307"/>
                      <a:pt x="34233" y="21257"/>
                    </a:cubicBezTo>
                    <a:cubicBezTo>
                      <a:pt x="33946" y="21221"/>
                      <a:pt x="33660" y="21208"/>
                      <a:pt x="33373" y="21208"/>
                    </a:cubicBezTo>
                    <a:cubicBezTo>
                      <a:pt x="33054" y="21208"/>
                      <a:pt x="32734" y="21224"/>
                      <a:pt x="32414" y="21244"/>
                    </a:cubicBezTo>
                    <a:cubicBezTo>
                      <a:pt x="30924" y="21358"/>
                      <a:pt x="29434" y="21535"/>
                      <a:pt x="27970" y="21876"/>
                    </a:cubicBezTo>
                    <a:cubicBezTo>
                      <a:pt x="27912" y="21892"/>
                      <a:pt x="27850" y="21924"/>
                      <a:pt x="27778" y="21924"/>
                    </a:cubicBezTo>
                    <a:cubicBezTo>
                      <a:pt x="27740" y="21924"/>
                      <a:pt x="27698" y="21915"/>
                      <a:pt x="27654" y="21888"/>
                    </a:cubicBezTo>
                    <a:cubicBezTo>
                      <a:pt x="27919" y="21573"/>
                      <a:pt x="28172" y="21270"/>
                      <a:pt x="28450" y="20979"/>
                    </a:cubicBezTo>
                    <a:cubicBezTo>
                      <a:pt x="28967" y="20424"/>
                      <a:pt x="29548" y="19931"/>
                      <a:pt x="30116" y="19413"/>
                    </a:cubicBezTo>
                    <a:cubicBezTo>
                      <a:pt x="30861" y="18744"/>
                      <a:pt x="31581" y="18050"/>
                      <a:pt x="32238" y="17279"/>
                    </a:cubicBezTo>
                    <a:cubicBezTo>
                      <a:pt x="32541" y="16926"/>
                      <a:pt x="32831" y="16560"/>
                      <a:pt x="33096" y="16181"/>
                    </a:cubicBezTo>
                    <a:cubicBezTo>
                      <a:pt x="33740" y="15221"/>
                      <a:pt x="34283" y="14211"/>
                      <a:pt x="34725" y="13150"/>
                    </a:cubicBezTo>
                    <a:cubicBezTo>
                      <a:pt x="34877" y="12772"/>
                      <a:pt x="35016" y="12405"/>
                      <a:pt x="35079" y="12001"/>
                    </a:cubicBezTo>
                    <a:cubicBezTo>
                      <a:pt x="35129" y="11711"/>
                      <a:pt x="35129" y="11408"/>
                      <a:pt x="35053" y="11117"/>
                    </a:cubicBezTo>
                    <a:cubicBezTo>
                      <a:pt x="34889" y="10574"/>
                      <a:pt x="34548" y="10196"/>
                      <a:pt x="33993" y="10032"/>
                    </a:cubicBezTo>
                    <a:cubicBezTo>
                      <a:pt x="33755" y="9962"/>
                      <a:pt x="33516" y="9931"/>
                      <a:pt x="33275" y="9931"/>
                    </a:cubicBezTo>
                    <a:cubicBezTo>
                      <a:pt x="33120" y="9931"/>
                      <a:pt x="32964" y="9944"/>
                      <a:pt x="32806" y="9968"/>
                    </a:cubicBezTo>
                    <a:cubicBezTo>
                      <a:pt x="31808" y="10120"/>
                      <a:pt x="30874" y="10436"/>
                      <a:pt x="29990" y="10903"/>
                    </a:cubicBezTo>
                    <a:cubicBezTo>
                      <a:pt x="29081" y="11370"/>
                      <a:pt x="28248" y="11963"/>
                      <a:pt x="27439" y="12582"/>
                    </a:cubicBezTo>
                    <a:cubicBezTo>
                      <a:pt x="26000" y="13693"/>
                      <a:pt x="24624" y="14855"/>
                      <a:pt x="23235" y="16017"/>
                    </a:cubicBezTo>
                    <a:cubicBezTo>
                      <a:pt x="23108" y="16130"/>
                      <a:pt x="22982" y="16231"/>
                      <a:pt x="22843" y="16345"/>
                    </a:cubicBezTo>
                    <a:cubicBezTo>
                      <a:pt x="22755" y="16244"/>
                      <a:pt x="22818" y="16156"/>
                      <a:pt x="22843" y="16080"/>
                    </a:cubicBezTo>
                    <a:cubicBezTo>
                      <a:pt x="23096" y="15171"/>
                      <a:pt x="23348" y="14262"/>
                      <a:pt x="23588" y="13365"/>
                    </a:cubicBezTo>
                    <a:cubicBezTo>
                      <a:pt x="23992" y="11888"/>
                      <a:pt x="24295" y="10398"/>
                      <a:pt x="24510" y="8882"/>
                    </a:cubicBezTo>
                    <a:cubicBezTo>
                      <a:pt x="24611" y="8163"/>
                      <a:pt x="24674" y="7443"/>
                      <a:pt x="24687" y="6723"/>
                    </a:cubicBezTo>
                    <a:cubicBezTo>
                      <a:pt x="24699" y="6168"/>
                      <a:pt x="24674" y="5612"/>
                      <a:pt x="24560" y="5069"/>
                    </a:cubicBezTo>
                    <a:cubicBezTo>
                      <a:pt x="24447" y="4463"/>
                      <a:pt x="24232" y="3895"/>
                      <a:pt x="23778" y="3453"/>
                    </a:cubicBezTo>
                    <a:cubicBezTo>
                      <a:pt x="23441" y="3126"/>
                      <a:pt x="23055" y="2957"/>
                      <a:pt x="22613" y="2957"/>
                    </a:cubicBezTo>
                    <a:cubicBezTo>
                      <a:pt x="22508" y="2957"/>
                      <a:pt x="22399" y="2966"/>
                      <a:pt x="22288" y="2986"/>
                    </a:cubicBezTo>
                    <a:cubicBezTo>
                      <a:pt x="21947" y="3049"/>
                      <a:pt x="21644" y="3188"/>
                      <a:pt x="21353" y="3364"/>
                    </a:cubicBezTo>
                    <a:cubicBezTo>
                      <a:pt x="20810" y="3693"/>
                      <a:pt x="20343" y="4122"/>
                      <a:pt x="19926" y="4602"/>
                    </a:cubicBezTo>
                    <a:cubicBezTo>
                      <a:pt x="19383" y="5221"/>
                      <a:pt x="19005" y="5940"/>
                      <a:pt x="18664" y="6673"/>
                    </a:cubicBezTo>
                    <a:cubicBezTo>
                      <a:pt x="17956" y="8163"/>
                      <a:pt x="17363" y="9691"/>
                      <a:pt x="16858" y="11244"/>
                    </a:cubicBezTo>
                    <a:cubicBezTo>
                      <a:pt x="16845" y="11307"/>
                      <a:pt x="16833" y="11370"/>
                      <a:pt x="16757" y="11395"/>
                    </a:cubicBezTo>
                    <a:cubicBezTo>
                      <a:pt x="16681" y="11319"/>
                      <a:pt x="16719" y="11231"/>
                      <a:pt x="16719" y="11143"/>
                    </a:cubicBezTo>
                    <a:cubicBezTo>
                      <a:pt x="16669" y="10208"/>
                      <a:pt x="16618" y="9287"/>
                      <a:pt x="16479" y="8365"/>
                    </a:cubicBezTo>
                    <a:cubicBezTo>
                      <a:pt x="16328" y="7355"/>
                      <a:pt x="16138" y="6357"/>
                      <a:pt x="15860" y="5372"/>
                    </a:cubicBezTo>
                    <a:cubicBezTo>
                      <a:pt x="15608" y="4488"/>
                      <a:pt x="15317" y="3617"/>
                      <a:pt x="14951" y="2784"/>
                    </a:cubicBezTo>
                    <a:cubicBezTo>
                      <a:pt x="14762" y="2380"/>
                      <a:pt x="14547" y="1988"/>
                      <a:pt x="14295" y="1635"/>
                    </a:cubicBezTo>
                    <a:cubicBezTo>
                      <a:pt x="13689" y="789"/>
                      <a:pt x="12893" y="246"/>
                      <a:pt x="11845" y="81"/>
                    </a:cubicBezTo>
                    <a:cubicBezTo>
                      <a:pt x="11533" y="29"/>
                      <a:pt x="11223" y="1"/>
                      <a:pt x="109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6"/>
              <p:cNvSpPr/>
              <p:nvPr/>
            </p:nvSpPr>
            <p:spPr>
              <a:xfrm>
                <a:off x="6862900" y="2203150"/>
                <a:ext cx="117450" cy="119350"/>
              </a:xfrm>
              <a:custGeom>
                <a:rect b="b" l="l" r="r" t="t"/>
                <a:pathLst>
                  <a:path extrusionOk="0" h="4774" w="4698">
                    <a:moveTo>
                      <a:pt x="4230" y="1"/>
                    </a:moveTo>
                    <a:cubicBezTo>
                      <a:pt x="4167" y="1"/>
                      <a:pt x="4104" y="10"/>
                      <a:pt x="4041" y="29"/>
                    </a:cubicBezTo>
                    <a:cubicBezTo>
                      <a:pt x="3889" y="80"/>
                      <a:pt x="3738" y="156"/>
                      <a:pt x="3599" y="257"/>
                    </a:cubicBezTo>
                    <a:cubicBezTo>
                      <a:pt x="3397" y="396"/>
                      <a:pt x="3207" y="547"/>
                      <a:pt x="3018" y="711"/>
                    </a:cubicBezTo>
                    <a:cubicBezTo>
                      <a:pt x="2324" y="1317"/>
                      <a:pt x="1629" y="1923"/>
                      <a:pt x="998" y="2593"/>
                    </a:cubicBezTo>
                    <a:cubicBezTo>
                      <a:pt x="758" y="2858"/>
                      <a:pt x="518" y="3123"/>
                      <a:pt x="316" y="3426"/>
                    </a:cubicBezTo>
                    <a:cubicBezTo>
                      <a:pt x="215" y="3565"/>
                      <a:pt x="139" y="3716"/>
                      <a:pt x="76" y="3868"/>
                    </a:cubicBezTo>
                    <a:cubicBezTo>
                      <a:pt x="25" y="4007"/>
                      <a:pt x="0" y="4158"/>
                      <a:pt x="25" y="4310"/>
                    </a:cubicBezTo>
                    <a:cubicBezTo>
                      <a:pt x="63" y="4537"/>
                      <a:pt x="240" y="4727"/>
                      <a:pt x="429" y="4764"/>
                    </a:cubicBezTo>
                    <a:cubicBezTo>
                      <a:pt x="473" y="4770"/>
                      <a:pt x="516" y="4773"/>
                      <a:pt x="558" y="4773"/>
                    </a:cubicBezTo>
                    <a:cubicBezTo>
                      <a:pt x="699" y="4773"/>
                      <a:pt x="831" y="4738"/>
                      <a:pt x="947" y="4651"/>
                    </a:cubicBezTo>
                    <a:cubicBezTo>
                      <a:pt x="1073" y="4562"/>
                      <a:pt x="1212" y="4474"/>
                      <a:pt x="1326" y="4373"/>
                    </a:cubicBezTo>
                    <a:cubicBezTo>
                      <a:pt x="2210" y="3679"/>
                      <a:pt x="3031" y="2921"/>
                      <a:pt x="3776" y="2075"/>
                    </a:cubicBezTo>
                    <a:cubicBezTo>
                      <a:pt x="3965" y="1848"/>
                      <a:pt x="4154" y="1608"/>
                      <a:pt x="4319" y="1368"/>
                    </a:cubicBezTo>
                    <a:cubicBezTo>
                      <a:pt x="4445" y="1153"/>
                      <a:pt x="4571" y="938"/>
                      <a:pt x="4647" y="699"/>
                    </a:cubicBezTo>
                    <a:cubicBezTo>
                      <a:pt x="4685" y="598"/>
                      <a:pt x="4697" y="484"/>
                      <a:pt x="4685" y="370"/>
                    </a:cubicBezTo>
                    <a:cubicBezTo>
                      <a:pt x="4672" y="206"/>
                      <a:pt x="4584" y="80"/>
                      <a:pt x="4420" y="29"/>
                    </a:cubicBezTo>
                    <a:cubicBezTo>
                      <a:pt x="4356" y="10"/>
                      <a:pt x="4293" y="1"/>
                      <a:pt x="42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6"/>
              <p:cNvSpPr/>
              <p:nvPr/>
            </p:nvSpPr>
            <p:spPr>
              <a:xfrm>
                <a:off x="6778925" y="2148925"/>
                <a:ext cx="66625" cy="151800"/>
              </a:xfrm>
              <a:custGeom>
                <a:rect b="b" l="l" r="r" t="t"/>
                <a:pathLst>
                  <a:path extrusionOk="0" h="6072" w="2665">
                    <a:moveTo>
                      <a:pt x="672" y="1"/>
                    </a:moveTo>
                    <a:cubicBezTo>
                      <a:pt x="533" y="1"/>
                      <a:pt x="403" y="71"/>
                      <a:pt x="291" y="191"/>
                    </a:cubicBezTo>
                    <a:cubicBezTo>
                      <a:pt x="253" y="229"/>
                      <a:pt x="228" y="279"/>
                      <a:pt x="215" y="292"/>
                    </a:cubicBezTo>
                    <a:cubicBezTo>
                      <a:pt x="152" y="393"/>
                      <a:pt x="114" y="468"/>
                      <a:pt x="89" y="557"/>
                    </a:cubicBezTo>
                    <a:cubicBezTo>
                      <a:pt x="13" y="797"/>
                      <a:pt x="0" y="1049"/>
                      <a:pt x="26" y="1302"/>
                    </a:cubicBezTo>
                    <a:cubicBezTo>
                      <a:pt x="76" y="1883"/>
                      <a:pt x="202" y="2451"/>
                      <a:pt x="404" y="2994"/>
                    </a:cubicBezTo>
                    <a:cubicBezTo>
                      <a:pt x="594" y="3524"/>
                      <a:pt x="808" y="4042"/>
                      <a:pt x="1061" y="4547"/>
                    </a:cubicBezTo>
                    <a:cubicBezTo>
                      <a:pt x="1187" y="4800"/>
                      <a:pt x="1314" y="5052"/>
                      <a:pt x="1427" y="5317"/>
                    </a:cubicBezTo>
                    <a:cubicBezTo>
                      <a:pt x="1465" y="5418"/>
                      <a:pt x="1516" y="5519"/>
                      <a:pt x="1566" y="5608"/>
                    </a:cubicBezTo>
                    <a:cubicBezTo>
                      <a:pt x="1667" y="5797"/>
                      <a:pt x="1806" y="5936"/>
                      <a:pt x="1995" y="6024"/>
                    </a:cubicBezTo>
                    <a:cubicBezTo>
                      <a:pt x="2065" y="6056"/>
                      <a:pt x="2138" y="6072"/>
                      <a:pt x="2208" y="6072"/>
                    </a:cubicBezTo>
                    <a:cubicBezTo>
                      <a:pt x="2392" y="6072"/>
                      <a:pt x="2559" y="5962"/>
                      <a:pt x="2614" y="5734"/>
                    </a:cubicBezTo>
                    <a:cubicBezTo>
                      <a:pt x="2652" y="5582"/>
                      <a:pt x="2665" y="5431"/>
                      <a:pt x="2652" y="5279"/>
                    </a:cubicBezTo>
                    <a:cubicBezTo>
                      <a:pt x="2639" y="5115"/>
                      <a:pt x="2602" y="4951"/>
                      <a:pt x="2564" y="4787"/>
                    </a:cubicBezTo>
                    <a:cubicBezTo>
                      <a:pt x="2336" y="3840"/>
                      <a:pt x="2071" y="2905"/>
                      <a:pt x="1806" y="1971"/>
                    </a:cubicBezTo>
                    <a:cubicBezTo>
                      <a:pt x="1730" y="1719"/>
                      <a:pt x="1655" y="1479"/>
                      <a:pt x="1566" y="1226"/>
                    </a:cubicBezTo>
                    <a:cubicBezTo>
                      <a:pt x="1490" y="974"/>
                      <a:pt x="1389" y="721"/>
                      <a:pt x="1263" y="494"/>
                    </a:cubicBezTo>
                    <a:cubicBezTo>
                      <a:pt x="1213" y="380"/>
                      <a:pt x="1137" y="279"/>
                      <a:pt x="1061" y="191"/>
                    </a:cubicBezTo>
                    <a:cubicBezTo>
                      <a:pt x="929" y="59"/>
                      <a:pt x="797" y="1"/>
                      <a:pt x="6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6"/>
              <p:cNvSpPr/>
              <p:nvPr/>
            </p:nvSpPr>
            <p:spPr>
              <a:xfrm>
                <a:off x="6645700" y="2205775"/>
                <a:ext cx="137975" cy="101425"/>
              </a:xfrm>
              <a:custGeom>
                <a:rect b="b" l="l" r="r" t="t"/>
                <a:pathLst>
                  <a:path extrusionOk="0" h="4057" w="5519">
                    <a:moveTo>
                      <a:pt x="455" y="0"/>
                    </a:moveTo>
                    <a:cubicBezTo>
                      <a:pt x="253" y="13"/>
                      <a:pt x="39" y="190"/>
                      <a:pt x="13" y="392"/>
                    </a:cubicBezTo>
                    <a:cubicBezTo>
                      <a:pt x="1" y="455"/>
                      <a:pt x="1" y="518"/>
                      <a:pt x="26" y="568"/>
                    </a:cubicBezTo>
                    <a:cubicBezTo>
                      <a:pt x="51" y="631"/>
                      <a:pt x="77" y="695"/>
                      <a:pt x="114" y="745"/>
                    </a:cubicBezTo>
                    <a:cubicBezTo>
                      <a:pt x="165" y="821"/>
                      <a:pt x="228" y="897"/>
                      <a:pt x="291" y="960"/>
                    </a:cubicBezTo>
                    <a:cubicBezTo>
                      <a:pt x="632" y="1351"/>
                      <a:pt x="1024" y="1680"/>
                      <a:pt x="1440" y="1983"/>
                    </a:cubicBezTo>
                    <a:cubicBezTo>
                      <a:pt x="2198" y="2551"/>
                      <a:pt x="2993" y="3081"/>
                      <a:pt x="3814" y="3548"/>
                    </a:cubicBezTo>
                    <a:cubicBezTo>
                      <a:pt x="4054" y="3687"/>
                      <a:pt x="4307" y="3839"/>
                      <a:pt x="4572" y="3927"/>
                    </a:cubicBezTo>
                    <a:cubicBezTo>
                      <a:pt x="4648" y="3952"/>
                      <a:pt x="4723" y="3978"/>
                      <a:pt x="4799" y="4003"/>
                    </a:cubicBezTo>
                    <a:cubicBezTo>
                      <a:pt x="4882" y="4034"/>
                      <a:pt x="4965" y="4057"/>
                      <a:pt x="5055" y="4057"/>
                    </a:cubicBezTo>
                    <a:cubicBezTo>
                      <a:pt x="5075" y="4057"/>
                      <a:pt x="5095" y="4056"/>
                      <a:pt x="5115" y="4053"/>
                    </a:cubicBezTo>
                    <a:cubicBezTo>
                      <a:pt x="5392" y="4041"/>
                      <a:pt x="5519" y="3801"/>
                      <a:pt x="5392" y="3561"/>
                    </a:cubicBezTo>
                    <a:cubicBezTo>
                      <a:pt x="5367" y="3523"/>
                      <a:pt x="5342" y="3498"/>
                      <a:pt x="5317" y="3460"/>
                    </a:cubicBezTo>
                    <a:cubicBezTo>
                      <a:pt x="5266" y="3409"/>
                      <a:pt x="5216" y="3359"/>
                      <a:pt x="5165" y="3296"/>
                    </a:cubicBezTo>
                    <a:cubicBezTo>
                      <a:pt x="5001" y="3119"/>
                      <a:pt x="4799" y="2955"/>
                      <a:pt x="4622" y="2803"/>
                    </a:cubicBezTo>
                    <a:cubicBezTo>
                      <a:pt x="4105" y="2349"/>
                      <a:pt x="3587" y="1894"/>
                      <a:pt x="3031" y="1490"/>
                    </a:cubicBezTo>
                    <a:cubicBezTo>
                      <a:pt x="2488" y="1086"/>
                      <a:pt x="1945" y="695"/>
                      <a:pt x="1364" y="354"/>
                    </a:cubicBezTo>
                    <a:cubicBezTo>
                      <a:pt x="1162" y="240"/>
                      <a:pt x="948" y="126"/>
                      <a:pt x="720" y="51"/>
                    </a:cubicBezTo>
                    <a:cubicBezTo>
                      <a:pt x="632" y="25"/>
                      <a:pt x="544" y="0"/>
                      <a:pt x="4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6"/>
              <p:cNvSpPr/>
              <p:nvPr/>
            </p:nvSpPr>
            <p:spPr>
              <a:xfrm>
                <a:off x="6896350" y="2317825"/>
                <a:ext cx="148075" cy="40225"/>
              </a:xfrm>
              <a:custGeom>
                <a:rect b="b" l="l" r="r" t="t"/>
                <a:pathLst>
                  <a:path extrusionOk="0" h="1609" w="5923">
                    <a:moveTo>
                      <a:pt x="3928" y="1"/>
                    </a:moveTo>
                    <a:cubicBezTo>
                      <a:pt x="3107" y="26"/>
                      <a:pt x="2273" y="89"/>
                      <a:pt x="1465" y="253"/>
                    </a:cubicBezTo>
                    <a:cubicBezTo>
                      <a:pt x="1213" y="304"/>
                      <a:pt x="973" y="367"/>
                      <a:pt x="746" y="455"/>
                    </a:cubicBezTo>
                    <a:cubicBezTo>
                      <a:pt x="581" y="506"/>
                      <a:pt x="443" y="582"/>
                      <a:pt x="316" y="683"/>
                    </a:cubicBezTo>
                    <a:cubicBezTo>
                      <a:pt x="1" y="935"/>
                      <a:pt x="39" y="1352"/>
                      <a:pt x="392" y="1541"/>
                    </a:cubicBezTo>
                    <a:cubicBezTo>
                      <a:pt x="468" y="1579"/>
                      <a:pt x="556" y="1604"/>
                      <a:pt x="632" y="1604"/>
                    </a:cubicBezTo>
                    <a:lnTo>
                      <a:pt x="834" y="1604"/>
                    </a:lnTo>
                    <a:cubicBezTo>
                      <a:pt x="992" y="1598"/>
                      <a:pt x="1150" y="1595"/>
                      <a:pt x="1308" y="1595"/>
                    </a:cubicBezTo>
                    <a:cubicBezTo>
                      <a:pt x="1465" y="1595"/>
                      <a:pt x="1623" y="1598"/>
                      <a:pt x="1781" y="1604"/>
                    </a:cubicBezTo>
                    <a:cubicBezTo>
                      <a:pt x="1889" y="1607"/>
                      <a:pt x="1997" y="1609"/>
                      <a:pt x="2104" y="1609"/>
                    </a:cubicBezTo>
                    <a:cubicBezTo>
                      <a:pt x="2476" y="1609"/>
                      <a:pt x="2846" y="1590"/>
                      <a:pt x="3208" y="1541"/>
                    </a:cubicBezTo>
                    <a:cubicBezTo>
                      <a:pt x="3675" y="1478"/>
                      <a:pt x="4142" y="1377"/>
                      <a:pt x="4597" y="1276"/>
                    </a:cubicBezTo>
                    <a:cubicBezTo>
                      <a:pt x="4849" y="1213"/>
                      <a:pt x="5102" y="1137"/>
                      <a:pt x="5342" y="1049"/>
                    </a:cubicBezTo>
                    <a:cubicBezTo>
                      <a:pt x="5430" y="1011"/>
                      <a:pt x="5519" y="973"/>
                      <a:pt x="5594" y="935"/>
                    </a:cubicBezTo>
                    <a:cubicBezTo>
                      <a:pt x="5695" y="897"/>
                      <a:pt x="5771" y="834"/>
                      <a:pt x="5834" y="746"/>
                    </a:cubicBezTo>
                    <a:cubicBezTo>
                      <a:pt x="5923" y="619"/>
                      <a:pt x="5923" y="493"/>
                      <a:pt x="5847" y="367"/>
                    </a:cubicBezTo>
                    <a:cubicBezTo>
                      <a:pt x="5796" y="291"/>
                      <a:pt x="5733" y="228"/>
                      <a:pt x="5645" y="190"/>
                    </a:cubicBezTo>
                    <a:cubicBezTo>
                      <a:pt x="5544" y="114"/>
                      <a:pt x="5418" y="89"/>
                      <a:pt x="5279" y="64"/>
                    </a:cubicBezTo>
                    <a:cubicBezTo>
                      <a:pt x="5102" y="26"/>
                      <a:pt x="4913" y="13"/>
                      <a:pt x="471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9" name="Google Shape;219;p16"/>
            <p:cNvSpPr/>
            <p:nvPr/>
          </p:nvSpPr>
          <p:spPr>
            <a:xfrm rot="2432223">
              <a:off x="8019587" y="3688851"/>
              <a:ext cx="1468956" cy="2489653"/>
            </a:xfrm>
            <a:custGeom>
              <a:rect b="b" l="l" r="r" t="t"/>
              <a:pathLst>
                <a:path extrusionOk="0" h="70019" w="41317">
                  <a:moveTo>
                    <a:pt x="10105" y="0"/>
                  </a:moveTo>
                  <a:cubicBezTo>
                    <a:pt x="9352" y="0"/>
                    <a:pt x="8734" y="543"/>
                    <a:pt x="8549" y="1202"/>
                  </a:cubicBezTo>
                  <a:cubicBezTo>
                    <a:pt x="8473" y="1441"/>
                    <a:pt x="8448" y="1681"/>
                    <a:pt x="8448" y="1934"/>
                  </a:cubicBezTo>
                  <a:cubicBezTo>
                    <a:pt x="8423" y="2300"/>
                    <a:pt x="8435" y="2679"/>
                    <a:pt x="8486" y="3058"/>
                  </a:cubicBezTo>
                  <a:cubicBezTo>
                    <a:pt x="8524" y="3323"/>
                    <a:pt x="8536" y="3588"/>
                    <a:pt x="8562" y="3853"/>
                  </a:cubicBezTo>
                  <a:cubicBezTo>
                    <a:pt x="8637" y="4611"/>
                    <a:pt x="8776" y="5356"/>
                    <a:pt x="8978" y="6101"/>
                  </a:cubicBezTo>
                  <a:cubicBezTo>
                    <a:pt x="9168" y="6795"/>
                    <a:pt x="9471" y="7439"/>
                    <a:pt x="9786" y="8096"/>
                  </a:cubicBezTo>
                  <a:cubicBezTo>
                    <a:pt x="10342" y="9220"/>
                    <a:pt x="11011" y="10280"/>
                    <a:pt x="11769" y="11291"/>
                  </a:cubicBezTo>
                  <a:cubicBezTo>
                    <a:pt x="12413" y="12162"/>
                    <a:pt x="13120" y="12983"/>
                    <a:pt x="13852" y="13778"/>
                  </a:cubicBezTo>
                  <a:cubicBezTo>
                    <a:pt x="14926" y="14952"/>
                    <a:pt x="15999" y="16114"/>
                    <a:pt x="17072" y="17288"/>
                  </a:cubicBezTo>
                  <a:cubicBezTo>
                    <a:pt x="17943" y="18248"/>
                    <a:pt x="18789" y="19233"/>
                    <a:pt x="19585" y="20268"/>
                  </a:cubicBezTo>
                  <a:cubicBezTo>
                    <a:pt x="20178" y="21026"/>
                    <a:pt x="20747" y="21809"/>
                    <a:pt x="21302" y="22592"/>
                  </a:cubicBezTo>
                  <a:cubicBezTo>
                    <a:pt x="22464" y="24221"/>
                    <a:pt x="23626" y="25862"/>
                    <a:pt x="24800" y="27491"/>
                  </a:cubicBezTo>
                  <a:cubicBezTo>
                    <a:pt x="25444" y="28400"/>
                    <a:pt x="26126" y="29284"/>
                    <a:pt x="26833" y="30155"/>
                  </a:cubicBezTo>
                  <a:cubicBezTo>
                    <a:pt x="27515" y="31014"/>
                    <a:pt x="28159" y="31910"/>
                    <a:pt x="28815" y="32807"/>
                  </a:cubicBezTo>
                  <a:cubicBezTo>
                    <a:pt x="28841" y="32845"/>
                    <a:pt x="28866" y="32870"/>
                    <a:pt x="28891" y="32908"/>
                  </a:cubicBezTo>
                  <a:cubicBezTo>
                    <a:pt x="29384" y="33628"/>
                    <a:pt x="29409" y="33716"/>
                    <a:pt x="29586" y="34549"/>
                  </a:cubicBezTo>
                  <a:cubicBezTo>
                    <a:pt x="29699" y="35080"/>
                    <a:pt x="29813" y="35597"/>
                    <a:pt x="29990" y="36103"/>
                  </a:cubicBezTo>
                  <a:cubicBezTo>
                    <a:pt x="30040" y="36241"/>
                    <a:pt x="30078" y="36393"/>
                    <a:pt x="30078" y="36557"/>
                  </a:cubicBezTo>
                  <a:lnTo>
                    <a:pt x="30078" y="36570"/>
                  </a:lnTo>
                  <a:cubicBezTo>
                    <a:pt x="29964" y="36532"/>
                    <a:pt x="29914" y="36443"/>
                    <a:pt x="29851" y="36368"/>
                  </a:cubicBezTo>
                  <a:cubicBezTo>
                    <a:pt x="29598" y="36103"/>
                    <a:pt x="29358" y="35837"/>
                    <a:pt x="29106" y="35572"/>
                  </a:cubicBezTo>
                  <a:cubicBezTo>
                    <a:pt x="28765" y="35231"/>
                    <a:pt x="28399" y="34916"/>
                    <a:pt x="28020" y="34613"/>
                  </a:cubicBezTo>
                  <a:cubicBezTo>
                    <a:pt x="27300" y="34057"/>
                    <a:pt x="26593" y="33514"/>
                    <a:pt x="25797" y="33072"/>
                  </a:cubicBezTo>
                  <a:cubicBezTo>
                    <a:pt x="25444" y="32857"/>
                    <a:pt x="25078" y="32655"/>
                    <a:pt x="24699" y="32479"/>
                  </a:cubicBezTo>
                  <a:cubicBezTo>
                    <a:pt x="24383" y="32340"/>
                    <a:pt x="24068" y="32188"/>
                    <a:pt x="23764" y="32037"/>
                  </a:cubicBezTo>
                  <a:cubicBezTo>
                    <a:pt x="23222" y="31759"/>
                    <a:pt x="22754" y="31355"/>
                    <a:pt x="22274" y="30976"/>
                  </a:cubicBezTo>
                  <a:cubicBezTo>
                    <a:pt x="22123" y="30837"/>
                    <a:pt x="21971" y="30711"/>
                    <a:pt x="21807" y="30572"/>
                  </a:cubicBezTo>
                  <a:cubicBezTo>
                    <a:pt x="21024" y="29915"/>
                    <a:pt x="20380" y="29132"/>
                    <a:pt x="19762" y="28312"/>
                  </a:cubicBezTo>
                  <a:cubicBezTo>
                    <a:pt x="18347" y="26430"/>
                    <a:pt x="17047" y="24486"/>
                    <a:pt x="15809" y="22478"/>
                  </a:cubicBezTo>
                  <a:cubicBezTo>
                    <a:pt x="15039" y="21215"/>
                    <a:pt x="14143" y="20054"/>
                    <a:pt x="13132" y="18980"/>
                  </a:cubicBezTo>
                  <a:cubicBezTo>
                    <a:pt x="12425" y="18235"/>
                    <a:pt x="11706" y="17503"/>
                    <a:pt x="10935" y="16808"/>
                  </a:cubicBezTo>
                  <a:cubicBezTo>
                    <a:pt x="9711" y="15710"/>
                    <a:pt x="8385" y="14763"/>
                    <a:pt x="6920" y="13980"/>
                  </a:cubicBezTo>
                  <a:cubicBezTo>
                    <a:pt x="6377" y="13690"/>
                    <a:pt x="5821" y="13437"/>
                    <a:pt x="5253" y="13222"/>
                  </a:cubicBezTo>
                  <a:cubicBezTo>
                    <a:pt x="4761" y="13046"/>
                    <a:pt x="4268" y="12945"/>
                    <a:pt x="3751" y="12894"/>
                  </a:cubicBezTo>
                  <a:cubicBezTo>
                    <a:pt x="3422" y="12856"/>
                    <a:pt x="3081" y="12818"/>
                    <a:pt x="2753" y="12780"/>
                  </a:cubicBezTo>
                  <a:cubicBezTo>
                    <a:pt x="2602" y="12768"/>
                    <a:pt x="2463" y="12755"/>
                    <a:pt x="2311" y="12755"/>
                  </a:cubicBezTo>
                  <a:cubicBezTo>
                    <a:pt x="2286" y="12754"/>
                    <a:pt x="2261" y="12754"/>
                    <a:pt x="2236" y="12754"/>
                  </a:cubicBezTo>
                  <a:cubicBezTo>
                    <a:pt x="1858" y="12754"/>
                    <a:pt x="1494" y="12843"/>
                    <a:pt x="1162" y="13020"/>
                  </a:cubicBezTo>
                  <a:cubicBezTo>
                    <a:pt x="1048" y="13071"/>
                    <a:pt x="935" y="13147"/>
                    <a:pt x="846" y="13235"/>
                  </a:cubicBezTo>
                  <a:cubicBezTo>
                    <a:pt x="670" y="13387"/>
                    <a:pt x="505" y="13563"/>
                    <a:pt x="354" y="13740"/>
                  </a:cubicBezTo>
                  <a:cubicBezTo>
                    <a:pt x="202" y="13904"/>
                    <a:pt x="127" y="14106"/>
                    <a:pt x="76" y="14308"/>
                  </a:cubicBezTo>
                  <a:cubicBezTo>
                    <a:pt x="26" y="14561"/>
                    <a:pt x="0" y="14801"/>
                    <a:pt x="38" y="15053"/>
                  </a:cubicBezTo>
                  <a:cubicBezTo>
                    <a:pt x="101" y="15483"/>
                    <a:pt x="215" y="15912"/>
                    <a:pt x="404" y="16316"/>
                  </a:cubicBezTo>
                  <a:cubicBezTo>
                    <a:pt x="707" y="16960"/>
                    <a:pt x="1099" y="17541"/>
                    <a:pt x="1541" y="18096"/>
                  </a:cubicBezTo>
                  <a:cubicBezTo>
                    <a:pt x="2387" y="19182"/>
                    <a:pt x="3309" y="20205"/>
                    <a:pt x="4268" y="21190"/>
                  </a:cubicBezTo>
                  <a:cubicBezTo>
                    <a:pt x="5758" y="22731"/>
                    <a:pt x="7261" y="24258"/>
                    <a:pt x="8764" y="25786"/>
                  </a:cubicBezTo>
                  <a:cubicBezTo>
                    <a:pt x="9622" y="26670"/>
                    <a:pt x="10493" y="27554"/>
                    <a:pt x="11377" y="28413"/>
                  </a:cubicBezTo>
                  <a:cubicBezTo>
                    <a:pt x="12047" y="29044"/>
                    <a:pt x="12754" y="29638"/>
                    <a:pt x="13486" y="30206"/>
                  </a:cubicBezTo>
                  <a:cubicBezTo>
                    <a:pt x="14724" y="31153"/>
                    <a:pt x="16037" y="31973"/>
                    <a:pt x="17413" y="32706"/>
                  </a:cubicBezTo>
                  <a:cubicBezTo>
                    <a:pt x="18587" y="33337"/>
                    <a:pt x="19800" y="33905"/>
                    <a:pt x="21024" y="34411"/>
                  </a:cubicBezTo>
                  <a:cubicBezTo>
                    <a:pt x="21353" y="34549"/>
                    <a:pt x="21681" y="34676"/>
                    <a:pt x="22022" y="34802"/>
                  </a:cubicBezTo>
                  <a:cubicBezTo>
                    <a:pt x="22211" y="34878"/>
                    <a:pt x="22413" y="34953"/>
                    <a:pt x="22615" y="35042"/>
                  </a:cubicBezTo>
                  <a:cubicBezTo>
                    <a:pt x="23474" y="35421"/>
                    <a:pt x="24320" y="35799"/>
                    <a:pt x="25179" y="36166"/>
                  </a:cubicBezTo>
                  <a:cubicBezTo>
                    <a:pt x="25911" y="36494"/>
                    <a:pt x="26656" y="36810"/>
                    <a:pt x="27388" y="37125"/>
                  </a:cubicBezTo>
                  <a:cubicBezTo>
                    <a:pt x="27931" y="37365"/>
                    <a:pt x="28449" y="37656"/>
                    <a:pt x="28967" y="37946"/>
                  </a:cubicBezTo>
                  <a:cubicBezTo>
                    <a:pt x="29106" y="38022"/>
                    <a:pt x="29232" y="38110"/>
                    <a:pt x="29358" y="38224"/>
                  </a:cubicBezTo>
                  <a:cubicBezTo>
                    <a:pt x="29611" y="38464"/>
                    <a:pt x="29876" y="38704"/>
                    <a:pt x="30129" y="38944"/>
                  </a:cubicBezTo>
                  <a:cubicBezTo>
                    <a:pt x="30255" y="39057"/>
                    <a:pt x="30318" y="39196"/>
                    <a:pt x="30356" y="39360"/>
                  </a:cubicBezTo>
                  <a:cubicBezTo>
                    <a:pt x="30533" y="40118"/>
                    <a:pt x="30634" y="40876"/>
                    <a:pt x="30671" y="41658"/>
                  </a:cubicBezTo>
                  <a:cubicBezTo>
                    <a:pt x="30709" y="42694"/>
                    <a:pt x="30772" y="43729"/>
                    <a:pt x="30836" y="44777"/>
                  </a:cubicBezTo>
                  <a:cubicBezTo>
                    <a:pt x="30848" y="45055"/>
                    <a:pt x="30873" y="45333"/>
                    <a:pt x="30899" y="45611"/>
                  </a:cubicBezTo>
                  <a:cubicBezTo>
                    <a:pt x="30911" y="45674"/>
                    <a:pt x="30911" y="45750"/>
                    <a:pt x="30924" y="45825"/>
                  </a:cubicBezTo>
                  <a:cubicBezTo>
                    <a:pt x="30924" y="45901"/>
                    <a:pt x="30896" y="45941"/>
                    <a:pt x="30840" y="45941"/>
                  </a:cubicBezTo>
                  <a:cubicBezTo>
                    <a:pt x="30821" y="45941"/>
                    <a:pt x="30798" y="45936"/>
                    <a:pt x="30772" y="45926"/>
                  </a:cubicBezTo>
                  <a:cubicBezTo>
                    <a:pt x="30722" y="45914"/>
                    <a:pt x="30671" y="45888"/>
                    <a:pt x="30621" y="45863"/>
                  </a:cubicBezTo>
                  <a:cubicBezTo>
                    <a:pt x="29838" y="45510"/>
                    <a:pt x="29068" y="45143"/>
                    <a:pt x="28323" y="44727"/>
                  </a:cubicBezTo>
                  <a:cubicBezTo>
                    <a:pt x="26845" y="43893"/>
                    <a:pt x="25431" y="42972"/>
                    <a:pt x="24068" y="41987"/>
                  </a:cubicBezTo>
                  <a:cubicBezTo>
                    <a:pt x="23386" y="41494"/>
                    <a:pt x="22754" y="40951"/>
                    <a:pt x="22123" y="40396"/>
                  </a:cubicBezTo>
                  <a:cubicBezTo>
                    <a:pt x="20822" y="39221"/>
                    <a:pt x="19598" y="37946"/>
                    <a:pt x="18411" y="36645"/>
                  </a:cubicBezTo>
                  <a:cubicBezTo>
                    <a:pt x="17426" y="35572"/>
                    <a:pt x="16378" y="34562"/>
                    <a:pt x="15279" y="33602"/>
                  </a:cubicBezTo>
                  <a:cubicBezTo>
                    <a:pt x="14799" y="33186"/>
                    <a:pt x="14345" y="32782"/>
                    <a:pt x="13865" y="32378"/>
                  </a:cubicBezTo>
                  <a:cubicBezTo>
                    <a:pt x="13221" y="31835"/>
                    <a:pt x="12526" y="31380"/>
                    <a:pt x="11781" y="30976"/>
                  </a:cubicBezTo>
                  <a:cubicBezTo>
                    <a:pt x="10796" y="30446"/>
                    <a:pt x="9761" y="30016"/>
                    <a:pt x="8700" y="29688"/>
                  </a:cubicBezTo>
                  <a:cubicBezTo>
                    <a:pt x="7602" y="29334"/>
                    <a:pt x="6465" y="29170"/>
                    <a:pt x="5304" y="29170"/>
                  </a:cubicBezTo>
                  <a:cubicBezTo>
                    <a:pt x="4609" y="29170"/>
                    <a:pt x="3915" y="29259"/>
                    <a:pt x="3258" y="29499"/>
                  </a:cubicBezTo>
                  <a:cubicBezTo>
                    <a:pt x="2235" y="29877"/>
                    <a:pt x="1452" y="30534"/>
                    <a:pt x="1086" y="31595"/>
                  </a:cubicBezTo>
                  <a:cubicBezTo>
                    <a:pt x="897" y="32112"/>
                    <a:pt x="872" y="32643"/>
                    <a:pt x="1011" y="33173"/>
                  </a:cubicBezTo>
                  <a:cubicBezTo>
                    <a:pt x="1112" y="33501"/>
                    <a:pt x="1288" y="33779"/>
                    <a:pt x="1503" y="34044"/>
                  </a:cubicBezTo>
                  <a:cubicBezTo>
                    <a:pt x="1768" y="34373"/>
                    <a:pt x="2096" y="34638"/>
                    <a:pt x="2437" y="34865"/>
                  </a:cubicBezTo>
                  <a:cubicBezTo>
                    <a:pt x="2879" y="35168"/>
                    <a:pt x="3347" y="35433"/>
                    <a:pt x="3826" y="35686"/>
                  </a:cubicBezTo>
                  <a:cubicBezTo>
                    <a:pt x="4609" y="36090"/>
                    <a:pt x="5417" y="36418"/>
                    <a:pt x="6238" y="36734"/>
                  </a:cubicBezTo>
                  <a:cubicBezTo>
                    <a:pt x="7324" y="37163"/>
                    <a:pt x="8372" y="37668"/>
                    <a:pt x="9395" y="38199"/>
                  </a:cubicBezTo>
                  <a:cubicBezTo>
                    <a:pt x="10241" y="38641"/>
                    <a:pt x="11062" y="39146"/>
                    <a:pt x="11832" y="39714"/>
                  </a:cubicBezTo>
                  <a:cubicBezTo>
                    <a:pt x="12388" y="40131"/>
                    <a:pt x="12930" y="40572"/>
                    <a:pt x="13448" y="41027"/>
                  </a:cubicBezTo>
                  <a:cubicBezTo>
                    <a:pt x="14307" y="41772"/>
                    <a:pt x="15178" y="42479"/>
                    <a:pt x="16087" y="43136"/>
                  </a:cubicBezTo>
                  <a:cubicBezTo>
                    <a:pt x="17489" y="44159"/>
                    <a:pt x="19017" y="44967"/>
                    <a:pt x="20620" y="45636"/>
                  </a:cubicBezTo>
                  <a:cubicBezTo>
                    <a:pt x="21883" y="46166"/>
                    <a:pt x="23196" y="46507"/>
                    <a:pt x="24547" y="46747"/>
                  </a:cubicBezTo>
                  <a:cubicBezTo>
                    <a:pt x="25469" y="46911"/>
                    <a:pt x="26404" y="47050"/>
                    <a:pt x="27338" y="47189"/>
                  </a:cubicBezTo>
                  <a:cubicBezTo>
                    <a:pt x="28310" y="47353"/>
                    <a:pt x="29270" y="47530"/>
                    <a:pt x="30192" y="47846"/>
                  </a:cubicBezTo>
                  <a:cubicBezTo>
                    <a:pt x="30583" y="47985"/>
                    <a:pt x="30962" y="48174"/>
                    <a:pt x="31328" y="48376"/>
                  </a:cubicBezTo>
                  <a:cubicBezTo>
                    <a:pt x="31467" y="48464"/>
                    <a:pt x="31543" y="48578"/>
                    <a:pt x="31581" y="48729"/>
                  </a:cubicBezTo>
                  <a:cubicBezTo>
                    <a:pt x="31707" y="49348"/>
                    <a:pt x="31846" y="49967"/>
                    <a:pt x="31985" y="50586"/>
                  </a:cubicBezTo>
                  <a:cubicBezTo>
                    <a:pt x="32060" y="50927"/>
                    <a:pt x="32161" y="51255"/>
                    <a:pt x="32237" y="51583"/>
                  </a:cubicBezTo>
                  <a:cubicBezTo>
                    <a:pt x="32351" y="51975"/>
                    <a:pt x="32477" y="52366"/>
                    <a:pt x="32603" y="52757"/>
                  </a:cubicBezTo>
                  <a:cubicBezTo>
                    <a:pt x="32641" y="52859"/>
                    <a:pt x="32717" y="52997"/>
                    <a:pt x="32616" y="53086"/>
                  </a:cubicBezTo>
                  <a:cubicBezTo>
                    <a:pt x="32592" y="53103"/>
                    <a:pt x="32565" y="53110"/>
                    <a:pt x="32538" y="53110"/>
                  </a:cubicBezTo>
                  <a:cubicBezTo>
                    <a:pt x="32466" y="53110"/>
                    <a:pt x="32386" y="53063"/>
                    <a:pt x="32313" y="53035"/>
                  </a:cubicBezTo>
                  <a:cubicBezTo>
                    <a:pt x="31025" y="52669"/>
                    <a:pt x="29788" y="52189"/>
                    <a:pt x="28601" y="51583"/>
                  </a:cubicBezTo>
                  <a:cubicBezTo>
                    <a:pt x="27477" y="50990"/>
                    <a:pt x="26378" y="50358"/>
                    <a:pt x="25330" y="49651"/>
                  </a:cubicBezTo>
                  <a:cubicBezTo>
                    <a:pt x="24838" y="49323"/>
                    <a:pt x="24333" y="48995"/>
                    <a:pt x="23828" y="48654"/>
                  </a:cubicBezTo>
                  <a:cubicBezTo>
                    <a:pt x="23019" y="48111"/>
                    <a:pt x="22224" y="47543"/>
                    <a:pt x="21416" y="47000"/>
                  </a:cubicBezTo>
                  <a:cubicBezTo>
                    <a:pt x="20759" y="46558"/>
                    <a:pt x="20065" y="46154"/>
                    <a:pt x="19358" y="45800"/>
                  </a:cubicBezTo>
                  <a:cubicBezTo>
                    <a:pt x="18638" y="45446"/>
                    <a:pt x="17893" y="45194"/>
                    <a:pt x="17110" y="45030"/>
                  </a:cubicBezTo>
                  <a:cubicBezTo>
                    <a:pt x="16840" y="44967"/>
                    <a:pt x="16570" y="44922"/>
                    <a:pt x="16300" y="44922"/>
                  </a:cubicBezTo>
                  <a:cubicBezTo>
                    <a:pt x="16241" y="44922"/>
                    <a:pt x="16183" y="44924"/>
                    <a:pt x="16125" y="44929"/>
                  </a:cubicBezTo>
                  <a:cubicBezTo>
                    <a:pt x="15898" y="44941"/>
                    <a:pt x="15683" y="44979"/>
                    <a:pt x="15481" y="45106"/>
                  </a:cubicBezTo>
                  <a:cubicBezTo>
                    <a:pt x="15178" y="45320"/>
                    <a:pt x="15039" y="45598"/>
                    <a:pt x="15039" y="45952"/>
                  </a:cubicBezTo>
                  <a:cubicBezTo>
                    <a:pt x="15052" y="46204"/>
                    <a:pt x="15140" y="46431"/>
                    <a:pt x="15254" y="46659"/>
                  </a:cubicBezTo>
                  <a:cubicBezTo>
                    <a:pt x="15570" y="47202"/>
                    <a:pt x="15936" y="47694"/>
                    <a:pt x="16340" y="48174"/>
                  </a:cubicBezTo>
                  <a:cubicBezTo>
                    <a:pt x="16908" y="48818"/>
                    <a:pt x="17527" y="49411"/>
                    <a:pt x="18133" y="50030"/>
                  </a:cubicBezTo>
                  <a:cubicBezTo>
                    <a:pt x="18613" y="50523"/>
                    <a:pt x="19080" y="51040"/>
                    <a:pt x="19497" y="51608"/>
                  </a:cubicBezTo>
                  <a:cubicBezTo>
                    <a:pt x="20103" y="52391"/>
                    <a:pt x="20759" y="53124"/>
                    <a:pt x="21504" y="53780"/>
                  </a:cubicBezTo>
                  <a:cubicBezTo>
                    <a:pt x="22274" y="54437"/>
                    <a:pt x="23146" y="54917"/>
                    <a:pt x="24118" y="55195"/>
                  </a:cubicBezTo>
                  <a:cubicBezTo>
                    <a:pt x="24712" y="55355"/>
                    <a:pt x="25313" y="55416"/>
                    <a:pt x="25921" y="55416"/>
                  </a:cubicBezTo>
                  <a:cubicBezTo>
                    <a:pt x="26127" y="55416"/>
                    <a:pt x="26334" y="55409"/>
                    <a:pt x="26542" y="55397"/>
                  </a:cubicBezTo>
                  <a:cubicBezTo>
                    <a:pt x="27363" y="55346"/>
                    <a:pt x="28184" y="55220"/>
                    <a:pt x="29005" y="55106"/>
                  </a:cubicBezTo>
                  <a:cubicBezTo>
                    <a:pt x="29371" y="55056"/>
                    <a:pt x="29750" y="55005"/>
                    <a:pt x="30116" y="54967"/>
                  </a:cubicBezTo>
                  <a:cubicBezTo>
                    <a:pt x="30519" y="54913"/>
                    <a:pt x="30923" y="54898"/>
                    <a:pt x="31326" y="54898"/>
                  </a:cubicBezTo>
                  <a:cubicBezTo>
                    <a:pt x="31491" y="54898"/>
                    <a:pt x="31656" y="54900"/>
                    <a:pt x="31821" y="54904"/>
                  </a:cubicBezTo>
                  <a:cubicBezTo>
                    <a:pt x="32262" y="54904"/>
                    <a:pt x="32692" y="55005"/>
                    <a:pt x="33121" y="55093"/>
                  </a:cubicBezTo>
                  <a:cubicBezTo>
                    <a:pt x="33209" y="55119"/>
                    <a:pt x="33285" y="55157"/>
                    <a:pt x="33374" y="55182"/>
                  </a:cubicBezTo>
                  <a:cubicBezTo>
                    <a:pt x="33614" y="55258"/>
                    <a:pt x="33752" y="55422"/>
                    <a:pt x="33841" y="55662"/>
                  </a:cubicBezTo>
                  <a:cubicBezTo>
                    <a:pt x="34068" y="56306"/>
                    <a:pt x="34333" y="56950"/>
                    <a:pt x="34548" y="57594"/>
                  </a:cubicBezTo>
                  <a:cubicBezTo>
                    <a:pt x="34763" y="58275"/>
                    <a:pt x="35015" y="58957"/>
                    <a:pt x="35242" y="59639"/>
                  </a:cubicBezTo>
                  <a:cubicBezTo>
                    <a:pt x="35495" y="60409"/>
                    <a:pt x="35735" y="61192"/>
                    <a:pt x="35975" y="61975"/>
                  </a:cubicBezTo>
                  <a:cubicBezTo>
                    <a:pt x="36189" y="62682"/>
                    <a:pt x="36417" y="63377"/>
                    <a:pt x="36619" y="64097"/>
                  </a:cubicBezTo>
                  <a:cubicBezTo>
                    <a:pt x="36745" y="64551"/>
                    <a:pt x="36922" y="64993"/>
                    <a:pt x="37048" y="65448"/>
                  </a:cubicBezTo>
                  <a:cubicBezTo>
                    <a:pt x="37288" y="66256"/>
                    <a:pt x="37591" y="67051"/>
                    <a:pt x="37907" y="67834"/>
                  </a:cubicBezTo>
                  <a:cubicBezTo>
                    <a:pt x="38109" y="68352"/>
                    <a:pt x="38336" y="68870"/>
                    <a:pt x="38601" y="69362"/>
                  </a:cubicBezTo>
                  <a:cubicBezTo>
                    <a:pt x="38690" y="69539"/>
                    <a:pt x="38829" y="69703"/>
                    <a:pt x="38967" y="69842"/>
                  </a:cubicBezTo>
                  <a:cubicBezTo>
                    <a:pt x="39094" y="69955"/>
                    <a:pt x="39245" y="70019"/>
                    <a:pt x="39409" y="70019"/>
                  </a:cubicBezTo>
                  <a:cubicBezTo>
                    <a:pt x="39927" y="69981"/>
                    <a:pt x="40445" y="69955"/>
                    <a:pt x="40925" y="69766"/>
                  </a:cubicBezTo>
                  <a:cubicBezTo>
                    <a:pt x="40975" y="69753"/>
                    <a:pt x="41026" y="69728"/>
                    <a:pt x="41076" y="69703"/>
                  </a:cubicBezTo>
                  <a:cubicBezTo>
                    <a:pt x="41278" y="69577"/>
                    <a:pt x="41316" y="69299"/>
                    <a:pt x="41165" y="69109"/>
                  </a:cubicBezTo>
                  <a:cubicBezTo>
                    <a:pt x="41152" y="69097"/>
                    <a:pt x="41139" y="69084"/>
                    <a:pt x="41127" y="69072"/>
                  </a:cubicBezTo>
                  <a:cubicBezTo>
                    <a:pt x="40798" y="68794"/>
                    <a:pt x="40622" y="68428"/>
                    <a:pt x="40470" y="68049"/>
                  </a:cubicBezTo>
                  <a:cubicBezTo>
                    <a:pt x="40205" y="67367"/>
                    <a:pt x="39965" y="66685"/>
                    <a:pt x="39700" y="66003"/>
                  </a:cubicBezTo>
                  <a:cubicBezTo>
                    <a:pt x="39409" y="65233"/>
                    <a:pt x="39169" y="64463"/>
                    <a:pt x="38930" y="63680"/>
                  </a:cubicBezTo>
                  <a:cubicBezTo>
                    <a:pt x="38715" y="63023"/>
                    <a:pt x="38538" y="62341"/>
                    <a:pt x="38349" y="61672"/>
                  </a:cubicBezTo>
                  <a:cubicBezTo>
                    <a:pt x="38235" y="61268"/>
                    <a:pt x="38109" y="60864"/>
                    <a:pt x="37995" y="60473"/>
                  </a:cubicBezTo>
                  <a:cubicBezTo>
                    <a:pt x="37856" y="59993"/>
                    <a:pt x="37717" y="59526"/>
                    <a:pt x="37578" y="59046"/>
                  </a:cubicBezTo>
                  <a:cubicBezTo>
                    <a:pt x="37553" y="58995"/>
                    <a:pt x="37541" y="58945"/>
                    <a:pt x="37528" y="58894"/>
                  </a:cubicBezTo>
                  <a:cubicBezTo>
                    <a:pt x="37376" y="58389"/>
                    <a:pt x="37212" y="57897"/>
                    <a:pt x="37061" y="57392"/>
                  </a:cubicBezTo>
                  <a:cubicBezTo>
                    <a:pt x="36859" y="56710"/>
                    <a:pt x="36669" y="56028"/>
                    <a:pt x="36480" y="55346"/>
                  </a:cubicBezTo>
                  <a:cubicBezTo>
                    <a:pt x="36366" y="54980"/>
                    <a:pt x="36265" y="54614"/>
                    <a:pt x="36152" y="54235"/>
                  </a:cubicBezTo>
                  <a:cubicBezTo>
                    <a:pt x="36063" y="53894"/>
                    <a:pt x="35962" y="53553"/>
                    <a:pt x="35874" y="53212"/>
                  </a:cubicBezTo>
                  <a:cubicBezTo>
                    <a:pt x="35798" y="52934"/>
                    <a:pt x="35722" y="52656"/>
                    <a:pt x="35647" y="52366"/>
                  </a:cubicBezTo>
                  <a:cubicBezTo>
                    <a:pt x="35407" y="51457"/>
                    <a:pt x="35167" y="50548"/>
                    <a:pt x="34927" y="49639"/>
                  </a:cubicBezTo>
                  <a:cubicBezTo>
                    <a:pt x="34699" y="48692"/>
                    <a:pt x="34472" y="47732"/>
                    <a:pt x="34258" y="46785"/>
                  </a:cubicBezTo>
                  <a:cubicBezTo>
                    <a:pt x="33980" y="45598"/>
                    <a:pt x="33702" y="44398"/>
                    <a:pt x="33437" y="43212"/>
                  </a:cubicBezTo>
                  <a:cubicBezTo>
                    <a:pt x="32970" y="41191"/>
                    <a:pt x="32641" y="39146"/>
                    <a:pt x="32401" y="37087"/>
                  </a:cubicBezTo>
                  <a:cubicBezTo>
                    <a:pt x="32225" y="35421"/>
                    <a:pt x="31985" y="33767"/>
                    <a:pt x="31720" y="32112"/>
                  </a:cubicBezTo>
                  <a:cubicBezTo>
                    <a:pt x="31555" y="31039"/>
                    <a:pt x="31328" y="29991"/>
                    <a:pt x="31076" y="28930"/>
                  </a:cubicBezTo>
                  <a:cubicBezTo>
                    <a:pt x="30886" y="28160"/>
                    <a:pt x="30684" y="27390"/>
                    <a:pt x="30457" y="26632"/>
                  </a:cubicBezTo>
                  <a:cubicBezTo>
                    <a:pt x="30091" y="25382"/>
                    <a:pt x="29661" y="24157"/>
                    <a:pt x="29156" y="22958"/>
                  </a:cubicBezTo>
                  <a:cubicBezTo>
                    <a:pt x="28777" y="22049"/>
                    <a:pt x="28298" y="21190"/>
                    <a:pt x="27755" y="20357"/>
                  </a:cubicBezTo>
                  <a:cubicBezTo>
                    <a:pt x="26858" y="18968"/>
                    <a:pt x="25924" y="17617"/>
                    <a:pt x="24977" y="16253"/>
                  </a:cubicBezTo>
                  <a:cubicBezTo>
                    <a:pt x="24118" y="15028"/>
                    <a:pt x="23323" y="13778"/>
                    <a:pt x="22540" y="12503"/>
                  </a:cubicBezTo>
                  <a:cubicBezTo>
                    <a:pt x="21782" y="11278"/>
                    <a:pt x="20999" y="10053"/>
                    <a:pt x="20128" y="8891"/>
                  </a:cubicBezTo>
                  <a:cubicBezTo>
                    <a:pt x="19231" y="7692"/>
                    <a:pt x="18272" y="6530"/>
                    <a:pt x="17262" y="5419"/>
                  </a:cubicBezTo>
                  <a:cubicBezTo>
                    <a:pt x="16542" y="4649"/>
                    <a:pt x="15835" y="3878"/>
                    <a:pt x="15064" y="3146"/>
                  </a:cubicBezTo>
                  <a:cubicBezTo>
                    <a:pt x="14547" y="2641"/>
                    <a:pt x="13979" y="2174"/>
                    <a:pt x="13410" y="1719"/>
                  </a:cubicBezTo>
                  <a:cubicBezTo>
                    <a:pt x="13006" y="1416"/>
                    <a:pt x="12602" y="1113"/>
                    <a:pt x="12198" y="823"/>
                  </a:cubicBezTo>
                  <a:cubicBezTo>
                    <a:pt x="11756" y="507"/>
                    <a:pt x="11276" y="255"/>
                    <a:pt x="10759" y="116"/>
                  </a:cubicBezTo>
                  <a:cubicBezTo>
                    <a:pt x="10620" y="65"/>
                    <a:pt x="10468" y="40"/>
                    <a:pt x="10317" y="15"/>
                  </a:cubicBezTo>
                  <a:cubicBezTo>
                    <a:pt x="10245" y="5"/>
                    <a:pt x="10174" y="0"/>
                    <a:pt x="1010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0" name="Google Shape;220;p16"/>
            <p:cNvGrpSpPr/>
            <p:nvPr/>
          </p:nvGrpSpPr>
          <p:grpSpPr>
            <a:xfrm flipH="1" rot="2700000">
              <a:off x="7623271" y="-181883"/>
              <a:ext cx="1795082" cy="1287323"/>
              <a:chOff x="-289549" y="4132539"/>
              <a:chExt cx="1795099" cy="1287336"/>
            </a:xfrm>
          </p:grpSpPr>
          <p:grpSp>
            <p:nvGrpSpPr>
              <p:cNvPr id="221" name="Google Shape;221;p16"/>
              <p:cNvGrpSpPr/>
              <p:nvPr/>
            </p:nvGrpSpPr>
            <p:grpSpPr>
              <a:xfrm>
                <a:off x="-289549" y="4132539"/>
                <a:ext cx="1009921" cy="1010951"/>
                <a:chOff x="2512875" y="976000"/>
                <a:chExt cx="637375" cy="638025"/>
              </a:xfrm>
            </p:grpSpPr>
            <p:sp>
              <p:nvSpPr>
                <p:cNvPr id="222" name="Google Shape;222;p16"/>
                <p:cNvSpPr/>
                <p:nvPr/>
              </p:nvSpPr>
              <p:spPr>
                <a:xfrm>
                  <a:off x="2512875" y="976000"/>
                  <a:ext cx="637375" cy="638025"/>
                </a:xfrm>
                <a:custGeom>
                  <a:rect b="b" l="l" r="r" t="t"/>
                  <a:pathLst>
                    <a:path extrusionOk="0" h="25521" w="25495">
                      <a:moveTo>
                        <a:pt x="8811" y="1"/>
                      </a:moveTo>
                      <a:cubicBezTo>
                        <a:pt x="8309" y="1"/>
                        <a:pt x="7802" y="137"/>
                        <a:pt x="7299" y="413"/>
                      </a:cubicBezTo>
                      <a:cubicBezTo>
                        <a:pt x="7097" y="514"/>
                        <a:pt x="6933" y="666"/>
                        <a:pt x="6781" y="830"/>
                      </a:cubicBezTo>
                      <a:cubicBezTo>
                        <a:pt x="6440" y="1209"/>
                        <a:pt x="6301" y="1638"/>
                        <a:pt x="6390" y="2143"/>
                      </a:cubicBezTo>
                      <a:cubicBezTo>
                        <a:pt x="6440" y="2497"/>
                        <a:pt x="6579" y="2825"/>
                        <a:pt x="6756" y="3141"/>
                      </a:cubicBezTo>
                      <a:cubicBezTo>
                        <a:pt x="6945" y="3494"/>
                        <a:pt x="7147" y="3822"/>
                        <a:pt x="7375" y="4138"/>
                      </a:cubicBezTo>
                      <a:cubicBezTo>
                        <a:pt x="7766" y="4681"/>
                        <a:pt x="8145" y="5211"/>
                        <a:pt x="8524" y="5742"/>
                      </a:cubicBezTo>
                      <a:cubicBezTo>
                        <a:pt x="8776" y="6108"/>
                        <a:pt x="9016" y="6487"/>
                        <a:pt x="9218" y="6891"/>
                      </a:cubicBezTo>
                      <a:cubicBezTo>
                        <a:pt x="9332" y="7131"/>
                        <a:pt x="9433" y="7383"/>
                        <a:pt x="9509" y="7648"/>
                      </a:cubicBezTo>
                      <a:cubicBezTo>
                        <a:pt x="9534" y="7775"/>
                        <a:pt x="9559" y="7901"/>
                        <a:pt x="9534" y="8027"/>
                      </a:cubicBezTo>
                      <a:cubicBezTo>
                        <a:pt x="9509" y="8254"/>
                        <a:pt x="9395" y="8355"/>
                        <a:pt x="9168" y="8368"/>
                      </a:cubicBezTo>
                      <a:cubicBezTo>
                        <a:pt x="9130" y="8368"/>
                        <a:pt x="9105" y="8368"/>
                        <a:pt x="9067" y="8355"/>
                      </a:cubicBezTo>
                      <a:cubicBezTo>
                        <a:pt x="8865" y="8330"/>
                        <a:pt x="8675" y="8292"/>
                        <a:pt x="8473" y="8229"/>
                      </a:cubicBezTo>
                      <a:cubicBezTo>
                        <a:pt x="8031" y="8065"/>
                        <a:pt x="7589" y="7863"/>
                        <a:pt x="7160" y="7636"/>
                      </a:cubicBezTo>
                      <a:cubicBezTo>
                        <a:pt x="6440" y="7270"/>
                        <a:pt x="5746" y="6853"/>
                        <a:pt x="5064" y="6398"/>
                      </a:cubicBezTo>
                      <a:cubicBezTo>
                        <a:pt x="4660" y="6108"/>
                        <a:pt x="4231" y="5843"/>
                        <a:pt x="3776" y="5666"/>
                      </a:cubicBezTo>
                      <a:cubicBezTo>
                        <a:pt x="3475" y="5544"/>
                        <a:pt x="3174" y="5480"/>
                        <a:pt x="2870" y="5480"/>
                      </a:cubicBezTo>
                      <a:cubicBezTo>
                        <a:pt x="2702" y="5480"/>
                        <a:pt x="2533" y="5499"/>
                        <a:pt x="2362" y="5540"/>
                      </a:cubicBezTo>
                      <a:cubicBezTo>
                        <a:pt x="1794" y="5679"/>
                        <a:pt x="1263" y="5906"/>
                        <a:pt x="809" y="6272"/>
                      </a:cubicBezTo>
                      <a:cubicBezTo>
                        <a:pt x="253" y="6714"/>
                        <a:pt x="0" y="7295"/>
                        <a:pt x="13" y="7989"/>
                      </a:cubicBezTo>
                      <a:cubicBezTo>
                        <a:pt x="26" y="8785"/>
                        <a:pt x="329" y="9454"/>
                        <a:pt x="821" y="10060"/>
                      </a:cubicBezTo>
                      <a:cubicBezTo>
                        <a:pt x="1604" y="11007"/>
                        <a:pt x="2602" y="11613"/>
                        <a:pt x="3789" y="11916"/>
                      </a:cubicBezTo>
                      <a:cubicBezTo>
                        <a:pt x="4508" y="12093"/>
                        <a:pt x="5228" y="12181"/>
                        <a:pt x="5973" y="12194"/>
                      </a:cubicBezTo>
                      <a:cubicBezTo>
                        <a:pt x="6491" y="12207"/>
                        <a:pt x="7008" y="12219"/>
                        <a:pt x="7514" y="12232"/>
                      </a:cubicBezTo>
                      <a:cubicBezTo>
                        <a:pt x="7716" y="12232"/>
                        <a:pt x="7918" y="12270"/>
                        <a:pt x="8120" y="12308"/>
                      </a:cubicBezTo>
                      <a:cubicBezTo>
                        <a:pt x="8271" y="12346"/>
                        <a:pt x="8410" y="12421"/>
                        <a:pt x="8511" y="12548"/>
                      </a:cubicBezTo>
                      <a:cubicBezTo>
                        <a:pt x="8675" y="12737"/>
                        <a:pt x="8675" y="12977"/>
                        <a:pt x="8524" y="13166"/>
                      </a:cubicBezTo>
                      <a:cubicBezTo>
                        <a:pt x="8461" y="13255"/>
                        <a:pt x="8372" y="13318"/>
                        <a:pt x="8296" y="13381"/>
                      </a:cubicBezTo>
                      <a:cubicBezTo>
                        <a:pt x="7968" y="13634"/>
                        <a:pt x="7615" y="13823"/>
                        <a:pt x="7248" y="13974"/>
                      </a:cubicBezTo>
                      <a:cubicBezTo>
                        <a:pt x="6718" y="14202"/>
                        <a:pt x="6175" y="14416"/>
                        <a:pt x="5645" y="14631"/>
                      </a:cubicBezTo>
                      <a:cubicBezTo>
                        <a:pt x="5077" y="14871"/>
                        <a:pt x="4508" y="15086"/>
                        <a:pt x="3940" y="15313"/>
                      </a:cubicBezTo>
                      <a:cubicBezTo>
                        <a:pt x="3587" y="15452"/>
                        <a:pt x="3258" y="15629"/>
                        <a:pt x="2955" y="15856"/>
                      </a:cubicBezTo>
                      <a:cubicBezTo>
                        <a:pt x="2147" y="16449"/>
                        <a:pt x="1516" y="17207"/>
                        <a:pt x="1061" y="18091"/>
                      </a:cubicBezTo>
                      <a:cubicBezTo>
                        <a:pt x="872" y="18457"/>
                        <a:pt x="733" y="18848"/>
                        <a:pt x="657" y="19253"/>
                      </a:cubicBezTo>
                      <a:cubicBezTo>
                        <a:pt x="581" y="19644"/>
                        <a:pt x="569" y="20035"/>
                        <a:pt x="581" y="20427"/>
                      </a:cubicBezTo>
                      <a:cubicBezTo>
                        <a:pt x="594" y="20730"/>
                        <a:pt x="632" y="21020"/>
                        <a:pt x="708" y="21311"/>
                      </a:cubicBezTo>
                      <a:cubicBezTo>
                        <a:pt x="884" y="21879"/>
                        <a:pt x="1263" y="22233"/>
                        <a:pt x="1806" y="22435"/>
                      </a:cubicBezTo>
                      <a:cubicBezTo>
                        <a:pt x="2124" y="22549"/>
                        <a:pt x="2441" y="22602"/>
                        <a:pt x="2768" y="22602"/>
                      </a:cubicBezTo>
                      <a:cubicBezTo>
                        <a:pt x="2908" y="22602"/>
                        <a:pt x="3051" y="22592"/>
                        <a:pt x="3195" y="22573"/>
                      </a:cubicBezTo>
                      <a:cubicBezTo>
                        <a:pt x="3498" y="22523"/>
                        <a:pt x="3801" y="22460"/>
                        <a:pt x="4092" y="22371"/>
                      </a:cubicBezTo>
                      <a:cubicBezTo>
                        <a:pt x="4811" y="22157"/>
                        <a:pt x="5506" y="21854"/>
                        <a:pt x="6150" y="21475"/>
                      </a:cubicBezTo>
                      <a:cubicBezTo>
                        <a:pt x="6655" y="21184"/>
                        <a:pt x="7135" y="20869"/>
                        <a:pt x="7589" y="20515"/>
                      </a:cubicBezTo>
                      <a:cubicBezTo>
                        <a:pt x="7817" y="20351"/>
                        <a:pt x="8006" y="20162"/>
                        <a:pt x="8183" y="19960"/>
                      </a:cubicBezTo>
                      <a:cubicBezTo>
                        <a:pt x="8461" y="19631"/>
                        <a:pt x="8650" y="19265"/>
                        <a:pt x="8814" y="18874"/>
                      </a:cubicBezTo>
                      <a:cubicBezTo>
                        <a:pt x="9016" y="18394"/>
                        <a:pt x="9206" y="17914"/>
                        <a:pt x="9420" y="17447"/>
                      </a:cubicBezTo>
                      <a:cubicBezTo>
                        <a:pt x="9711" y="16803"/>
                        <a:pt x="10127" y="16235"/>
                        <a:pt x="10670" y="15755"/>
                      </a:cubicBezTo>
                      <a:cubicBezTo>
                        <a:pt x="10771" y="15679"/>
                        <a:pt x="10872" y="15591"/>
                        <a:pt x="10986" y="15528"/>
                      </a:cubicBezTo>
                      <a:cubicBezTo>
                        <a:pt x="11019" y="15504"/>
                        <a:pt x="11047" y="15493"/>
                        <a:pt x="11072" y="15493"/>
                      </a:cubicBezTo>
                      <a:cubicBezTo>
                        <a:pt x="11113" y="15493"/>
                        <a:pt x="11144" y="15523"/>
                        <a:pt x="11175" y="15578"/>
                      </a:cubicBezTo>
                      <a:cubicBezTo>
                        <a:pt x="11239" y="15692"/>
                        <a:pt x="11264" y="15805"/>
                        <a:pt x="11264" y="15932"/>
                      </a:cubicBezTo>
                      <a:cubicBezTo>
                        <a:pt x="11276" y="16096"/>
                        <a:pt x="11289" y="16260"/>
                        <a:pt x="11264" y="16424"/>
                      </a:cubicBezTo>
                      <a:cubicBezTo>
                        <a:pt x="11201" y="16816"/>
                        <a:pt x="11125" y="17207"/>
                        <a:pt x="11037" y="17586"/>
                      </a:cubicBezTo>
                      <a:cubicBezTo>
                        <a:pt x="10923" y="18091"/>
                        <a:pt x="10784" y="18583"/>
                        <a:pt x="10708" y="19101"/>
                      </a:cubicBezTo>
                      <a:cubicBezTo>
                        <a:pt x="10696" y="19227"/>
                        <a:pt x="10670" y="19354"/>
                        <a:pt x="10632" y="19480"/>
                      </a:cubicBezTo>
                      <a:cubicBezTo>
                        <a:pt x="10456" y="20263"/>
                        <a:pt x="10329" y="21058"/>
                        <a:pt x="10329" y="21866"/>
                      </a:cubicBezTo>
                      <a:cubicBezTo>
                        <a:pt x="10317" y="22586"/>
                        <a:pt x="10456" y="23255"/>
                        <a:pt x="10771" y="23899"/>
                      </a:cubicBezTo>
                      <a:cubicBezTo>
                        <a:pt x="11074" y="24531"/>
                        <a:pt x="11542" y="24998"/>
                        <a:pt x="12186" y="25288"/>
                      </a:cubicBezTo>
                      <a:cubicBezTo>
                        <a:pt x="12510" y="25443"/>
                        <a:pt x="12842" y="25520"/>
                        <a:pt x="13181" y="25520"/>
                      </a:cubicBezTo>
                      <a:cubicBezTo>
                        <a:pt x="13423" y="25520"/>
                        <a:pt x="13668" y="25481"/>
                        <a:pt x="13915" y="25402"/>
                      </a:cubicBezTo>
                      <a:cubicBezTo>
                        <a:pt x="14433" y="25225"/>
                        <a:pt x="14913" y="24973"/>
                        <a:pt x="15342" y="24632"/>
                      </a:cubicBezTo>
                      <a:cubicBezTo>
                        <a:pt x="15696" y="24366"/>
                        <a:pt x="15961" y="24013"/>
                        <a:pt x="16125" y="23609"/>
                      </a:cubicBezTo>
                      <a:cubicBezTo>
                        <a:pt x="16315" y="23129"/>
                        <a:pt x="16378" y="22637"/>
                        <a:pt x="16390" y="22144"/>
                      </a:cubicBezTo>
                      <a:cubicBezTo>
                        <a:pt x="16416" y="21349"/>
                        <a:pt x="16340" y="20553"/>
                        <a:pt x="16201" y="19770"/>
                      </a:cubicBezTo>
                      <a:cubicBezTo>
                        <a:pt x="16062" y="18950"/>
                        <a:pt x="15885" y="18141"/>
                        <a:pt x="15683" y="17333"/>
                      </a:cubicBezTo>
                      <a:cubicBezTo>
                        <a:pt x="15544" y="16765"/>
                        <a:pt x="15380" y="16209"/>
                        <a:pt x="15229" y="15641"/>
                      </a:cubicBezTo>
                      <a:cubicBezTo>
                        <a:pt x="15166" y="15401"/>
                        <a:pt x="15102" y="15161"/>
                        <a:pt x="15102" y="14922"/>
                      </a:cubicBezTo>
                      <a:cubicBezTo>
                        <a:pt x="15102" y="14633"/>
                        <a:pt x="15153" y="14512"/>
                        <a:pt x="15371" y="14512"/>
                      </a:cubicBezTo>
                      <a:cubicBezTo>
                        <a:pt x="15420" y="14512"/>
                        <a:pt x="15477" y="14518"/>
                        <a:pt x="15544" y="14530"/>
                      </a:cubicBezTo>
                      <a:cubicBezTo>
                        <a:pt x="15847" y="14581"/>
                        <a:pt x="16138" y="14669"/>
                        <a:pt x="16403" y="14820"/>
                      </a:cubicBezTo>
                      <a:cubicBezTo>
                        <a:pt x="17249" y="15250"/>
                        <a:pt x="18019" y="15793"/>
                        <a:pt x="18752" y="16399"/>
                      </a:cubicBezTo>
                      <a:cubicBezTo>
                        <a:pt x="19522" y="17030"/>
                        <a:pt x="20292" y="17687"/>
                        <a:pt x="21062" y="18331"/>
                      </a:cubicBezTo>
                      <a:cubicBezTo>
                        <a:pt x="21416" y="18634"/>
                        <a:pt x="21770" y="18924"/>
                        <a:pt x="22161" y="19177"/>
                      </a:cubicBezTo>
                      <a:cubicBezTo>
                        <a:pt x="22451" y="19379"/>
                        <a:pt x="22767" y="19530"/>
                        <a:pt x="23108" y="19619"/>
                      </a:cubicBezTo>
                      <a:cubicBezTo>
                        <a:pt x="23195" y="19637"/>
                        <a:pt x="23281" y="19647"/>
                        <a:pt x="23365" y="19647"/>
                      </a:cubicBezTo>
                      <a:cubicBezTo>
                        <a:pt x="23736" y="19647"/>
                        <a:pt x="24070" y="19462"/>
                        <a:pt x="24244" y="19051"/>
                      </a:cubicBezTo>
                      <a:cubicBezTo>
                        <a:pt x="24333" y="18836"/>
                        <a:pt x="24383" y="18621"/>
                        <a:pt x="24396" y="18394"/>
                      </a:cubicBezTo>
                      <a:cubicBezTo>
                        <a:pt x="24409" y="18091"/>
                        <a:pt x="24421" y="17800"/>
                        <a:pt x="24396" y="17497"/>
                      </a:cubicBezTo>
                      <a:cubicBezTo>
                        <a:pt x="24282" y="16184"/>
                        <a:pt x="23777" y="15048"/>
                        <a:pt x="22742" y="14189"/>
                      </a:cubicBezTo>
                      <a:cubicBezTo>
                        <a:pt x="22426" y="13924"/>
                        <a:pt x="22085" y="13671"/>
                        <a:pt x="21732" y="13457"/>
                      </a:cubicBezTo>
                      <a:cubicBezTo>
                        <a:pt x="21378" y="13242"/>
                        <a:pt x="21025" y="13040"/>
                        <a:pt x="20671" y="12813"/>
                      </a:cubicBezTo>
                      <a:cubicBezTo>
                        <a:pt x="20393" y="12623"/>
                        <a:pt x="20103" y="12447"/>
                        <a:pt x="19800" y="12282"/>
                      </a:cubicBezTo>
                      <a:cubicBezTo>
                        <a:pt x="19105" y="11904"/>
                        <a:pt x="18360" y="11601"/>
                        <a:pt x="17565" y="11487"/>
                      </a:cubicBezTo>
                      <a:cubicBezTo>
                        <a:pt x="17274" y="11449"/>
                        <a:pt x="16996" y="11399"/>
                        <a:pt x="16706" y="11361"/>
                      </a:cubicBezTo>
                      <a:lnTo>
                        <a:pt x="16706" y="11348"/>
                      </a:lnTo>
                      <a:cubicBezTo>
                        <a:pt x="16454" y="11310"/>
                        <a:pt x="16188" y="11272"/>
                        <a:pt x="15936" y="11222"/>
                      </a:cubicBezTo>
                      <a:cubicBezTo>
                        <a:pt x="15608" y="11171"/>
                        <a:pt x="15292" y="11121"/>
                        <a:pt x="14989" y="11020"/>
                      </a:cubicBezTo>
                      <a:cubicBezTo>
                        <a:pt x="14749" y="10957"/>
                        <a:pt x="14534" y="10843"/>
                        <a:pt x="14345" y="10691"/>
                      </a:cubicBezTo>
                      <a:cubicBezTo>
                        <a:pt x="14143" y="10527"/>
                        <a:pt x="14130" y="10401"/>
                        <a:pt x="14269" y="10186"/>
                      </a:cubicBezTo>
                      <a:cubicBezTo>
                        <a:pt x="14307" y="10123"/>
                        <a:pt x="14345" y="10073"/>
                        <a:pt x="14395" y="10022"/>
                      </a:cubicBezTo>
                      <a:cubicBezTo>
                        <a:pt x="14522" y="9896"/>
                        <a:pt x="14660" y="9782"/>
                        <a:pt x="14799" y="9681"/>
                      </a:cubicBezTo>
                      <a:cubicBezTo>
                        <a:pt x="15115" y="9492"/>
                        <a:pt x="15431" y="9303"/>
                        <a:pt x="15759" y="9151"/>
                      </a:cubicBezTo>
                      <a:cubicBezTo>
                        <a:pt x="16592" y="8772"/>
                        <a:pt x="17464" y="8482"/>
                        <a:pt x="18348" y="8204"/>
                      </a:cubicBezTo>
                      <a:cubicBezTo>
                        <a:pt x="19156" y="7939"/>
                        <a:pt x="19976" y="7724"/>
                        <a:pt x="20797" y="7535"/>
                      </a:cubicBezTo>
                      <a:cubicBezTo>
                        <a:pt x="21530" y="7358"/>
                        <a:pt x="22262" y="7169"/>
                        <a:pt x="22956" y="6878"/>
                      </a:cubicBezTo>
                      <a:cubicBezTo>
                        <a:pt x="23449" y="6663"/>
                        <a:pt x="23941" y="6436"/>
                        <a:pt x="24383" y="6108"/>
                      </a:cubicBezTo>
                      <a:cubicBezTo>
                        <a:pt x="24800" y="5792"/>
                        <a:pt x="25128" y="5401"/>
                        <a:pt x="25305" y="4896"/>
                      </a:cubicBezTo>
                      <a:cubicBezTo>
                        <a:pt x="25494" y="4378"/>
                        <a:pt x="25419" y="3886"/>
                        <a:pt x="25103" y="3431"/>
                      </a:cubicBezTo>
                      <a:cubicBezTo>
                        <a:pt x="24926" y="3166"/>
                        <a:pt x="24686" y="2951"/>
                        <a:pt x="24421" y="2787"/>
                      </a:cubicBezTo>
                      <a:cubicBezTo>
                        <a:pt x="23689" y="2358"/>
                        <a:pt x="22906" y="2118"/>
                        <a:pt x="22060" y="2067"/>
                      </a:cubicBezTo>
                      <a:cubicBezTo>
                        <a:pt x="21932" y="2058"/>
                        <a:pt x="21805" y="2054"/>
                        <a:pt x="21678" y="2054"/>
                      </a:cubicBezTo>
                      <a:cubicBezTo>
                        <a:pt x="20903" y="2054"/>
                        <a:pt x="20150" y="2218"/>
                        <a:pt x="19434" y="2522"/>
                      </a:cubicBezTo>
                      <a:cubicBezTo>
                        <a:pt x="18474" y="2913"/>
                        <a:pt x="17603" y="3469"/>
                        <a:pt x="16820" y="4163"/>
                      </a:cubicBezTo>
                      <a:cubicBezTo>
                        <a:pt x="16340" y="4580"/>
                        <a:pt x="15923" y="5060"/>
                        <a:pt x="15570" y="5590"/>
                      </a:cubicBezTo>
                      <a:cubicBezTo>
                        <a:pt x="15405" y="5843"/>
                        <a:pt x="15254" y="6095"/>
                        <a:pt x="15090" y="6348"/>
                      </a:cubicBezTo>
                      <a:cubicBezTo>
                        <a:pt x="14976" y="6525"/>
                        <a:pt x="14850" y="6689"/>
                        <a:pt x="14736" y="6865"/>
                      </a:cubicBezTo>
                      <a:cubicBezTo>
                        <a:pt x="14660" y="6967"/>
                        <a:pt x="14559" y="7068"/>
                        <a:pt x="14458" y="7143"/>
                      </a:cubicBezTo>
                      <a:cubicBezTo>
                        <a:pt x="14336" y="7243"/>
                        <a:pt x="14204" y="7292"/>
                        <a:pt x="14065" y="7292"/>
                      </a:cubicBezTo>
                      <a:cubicBezTo>
                        <a:pt x="13976" y="7292"/>
                        <a:pt x="13883" y="7271"/>
                        <a:pt x="13789" y="7232"/>
                      </a:cubicBezTo>
                      <a:cubicBezTo>
                        <a:pt x="13499" y="7105"/>
                        <a:pt x="13272" y="6891"/>
                        <a:pt x="13107" y="6600"/>
                      </a:cubicBezTo>
                      <a:cubicBezTo>
                        <a:pt x="12905" y="6259"/>
                        <a:pt x="12792" y="5893"/>
                        <a:pt x="12691" y="5502"/>
                      </a:cubicBezTo>
                      <a:cubicBezTo>
                        <a:pt x="12577" y="5035"/>
                        <a:pt x="12552" y="4555"/>
                        <a:pt x="12501" y="4075"/>
                      </a:cubicBezTo>
                      <a:cubicBezTo>
                        <a:pt x="12476" y="3772"/>
                        <a:pt x="12438" y="3469"/>
                        <a:pt x="12362" y="3166"/>
                      </a:cubicBezTo>
                      <a:cubicBezTo>
                        <a:pt x="12085" y="1991"/>
                        <a:pt x="11415" y="1070"/>
                        <a:pt x="10380" y="451"/>
                      </a:cubicBezTo>
                      <a:cubicBezTo>
                        <a:pt x="9867" y="153"/>
                        <a:pt x="9342" y="1"/>
                        <a:pt x="881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6"/>
                <p:cNvSpPr/>
                <p:nvPr/>
              </p:nvSpPr>
              <p:spPr>
                <a:xfrm>
                  <a:off x="2757200" y="1225250"/>
                  <a:ext cx="103250" cy="99900"/>
                </a:xfrm>
                <a:custGeom>
                  <a:rect b="b" l="l" r="r" t="t"/>
                  <a:pathLst>
                    <a:path extrusionOk="0" h="3996" w="4130">
                      <a:moveTo>
                        <a:pt x="1772" y="0"/>
                      </a:moveTo>
                      <a:cubicBezTo>
                        <a:pt x="1554" y="0"/>
                        <a:pt x="1349" y="65"/>
                        <a:pt x="1175" y="204"/>
                      </a:cubicBezTo>
                      <a:cubicBezTo>
                        <a:pt x="1024" y="330"/>
                        <a:pt x="885" y="456"/>
                        <a:pt x="746" y="608"/>
                      </a:cubicBezTo>
                      <a:cubicBezTo>
                        <a:pt x="657" y="721"/>
                        <a:pt x="569" y="835"/>
                        <a:pt x="481" y="961"/>
                      </a:cubicBezTo>
                      <a:cubicBezTo>
                        <a:pt x="342" y="1201"/>
                        <a:pt x="228" y="1441"/>
                        <a:pt x="127" y="1706"/>
                      </a:cubicBezTo>
                      <a:cubicBezTo>
                        <a:pt x="39" y="1908"/>
                        <a:pt x="1" y="2123"/>
                        <a:pt x="13" y="2338"/>
                      </a:cubicBezTo>
                      <a:cubicBezTo>
                        <a:pt x="13" y="2477"/>
                        <a:pt x="26" y="2603"/>
                        <a:pt x="77" y="2742"/>
                      </a:cubicBezTo>
                      <a:cubicBezTo>
                        <a:pt x="152" y="2956"/>
                        <a:pt x="279" y="3121"/>
                        <a:pt x="455" y="3259"/>
                      </a:cubicBezTo>
                      <a:cubicBezTo>
                        <a:pt x="683" y="3436"/>
                        <a:pt x="935" y="3563"/>
                        <a:pt x="1200" y="3664"/>
                      </a:cubicBezTo>
                      <a:cubicBezTo>
                        <a:pt x="1541" y="3790"/>
                        <a:pt x="1907" y="3878"/>
                        <a:pt x="2274" y="3941"/>
                      </a:cubicBezTo>
                      <a:cubicBezTo>
                        <a:pt x="2430" y="3973"/>
                        <a:pt x="2585" y="3995"/>
                        <a:pt x="2741" y="3995"/>
                      </a:cubicBezTo>
                      <a:cubicBezTo>
                        <a:pt x="2775" y="3995"/>
                        <a:pt x="2808" y="3994"/>
                        <a:pt x="2842" y="3992"/>
                      </a:cubicBezTo>
                      <a:cubicBezTo>
                        <a:pt x="3094" y="3979"/>
                        <a:pt x="3322" y="3903"/>
                        <a:pt x="3511" y="3739"/>
                      </a:cubicBezTo>
                      <a:cubicBezTo>
                        <a:pt x="3688" y="3575"/>
                        <a:pt x="3827" y="3386"/>
                        <a:pt x="3928" y="3158"/>
                      </a:cubicBezTo>
                      <a:cubicBezTo>
                        <a:pt x="3978" y="3032"/>
                        <a:pt x="4016" y="2906"/>
                        <a:pt x="4054" y="2780"/>
                      </a:cubicBezTo>
                      <a:cubicBezTo>
                        <a:pt x="4092" y="2616"/>
                        <a:pt x="4130" y="2451"/>
                        <a:pt x="4105" y="2287"/>
                      </a:cubicBezTo>
                      <a:cubicBezTo>
                        <a:pt x="4105" y="2211"/>
                        <a:pt x="4105" y="2136"/>
                        <a:pt x="4105" y="2047"/>
                      </a:cubicBezTo>
                      <a:cubicBezTo>
                        <a:pt x="4105" y="1858"/>
                        <a:pt x="4105" y="1668"/>
                        <a:pt x="4079" y="1479"/>
                      </a:cubicBezTo>
                      <a:cubicBezTo>
                        <a:pt x="4054" y="1214"/>
                        <a:pt x="3966" y="987"/>
                        <a:pt x="3789" y="785"/>
                      </a:cubicBezTo>
                      <a:cubicBezTo>
                        <a:pt x="3701" y="671"/>
                        <a:pt x="3587" y="570"/>
                        <a:pt x="3461" y="494"/>
                      </a:cubicBezTo>
                      <a:cubicBezTo>
                        <a:pt x="3120" y="242"/>
                        <a:pt x="2728" y="115"/>
                        <a:pt x="2312" y="40"/>
                      </a:cubicBezTo>
                      <a:cubicBezTo>
                        <a:pt x="2248" y="40"/>
                        <a:pt x="2198" y="40"/>
                        <a:pt x="2135" y="27"/>
                      </a:cubicBezTo>
                      <a:cubicBezTo>
                        <a:pt x="2034" y="14"/>
                        <a:pt x="1933" y="14"/>
                        <a:pt x="1832" y="2"/>
                      </a:cubicBezTo>
                      <a:cubicBezTo>
                        <a:pt x="1812" y="1"/>
                        <a:pt x="1792" y="0"/>
                        <a:pt x="17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 name="Google Shape;224;p16"/>
              <p:cNvGrpSpPr/>
              <p:nvPr/>
            </p:nvGrpSpPr>
            <p:grpSpPr>
              <a:xfrm>
                <a:off x="792725" y="4679275"/>
                <a:ext cx="712825" cy="740600"/>
                <a:chOff x="2012525" y="1379525"/>
                <a:chExt cx="712825" cy="740600"/>
              </a:xfrm>
            </p:grpSpPr>
            <p:sp>
              <p:nvSpPr>
                <p:cNvPr id="225" name="Google Shape;225;p16"/>
                <p:cNvSpPr/>
                <p:nvPr/>
              </p:nvSpPr>
              <p:spPr>
                <a:xfrm>
                  <a:off x="2012525" y="1379525"/>
                  <a:ext cx="712825" cy="740600"/>
                </a:xfrm>
                <a:custGeom>
                  <a:rect b="b" l="l" r="r" t="t"/>
                  <a:pathLst>
                    <a:path extrusionOk="0" h="29624" w="28513">
                      <a:moveTo>
                        <a:pt x="18480" y="0"/>
                      </a:moveTo>
                      <a:cubicBezTo>
                        <a:pt x="18397" y="0"/>
                        <a:pt x="18315" y="6"/>
                        <a:pt x="18234" y="18"/>
                      </a:cubicBezTo>
                      <a:cubicBezTo>
                        <a:pt x="17893" y="56"/>
                        <a:pt x="17552" y="106"/>
                        <a:pt x="17224" y="182"/>
                      </a:cubicBezTo>
                      <a:cubicBezTo>
                        <a:pt x="15747" y="548"/>
                        <a:pt x="14560" y="1331"/>
                        <a:pt x="13777" y="2657"/>
                      </a:cubicBezTo>
                      <a:cubicBezTo>
                        <a:pt x="13524" y="3074"/>
                        <a:pt x="13310" y="3503"/>
                        <a:pt x="13120" y="3958"/>
                      </a:cubicBezTo>
                      <a:cubicBezTo>
                        <a:pt x="12943" y="4387"/>
                        <a:pt x="12779" y="4829"/>
                        <a:pt x="12590" y="5271"/>
                      </a:cubicBezTo>
                      <a:cubicBezTo>
                        <a:pt x="12438" y="5624"/>
                        <a:pt x="12287" y="5991"/>
                        <a:pt x="12160" y="6357"/>
                      </a:cubicBezTo>
                      <a:cubicBezTo>
                        <a:pt x="11845" y="7228"/>
                        <a:pt x="11655" y="8112"/>
                        <a:pt x="11668" y="9034"/>
                      </a:cubicBezTo>
                      <a:cubicBezTo>
                        <a:pt x="11681" y="9375"/>
                        <a:pt x="11668" y="9703"/>
                        <a:pt x="11668" y="10031"/>
                      </a:cubicBezTo>
                      <a:lnTo>
                        <a:pt x="11681" y="10031"/>
                      </a:lnTo>
                      <a:lnTo>
                        <a:pt x="11681" y="10928"/>
                      </a:lnTo>
                      <a:cubicBezTo>
                        <a:pt x="11681" y="11306"/>
                        <a:pt x="11668" y="11673"/>
                        <a:pt x="11617" y="12039"/>
                      </a:cubicBezTo>
                      <a:cubicBezTo>
                        <a:pt x="11580" y="12329"/>
                        <a:pt x="11504" y="12594"/>
                        <a:pt x="11352" y="12834"/>
                      </a:cubicBezTo>
                      <a:cubicBezTo>
                        <a:pt x="11262" y="12999"/>
                        <a:pt x="11172" y="13072"/>
                        <a:pt x="11047" y="13072"/>
                      </a:cubicBezTo>
                      <a:cubicBezTo>
                        <a:pt x="10979" y="13072"/>
                        <a:pt x="10902" y="13051"/>
                        <a:pt x="10809" y="13011"/>
                      </a:cubicBezTo>
                      <a:cubicBezTo>
                        <a:pt x="10734" y="12973"/>
                        <a:pt x="10658" y="12935"/>
                        <a:pt x="10595" y="12897"/>
                      </a:cubicBezTo>
                      <a:cubicBezTo>
                        <a:pt x="10431" y="12784"/>
                        <a:pt x="10279" y="12645"/>
                        <a:pt x="10140" y="12493"/>
                      </a:cubicBezTo>
                      <a:cubicBezTo>
                        <a:pt x="9862" y="12190"/>
                        <a:pt x="9597" y="11862"/>
                        <a:pt x="9357" y="11508"/>
                      </a:cubicBezTo>
                      <a:cubicBezTo>
                        <a:pt x="8764" y="10637"/>
                        <a:pt x="8271" y="9703"/>
                        <a:pt x="7792" y="8756"/>
                      </a:cubicBezTo>
                      <a:cubicBezTo>
                        <a:pt x="7350" y="7885"/>
                        <a:pt x="6958" y="7001"/>
                        <a:pt x="6592" y="6092"/>
                      </a:cubicBezTo>
                      <a:cubicBezTo>
                        <a:pt x="6264" y="5296"/>
                        <a:pt x="5910" y="4513"/>
                        <a:pt x="5443" y="3781"/>
                      </a:cubicBezTo>
                      <a:cubicBezTo>
                        <a:pt x="5115" y="3250"/>
                        <a:pt x="4761" y="2733"/>
                        <a:pt x="4306" y="2303"/>
                      </a:cubicBezTo>
                      <a:cubicBezTo>
                        <a:pt x="3877" y="1887"/>
                        <a:pt x="3372" y="1584"/>
                        <a:pt x="2766" y="1483"/>
                      </a:cubicBezTo>
                      <a:cubicBezTo>
                        <a:pt x="2637" y="1459"/>
                        <a:pt x="2511" y="1448"/>
                        <a:pt x="2390" y="1448"/>
                      </a:cubicBezTo>
                      <a:cubicBezTo>
                        <a:pt x="1916" y="1448"/>
                        <a:pt x="1499" y="1624"/>
                        <a:pt x="1137" y="1975"/>
                      </a:cubicBezTo>
                      <a:cubicBezTo>
                        <a:pt x="872" y="2228"/>
                        <a:pt x="670" y="2531"/>
                        <a:pt x="544" y="2872"/>
                      </a:cubicBezTo>
                      <a:cubicBezTo>
                        <a:pt x="177" y="3768"/>
                        <a:pt x="51" y="4703"/>
                        <a:pt x="152" y="5675"/>
                      </a:cubicBezTo>
                      <a:cubicBezTo>
                        <a:pt x="253" y="6735"/>
                        <a:pt x="594" y="7695"/>
                        <a:pt x="1150" y="8579"/>
                      </a:cubicBezTo>
                      <a:cubicBezTo>
                        <a:pt x="1781" y="9589"/>
                        <a:pt x="2564" y="10486"/>
                        <a:pt x="3498" y="11231"/>
                      </a:cubicBezTo>
                      <a:cubicBezTo>
                        <a:pt x="4067" y="11698"/>
                        <a:pt x="4685" y="12089"/>
                        <a:pt x="5354" y="12392"/>
                      </a:cubicBezTo>
                      <a:cubicBezTo>
                        <a:pt x="5670" y="12531"/>
                        <a:pt x="5986" y="12658"/>
                        <a:pt x="6302" y="12796"/>
                      </a:cubicBezTo>
                      <a:cubicBezTo>
                        <a:pt x="6516" y="12897"/>
                        <a:pt x="6731" y="12998"/>
                        <a:pt x="6945" y="13099"/>
                      </a:cubicBezTo>
                      <a:cubicBezTo>
                        <a:pt x="7084" y="13175"/>
                        <a:pt x="7211" y="13251"/>
                        <a:pt x="7324" y="13365"/>
                      </a:cubicBezTo>
                      <a:cubicBezTo>
                        <a:pt x="7539" y="13567"/>
                        <a:pt x="7615" y="13807"/>
                        <a:pt x="7539" y="14097"/>
                      </a:cubicBezTo>
                      <a:cubicBezTo>
                        <a:pt x="7451" y="14463"/>
                        <a:pt x="7249" y="14754"/>
                        <a:pt x="6958" y="14994"/>
                      </a:cubicBezTo>
                      <a:cubicBezTo>
                        <a:pt x="6605" y="15284"/>
                        <a:pt x="6200" y="15486"/>
                        <a:pt x="5784" y="15663"/>
                      </a:cubicBezTo>
                      <a:cubicBezTo>
                        <a:pt x="5279" y="15877"/>
                        <a:pt x="4736" y="16004"/>
                        <a:pt x="4205" y="16143"/>
                      </a:cubicBezTo>
                      <a:cubicBezTo>
                        <a:pt x="3864" y="16231"/>
                        <a:pt x="3524" y="16332"/>
                        <a:pt x="3195" y="16471"/>
                      </a:cubicBezTo>
                      <a:cubicBezTo>
                        <a:pt x="1907" y="17001"/>
                        <a:pt x="998" y="17936"/>
                        <a:pt x="493" y="19224"/>
                      </a:cubicBezTo>
                      <a:cubicBezTo>
                        <a:pt x="1" y="20474"/>
                        <a:pt x="177" y="21648"/>
                        <a:pt x="998" y="22721"/>
                      </a:cubicBezTo>
                      <a:cubicBezTo>
                        <a:pt x="1162" y="22923"/>
                        <a:pt x="1364" y="23087"/>
                        <a:pt x="1579" y="23239"/>
                      </a:cubicBezTo>
                      <a:cubicBezTo>
                        <a:pt x="1892" y="23440"/>
                        <a:pt x="2216" y="23544"/>
                        <a:pt x="2550" y="23544"/>
                      </a:cubicBezTo>
                      <a:cubicBezTo>
                        <a:pt x="2741" y="23544"/>
                        <a:pt x="2935" y="23510"/>
                        <a:pt x="3132" y="23441"/>
                      </a:cubicBezTo>
                      <a:cubicBezTo>
                        <a:pt x="3536" y="23302"/>
                        <a:pt x="3877" y="23087"/>
                        <a:pt x="4205" y="22835"/>
                      </a:cubicBezTo>
                      <a:cubicBezTo>
                        <a:pt x="4559" y="22557"/>
                        <a:pt x="4900" y="22254"/>
                        <a:pt x="5228" y="21938"/>
                      </a:cubicBezTo>
                      <a:cubicBezTo>
                        <a:pt x="5759" y="21408"/>
                        <a:pt x="6289" y="20878"/>
                        <a:pt x="6832" y="20347"/>
                      </a:cubicBezTo>
                      <a:cubicBezTo>
                        <a:pt x="7198" y="19994"/>
                        <a:pt x="7577" y="19653"/>
                        <a:pt x="7994" y="19350"/>
                      </a:cubicBezTo>
                      <a:cubicBezTo>
                        <a:pt x="8246" y="19173"/>
                        <a:pt x="8511" y="19009"/>
                        <a:pt x="8802" y="18883"/>
                      </a:cubicBezTo>
                      <a:cubicBezTo>
                        <a:pt x="8941" y="18820"/>
                        <a:pt x="9079" y="18769"/>
                        <a:pt x="9244" y="18769"/>
                      </a:cubicBezTo>
                      <a:cubicBezTo>
                        <a:pt x="9496" y="18769"/>
                        <a:pt x="9635" y="18883"/>
                        <a:pt x="9686" y="19135"/>
                      </a:cubicBezTo>
                      <a:cubicBezTo>
                        <a:pt x="9686" y="19173"/>
                        <a:pt x="9698" y="19211"/>
                        <a:pt x="9698" y="19249"/>
                      </a:cubicBezTo>
                      <a:cubicBezTo>
                        <a:pt x="9698" y="19476"/>
                        <a:pt x="9698" y="19716"/>
                        <a:pt x="9660" y="19943"/>
                      </a:cubicBezTo>
                      <a:cubicBezTo>
                        <a:pt x="9559" y="20486"/>
                        <a:pt x="9395" y="21017"/>
                        <a:pt x="9231" y="21547"/>
                      </a:cubicBezTo>
                      <a:cubicBezTo>
                        <a:pt x="8953" y="22431"/>
                        <a:pt x="8600" y="23302"/>
                        <a:pt x="8208" y="24148"/>
                      </a:cubicBezTo>
                      <a:cubicBezTo>
                        <a:pt x="7968" y="24666"/>
                        <a:pt x="7741" y="25196"/>
                        <a:pt x="7615" y="25752"/>
                      </a:cubicBezTo>
                      <a:cubicBezTo>
                        <a:pt x="7488" y="26307"/>
                        <a:pt x="7526" y="26850"/>
                        <a:pt x="7741" y="27381"/>
                      </a:cubicBezTo>
                      <a:cubicBezTo>
                        <a:pt x="7994" y="27999"/>
                        <a:pt x="8360" y="28542"/>
                        <a:pt x="8865" y="28997"/>
                      </a:cubicBezTo>
                      <a:cubicBezTo>
                        <a:pt x="9330" y="29422"/>
                        <a:pt x="9865" y="29623"/>
                        <a:pt x="10457" y="29623"/>
                      </a:cubicBezTo>
                      <a:cubicBezTo>
                        <a:pt x="10621" y="29623"/>
                        <a:pt x="10789" y="29608"/>
                        <a:pt x="10961" y="29578"/>
                      </a:cubicBezTo>
                      <a:cubicBezTo>
                        <a:pt x="11845" y="29426"/>
                        <a:pt x="12565" y="28959"/>
                        <a:pt x="13145" y="28290"/>
                      </a:cubicBezTo>
                      <a:cubicBezTo>
                        <a:pt x="14080" y="27229"/>
                        <a:pt x="14585" y="25979"/>
                        <a:pt x="14698" y="24577"/>
                      </a:cubicBezTo>
                      <a:cubicBezTo>
                        <a:pt x="14774" y="23731"/>
                        <a:pt x="14736" y="22885"/>
                        <a:pt x="14623" y="22052"/>
                      </a:cubicBezTo>
                      <a:cubicBezTo>
                        <a:pt x="14547" y="21459"/>
                        <a:pt x="14446" y="20878"/>
                        <a:pt x="14370" y="20284"/>
                      </a:cubicBezTo>
                      <a:cubicBezTo>
                        <a:pt x="14332" y="20057"/>
                        <a:pt x="14332" y="19830"/>
                        <a:pt x="14345" y="19602"/>
                      </a:cubicBezTo>
                      <a:cubicBezTo>
                        <a:pt x="14358" y="19413"/>
                        <a:pt x="14421" y="19249"/>
                        <a:pt x="14547" y="19097"/>
                      </a:cubicBezTo>
                      <a:cubicBezTo>
                        <a:pt x="14665" y="18963"/>
                        <a:pt x="14813" y="18893"/>
                        <a:pt x="14968" y="18893"/>
                      </a:cubicBezTo>
                      <a:cubicBezTo>
                        <a:pt x="15062" y="18893"/>
                        <a:pt x="15159" y="18919"/>
                        <a:pt x="15254" y="18971"/>
                      </a:cubicBezTo>
                      <a:cubicBezTo>
                        <a:pt x="15355" y="19034"/>
                        <a:pt x="15443" y="19110"/>
                        <a:pt x="15532" y="19198"/>
                      </a:cubicBezTo>
                      <a:cubicBezTo>
                        <a:pt x="15873" y="19514"/>
                        <a:pt x="16163" y="19880"/>
                        <a:pt x="16403" y="20272"/>
                      </a:cubicBezTo>
                      <a:cubicBezTo>
                        <a:pt x="16757" y="20840"/>
                        <a:pt x="17098" y="21395"/>
                        <a:pt x="17451" y="21964"/>
                      </a:cubicBezTo>
                      <a:cubicBezTo>
                        <a:pt x="17817" y="22570"/>
                        <a:pt x="18171" y="23176"/>
                        <a:pt x="18537" y="23769"/>
                      </a:cubicBezTo>
                      <a:cubicBezTo>
                        <a:pt x="18752" y="24148"/>
                        <a:pt x="19017" y="24489"/>
                        <a:pt x="19320" y="24792"/>
                      </a:cubicBezTo>
                      <a:cubicBezTo>
                        <a:pt x="20153" y="25600"/>
                        <a:pt x="21126" y="26181"/>
                        <a:pt x="22212" y="26535"/>
                      </a:cubicBezTo>
                      <a:cubicBezTo>
                        <a:pt x="22666" y="26673"/>
                        <a:pt x="23133" y="26749"/>
                        <a:pt x="23613" y="26762"/>
                      </a:cubicBezTo>
                      <a:cubicBezTo>
                        <a:pt x="23658" y="26763"/>
                        <a:pt x="23704" y="26764"/>
                        <a:pt x="23749" y="26764"/>
                      </a:cubicBezTo>
                      <a:cubicBezTo>
                        <a:pt x="24148" y="26764"/>
                        <a:pt x="24555" y="26715"/>
                        <a:pt x="24952" y="26636"/>
                      </a:cubicBezTo>
                      <a:cubicBezTo>
                        <a:pt x="25293" y="26560"/>
                        <a:pt x="25621" y="26471"/>
                        <a:pt x="25924" y="26320"/>
                      </a:cubicBezTo>
                      <a:cubicBezTo>
                        <a:pt x="26543" y="26030"/>
                        <a:pt x="26871" y="25537"/>
                        <a:pt x="26997" y="24880"/>
                      </a:cubicBezTo>
                      <a:cubicBezTo>
                        <a:pt x="27098" y="24338"/>
                        <a:pt x="27060" y="23807"/>
                        <a:pt x="26896" y="23277"/>
                      </a:cubicBezTo>
                      <a:cubicBezTo>
                        <a:pt x="26795" y="22936"/>
                        <a:pt x="26669" y="22608"/>
                        <a:pt x="26505" y="22292"/>
                      </a:cubicBezTo>
                      <a:cubicBezTo>
                        <a:pt x="26126" y="21522"/>
                        <a:pt x="25659" y="20802"/>
                        <a:pt x="25103" y="20133"/>
                      </a:cubicBezTo>
                      <a:cubicBezTo>
                        <a:pt x="24686" y="19615"/>
                        <a:pt x="24245" y="19123"/>
                        <a:pt x="23752" y="18668"/>
                      </a:cubicBezTo>
                      <a:cubicBezTo>
                        <a:pt x="23525" y="18453"/>
                        <a:pt x="23285" y="18277"/>
                        <a:pt x="23007" y="18112"/>
                      </a:cubicBezTo>
                      <a:cubicBezTo>
                        <a:pt x="22590" y="17847"/>
                        <a:pt x="22136" y="17708"/>
                        <a:pt x="21669" y="17595"/>
                      </a:cubicBezTo>
                      <a:cubicBezTo>
                        <a:pt x="21088" y="17456"/>
                        <a:pt x="20520" y="17330"/>
                        <a:pt x="19939" y="17178"/>
                      </a:cubicBezTo>
                      <a:cubicBezTo>
                        <a:pt x="19143" y="16963"/>
                        <a:pt x="18423" y="16585"/>
                        <a:pt x="17792" y="16067"/>
                      </a:cubicBezTo>
                      <a:cubicBezTo>
                        <a:pt x="17678" y="15966"/>
                        <a:pt x="17565" y="15865"/>
                        <a:pt x="17464" y="15751"/>
                      </a:cubicBezTo>
                      <a:cubicBezTo>
                        <a:pt x="17388" y="15663"/>
                        <a:pt x="17401" y="15600"/>
                        <a:pt x="17489" y="15524"/>
                      </a:cubicBezTo>
                      <a:cubicBezTo>
                        <a:pt x="17603" y="15435"/>
                        <a:pt x="17742" y="15385"/>
                        <a:pt x="17881" y="15360"/>
                      </a:cubicBezTo>
                      <a:cubicBezTo>
                        <a:pt x="18057" y="15309"/>
                        <a:pt x="18247" y="15271"/>
                        <a:pt x="18449" y="15271"/>
                      </a:cubicBezTo>
                      <a:cubicBezTo>
                        <a:pt x="18891" y="15271"/>
                        <a:pt x="19345" y="15284"/>
                        <a:pt x="19800" y="15309"/>
                      </a:cubicBezTo>
                      <a:cubicBezTo>
                        <a:pt x="20341" y="15344"/>
                        <a:pt x="20871" y="15399"/>
                        <a:pt x="21410" y="15399"/>
                      </a:cubicBezTo>
                      <a:cubicBezTo>
                        <a:pt x="21463" y="15399"/>
                        <a:pt x="21515" y="15399"/>
                        <a:pt x="21568" y="15398"/>
                      </a:cubicBezTo>
                      <a:cubicBezTo>
                        <a:pt x="21719" y="15398"/>
                        <a:pt x="21871" y="15410"/>
                        <a:pt x="22022" y="15410"/>
                      </a:cubicBezTo>
                      <a:cubicBezTo>
                        <a:pt x="22378" y="15439"/>
                        <a:pt x="22734" y="15456"/>
                        <a:pt x="23090" y="15456"/>
                      </a:cubicBezTo>
                      <a:cubicBezTo>
                        <a:pt x="23656" y="15456"/>
                        <a:pt x="24222" y="15415"/>
                        <a:pt x="24788" y="15322"/>
                      </a:cubicBezTo>
                      <a:cubicBezTo>
                        <a:pt x="25583" y="15208"/>
                        <a:pt x="26341" y="14918"/>
                        <a:pt x="27010" y="14438"/>
                      </a:cubicBezTo>
                      <a:cubicBezTo>
                        <a:pt x="27666" y="13983"/>
                        <a:pt x="28096" y="13365"/>
                        <a:pt x="28310" y="12582"/>
                      </a:cubicBezTo>
                      <a:cubicBezTo>
                        <a:pt x="28512" y="11900"/>
                        <a:pt x="28449" y="11243"/>
                        <a:pt x="28121" y="10599"/>
                      </a:cubicBezTo>
                      <a:cubicBezTo>
                        <a:pt x="27831" y="10044"/>
                        <a:pt x="27452" y="9551"/>
                        <a:pt x="26985" y="9122"/>
                      </a:cubicBezTo>
                      <a:cubicBezTo>
                        <a:pt x="26618" y="8768"/>
                        <a:pt x="26176" y="8541"/>
                        <a:pt x="25671" y="8428"/>
                      </a:cubicBezTo>
                      <a:cubicBezTo>
                        <a:pt x="25387" y="8364"/>
                        <a:pt x="25103" y="8339"/>
                        <a:pt x="24819" y="8339"/>
                      </a:cubicBezTo>
                      <a:cubicBezTo>
                        <a:pt x="24535" y="8339"/>
                        <a:pt x="24251" y="8364"/>
                        <a:pt x="23967" y="8402"/>
                      </a:cubicBezTo>
                      <a:cubicBezTo>
                        <a:pt x="23058" y="8516"/>
                        <a:pt x="22174" y="8756"/>
                        <a:pt x="21302" y="9046"/>
                      </a:cubicBezTo>
                      <a:cubicBezTo>
                        <a:pt x="20406" y="9362"/>
                        <a:pt x="19522" y="9715"/>
                        <a:pt x="18638" y="10094"/>
                      </a:cubicBezTo>
                      <a:cubicBezTo>
                        <a:pt x="18032" y="10359"/>
                        <a:pt x="17413" y="10637"/>
                        <a:pt x="16807" y="10915"/>
                      </a:cubicBezTo>
                      <a:cubicBezTo>
                        <a:pt x="16542" y="11041"/>
                        <a:pt x="16290" y="11142"/>
                        <a:pt x="16012" y="11193"/>
                      </a:cubicBezTo>
                      <a:cubicBezTo>
                        <a:pt x="15927" y="11206"/>
                        <a:pt x="15855" y="11214"/>
                        <a:pt x="15794" y="11214"/>
                      </a:cubicBezTo>
                      <a:cubicBezTo>
                        <a:pt x="15564" y="11214"/>
                        <a:pt x="15491" y="11105"/>
                        <a:pt x="15481" y="10776"/>
                      </a:cubicBezTo>
                      <a:cubicBezTo>
                        <a:pt x="15481" y="10410"/>
                        <a:pt x="15545" y="10069"/>
                        <a:pt x="15646" y="9728"/>
                      </a:cubicBezTo>
                      <a:cubicBezTo>
                        <a:pt x="15986" y="8693"/>
                        <a:pt x="16454" y="7720"/>
                        <a:pt x="17009" y="6786"/>
                      </a:cubicBezTo>
                      <a:cubicBezTo>
                        <a:pt x="17590" y="5788"/>
                        <a:pt x="18196" y="4804"/>
                        <a:pt x="18777" y="3806"/>
                      </a:cubicBezTo>
                      <a:cubicBezTo>
                        <a:pt x="19055" y="3351"/>
                        <a:pt x="19320" y="2884"/>
                        <a:pt x="19535" y="2404"/>
                      </a:cubicBezTo>
                      <a:cubicBezTo>
                        <a:pt x="19711" y="2038"/>
                        <a:pt x="19825" y="1659"/>
                        <a:pt x="19850" y="1243"/>
                      </a:cubicBezTo>
                      <a:cubicBezTo>
                        <a:pt x="19888" y="687"/>
                        <a:pt x="19623" y="207"/>
                        <a:pt x="19004" y="68"/>
                      </a:cubicBezTo>
                      <a:cubicBezTo>
                        <a:pt x="18833" y="26"/>
                        <a:pt x="18655" y="0"/>
                        <a:pt x="184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6"/>
                <p:cNvSpPr/>
                <p:nvPr/>
              </p:nvSpPr>
              <p:spPr>
                <a:xfrm>
                  <a:off x="2287800" y="1705175"/>
                  <a:ext cx="110825" cy="117975"/>
                </a:xfrm>
                <a:custGeom>
                  <a:rect b="b" l="l" r="r" t="t"/>
                  <a:pathLst>
                    <a:path extrusionOk="0" h="4719" w="4433">
                      <a:moveTo>
                        <a:pt x="2546" y="0"/>
                      </a:moveTo>
                      <a:cubicBezTo>
                        <a:pt x="2434" y="0"/>
                        <a:pt x="2322" y="11"/>
                        <a:pt x="2210" y="48"/>
                      </a:cubicBezTo>
                      <a:cubicBezTo>
                        <a:pt x="2122" y="61"/>
                        <a:pt x="2033" y="73"/>
                        <a:pt x="1945" y="99"/>
                      </a:cubicBezTo>
                      <a:cubicBezTo>
                        <a:pt x="1730" y="137"/>
                        <a:pt x="1516" y="162"/>
                        <a:pt x="1301" y="225"/>
                      </a:cubicBezTo>
                      <a:cubicBezTo>
                        <a:pt x="1011" y="313"/>
                        <a:pt x="771" y="452"/>
                        <a:pt x="569" y="680"/>
                      </a:cubicBezTo>
                      <a:cubicBezTo>
                        <a:pt x="455" y="818"/>
                        <a:pt x="367" y="957"/>
                        <a:pt x="291" y="1109"/>
                      </a:cubicBezTo>
                      <a:cubicBezTo>
                        <a:pt x="76" y="1551"/>
                        <a:pt x="0" y="2018"/>
                        <a:pt x="0" y="2498"/>
                      </a:cubicBezTo>
                      <a:cubicBezTo>
                        <a:pt x="0" y="2561"/>
                        <a:pt x="13" y="2637"/>
                        <a:pt x="13" y="2700"/>
                      </a:cubicBezTo>
                      <a:cubicBezTo>
                        <a:pt x="13" y="2814"/>
                        <a:pt x="26" y="2927"/>
                        <a:pt x="38" y="3053"/>
                      </a:cubicBezTo>
                      <a:cubicBezTo>
                        <a:pt x="76" y="3331"/>
                        <a:pt x="190" y="3571"/>
                        <a:pt x="392" y="3761"/>
                      </a:cubicBezTo>
                      <a:cubicBezTo>
                        <a:pt x="556" y="3912"/>
                        <a:pt x="733" y="4051"/>
                        <a:pt x="922" y="4165"/>
                      </a:cubicBezTo>
                      <a:cubicBezTo>
                        <a:pt x="1061" y="4253"/>
                        <a:pt x="1213" y="4341"/>
                        <a:pt x="1377" y="4405"/>
                      </a:cubicBezTo>
                      <a:cubicBezTo>
                        <a:pt x="1680" y="4518"/>
                        <a:pt x="1983" y="4607"/>
                        <a:pt x="2286" y="4670"/>
                      </a:cubicBezTo>
                      <a:cubicBezTo>
                        <a:pt x="2413" y="4703"/>
                        <a:pt x="2543" y="4719"/>
                        <a:pt x="2673" y="4719"/>
                      </a:cubicBezTo>
                      <a:cubicBezTo>
                        <a:pt x="2789" y="4719"/>
                        <a:pt x="2905" y="4706"/>
                        <a:pt x="3018" y="4682"/>
                      </a:cubicBezTo>
                      <a:cubicBezTo>
                        <a:pt x="3182" y="4657"/>
                        <a:pt x="3334" y="4607"/>
                        <a:pt x="3473" y="4543"/>
                      </a:cubicBezTo>
                      <a:cubicBezTo>
                        <a:pt x="3700" y="4417"/>
                        <a:pt x="3864" y="4240"/>
                        <a:pt x="3991" y="4013"/>
                      </a:cubicBezTo>
                      <a:cubicBezTo>
                        <a:pt x="4155" y="3723"/>
                        <a:pt x="4243" y="3407"/>
                        <a:pt x="4306" y="3091"/>
                      </a:cubicBezTo>
                      <a:cubicBezTo>
                        <a:pt x="4395" y="2675"/>
                        <a:pt x="4420" y="2245"/>
                        <a:pt x="4420" y="1816"/>
                      </a:cubicBezTo>
                      <a:cubicBezTo>
                        <a:pt x="4432" y="1601"/>
                        <a:pt x="4420" y="1374"/>
                        <a:pt x="4369" y="1172"/>
                      </a:cubicBezTo>
                      <a:cubicBezTo>
                        <a:pt x="4319" y="882"/>
                        <a:pt x="4193" y="642"/>
                        <a:pt x="3965" y="452"/>
                      </a:cubicBezTo>
                      <a:cubicBezTo>
                        <a:pt x="3751" y="288"/>
                        <a:pt x="3511" y="162"/>
                        <a:pt x="3233" y="86"/>
                      </a:cubicBezTo>
                      <a:cubicBezTo>
                        <a:pt x="3081" y="48"/>
                        <a:pt x="2930" y="23"/>
                        <a:pt x="2778" y="10"/>
                      </a:cubicBezTo>
                      <a:cubicBezTo>
                        <a:pt x="2701" y="5"/>
                        <a:pt x="2624" y="0"/>
                        <a:pt x="25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TITLE_ONLY_1_1_1_1_1">
    <p:spTree>
      <p:nvGrpSpPr>
        <p:cNvPr id="227" name="Shape 227"/>
        <p:cNvGrpSpPr/>
        <p:nvPr/>
      </p:nvGrpSpPr>
      <p:grpSpPr>
        <a:xfrm>
          <a:off x="0" y="0"/>
          <a:ext cx="0" cy="0"/>
          <a:chOff x="0" y="0"/>
          <a:chExt cx="0" cy="0"/>
        </a:xfrm>
      </p:grpSpPr>
      <p:sp>
        <p:nvSpPr>
          <p:cNvPr id="228" name="Google Shape;228;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229" name="Google Shape;229;p17"/>
          <p:cNvGrpSpPr/>
          <p:nvPr/>
        </p:nvGrpSpPr>
        <p:grpSpPr>
          <a:xfrm>
            <a:off x="-289549" y="-324674"/>
            <a:ext cx="10048030" cy="5864612"/>
            <a:chOff x="-289549" y="-324674"/>
            <a:chExt cx="10048030" cy="5864612"/>
          </a:xfrm>
        </p:grpSpPr>
        <p:sp>
          <p:nvSpPr>
            <p:cNvPr id="230" name="Google Shape;230;p17"/>
            <p:cNvSpPr/>
            <p:nvPr/>
          </p:nvSpPr>
          <p:spPr>
            <a:xfrm rot="383935">
              <a:off x="8155347" y="2976204"/>
              <a:ext cx="1468985" cy="2489630"/>
            </a:xfrm>
            <a:custGeom>
              <a:rect b="b" l="l" r="r" t="t"/>
              <a:pathLst>
                <a:path extrusionOk="0" h="70019" w="41317">
                  <a:moveTo>
                    <a:pt x="10105" y="0"/>
                  </a:moveTo>
                  <a:cubicBezTo>
                    <a:pt x="9352" y="0"/>
                    <a:pt x="8734" y="543"/>
                    <a:pt x="8549" y="1202"/>
                  </a:cubicBezTo>
                  <a:cubicBezTo>
                    <a:pt x="8473" y="1441"/>
                    <a:pt x="8448" y="1681"/>
                    <a:pt x="8448" y="1934"/>
                  </a:cubicBezTo>
                  <a:cubicBezTo>
                    <a:pt x="8423" y="2300"/>
                    <a:pt x="8435" y="2679"/>
                    <a:pt x="8486" y="3058"/>
                  </a:cubicBezTo>
                  <a:cubicBezTo>
                    <a:pt x="8524" y="3323"/>
                    <a:pt x="8536" y="3588"/>
                    <a:pt x="8562" y="3853"/>
                  </a:cubicBezTo>
                  <a:cubicBezTo>
                    <a:pt x="8637" y="4611"/>
                    <a:pt x="8776" y="5356"/>
                    <a:pt x="8978" y="6101"/>
                  </a:cubicBezTo>
                  <a:cubicBezTo>
                    <a:pt x="9168" y="6795"/>
                    <a:pt x="9471" y="7439"/>
                    <a:pt x="9786" y="8096"/>
                  </a:cubicBezTo>
                  <a:cubicBezTo>
                    <a:pt x="10342" y="9220"/>
                    <a:pt x="11011" y="10280"/>
                    <a:pt x="11769" y="11291"/>
                  </a:cubicBezTo>
                  <a:cubicBezTo>
                    <a:pt x="12413" y="12162"/>
                    <a:pt x="13120" y="12983"/>
                    <a:pt x="13852" y="13778"/>
                  </a:cubicBezTo>
                  <a:cubicBezTo>
                    <a:pt x="14926" y="14952"/>
                    <a:pt x="15999" y="16114"/>
                    <a:pt x="17072" y="17288"/>
                  </a:cubicBezTo>
                  <a:cubicBezTo>
                    <a:pt x="17943" y="18248"/>
                    <a:pt x="18789" y="19233"/>
                    <a:pt x="19585" y="20268"/>
                  </a:cubicBezTo>
                  <a:cubicBezTo>
                    <a:pt x="20178" y="21026"/>
                    <a:pt x="20747" y="21809"/>
                    <a:pt x="21302" y="22592"/>
                  </a:cubicBezTo>
                  <a:cubicBezTo>
                    <a:pt x="22464" y="24221"/>
                    <a:pt x="23626" y="25862"/>
                    <a:pt x="24800" y="27491"/>
                  </a:cubicBezTo>
                  <a:cubicBezTo>
                    <a:pt x="25444" y="28400"/>
                    <a:pt x="26126" y="29284"/>
                    <a:pt x="26833" y="30155"/>
                  </a:cubicBezTo>
                  <a:cubicBezTo>
                    <a:pt x="27515" y="31014"/>
                    <a:pt x="28159" y="31910"/>
                    <a:pt x="28815" y="32807"/>
                  </a:cubicBezTo>
                  <a:cubicBezTo>
                    <a:pt x="28841" y="32845"/>
                    <a:pt x="28866" y="32870"/>
                    <a:pt x="28891" y="32908"/>
                  </a:cubicBezTo>
                  <a:cubicBezTo>
                    <a:pt x="29384" y="33628"/>
                    <a:pt x="29409" y="33716"/>
                    <a:pt x="29586" y="34549"/>
                  </a:cubicBezTo>
                  <a:cubicBezTo>
                    <a:pt x="29699" y="35080"/>
                    <a:pt x="29813" y="35597"/>
                    <a:pt x="29990" y="36103"/>
                  </a:cubicBezTo>
                  <a:cubicBezTo>
                    <a:pt x="30040" y="36241"/>
                    <a:pt x="30078" y="36393"/>
                    <a:pt x="30078" y="36557"/>
                  </a:cubicBezTo>
                  <a:lnTo>
                    <a:pt x="30078" y="36570"/>
                  </a:lnTo>
                  <a:cubicBezTo>
                    <a:pt x="29964" y="36532"/>
                    <a:pt x="29914" y="36443"/>
                    <a:pt x="29851" y="36368"/>
                  </a:cubicBezTo>
                  <a:cubicBezTo>
                    <a:pt x="29598" y="36103"/>
                    <a:pt x="29358" y="35837"/>
                    <a:pt x="29106" y="35572"/>
                  </a:cubicBezTo>
                  <a:cubicBezTo>
                    <a:pt x="28765" y="35231"/>
                    <a:pt x="28399" y="34916"/>
                    <a:pt x="28020" y="34613"/>
                  </a:cubicBezTo>
                  <a:cubicBezTo>
                    <a:pt x="27300" y="34057"/>
                    <a:pt x="26593" y="33514"/>
                    <a:pt x="25797" y="33072"/>
                  </a:cubicBezTo>
                  <a:cubicBezTo>
                    <a:pt x="25444" y="32857"/>
                    <a:pt x="25078" y="32655"/>
                    <a:pt x="24699" y="32479"/>
                  </a:cubicBezTo>
                  <a:cubicBezTo>
                    <a:pt x="24383" y="32340"/>
                    <a:pt x="24068" y="32188"/>
                    <a:pt x="23764" y="32037"/>
                  </a:cubicBezTo>
                  <a:cubicBezTo>
                    <a:pt x="23222" y="31759"/>
                    <a:pt x="22754" y="31355"/>
                    <a:pt x="22274" y="30976"/>
                  </a:cubicBezTo>
                  <a:cubicBezTo>
                    <a:pt x="22123" y="30837"/>
                    <a:pt x="21971" y="30711"/>
                    <a:pt x="21807" y="30572"/>
                  </a:cubicBezTo>
                  <a:cubicBezTo>
                    <a:pt x="21024" y="29915"/>
                    <a:pt x="20380" y="29132"/>
                    <a:pt x="19762" y="28312"/>
                  </a:cubicBezTo>
                  <a:cubicBezTo>
                    <a:pt x="18347" y="26430"/>
                    <a:pt x="17047" y="24486"/>
                    <a:pt x="15809" y="22478"/>
                  </a:cubicBezTo>
                  <a:cubicBezTo>
                    <a:pt x="15039" y="21215"/>
                    <a:pt x="14143" y="20054"/>
                    <a:pt x="13132" y="18980"/>
                  </a:cubicBezTo>
                  <a:cubicBezTo>
                    <a:pt x="12425" y="18235"/>
                    <a:pt x="11706" y="17503"/>
                    <a:pt x="10935" y="16808"/>
                  </a:cubicBezTo>
                  <a:cubicBezTo>
                    <a:pt x="9711" y="15710"/>
                    <a:pt x="8385" y="14763"/>
                    <a:pt x="6920" y="13980"/>
                  </a:cubicBezTo>
                  <a:cubicBezTo>
                    <a:pt x="6377" y="13690"/>
                    <a:pt x="5821" y="13437"/>
                    <a:pt x="5253" y="13222"/>
                  </a:cubicBezTo>
                  <a:cubicBezTo>
                    <a:pt x="4761" y="13046"/>
                    <a:pt x="4268" y="12945"/>
                    <a:pt x="3751" y="12894"/>
                  </a:cubicBezTo>
                  <a:cubicBezTo>
                    <a:pt x="3422" y="12856"/>
                    <a:pt x="3081" y="12818"/>
                    <a:pt x="2753" y="12780"/>
                  </a:cubicBezTo>
                  <a:cubicBezTo>
                    <a:pt x="2602" y="12768"/>
                    <a:pt x="2463" y="12755"/>
                    <a:pt x="2311" y="12755"/>
                  </a:cubicBezTo>
                  <a:cubicBezTo>
                    <a:pt x="2286" y="12754"/>
                    <a:pt x="2261" y="12754"/>
                    <a:pt x="2236" y="12754"/>
                  </a:cubicBezTo>
                  <a:cubicBezTo>
                    <a:pt x="1858" y="12754"/>
                    <a:pt x="1494" y="12843"/>
                    <a:pt x="1162" y="13020"/>
                  </a:cubicBezTo>
                  <a:cubicBezTo>
                    <a:pt x="1048" y="13071"/>
                    <a:pt x="935" y="13147"/>
                    <a:pt x="846" y="13235"/>
                  </a:cubicBezTo>
                  <a:cubicBezTo>
                    <a:pt x="670" y="13387"/>
                    <a:pt x="505" y="13563"/>
                    <a:pt x="354" y="13740"/>
                  </a:cubicBezTo>
                  <a:cubicBezTo>
                    <a:pt x="202" y="13904"/>
                    <a:pt x="127" y="14106"/>
                    <a:pt x="76" y="14308"/>
                  </a:cubicBezTo>
                  <a:cubicBezTo>
                    <a:pt x="26" y="14561"/>
                    <a:pt x="0" y="14801"/>
                    <a:pt x="38" y="15053"/>
                  </a:cubicBezTo>
                  <a:cubicBezTo>
                    <a:pt x="101" y="15483"/>
                    <a:pt x="215" y="15912"/>
                    <a:pt x="404" y="16316"/>
                  </a:cubicBezTo>
                  <a:cubicBezTo>
                    <a:pt x="707" y="16960"/>
                    <a:pt x="1099" y="17541"/>
                    <a:pt x="1541" y="18096"/>
                  </a:cubicBezTo>
                  <a:cubicBezTo>
                    <a:pt x="2387" y="19182"/>
                    <a:pt x="3309" y="20205"/>
                    <a:pt x="4268" y="21190"/>
                  </a:cubicBezTo>
                  <a:cubicBezTo>
                    <a:pt x="5758" y="22731"/>
                    <a:pt x="7261" y="24258"/>
                    <a:pt x="8764" y="25786"/>
                  </a:cubicBezTo>
                  <a:cubicBezTo>
                    <a:pt x="9622" y="26670"/>
                    <a:pt x="10493" y="27554"/>
                    <a:pt x="11377" y="28413"/>
                  </a:cubicBezTo>
                  <a:cubicBezTo>
                    <a:pt x="12047" y="29044"/>
                    <a:pt x="12754" y="29638"/>
                    <a:pt x="13486" y="30206"/>
                  </a:cubicBezTo>
                  <a:cubicBezTo>
                    <a:pt x="14724" y="31153"/>
                    <a:pt x="16037" y="31973"/>
                    <a:pt x="17413" y="32706"/>
                  </a:cubicBezTo>
                  <a:cubicBezTo>
                    <a:pt x="18587" y="33337"/>
                    <a:pt x="19800" y="33905"/>
                    <a:pt x="21024" y="34411"/>
                  </a:cubicBezTo>
                  <a:cubicBezTo>
                    <a:pt x="21353" y="34549"/>
                    <a:pt x="21681" y="34676"/>
                    <a:pt x="22022" y="34802"/>
                  </a:cubicBezTo>
                  <a:cubicBezTo>
                    <a:pt x="22211" y="34878"/>
                    <a:pt x="22413" y="34953"/>
                    <a:pt x="22615" y="35042"/>
                  </a:cubicBezTo>
                  <a:cubicBezTo>
                    <a:pt x="23474" y="35421"/>
                    <a:pt x="24320" y="35799"/>
                    <a:pt x="25179" y="36166"/>
                  </a:cubicBezTo>
                  <a:cubicBezTo>
                    <a:pt x="25911" y="36494"/>
                    <a:pt x="26656" y="36810"/>
                    <a:pt x="27388" y="37125"/>
                  </a:cubicBezTo>
                  <a:cubicBezTo>
                    <a:pt x="27931" y="37365"/>
                    <a:pt x="28449" y="37656"/>
                    <a:pt x="28967" y="37946"/>
                  </a:cubicBezTo>
                  <a:cubicBezTo>
                    <a:pt x="29106" y="38022"/>
                    <a:pt x="29232" y="38110"/>
                    <a:pt x="29358" y="38224"/>
                  </a:cubicBezTo>
                  <a:cubicBezTo>
                    <a:pt x="29611" y="38464"/>
                    <a:pt x="29876" y="38704"/>
                    <a:pt x="30129" y="38944"/>
                  </a:cubicBezTo>
                  <a:cubicBezTo>
                    <a:pt x="30255" y="39057"/>
                    <a:pt x="30318" y="39196"/>
                    <a:pt x="30356" y="39360"/>
                  </a:cubicBezTo>
                  <a:cubicBezTo>
                    <a:pt x="30533" y="40118"/>
                    <a:pt x="30634" y="40876"/>
                    <a:pt x="30671" y="41658"/>
                  </a:cubicBezTo>
                  <a:cubicBezTo>
                    <a:pt x="30709" y="42694"/>
                    <a:pt x="30772" y="43729"/>
                    <a:pt x="30836" y="44777"/>
                  </a:cubicBezTo>
                  <a:cubicBezTo>
                    <a:pt x="30848" y="45055"/>
                    <a:pt x="30873" y="45333"/>
                    <a:pt x="30899" y="45611"/>
                  </a:cubicBezTo>
                  <a:cubicBezTo>
                    <a:pt x="30911" y="45674"/>
                    <a:pt x="30911" y="45750"/>
                    <a:pt x="30924" y="45825"/>
                  </a:cubicBezTo>
                  <a:cubicBezTo>
                    <a:pt x="30924" y="45901"/>
                    <a:pt x="30896" y="45941"/>
                    <a:pt x="30840" y="45941"/>
                  </a:cubicBezTo>
                  <a:cubicBezTo>
                    <a:pt x="30821" y="45941"/>
                    <a:pt x="30798" y="45936"/>
                    <a:pt x="30772" y="45926"/>
                  </a:cubicBezTo>
                  <a:cubicBezTo>
                    <a:pt x="30722" y="45914"/>
                    <a:pt x="30671" y="45888"/>
                    <a:pt x="30621" y="45863"/>
                  </a:cubicBezTo>
                  <a:cubicBezTo>
                    <a:pt x="29838" y="45510"/>
                    <a:pt x="29068" y="45143"/>
                    <a:pt x="28323" y="44727"/>
                  </a:cubicBezTo>
                  <a:cubicBezTo>
                    <a:pt x="26845" y="43893"/>
                    <a:pt x="25431" y="42972"/>
                    <a:pt x="24068" y="41987"/>
                  </a:cubicBezTo>
                  <a:cubicBezTo>
                    <a:pt x="23386" y="41494"/>
                    <a:pt x="22754" y="40951"/>
                    <a:pt x="22123" y="40396"/>
                  </a:cubicBezTo>
                  <a:cubicBezTo>
                    <a:pt x="20822" y="39221"/>
                    <a:pt x="19598" y="37946"/>
                    <a:pt x="18411" y="36645"/>
                  </a:cubicBezTo>
                  <a:cubicBezTo>
                    <a:pt x="17426" y="35572"/>
                    <a:pt x="16378" y="34562"/>
                    <a:pt x="15279" y="33602"/>
                  </a:cubicBezTo>
                  <a:cubicBezTo>
                    <a:pt x="14799" y="33186"/>
                    <a:pt x="14345" y="32782"/>
                    <a:pt x="13865" y="32378"/>
                  </a:cubicBezTo>
                  <a:cubicBezTo>
                    <a:pt x="13221" y="31835"/>
                    <a:pt x="12526" y="31380"/>
                    <a:pt x="11781" y="30976"/>
                  </a:cubicBezTo>
                  <a:cubicBezTo>
                    <a:pt x="10796" y="30446"/>
                    <a:pt x="9761" y="30016"/>
                    <a:pt x="8700" y="29688"/>
                  </a:cubicBezTo>
                  <a:cubicBezTo>
                    <a:pt x="7602" y="29334"/>
                    <a:pt x="6465" y="29170"/>
                    <a:pt x="5304" y="29170"/>
                  </a:cubicBezTo>
                  <a:cubicBezTo>
                    <a:pt x="4609" y="29170"/>
                    <a:pt x="3915" y="29259"/>
                    <a:pt x="3258" y="29499"/>
                  </a:cubicBezTo>
                  <a:cubicBezTo>
                    <a:pt x="2235" y="29877"/>
                    <a:pt x="1452" y="30534"/>
                    <a:pt x="1086" y="31595"/>
                  </a:cubicBezTo>
                  <a:cubicBezTo>
                    <a:pt x="897" y="32112"/>
                    <a:pt x="872" y="32643"/>
                    <a:pt x="1011" y="33173"/>
                  </a:cubicBezTo>
                  <a:cubicBezTo>
                    <a:pt x="1112" y="33501"/>
                    <a:pt x="1288" y="33779"/>
                    <a:pt x="1503" y="34044"/>
                  </a:cubicBezTo>
                  <a:cubicBezTo>
                    <a:pt x="1768" y="34373"/>
                    <a:pt x="2096" y="34638"/>
                    <a:pt x="2437" y="34865"/>
                  </a:cubicBezTo>
                  <a:cubicBezTo>
                    <a:pt x="2879" y="35168"/>
                    <a:pt x="3347" y="35433"/>
                    <a:pt x="3826" y="35686"/>
                  </a:cubicBezTo>
                  <a:cubicBezTo>
                    <a:pt x="4609" y="36090"/>
                    <a:pt x="5417" y="36418"/>
                    <a:pt x="6238" y="36734"/>
                  </a:cubicBezTo>
                  <a:cubicBezTo>
                    <a:pt x="7324" y="37163"/>
                    <a:pt x="8372" y="37668"/>
                    <a:pt x="9395" y="38199"/>
                  </a:cubicBezTo>
                  <a:cubicBezTo>
                    <a:pt x="10241" y="38641"/>
                    <a:pt x="11062" y="39146"/>
                    <a:pt x="11832" y="39714"/>
                  </a:cubicBezTo>
                  <a:cubicBezTo>
                    <a:pt x="12388" y="40131"/>
                    <a:pt x="12930" y="40572"/>
                    <a:pt x="13448" y="41027"/>
                  </a:cubicBezTo>
                  <a:cubicBezTo>
                    <a:pt x="14307" y="41772"/>
                    <a:pt x="15178" y="42479"/>
                    <a:pt x="16087" y="43136"/>
                  </a:cubicBezTo>
                  <a:cubicBezTo>
                    <a:pt x="17489" y="44159"/>
                    <a:pt x="19017" y="44967"/>
                    <a:pt x="20620" y="45636"/>
                  </a:cubicBezTo>
                  <a:cubicBezTo>
                    <a:pt x="21883" y="46166"/>
                    <a:pt x="23196" y="46507"/>
                    <a:pt x="24547" y="46747"/>
                  </a:cubicBezTo>
                  <a:cubicBezTo>
                    <a:pt x="25469" y="46911"/>
                    <a:pt x="26404" y="47050"/>
                    <a:pt x="27338" y="47189"/>
                  </a:cubicBezTo>
                  <a:cubicBezTo>
                    <a:pt x="28310" y="47353"/>
                    <a:pt x="29270" y="47530"/>
                    <a:pt x="30192" y="47846"/>
                  </a:cubicBezTo>
                  <a:cubicBezTo>
                    <a:pt x="30583" y="47985"/>
                    <a:pt x="30962" y="48174"/>
                    <a:pt x="31328" y="48376"/>
                  </a:cubicBezTo>
                  <a:cubicBezTo>
                    <a:pt x="31467" y="48464"/>
                    <a:pt x="31543" y="48578"/>
                    <a:pt x="31581" y="48729"/>
                  </a:cubicBezTo>
                  <a:cubicBezTo>
                    <a:pt x="31707" y="49348"/>
                    <a:pt x="31846" y="49967"/>
                    <a:pt x="31985" y="50586"/>
                  </a:cubicBezTo>
                  <a:cubicBezTo>
                    <a:pt x="32060" y="50927"/>
                    <a:pt x="32161" y="51255"/>
                    <a:pt x="32237" y="51583"/>
                  </a:cubicBezTo>
                  <a:cubicBezTo>
                    <a:pt x="32351" y="51975"/>
                    <a:pt x="32477" y="52366"/>
                    <a:pt x="32603" y="52757"/>
                  </a:cubicBezTo>
                  <a:cubicBezTo>
                    <a:pt x="32641" y="52859"/>
                    <a:pt x="32717" y="52997"/>
                    <a:pt x="32616" y="53086"/>
                  </a:cubicBezTo>
                  <a:cubicBezTo>
                    <a:pt x="32592" y="53103"/>
                    <a:pt x="32565" y="53110"/>
                    <a:pt x="32538" y="53110"/>
                  </a:cubicBezTo>
                  <a:cubicBezTo>
                    <a:pt x="32466" y="53110"/>
                    <a:pt x="32386" y="53063"/>
                    <a:pt x="32313" y="53035"/>
                  </a:cubicBezTo>
                  <a:cubicBezTo>
                    <a:pt x="31025" y="52669"/>
                    <a:pt x="29788" y="52189"/>
                    <a:pt x="28601" y="51583"/>
                  </a:cubicBezTo>
                  <a:cubicBezTo>
                    <a:pt x="27477" y="50990"/>
                    <a:pt x="26378" y="50358"/>
                    <a:pt x="25330" y="49651"/>
                  </a:cubicBezTo>
                  <a:cubicBezTo>
                    <a:pt x="24838" y="49323"/>
                    <a:pt x="24333" y="48995"/>
                    <a:pt x="23828" y="48654"/>
                  </a:cubicBezTo>
                  <a:cubicBezTo>
                    <a:pt x="23019" y="48111"/>
                    <a:pt x="22224" y="47543"/>
                    <a:pt x="21416" y="47000"/>
                  </a:cubicBezTo>
                  <a:cubicBezTo>
                    <a:pt x="20759" y="46558"/>
                    <a:pt x="20065" y="46154"/>
                    <a:pt x="19358" y="45800"/>
                  </a:cubicBezTo>
                  <a:cubicBezTo>
                    <a:pt x="18638" y="45446"/>
                    <a:pt x="17893" y="45194"/>
                    <a:pt x="17110" y="45030"/>
                  </a:cubicBezTo>
                  <a:cubicBezTo>
                    <a:pt x="16840" y="44967"/>
                    <a:pt x="16570" y="44922"/>
                    <a:pt x="16300" y="44922"/>
                  </a:cubicBezTo>
                  <a:cubicBezTo>
                    <a:pt x="16241" y="44922"/>
                    <a:pt x="16183" y="44924"/>
                    <a:pt x="16125" y="44929"/>
                  </a:cubicBezTo>
                  <a:cubicBezTo>
                    <a:pt x="15898" y="44941"/>
                    <a:pt x="15683" y="44979"/>
                    <a:pt x="15481" y="45106"/>
                  </a:cubicBezTo>
                  <a:cubicBezTo>
                    <a:pt x="15178" y="45320"/>
                    <a:pt x="15039" y="45598"/>
                    <a:pt x="15039" y="45952"/>
                  </a:cubicBezTo>
                  <a:cubicBezTo>
                    <a:pt x="15052" y="46204"/>
                    <a:pt x="15140" y="46431"/>
                    <a:pt x="15254" y="46659"/>
                  </a:cubicBezTo>
                  <a:cubicBezTo>
                    <a:pt x="15570" y="47202"/>
                    <a:pt x="15936" y="47694"/>
                    <a:pt x="16340" y="48174"/>
                  </a:cubicBezTo>
                  <a:cubicBezTo>
                    <a:pt x="16908" y="48818"/>
                    <a:pt x="17527" y="49411"/>
                    <a:pt x="18133" y="50030"/>
                  </a:cubicBezTo>
                  <a:cubicBezTo>
                    <a:pt x="18613" y="50523"/>
                    <a:pt x="19080" y="51040"/>
                    <a:pt x="19497" y="51608"/>
                  </a:cubicBezTo>
                  <a:cubicBezTo>
                    <a:pt x="20103" y="52391"/>
                    <a:pt x="20759" y="53124"/>
                    <a:pt x="21504" y="53780"/>
                  </a:cubicBezTo>
                  <a:cubicBezTo>
                    <a:pt x="22274" y="54437"/>
                    <a:pt x="23146" y="54917"/>
                    <a:pt x="24118" y="55195"/>
                  </a:cubicBezTo>
                  <a:cubicBezTo>
                    <a:pt x="24712" y="55355"/>
                    <a:pt x="25313" y="55416"/>
                    <a:pt x="25921" y="55416"/>
                  </a:cubicBezTo>
                  <a:cubicBezTo>
                    <a:pt x="26127" y="55416"/>
                    <a:pt x="26334" y="55409"/>
                    <a:pt x="26542" y="55397"/>
                  </a:cubicBezTo>
                  <a:cubicBezTo>
                    <a:pt x="27363" y="55346"/>
                    <a:pt x="28184" y="55220"/>
                    <a:pt x="29005" y="55106"/>
                  </a:cubicBezTo>
                  <a:cubicBezTo>
                    <a:pt x="29371" y="55056"/>
                    <a:pt x="29750" y="55005"/>
                    <a:pt x="30116" y="54967"/>
                  </a:cubicBezTo>
                  <a:cubicBezTo>
                    <a:pt x="30519" y="54913"/>
                    <a:pt x="30923" y="54898"/>
                    <a:pt x="31326" y="54898"/>
                  </a:cubicBezTo>
                  <a:cubicBezTo>
                    <a:pt x="31491" y="54898"/>
                    <a:pt x="31656" y="54900"/>
                    <a:pt x="31821" y="54904"/>
                  </a:cubicBezTo>
                  <a:cubicBezTo>
                    <a:pt x="32262" y="54904"/>
                    <a:pt x="32692" y="55005"/>
                    <a:pt x="33121" y="55093"/>
                  </a:cubicBezTo>
                  <a:cubicBezTo>
                    <a:pt x="33209" y="55119"/>
                    <a:pt x="33285" y="55157"/>
                    <a:pt x="33374" y="55182"/>
                  </a:cubicBezTo>
                  <a:cubicBezTo>
                    <a:pt x="33614" y="55258"/>
                    <a:pt x="33752" y="55422"/>
                    <a:pt x="33841" y="55662"/>
                  </a:cubicBezTo>
                  <a:cubicBezTo>
                    <a:pt x="34068" y="56306"/>
                    <a:pt x="34333" y="56950"/>
                    <a:pt x="34548" y="57594"/>
                  </a:cubicBezTo>
                  <a:cubicBezTo>
                    <a:pt x="34763" y="58275"/>
                    <a:pt x="35015" y="58957"/>
                    <a:pt x="35242" y="59639"/>
                  </a:cubicBezTo>
                  <a:cubicBezTo>
                    <a:pt x="35495" y="60409"/>
                    <a:pt x="35735" y="61192"/>
                    <a:pt x="35975" y="61975"/>
                  </a:cubicBezTo>
                  <a:cubicBezTo>
                    <a:pt x="36189" y="62682"/>
                    <a:pt x="36417" y="63377"/>
                    <a:pt x="36619" y="64097"/>
                  </a:cubicBezTo>
                  <a:cubicBezTo>
                    <a:pt x="36745" y="64551"/>
                    <a:pt x="36922" y="64993"/>
                    <a:pt x="37048" y="65448"/>
                  </a:cubicBezTo>
                  <a:cubicBezTo>
                    <a:pt x="37288" y="66256"/>
                    <a:pt x="37591" y="67051"/>
                    <a:pt x="37907" y="67834"/>
                  </a:cubicBezTo>
                  <a:cubicBezTo>
                    <a:pt x="38109" y="68352"/>
                    <a:pt x="38336" y="68870"/>
                    <a:pt x="38601" y="69362"/>
                  </a:cubicBezTo>
                  <a:cubicBezTo>
                    <a:pt x="38690" y="69539"/>
                    <a:pt x="38829" y="69703"/>
                    <a:pt x="38967" y="69842"/>
                  </a:cubicBezTo>
                  <a:cubicBezTo>
                    <a:pt x="39094" y="69955"/>
                    <a:pt x="39245" y="70019"/>
                    <a:pt x="39409" y="70019"/>
                  </a:cubicBezTo>
                  <a:cubicBezTo>
                    <a:pt x="39927" y="69981"/>
                    <a:pt x="40445" y="69955"/>
                    <a:pt x="40925" y="69766"/>
                  </a:cubicBezTo>
                  <a:cubicBezTo>
                    <a:pt x="40975" y="69753"/>
                    <a:pt x="41026" y="69728"/>
                    <a:pt x="41076" y="69703"/>
                  </a:cubicBezTo>
                  <a:cubicBezTo>
                    <a:pt x="41278" y="69577"/>
                    <a:pt x="41316" y="69299"/>
                    <a:pt x="41165" y="69109"/>
                  </a:cubicBezTo>
                  <a:cubicBezTo>
                    <a:pt x="41152" y="69097"/>
                    <a:pt x="41139" y="69084"/>
                    <a:pt x="41127" y="69072"/>
                  </a:cubicBezTo>
                  <a:cubicBezTo>
                    <a:pt x="40798" y="68794"/>
                    <a:pt x="40622" y="68428"/>
                    <a:pt x="40470" y="68049"/>
                  </a:cubicBezTo>
                  <a:cubicBezTo>
                    <a:pt x="40205" y="67367"/>
                    <a:pt x="39965" y="66685"/>
                    <a:pt x="39700" y="66003"/>
                  </a:cubicBezTo>
                  <a:cubicBezTo>
                    <a:pt x="39409" y="65233"/>
                    <a:pt x="39169" y="64463"/>
                    <a:pt x="38930" y="63680"/>
                  </a:cubicBezTo>
                  <a:cubicBezTo>
                    <a:pt x="38715" y="63023"/>
                    <a:pt x="38538" y="62341"/>
                    <a:pt x="38349" y="61672"/>
                  </a:cubicBezTo>
                  <a:cubicBezTo>
                    <a:pt x="38235" y="61268"/>
                    <a:pt x="38109" y="60864"/>
                    <a:pt x="37995" y="60473"/>
                  </a:cubicBezTo>
                  <a:cubicBezTo>
                    <a:pt x="37856" y="59993"/>
                    <a:pt x="37717" y="59526"/>
                    <a:pt x="37578" y="59046"/>
                  </a:cubicBezTo>
                  <a:cubicBezTo>
                    <a:pt x="37553" y="58995"/>
                    <a:pt x="37541" y="58945"/>
                    <a:pt x="37528" y="58894"/>
                  </a:cubicBezTo>
                  <a:cubicBezTo>
                    <a:pt x="37376" y="58389"/>
                    <a:pt x="37212" y="57897"/>
                    <a:pt x="37061" y="57392"/>
                  </a:cubicBezTo>
                  <a:cubicBezTo>
                    <a:pt x="36859" y="56710"/>
                    <a:pt x="36669" y="56028"/>
                    <a:pt x="36480" y="55346"/>
                  </a:cubicBezTo>
                  <a:cubicBezTo>
                    <a:pt x="36366" y="54980"/>
                    <a:pt x="36265" y="54614"/>
                    <a:pt x="36152" y="54235"/>
                  </a:cubicBezTo>
                  <a:cubicBezTo>
                    <a:pt x="36063" y="53894"/>
                    <a:pt x="35962" y="53553"/>
                    <a:pt x="35874" y="53212"/>
                  </a:cubicBezTo>
                  <a:cubicBezTo>
                    <a:pt x="35798" y="52934"/>
                    <a:pt x="35722" y="52656"/>
                    <a:pt x="35647" y="52366"/>
                  </a:cubicBezTo>
                  <a:cubicBezTo>
                    <a:pt x="35407" y="51457"/>
                    <a:pt x="35167" y="50548"/>
                    <a:pt x="34927" y="49639"/>
                  </a:cubicBezTo>
                  <a:cubicBezTo>
                    <a:pt x="34699" y="48692"/>
                    <a:pt x="34472" y="47732"/>
                    <a:pt x="34258" y="46785"/>
                  </a:cubicBezTo>
                  <a:cubicBezTo>
                    <a:pt x="33980" y="45598"/>
                    <a:pt x="33702" y="44398"/>
                    <a:pt x="33437" y="43212"/>
                  </a:cubicBezTo>
                  <a:cubicBezTo>
                    <a:pt x="32970" y="41191"/>
                    <a:pt x="32641" y="39146"/>
                    <a:pt x="32401" y="37087"/>
                  </a:cubicBezTo>
                  <a:cubicBezTo>
                    <a:pt x="32225" y="35421"/>
                    <a:pt x="31985" y="33767"/>
                    <a:pt x="31720" y="32112"/>
                  </a:cubicBezTo>
                  <a:cubicBezTo>
                    <a:pt x="31555" y="31039"/>
                    <a:pt x="31328" y="29991"/>
                    <a:pt x="31076" y="28930"/>
                  </a:cubicBezTo>
                  <a:cubicBezTo>
                    <a:pt x="30886" y="28160"/>
                    <a:pt x="30684" y="27390"/>
                    <a:pt x="30457" y="26632"/>
                  </a:cubicBezTo>
                  <a:cubicBezTo>
                    <a:pt x="30091" y="25382"/>
                    <a:pt x="29661" y="24157"/>
                    <a:pt x="29156" y="22958"/>
                  </a:cubicBezTo>
                  <a:cubicBezTo>
                    <a:pt x="28777" y="22049"/>
                    <a:pt x="28298" y="21190"/>
                    <a:pt x="27755" y="20357"/>
                  </a:cubicBezTo>
                  <a:cubicBezTo>
                    <a:pt x="26858" y="18968"/>
                    <a:pt x="25924" y="17617"/>
                    <a:pt x="24977" y="16253"/>
                  </a:cubicBezTo>
                  <a:cubicBezTo>
                    <a:pt x="24118" y="15028"/>
                    <a:pt x="23323" y="13778"/>
                    <a:pt x="22540" y="12503"/>
                  </a:cubicBezTo>
                  <a:cubicBezTo>
                    <a:pt x="21782" y="11278"/>
                    <a:pt x="20999" y="10053"/>
                    <a:pt x="20128" y="8891"/>
                  </a:cubicBezTo>
                  <a:cubicBezTo>
                    <a:pt x="19231" y="7692"/>
                    <a:pt x="18272" y="6530"/>
                    <a:pt x="17262" y="5419"/>
                  </a:cubicBezTo>
                  <a:cubicBezTo>
                    <a:pt x="16542" y="4649"/>
                    <a:pt x="15835" y="3878"/>
                    <a:pt x="15064" y="3146"/>
                  </a:cubicBezTo>
                  <a:cubicBezTo>
                    <a:pt x="14547" y="2641"/>
                    <a:pt x="13979" y="2174"/>
                    <a:pt x="13410" y="1719"/>
                  </a:cubicBezTo>
                  <a:cubicBezTo>
                    <a:pt x="13006" y="1416"/>
                    <a:pt x="12602" y="1113"/>
                    <a:pt x="12198" y="823"/>
                  </a:cubicBezTo>
                  <a:cubicBezTo>
                    <a:pt x="11756" y="507"/>
                    <a:pt x="11276" y="255"/>
                    <a:pt x="10759" y="116"/>
                  </a:cubicBezTo>
                  <a:cubicBezTo>
                    <a:pt x="10620" y="65"/>
                    <a:pt x="10468" y="40"/>
                    <a:pt x="10317" y="15"/>
                  </a:cubicBezTo>
                  <a:cubicBezTo>
                    <a:pt x="10245" y="5"/>
                    <a:pt x="10174" y="0"/>
                    <a:pt x="1010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layfair Display"/>
                <a:ea typeface="Playfair Display"/>
                <a:cs typeface="Playfair Display"/>
                <a:sym typeface="Playfair Display"/>
              </a:endParaRPr>
            </a:p>
          </p:txBody>
        </p:sp>
        <p:grpSp>
          <p:nvGrpSpPr>
            <p:cNvPr id="231" name="Google Shape;231;p17"/>
            <p:cNvGrpSpPr/>
            <p:nvPr/>
          </p:nvGrpSpPr>
          <p:grpSpPr>
            <a:xfrm>
              <a:off x="-289549" y="4132539"/>
              <a:ext cx="1795099" cy="1287336"/>
              <a:chOff x="-289549" y="4132539"/>
              <a:chExt cx="1795099" cy="1287336"/>
            </a:xfrm>
          </p:grpSpPr>
          <p:grpSp>
            <p:nvGrpSpPr>
              <p:cNvPr id="232" name="Google Shape;232;p17"/>
              <p:cNvGrpSpPr/>
              <p:nvPr/>
            </p:nvGrpSpPr>
            <p:grpSpPr>
              <a:xfrm>
                <a:off x="-289549" y="4132539"/>
                <a:ext cx="1009921" cy="1010951"/>
                <a:chOff x="2512875" y="976000"/>
                <a:chExt cx="637375" cy="638025"/>
              </a:xfrm>
            </p:grpSpPr>
            <p:sp>
              <p:nvSpPr>
                <p:cNvPr id="233" name="Google Shape;233;p17"/>
                <p:cNvSpPr/>
                <p:nvPr/>
              </p:nvSpPr>
              <p:spPr>
                <a:xfrm>
                  <a:off x="2512875" y="976000"/>
                  <a:ext cx="637375" cy="638025"/>
                </a:xfrm>
                <a:custGeom>
                  <a:rect b="b" l="l" r="r" t="t"/>
                  <a:pathLst>
                    <a:path extrusionOk="0" h="25521" w="25495">
                      <a:moveTo>
                        <a:pt x="8811" y="1"/>
                      </a:moveTo>
                      <a:cubicBezTo>
                        <a:pt x="8309" y="1"/>
                        <a:pt x="7802" y="137"/>
                        <a:pt x="7299" y="413"/>
                      </a:cubicBezTo>
                      <a:cubicBezTo>
                        <a:pt x="7097" y="514"/>
                        <a:pt x="6933" y="666"/>
                        <a:pt x="6781" y="830"/>
                      </a:cubicBezTo>
                      <a:cubicBezTo>
                        <a:pt x="6440" y="1209"/>
                        <a:pt x="6301" y="1638"/>
                        <a:pt x="6390" y="2143"/>
                      </a:cubicBezTo>
                      <a:cubicBezTo>
                        <a:pt x="6440" y="2497"/>
                        <a:pt x="6579" y="2825"/>
                        <a:pt x="6756" y="3141"/>
                      </a:cubicBezTo>
                      <a:cubicBezTo>
                        <a:pt x="6945" y="3494"/>
                        <a:pt x="7147" y="3822"/>
                        <a:pt x="7375" y="4138"/>
                      </a:cubicBezTo>
                      <a:cubicBezTo>
                        <a:pt x="7766" y="4681"/>
                        <a:pt x="8145" y="5211"/>
                        <a:pt x="8524" y="5742"/>
                      </a:cubicBezTo>
                      <a:cubicBezTo>
                        <a:pt x="8776" y="6108"/>
                        <a:pt x="9016" y="6487"/>
                        <a:pt x="9218" y="6891"/>
                      </a:cubicBezTo>
                      <a:cubicBezTo>
                        <a:pt x="9332" y="7131"/>
                        <a:pt x="9433" y="7383"/>
                        <a:pt x="9509" y="7648"/>
                      </a:cubicBezTo>
                      <a:cubicBezTo>
                        <a:pt x="9534" y="7775"/>
                        <a:pt x="9559" y="7901"/>
                        <a:pt x="9534" y="8027"/>
                      </a:cubicBezTo>
                      <a:cubicBezTo>
                        <a:pt x="9509" y="8254"/>
                        <a:pt x="9395" y="8355"/>
                        <a:pt x="9168" y="8368"/>
                      </a:cubicBezTo>
                      <a:cubicBezTo>
                        <a:pt x="9130" y="8368"/>
                        <a:pt x="9105" y="8368"/>
                        <a:pt x="9067" y="8355"/>
                      </a:cubicBezTo>
                      <a:cubicBezTo>
                        <a:pt x="8865" y="8330"/>
                        <a:pt x="8675" y="8292"/>
                        <a:pt x="8473" y="8229"/>
                      </a:cubicBezTo>
                      <a:cubicBezTo>
                        <a:pt x="8031" y="8065"/>
                        <a:pt x="7589" y="7863"/>
                        <a:pt x="7160" y="7636"/>
                      </a:cubicBezTo>
                      <a:cubicBezTo>
                        <a:pt x="6440" y="7270"/>
                        <a:pt x="5746" y="6853"/>
                        <a:pt x="5064" y="6398"/>
                      </a:cubicBezTo>
                      <a:cubicBezTo>
                        <a:pt x="4660" y="6108"/>
                        <a:pt x="4231" y="5843"/>
                        <a:pt x="3776" y="5666"/>
                      </a:cubicBezTo>
                      <a:cubicBezTo>
                        <a:pt x="3475" y="5544"/>
                        <a:pt x="3174" y="5480"/>
                        <a:pt x="2870" y="5480"/>
                      </a:cubicBezTo>
                      <a:cubicBezTo>
                        <a:pt x="2702" y="5480"/>
                        <a:pt x="2533" y="5499"/>
                        <a:pt x="2362" y="5540"/>
                      </a:cubicBezTo>
                      <a:cubicBezTo>
                        <a:pt x="1794" y="5679"/>
                        <a:pt x="1263" y="5906"/>
                        <a:pt x="809" y="6272"/>
                      </a:cubicBezTo>
                      <a:cubicBezTo>
                        <a:pt x="253" y="6714"/>
                        <a:pt x="0" y="7295"/>
                        <a:pt x="13" y="7989"/>
                      </a:cubicBezTo>
                      <a:cubicBezTo>
                        <a:pt x="26" y="8785"/>
                        <a:pt x="329" y="9454"/>
                        <a:pt x="821" y="10060"/>
                      </a:cubicBezTo>
                      <a:cubicBezTo>
                        <a:pt x="1604" y="11007"/>
                        <a:pt x="2602" y="11613"/>
                        <a:pt x="3789" y="11916"/>
                      </a:cubicBezTo>
                      <a:cubicBezTo>
                        <a:pt x="4508" y="12093"/>
                        <a:pt x="5228" y="12181"/>
                        <a:pt x="5973" y="12194"/>
                      </a:cubicBezTo>
                      <a:cubicBezTo>
                        <a:pt x="6491" y="12207"/>
                        <a:pt x="7008" y="12219"/>
                        <a:pt x="7514" y="12232"/>
                      </a:cubicBezTo>
                      <a:cubicBezTo>
                        <a:pt x="7716" y="12232"/>
                        <a:pt x="7918" y="12270"/>
                        <a:pt x="8120" y="12308"/>
                      </a:cubicBezTo>
                      <a:cubicBezTo>
                        <a:pt x="8271" y="12346"/>
                        <a:pt x="8410" y="12421"/>
                        <a:pt x="8511" y="12548"/>
                      </a:cubicBezTo>
                      <a:cubicBezTo>
                        <a:pt x="8675" y="12737"/>
                        <a:pt x="8675" y="12977"/>
                        <a:pt x="8524" y="13166"/>
                      </a:cubicBezTo>
                      <a:cubicBezTo>
                        <a:pt x="8461" y="13255"/>
                        <a:pt x="8372" y="13318"/>
                        <a:pt x="8296" y="13381"/>
                      </a:cubicBezTo>
                      <a:cubicBezTo>
                        <a:pt x="7968" y="13634"/>
                        <a:pt x="7615" y="13823"/>
                        <a:pt x="7248" y="13974"/>
                      </a:cubicBezTo>
                      <a:cubicBezTo>
                        <a:pt x="6718" y="14202"/>
                        <a:pt x="6175" y="14416"/>
                        <a:pt x="5645" y="14631"/>
                      </a:cubicBezTo>
                      <a:cubicBezTo>
                        <a:pt x="5077" y="14871"/>
                        <a:pt x="4508" y="15086"/>
                        <a:pt x="3940" y="15313"/>
                      </a:cubicBezTo>
                      <a:cubicBezTo>
                        <a:pt x="3587" y="15452"/>
                        <a:pt x="3258" y="15629"/>
                        <a:pt x="2955" y="15856"/>
                      </a:cubicBezTo>
                      <a:cubicBezTo>
                        <a:pt x="2147" y="16449"/>
                        <a:pt x="1516" y="17207"/>
                        <a:pt x="1061" y="18091"/>
                      </a:cubicBezTo>
                      <a:cubicBezTo>
                        <a:pt x="872" y="18457"/>
                        <a:pt x="733" y="18848"/>
                        <a:pt x="657" y="19253"/>
                      </a:cubicBezTo>
                      <a:cubicBezTo>
                        <a:pt x="581" y="19644"/>
                        <a:pt x="569" y="20035"/>
                        <a:pt x="581" y="20427"/>
                      </a:cubicBezTo>
                      <a:cubicBezTo>
                        <a:pt x="594" y="20730"/>
                        <a:pt x="632" y="21020"/>
                        <a:pt x="708" y="21311"/>
                      </a:cubicBezTo>
                      <a:cubicBezTo>
                        <a:pt x="884" y="21879"/>
                        <a:pt x="1263" y="22233"/>
                        <a:pt x="1806" y="22435"/>
                      </a:cubicBezTo>
                      <a:cubicBezTo>
                        <a:pt x="2124" y="22549"/>
                        <a:pt x="2441" y="22602"/>
                        <a:pt x="2768" y="22602"/>
                      </a:cubicBezTo>
                      <a:cubicBezTo>
                        <a:pt x="2908" y="22602"/>
                        <a:pt x="3051" y="22592"/>
                        <a:pt x="3195" y="22573"/>
                      </a:cubicBezTo>
                      <a:cubicBezTo>
                        <a:pt x="3498" y="22523"/>
                        <a:pt x="3801" y="22460"/>
                        <a:pt x="4092" y="22371"/>
                      </a:cubicBezTo>
                      <a:cubicBezTo>
                        <a:pt x="4811" y="22157"/>
                        <a:pt x="5506" y="21854"/>
                        <a:pt x="6150" y="21475"/>
                      </a:cubicBezTo>
                      <a:cubicBezTo>
                        <a:pt x="6655" y="21184"/>
                        <a:pt x="7135" y="20869"/>
                        <a:pt x="7589" y="20515"/>
                      </a:cubicBezTo>
                      <a:cubicBezTo>
                        <a:pt x="7817" y="20351"/>
                        <a:pt x="8006" y="20162"/>
                        <a:pt x="8183" y="19960"/>
                      </a:cubicBezTo>
                      <a:cubicBezTo>
                        <a:pt x="8461" y="19631"/>
                        <a:pt x="8650" y="19265"/>
                        <a:pt x="8814" y="18874"/>
                      </a:cubicBezTo>
                      <a:cubicBezTo>
                        <a:pt x="9016" y="18394"/>
                        <a:pt x="9206" y="17914"/>
                        <a:pt x="9420" y="17447"/>
                      </a:cubicBezTo>
                      <a:cubicBezTo>
                        <a:pt x="9711" y="16803"/>
                        <a:pt x="10127" y="16235"/>
                        <a:pt x="10670" y="15755"/>
                      </a:cubicBezTo>
                      <a:cubicBezTo>
                        <a:pt x="10771" y="15679"/>
                        <a:pt x="10872" y="15591"/>
                        <a:pt x="10986" y="15528"/>
                      </a:cubicBezTo>
                      <a:cubicBezTo>
                        <a:pt x="11019" y="15504"/>
                        <a:pt x="11047" y="15493"/>
                        <a:pt x="11072" y="15493"/>
                      </a:cubicBezTo>
                      <a:cubicBezTo>
                        <a:pt x="11113" y="15493"/>
                        <a:pt x="11144" y="15523"/>
                        <a:pt x="11175" y="15578"/>
                      </a:cubicBezTo>
                      <a:cubicBezTo>
                        <a:pt x="11239" y="15692"/>
                        <a:pt x="11264" y="15805"/>
                        <a:pt x="11264" y="15932"/>
                      </a:cubicBezTo>
                      <a:cubicBezTo>
                        <a:pt x="11276" y="16096"/>
                        <a:pt x="11289" y="16260"/>
                        <a:pt x="11264" y="16424"/>
                      </a:cubicBezTo>
                      <a:cubicBezTo>
                        <a:pt x="11201" y="16816"/>
                        <a:pt x="11125" y="17207"/>
                        <a:pt x="11037" y="17586"/>
                      </a:cubicBezTo>
                      <a:cubicBezTo>
                        <a:pt x="10923" y="18091"/>
                        <a:pt x="10784" y="18583"/>
                        <a:pt x="10708" y="19101"/>
                      </a:cubicBezTo>
                      <a:cubicBezTo>
                        <a:pt x="10696" y="19227"/>
                        <a:pt x="10670" y="19354"/>
                        <a:pt x="10632" y="19480"/>
                      </a:cubicBezTo>
                      <a:cubicBezTo>
                        <a:pt x="10456" y="20263"/>
                        <a:pt x="10329" y="21058"/>
                        <a:pt x="10329" y="21866"/>
                      </a:cubicBezTo>
                      <a:cubicBezTo>
                        <a:pt x="10317" y="22586"/>
                        <a:pt x="10456" y="23255"/>
                        <a:pt x="10771" y="23899"/>
                      </a:cubicBezTo>
                      <a:cubicBezTo>
                        <a:pt x="11074" y="24531"/>
                        <a:pt x="11542" y="24998"/>
                        <a:pt x="12186" y="25288"/>
                      </a:cubicBezTo>
                      <a:cubicBezTo>
                        <a:pt x="12510" y="25443"/>
                        <a:pt x="12842" y="25520"/>
                        <a:pt x="13181" y="25520"/>
                      </a:cubicBezTo>
                      <a:cubicBezTo>
                        <a:pt x="13423" y="25520"/>
                        <a:pt x="13668" y="25481"/>
                        <a:pt x="13915" y="25402"/>
                      </a:cubicBezTo>
                      <a:cubicBezTo>
                        <a:pt x="14433" y="25225"/>
                        <a:pt x="14913" y="24973"/>
                        <a:pt x="15342" y="24632"/>
                      </a:cubicBezTo>
                      <a:cubicBezTo>
                        <a:pt x="15696" y="24366"/>
                        <a:pt x="15961" y="24013"/>
                        <a:pt x="16125" y="23609"/>
                      </a:cubicBezTo>
                      <a:cubicBezTo>
                        <a:pt x="16315" y="23129"/>
                        <a:pt x="16378" y="22637"/>
                        <a:pt x="16390" y="22144"/>
                      </a:cubicBezTo>
                      <a:cubicBezTo>
                        <a:pt x="16416" y="21349"/>
                        <a:pt x="16340" y="20553"/>
                        <a:pt x="16201" y="19770"/>
                      </a:cubicBezTo>
                      <a:cubicBezTo>
                        <a:pt x="16062" y="18950"/>
                        <a:pt x="15885" y="18141"/>
                        <a:pt x="15683" y="17333"/>
                      </a:cubicBezTo>
                      <a:cubicBezTo>
                        <a:pt x="15544" y="16765"/>
                        <a:pt x="15380" y="16209"/>
                        <a:pt x="15229" y="15641"/>
                      </a:cubicBezTo>
                      <a:cubicBezTo>
                        <a:pt x="15166" y="15401"/>
                        <a:pt x="15102" y="15161"/>
                        <a:pt x="15102" y="14922"/>
                      </a:cubicBezTo>
                      <a:cubicBezTo>
                        <a:pt x="15102" y="14633"/>
                        <a:pt x="15153" y="14512"/>
                        <a:pt x="15371" y="14512"/>
                      </a:cubicBezTo>
                      <a:cubicBezTo>
                        <a:pt x="15420" y="14512"/>
                        <a:pt x="15477" y="14518"/>
                        <a:pt x="15544" y="14530"/>
                      </a:cubicBezTo>
                      <a:cubicBezTo>
                        <a:pt x="15847" y="14581"/>
                        <a:pt x="16138" y="14669"/>
                        <a:pt x="16403" y="14820"/>
                      </a:cubicBezTo>
                      <a:cubicBezTo>
                        <a:pt x="17249" y="15250"/>
                        <a:pt x="18019" y="15793"/>
                        <a:pt x="18752" y="16399"/>
                      </a:cubicBezTo>
                      <a:cubicBezTo>
                        <a:pt x="19522" y="17030"/>
                        <a:pt x="20292" y="17687"/>
                        <a:pt x="21062" y="18331"/>
                      </a:cubicBezTo>
                      <a:cubicBezTo>
                        <a:pt x="21416" y="18634"/>
                        <a:pt x="21770" y="18924"/>
                        <a:pt x="22161" y="19177"/>
                      </a:cubicBezTo>
                      <a:cubicBezTo>
                        <a:pt x="22451" y="19379"/>
                        <a:pt x="22767" y="19530"/>
                        <a:pt x="23108" y="19619"/>
                      </a:cubicBezTo>
                      <a:cubicBezTo>
                        <a:pt x="23195" y="19637"/>
                        <a:pt x="23281" y="19647"/>
                        <a:pt x="23365" y="19647"/>
                      </a:cubicBezTo>
                      <a:cubicBezTo>
                        <a:pt x="23736" y="19647"/>
                        <a:pt x="24070" y="19462"/>
                        <a:pt x="24244" y="19051"/>
                      </a:cubicBezTo>
                      <a:cubicBezTo>
                        <a:pt x="24333" y="18836"/>
                        <a:pt x="24383" y="18621"/>
                        <a:pt x="24396" y="18394"/>
                      </a:cubicBezTo>
                      <a:cubicBezTo>
                        <a:pt x="24409" y="18091"/>
                        <a:pt x="24421" y="17800"/>
                        <a:pt x="24396" y="17497"/>
                      </a:cubicBezTo>
                      <a:cubicBezTo>
                        <a:pt x="24282" y="16184"/>
                        <a:pt x="23777" y="15048"/>
                        <a:pt x="22742" y="14189"/>
                      </a:cubicBezTo>
                      <a:cubicBezTo>
                        <a:pt x="22426" y="13924"/>
                        <a:pt x="22085" y="13671"/>
                        <a:pt x="21732" y="13457"/>
                      </a:cubicBezTo>
                      <a:cubicBezTo>
                        <a:pt x="21378" y="13242"/>
                        <a:pt x="21025" y="13040"/>
                        <a:pt x="20671" y="12813"/>
                      </a:cubicBezTo>
                      <a:cubicBezTo>
                        <a:pt x="20393" y="12623"/>
                        <a:pt x="20103" y="12447"/>
                        <a:pt x="19800" y="12282"/>
                      </a:cubicBezTo>
                      <a:cubicBezTo>
                        <a:pt x="19105" y="11904"/>
                        <a:pt x="18360" y="11601"/>
                        <a:pt x="17565" y="11487"/>
                      </a:cubicBezTo>
                      <a:cubicBezTo>
                        <a:pt x="17274" y="11449"/>
                        <a:pt x="16996" y="11399"/>
                        <a:pt x="16706" y="11361"/>
                      </a:cubicBezTo>
                      <a:lnTo>
                        <a:pt x="16706" y="11348"/>
                      </a:lnTo>
                      <a:cubicBezTo>
                        <a:pt x="16454" y="11310"/>
                        <a:pt x="16188" y="11272"/>
                        <a:pt x="15936" y="11222"/>
                      </a:cubicBezTo>
                      <a:cubicBezTo>
                        <a:pt x="15608" y="11171"/>
                        <a:pt x="15292" y="11121"/>
                        <a:pt x="14989" y="11020"/>
                      </a:cubicBezTo>
                      <a:cubicBezTo>
                        <a:pt x="14749" y="10957"/>
                        <a:pt x="14534" y="10843"/>
                        <a:pt x="14345" y="10691"/>
                      </a:cubicBezTo>
                      <a:cubicBezTo>
                        <a:pt x="14143" y="10527"/>
                        <a:pt x="14130" y="10401"/>
                        <a:pt x="14269" y="10186"/>
                      </a:cubicBezTo>
                      <a:cubicBezTo>
                        <a:pt x="14307" y="10123"/>
                        <a:pt x="14345" y="10073"/>
                        <a:pt x="14395" y="10022"/>
                      </a:cubicBezTo>
                      <a:cubicBezTo>
                        <a:pt x="14522" y="9896"/>
                        <a:pt x="14660" y="9782"/>
                        <a:pt x="14799" y="9681"/>
                      </a:cubicBezTo>
                      <a:cubicBezTo>
                        <a:pt x="15115" y="9492"/>
                        <a:pt x="15431" y="9303"/>
                        <a:pt x="15759" y="9151"/>
                      </a:cubicBezTo>
                      <a:cubicBezTo>
                        <a:pt x="16592" y="8772"/>
                        <a:pt x="17464" y="8482"/>
                        <a:pt x="18348" y="8204"/>
                      </a:cubicBezTo>
                      <a:cubicBezTo>
                        <a:pt x="19156" y="7939"/>
                        <a:pt x="19976" y="7724"/>
                        <a:pt x="20797" y="7535"/>
                      </a:cubicBezTo>
                      <a:cubicBezTo>
                        <a:pt x="21530" y="7358"/>
                        <a:pt x="22262" y="7169"/>
                        <a:pt x="22956" y="6878"/>
                      </a:cubicBezTo>
                      <a:cubicBezTo>
                        <a:pt x="23449" y="6663"/>
                        <a:pt x="23941" y="6436"/>
                        <a:pt x="24383" y="6108"/>
                      </a:cubicBezTo>
                      <a:cubicBezTo>
                        <a:pt x="24800" y="5792"/>
                        <a:pt x="25128" y="5401"/>
                        <a:pt x="25305" y="4896"/>
                      </a:cubicBezTo>
                      <a:cubicBezTo>
                        <a:pt x="25494" y="4378"/>
                        <a:pt x="25419" y="3886"/>
                        <a:pt x="25103" y="3431"/>
                      </a:cubicBezTo>
                      <a:cubicBezTo>
                        <a:pt x="24926" y="3166"/>
                        <a:pt x="24686" y="2951"/>
                        <a:pt x="24421" y="2787"/>
                      </a:cubicBezTo>
                      <a:cubicBezTo>
                        <a:pt x="23689" y="2358"/>
                        <a:pt x="22906" y="2118"/>
                        <a:pt x="22060" y="2067"/>
                      </a:cubicBezTo>
                      <a:cubicBezTo>
                        <a:pt x="21932" y="2058"/>
                        <a:pt x="21805" y="2054"/>
                        <a:pt x="21678" y="2054"/>
                      </a:cubicBezTo>
                      <a:cubicBezTo>
                        <a:pt x="20903" y="2054"/>
                        <a:pt x="20150" y="2218"/>
                        <a:pt x="19434" y="2522"/>
                      </a:cubicBezTo>
                      <a:cubicBezTo>
                        <a:pt x="18474" y="2913"/>
                        <a:pt x="17603" y="3469"/>
                        <a:pt x="16820" y="4163"/>
                      </a:cubicBezTo>
                      <a:cubicBezTo>
                        <a:pt x="16340" y="4580"/>
                        <a:pt x="15923" y="5060"/>
                        <a:pt x="15570" y="5590"/>
                      </a:cubicBezTo>
                      <a:cubicBezTo>
                        <a:pt x="15405" y="5843"/>
                        <a:pt x="15254" y="6095"/>
                        <a:pt x="15090" y="6348"/>
                      </a:cubicBezTo>
                      <a:cubicBezTo>
                        <a:pt x="14976" y="6525"/>
                        <a:pt x="14850" y="6689"/>
                        <a:pt x="14736" y="6865"/>
                      </a:cubicBezTo>
                      <a:cubicBezTo>
                        <a:pt x="14660" y="6967"/>
                        <a:pt x="14559" y="7068"/>
                        <a:pt x="14458" y="7143"/>
                      </a:cubicBezTo>
                      <a:cubicBezTo>
                        <a:pt x="14336" y="7243"/>
                        <a:pt x="14204" y="7292"/>
                        <a:pt x="14065" y="7292"/>
                      </a:cubicBezTo>
                      <a:cubicBezTo>
                        <a:pt x="13976" y="7292"/>
                        <a:pt x="13883" y="7271"/>
                        <a:pt x="13789" y="7232"/>
                      </a:cubicBezTo>
                      <a:cubicBezTo>
                        <a:pt x="13499" y="7105"/>
                        <a:pt x="13272" y="6891"/>
                        <a:pt x="13107" y="6600"/>
                      </a:cubicBezTo>
                      <a:cubicBezTo>
                        <a:pt x="12905" y="6259"/>
                        <a:pt x="12792" y="5893"/>
                        <a:pt x="12691" y="5502"/>
                      </a:cubicBezTo>
                      <a:cubicBezTo>
                        <a:pt x="12577" y="5035"/>
                        <a:pt x="12552" y="4555"/>
                        <a:pt x="12501" y="4075"/>
                      </a:cubicBezTo>
                      <a:cubicBezTo>
                        <a:pt x="12476" y="3772"/>
                        <a:pt x="12438" y="3469"/>
                        <a:pt x="12362" y="3166"/>
                      </a:cubicBezTo>
                      <a:cubicBezTo>
                        <a:pt x="12085" y="1991"/>
                        <a:pt x="11415" y="1070"/>
                        <a:pt x="10380" y="451"/>
                      </a:cubicBezTo>
                      <a:cubicBezTo>
                        <a:pt x="9867" y="153"/>
                        <a:pt x="9342" y="1"/>
                        <a:pt x="88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layfair Display"/>
                    <a:ea typeface="Playfair Display"/>
                    <a:cs typeface="Playfair Display"/>
                    <a:sym typeface="Playfair Display"/>
                  </a:endParaRPr>
                </a:p>
              </p:txBody>
            </p:sp>
            <p:sp>
              <p:nvSpPr>
                <p:cNvPr id="234" name="Google Shape;234;p17"/>
                <p:cNvSpPr/>
                <p:nvPr/>
              </p:nvSpPr>
              <p:spPr>
                <a:xfrm>
                  <a:off x="2757200" y="1225250"/>
                  <a:ext cx="103250" cy="99900"/>
                </a:xfrm>
                <a:custGeom>
                  <a:rect b="b" l="l" r="r" t="t"/>
                  <a:pathLst>
                    <a:path extrusionOk="0" h="3996" w="4130">
                      <a:moveTo>
                        <a:pt x="1772" y="0"/>
                      </a:moveTo>
                      <a:cubicBezTo>
                        <a:pt x="1554" y="0"/>
                        <a:pt x="1349" y="65"/>
                        <a:pt x="1175" y="204"/>
                      </a:cubicBezTo>
                      <a:cubicBezTo>
                        <a:pt x="1024" y="330"/>
                        <a:pt x="885" y="456"/>
                        <a:pt x="746" y="608"/>
                      </a:cubicBezTo>
                      <a:cubicBezTo>
                        <a:pt x="657" y="721"/>
                        <a:pt x="569" y="835"/>
                        <a:pt x="481" y="961"/>
                      </a:cubicBezTo>
                      <a:cubicBezTo>
                        <a:pt x="342" y="1201"/>
                        <a:pt x="228" y="1441"/>
                        <a:pt x="127" y="1706"/>
                      </a:cubicBezTo>
                      <a:cubicBezTo>
                        <a:pt x="39" y="1908"/>
                        <a:pt x="1" y="2123"/>
                        <a:pt x="13" y="2338"/>
                      </a:cubicBezTo>
                      <a:cubicBezTo>
                        <a:pt x="13" y="2477"/>
                        <a:pt x="26" y="2603"/>
                        <a:pt x="77" y="2742"/>
                      </a:cubicBezTo>
                      <a:cubicBezTo>
                        <a:pt x="152" y="2956"/>
                        <a:pt x="279" y="3121"/>
                        <a:pt x="455" y="3259"/>
                      </a:cubicBezTo>
                      <a:cubicBezTo>
                        <a:pt x="683" y="3436"/>
                        <a:pt x="935" y="3563"/>
                        <a:pt x="1200" y="3664"/>
                      </a:cubicBezTo>
                      <a:cubicBezTo>
                        <a:pt x="1541" y="3790"/>
                        <a:pt x="1907" y="3878"/>
                        <a:pt x="2274" y="3941"/>
                      </a:cubicBezTo>
                      <a:cubicBezTo>
                        <a:pt x="2430" y="3973"/>
                        <a:pt x="2585" y="3995"/>
                        <a:pt x="2741" y="3995"/>
                      </a:cubicBezTo>
                      <a:cubicBezTo>
                        <a:pt x="2775" y="3995"/>
                        <a:pt x="2808" y="3994"/>
                        <a:pt x="2842" y="3992"/>
                      </a:cubicBezTo>
                      <a:cubicBezTo>
                        <a:pt x="3094" y="3979"/>
                        <a:pt x="3322" y="3903"/>
                        <a:pt x="3511" y="3739"/>
                      </a:cubicBezTo>
                      <a:cubicBezTo>
                        <a:pt x="3688" y="3575"/>
                        <a:pt x="3827" y="3386"/>
                        <a:pt x="3928" y="3158"/>
                      </a:cubicBezTo>
                      <a:cubicBezTo>
                        <a:pt x="3978" y="3032"/>
                        <a:pt x="4016" y="2906"/>
                        <a:pt x="4054" y="2780"/>
                      </a:cubicBezTo>
                      <a:cubicBezTo>
                        <a:pt x="4092" y="2616"/>
                        <a:pt x="4130" y="2451"/>
                        <a:pt x="4105" y="2287"/>
                      </a:cubicBezTo>
                      <a:cubicBezTo>
                        <a:pt x="4105" y="2211"/>
                        <a:pt x="4105" y="2136"/>
                        <a:pt x="4105" y="2047"/>
                      </a:cubicBezTo>
                      <a:cubicBezTo>
                        <a:pt x="4105" y="1858"/>
                        <a:pt x="4105" y="1668"/>
                        <a:pt x="4079" y="1479"/>
                      </a:cubicBezTo>
                      <a:cubicBezTo>
                        <a:pt x="4054" y="1214"/>
                        <a:pt x="3966" y="987"/>
                        <a:pt x="3789" y="785"/>
                      </a:cubicBezTo>
                      <a:cubicBezTo>
                        <a:pt x="3701" y="671"/>
                        <a:pt x="3587" y="570"/>
                        <a:pt x="3461" y="494"/>
                      </a:cubicBezTo>
                      <a:cubicBezTo>
                        <a:pt x="3120" y="242"/>
                        <a:pt x="2728" y="115"/>
                        <a:pt x="2312" y="40"/>
                      </a:cubicBezTo>
                      <a:cubicBezTo>
                        <a:pt x="2248" y="40"/>
                        <a:pt x="2198" y="40"/>
                        <a:pt x="2135" y="27"/>
                      </a:cubicBezTo>
                      <a:cubicBezTo>
                        <a:pt x="2034" y="14"/>
                        <a:pt x="1933" y="14"/>
                        <a:pt x="1832" y="2"/>
                      </a:cubicBezTo>
                      <a:cubicBezTo>
                        <a:pt x="1812" y="1"/>
                        <a:pt x="1792" y="0"/>
                        <a:pt x="17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layfair Display"/>
                    <a:ea typeface="Playfair Display"/>
                    <a:cs typeface="Playfair Display"/>
                    <a:sym typeface="Playfair Display"/>
                  </a:endParaRPr>
                </a:p>
              </p:txBody>
            </p:sp>
          </p:grpSp>
          <p:grpSp>
            <p:nvGrpSpPr>
              <p:cNvPr id="235" name="Google Shape;235;p17"/>
              <p:cNvGrpSpPr/>
              <p:nvPr/>
            </p:nvGrpSpPr>
            <p:grpSpPr>
              <a:xfrm>
                <a:off x="792725" y="4679275"/>
                <a:ext cx="712825" cy="740600"/>
                <a:chOff x="2012525" y="1379525"/>
                <a:chExt cx="712825" cy="740600"/>
              </a:xfrm>
            </p:grpSpPr>
            <p:sp>
              <p:nvSpPr>
                <p:cNvPr id="236" name="Google Shape;236;p17"/>
                <p:cNvSpPr/>
                <p:nvPr/>
              </p:nvSpPr>
              <p:spPr>
                <a:xfrm>
                  <a:off x="2012525" y="1379525"/>
                  <a:ext cx="712825" cy="740600"/>
                </a:xfrm>
                <a:custGeom>
                  <a:rect b="b" l="l" r="r" t="t"/>
                  <a:pathLst>
                    <a:path extrusionOk="0" h="29624" w="28513">
                      <a:moveTo>
                        <a:pt x="18480" y="0"/>
                      </a:moveTo>
                      <a:cubicBezTo>
                        <a:pt x="18397" y="0"/>
                        <a:pt x="18315" y="6"/>
                        <a:pt x="18234" y="18"/>
                      </a:cubicBezTo>
                      <a:cubicBezTo>
                        <a:pt x="17893" y="56"/>
                        <a:pt x="17552" y="106"/>
                        <a:pt x="17224" y="182"/>
                      </a:cubicBezTo>
                      <a:cubicBezTo>
                        <a:pt x="15747" y="548"/>
                        <a:pt x="14560" y="1331"/>
                        <a:pt x="13777" y="2657"/>
                      </a:cubicBezTo>
                      <a:cubicBezTo>
                        <a:pt x="13524" y="3074"/>
                        <a:pt x="13310" y="3503"/>
                        <a:pt x="13120" y="3958"/>
                      </a:cubicBezTo>
                      <a:cubicBezTo>
                        <a:pt x="12943" y="4387"/>
                        <a:pt x="12779" y="4829"/>
                        <a:pt x="12590" y="5271"/>
                      </a:cubicBezTo>
                      <a:cubicBezTo>
                        <a:pt x="12438" y="5624"/>
                        <a:pt x="12287" y="5991"/>
                        <a:pt x="12160" y="6357"/>
                      </a:cubicBezTo>
                      <a:cubicBezTo>
                        <a:pt x="11845" y="7228"/>
                        <a:pt x="11655" y="8112"/>
                        <a:pt x="11668" y="9034"/>
                      </a:cubicBezTo>
                      <a:cubicBezTo>
                        <a:pt x="11681" y="9375"/>
                        <a:pt x="11668" y="9703"/>
                        <a:pt x="11668" y="10031"/>
                      </a:cubicBezTo>
                      <a:lnTo>
                        <a:pt x="11681" y="10031"/>
                      </a:lnTo>
                      <a:lnTo>
                        <a:pt x="11681" y="10928"/>
                      </a:lnTo>
                      <a:cubicBezTo>
                        <a:pt x="11681" y="11306"/>
                        <a:pt x="11668" y="11673"/>
                        <a:pt x="11617" y="12039"/>
                      </a:cubicBezTo>
                      <a:cubicBezTo>
                        <a:pt x="11580" y="12329"/>
                        <a:pt x="11504" y="12594"/>
                        <a:pt x="11352" y="12834"/>
                      </a:cubicBezTo>
                      <a:cubicBezTo>
                        <a:pt x="11262" y="12999"/>
                        <a:pt x="11172" y="13072"/>
                        <a:pt x="11047" y="13072"/>
                      </a:cubicBezTo>
                      <a:cubicBezTo>
                        <a:pt x="10979" y="13072"/>
                        <a:pt x="10902" y="13051"/>
                        <a:pt x="10809" y="13011"/>
                      </a:cubicBezTo>
                      <a:cubicBezTo>
                        <a:pt x="10734" y="12973"/>
                        <a:pt x="10658" y="12935"/>
                        <a:pt x="10595" y="12897"/>
                      </a:cubicBezTo>
                      <a:cubicBezTo>
                        <a:pt x="10431" y="12784"/>
                        <a:pt x="10279" y="12645"/>
                        <a:pt x="10140" y="12493"/>
                      </a:cubicBezTo>
                      <a:cubicBezTo>
                        <a:pt x="9862" y="12190"/>
                        <a:pt x="9597" y="11862"/>
                        <a:pt x="9357" y="11508"/>
                      </a:cubicBezTo>
                      <a:cubicBezTo>
                        <a:pt x="8764" y="10637"/>
                        <a:pt x="8271" y="9703"/>
                        <a:pt x="7792" y="8756"/>
                      </a:cubicBezTo>
                      <a:cubicBezTo>
                        <a:pt x="7350" y="7885"/>
                        <a:pt x="6958" y="7001"/>
                        <a:pt x="6592" y="6092"/>
                      </a:cubicBezTo>
                      <a:cubicBezTo>
                        <a:pt x="6264" y="5296"/>
                        <a:pt x="5910" y="4513"/>
                        <a:pt x="5443" y="3781"/>
                      </a:cubicBezTo>
                      <a:cubicBezTo>
                        <a:pt x="5115" y="3250"/>
                        <a:pt x="4761" y="2733"/>
                        <a:pt x="4306" y="2303"/>
                      </a:cubicBezTo>
                      <a:cubicBezTo>
                        <a:pt x="3877" y="1887"/>
                        <a:pt x="3372" y="1584"/>
                        <a:pt x="2766" y="1483"/>
                      </a:cubicBezTo>
                      <a:cubicBezTo>
                        <a:pt x="2637" y="1459"/>
                        <a:pt x="2511" y="1448"/>
                        <a:pt x="2390" y="1448"/>
                      </a:cubicBezTo>
                      <a:cubicBezTo>
                        <a:pt x="1916" y="1448"/>
                        <a:pt x="1499" y="1624"/>
                        <a:pt x="1137" y="1975"/>
                      </a:cubicBezTo>
                      <a:cubicBezTo>
                        <a:pt x="872" y="2228"/>
                        <a:pt x="670" y="2531"/>
                        <a:pt x="544" y="2872"/>
                      </a:cubicBezTo>
                      <a:cubicBezTo>
                        <a:pt x="177" y="3768"/>
                        <a:pt x="51" y="4703"/>
                        <a:pt x="152" y="5675"/>
                      </a:cubicBezTo>
                      <a:cubicBezTo>
                        <a:pt x="253" y="6735"/>
                        <a:pt x="594" y="7695"/>
                        <a:pt x="1150" y="8579"/>
                      </a:cubicBezTo>
                      <a:cubicBezTo>
                        <a:pt x="1781" y="9589"/>
                        <a:pt x="2564" y="10486"/>
                        <a:pt x="3498" y="11231"/>
                      </a:cubicBezTo>
                      <a:cubicBezTo>
                        <a:pt x="4067" y="11698"/>
                        <a:pt x="4685" y="12089"/>
                        <a:pt x="5354" y="12392"/>
                      </a:cubicBezTo>
                      <a:cubicBezTo>
                        <a:pt x="5670" y="12531"/>
                        <a:pt x="5986" y="12658"/>
                        <a:pt x="6302" y="12796"/>
                      </a:cubicBezTo>
                      <a:cubicBezTo>
                        <a:pt x="6516" y="12897"/>
                        <a:pt x="6731" y="12998"/>
                        <a:pt x="6945" y="13099"/>
                      </a:cubicBezTo>
                      <a:cubicBezTo>
                        <a:pt x="7084" y="13175"/>
                        <a:pt x="7211" y="13251"/>
                        <a:pt x="7324" y="13365"/>
                      </a:cubicBezTo>
                      <a:cubicBezTo>
                        <a:pt x="7539" y="13567"/>
                        <a:pt x="7615" y="13807"/>
                        <a:pt x="7539" y="14097"/>
                      </a:cubicBezTo>
                      <a:cubicBezTo>
                        <a:pt x="7451" y="14463"/>
                        <a:pt x="7249" y="14754"/>
                        <a:pt x="6958" y="14994"/>
                      </a:cubicBezTo>
                      <a:cubicBezTo>
                        <a:pt x="6605" y="15284"/>
                        <a:pt x="6200" y="15486"/>
                        <a:pt x="5784" y="15663"/>
                      </a:cubicBezTo>
                      <a:cubicBezTo>
                        <a:pt x="5279" y="15877"/>
                        <a:pt x="4736" y="16004"/>
                        <a:pt x="4205" y="16143"/>
                      </a:cubicBezTo>
                      <a:cubicBezTo>
                        <a:pt x="3864" y="16231"/>
                        <a:pt x="3524" y="16332"/>
                        <a:pt x="3195" y="16471"/>
                      </a:cubicBezTo>
                      <a:cubicBezTo>
                        <a:pt x="1907" y="17001"/>
                        <a:pt x="998" y="17936"/>
                        <a:pt x="493" y="19224"/>
                      </a:cubicBezTo>
                      <a:cubicBezTo>
                        <a:pt x="1" y="20474"/>
                        <a:pt x="177" y="21648"/>
                        <a:pt x="998" y="22721"/>
                      </a:cubicBezTo>
                      <a:cubicBezTo>
                        <a:pt x="1162" y="22923"/>
                        <a:pt x="1364" y="23087"/>
                        <a:pt x="1579" y="23239"/>
                      </a:cubicBezTo>
                      <a:cubicBezTo>
                        <a:pt x="1892" y="23440"/>
                        <a:pt x="2216" y="23544"/>
                        <a:pt x="2550" y="23544"/>
                      </a:cubicBezTo>
                      <a:cubicBezTo>
                        <a:pt x="2741" y="23544"/>
                        <a:pt x="2935" y="23510"/>
                        <a:pt x="3132" y="23441"/>
                      </a:cubicBezTo>
                      <a:cubicBezTo>
                        <a:pt x="3536" y="23302"/>
                        <a:pt x="3877" y="23087"/>
                        <a:pt x="4205" y="22835"/>
                      </a:cubicBezTo>
                      <a:cubicBezTo>
                        <a:pt x="4559" y="22557"/>
                        <a:pt x="4900" y="22254"/>
                        <a:pt x="5228" y="21938"/>
                      </a:cubicBezTo>
                      <a:cubicBezTo>
                        <a:pt x="5759" y="21408"/>
                        <a:pt x="6289" y="20878"/>
                        <a:pt x="6832" y="20347"/>
                      </a:cubicBezTo>
                      <a:cubicBezTo>
                        <a:pt x="7198" y="19994"/>
                        <a:pt x="7577" y="19653"/>
                        <a:pt x="7994" y="19350"/>
                      </a:cubicBezTo>
                      <a:cubicBezTo>
                        <a:pt x="8246" y="19173"/>
                        <a:pt x="8511" y="19009"/>
                        <a:pt x="8802" y="18883"/>
                      </a:cubicBezTo>
                      <a:cubicBezTo>
                        <a:pt x="8941" y="18820"/>
                        <a:pt x="9079" y="18769"/>
                        <a:pt x="9244" y="18769"/>
                      </a:cubicBezTo>
                      <a:cubicBezTo>
                        <a:pt x="9496" y="18769"/>
                        <a:pt x="9635" y="18883"/>
                        <a:pt x="9686" y="19135"/>
                      </a:cubicBezTo>
                      <a:cubicBezTo>
                        <a:pt x="9686" y="19173"/>
                        <a:pt x="9698" y="19211"/>
                        <a:pt x="9698" y="19249"/>
                      </a:cubicBezTo>
                      <a:cubicBezTo>
                        <a:pt x="9698" y="19476"/>
                        <a:pt x="9698" y="19716"/>
                        <a:pt x="9660" y="19943"/>
                      </a:cubicBezTo>
                      <a:cubicBezTo>
                        <a:pt x="9559" y="20486"/>
                        <a:pt x="9395" y="21017"/>
                        <a:pt x="9231" y="21547"/>
                      </a:cubicBezTo>
                      <a:cubicBezTo>
                        <a:pt x="8953" y="22431"/>
                        <a:pt x="8600" y="23302"/>
                        <a:pt x="8208" y="24148"/>
                      </a:cubicBezTo>
                      <a:cubicBezTo>
                        <a:pt x="7968" y="24666"/>
                        <a:pt x="7741" y="25196"/>
                        <a:pt x="7615" y="25752"/>
                      </a:cubicBezTo>
                      <a:cubicBezTo>
                        <a:pt x="7488" y="26307"/>
                        <a:pt x="7526" y="26850"/>
                        <a:pt x="7741" y="27381"/>
                      </a:cubicBezTo>
                      <a:cubicBezTo>
                        <a:pt x="7994" y="27999"/>
                        <a:pt x="8360" y="28542"/>
                        <a:pt x="8865" y="28997"/>
                      </a:cubicBezTo>
                      <a:cubicBezTo>
                        <a:pt x="9330" y="29422"/>
                        <a:pt x="9865" y="29623"/>
                        <a:pt x="10457" y="29623"/>
                      </a:cubicBezTo>
                      <a:cubicBezTo>
                        <a:pt x="10621" y="29623"/>
                        <a:pt x="10789" y="29608"/>
                        <a:pt x="10961" y="29578"/>
                      </a:cubicBezTo>
                      <a:cubicBezTo>
                        <a:pt x="11845" y="29426"/>
                        <a:pt x="12565" y="28959"/>
                        <a:pt x="13145" y="28290"/>
                      </a:cubicBezTo>
                      <a:cubicBezTo>
                        <a:pt x="14080" y="27229"/>
                        <a:pt x="14585" y="25979"/>
                        <a:pt x="14698" y="24577"/>
                      </a:cubicBezTo>
                      <a:cubicBezTo>
                        <a:pt x="14774" y="23731"/>
                        <a:pt x="14736" y="22885"/>
                        <a:pt x="14623" y="22052"/>
                      </a:cubicBezTo>
                      <a:cubicBezTo>
                        <a:pt x="14547" y="21459"/>
                        <a:pt x="14446" y="20878"/>
                        <a:pt x="14370" y="20284"/>
                      </a:cubicBezTo>
                      <a:cubicBezTo>
                        <a:pt x="14332" y="20057"/>
                        <a:pt x="14332" y="19830"/>
                        <a:pt x="14345" y="19602"/>
                      </a:cubicBezTo>
                      <a:cubicBezTo>
                        <a:pt x="14358" y="19413"/>
                        <a:pt x="14421" y="19249"/>
                        <a:pt x="14547" y="19097"/>
                      </a:cubicBezTo>
                      <a:cubicBezTo>
                        <a:pt x="14665" y="18963"/>
                        <a:pt x="14813" y="18893"/>
                        <a:pt x="14968" y="18893"/>
                      </a:cubicBezTo>
                      <a:cubicBezTo>
                        <a:pt x="15062" y="18893"/>
                        <a:pt x="15159" y="18919"/>
                        <a:pt x="15254" y="18971"/>
                      </a:cubicBezTo>
                      <a:cubicBezTo>
                        <a:pt x="15355" y="19034"/>
                        <a:pt x="15443" y="19110"/>
                        <a:pt x="15532" y="19198"/>
                      </a:cubicBezTo>
                      <a:cubicBezTo>
                        <a:pt x="15873" y="19514"/>
                        <a:pt x="16163" y="19880"/>
                        <a:pt x="16403" y="20272"/>
                      </a:cubicBezTo>
                      <a:cubicBezTo>
                        <a:pt x="16757" y="20840"/>
                        <a:pt x="17098" y="21395"/>
                        <a:pt x="17451" y="21964"/>
                      </a:cubicBezTo>
                      <a:cubicBezTo>
                        <a:pt x="17817" y="22570"/>
                        <a:pt x="18171" y="23176"/>
                        <a:pt x="18537" y="23769"/>
                      </a:cubicBezTo>
                      <a:cubicBezTo>
                        <a:pt x="18752" y="24148"/>
                        <a:pt x="19017" y="24489"/>
                        <a:pt x="19320" y="24792"/>
                      </a:cubicBezTo>
                      <a:cubicBezTo>
                        <a:pt x="20153" y="25600"/>
                        <a:pt x="21126" y="26181"/>
                        <a:pt x="22212" y="26535"/>
                      </a:cubicBezTo>
                      <a:cubicBezTo>
                        <a:pt x="22666" y="26673"/>
                        <a:pt x="23133" y="26749"/>
                        <a:pt x="23613" y="26762"/>
                      </a:cubicBezTo>
                      <a:cubicBezTo>
                        <a:pt x="23658" y="26763"/>
                        <a:pt x="23704" y="26764"/>
                        <a:pt x="23749" y="26764"/>
                      </a:cubicBezTo>
                      <a:cubicBezTo>
                        <a:pt x="24148" y="26764"/>
                        <a:pt x="24555" y="26715"/>
                        <a:pt x="24952" y="26636"/>
                      </a:cubicBezTo>
                      <a:cubicBezTo>
                        <a:pt x="25293" y="26560"/>
                        <a:pt x="25621" y="26471"/>
                        <a:pt x="25924" y="26320"/>
                      </a:cubicBezTo>
                      <a:cubicBezTo>
                        <a:pt x="26543" y="26030"/>
                        <a:pt x="26871" y="25537"/>
                        <a:pt x="26997" y="24880"/>
                      </a:cubicBezTo>
                      <a:cubicBezTo>
                        <a:pt x="27098" y="24338"/>
                        <a:pt x="27060" y="23807"/>
                        <a:pt x="26896" y="23277"/>
                      </a:cubicBezTo>
                      <a:cubicBezTo>
                        <a:pt x="26795" y="22936"/>
                        <a:pt x="26669" y="22608"/>
                        <a:pt x="26505" y="22292"/>
                      </a:cubicBezTo>
                      <a:cubicBezTo>
                        <a:pt x="26126" y="21522"/>
                        <a:pt x="25659" y="20802"/>
                        <a:pt x="25103" y="20133"/>
                      </a:cubicBezTo>
                      <a:cubicBezTo>
                        <a:pt x="24686" y="19615"/>
                        <a:pt x="24245" y="19123"/>
                        <a:pt x="23752" y="18668"/>
                      </a:cubicBezTo>
                      <a:cubicBezTo>
                        <a:pt x="23525" y="18453"/>
                        <a:pt x="23285" y="18277"/>
                        <a:pt x="23007" y="18112"/>
                      </a:cubicBezTo>
                      <a:cubicBezTo>
                        <a:pt x="22590" y="17847"/>
                        <a:pt x="22136" y="17708"/>
                        <a:pt x="21669" y="17595"/>
                      </a:cubicBezTo>
                      <a:cubicBezTo>
                        <a:pt x="21088" y="17456"/>
                        <a:pt x="20520" y="17330"/>
                        <a:pt x="19939" y="17178"/>
                      </a:cubicBezTo>
                      <a:cubicBezTo>
                        <a:pt x="19143" y="16963"/>
                        <a:pt x="18423" y="16585"/>
                        <a:pt x="17792" y="16067"/>
                      </a:cubicBezTo>
                      <a:cubicBezTo>
                        <a:pt x="17678" y="15966"/>
                        <a:pt x="17565" y="15865"/>
                        <a:pt x="17464" y="15751"/>
                      </a:cubicBezTo>
                      <a:cubicBezTo>
                        <a:pt x="17388" y="15663"/>
                        <a:pt x="17401" y="15600"/>
                        <a:pt x="17489" y="15524"/>
                      </a:cubicBezTo>
                      <a:cubicBezTo>
                        <a:pt x="17603" y="15435"/>
                        <a:pt x="17742" y="15385"/>
                        <a:pt x="17881" y="15360"/>
                      </a:cubicBezTo>
                      <a:cubicBezTo>
                        <a:pt x="18057" y="15309"/>
                        <a:pt x="18247" y="15271"/>
                        <a:pt x="18449" y="15271"/>
                      </a:cubicBezTo>
                      <a:cubicBezTo>
                        <a:pt x="18891" y="15271"/>
                        <a:pt x="19345" y="15284"/>
                        <a:pt x="19800" y="15309"/>
                      </a:cubicBezTo>
                      <a:cubicBezTo>
                        <a:pt x="20341" y="15344"/>
                        <a:pt x="20871" y="15399"/>
                        <a:pt x="21410" y="15399"/>
                      </a:cubicBezTo>
                      <a:cubicBezTo>
                        <a:pt x="21463" y="15399"/>
                        <a:pt x="21515" y="15399"/>
                        <a:pt x="21568" y="15398"/>
                      </a:cubicBezTo>
                      <a:cubicBezTo>
                        <a:pt x="21719" y="15398"/>
                        <a:pt x="21871" y="15410"/>
                        <a:pt x="22022" y="15410"/>
                      </a:cubicBezTo>
                      <a:cubicBezTo>
                        <a:pt x="22378" y="15439"/>
                        <a:pt x="22734" y="15456"/>
                        <a:pt x="23090" y="15456"/>
                      </a:cubicBezTo>
                      <a:cubicBezTo>
                        <a:pt x="23656" y="15456"/>
                        <a:pt x="24222" y="15415"/>
                        <a:pt x="24788" y="15322"/>
                      </a:cubicBezTo>
                      <a:cubicBezTo>
                        <a:pt x="25583" y="15208"/>
                        <a:pt x="26341" y="14918"/>
                        <a:pt x="27010" y="14438"/>
                      </a:cubicBezTo>
                      <a:cubicBezTo>
                        <a:pt x="27666" y="13983"/>
                        <a:pt x="28096" y="13365"/>
                        <a:pt x="28310" y="12582"/>
                      </a:cubicBezTo>
                      <a:cubicBezTo>
                        <a:pt x="28512" y="11900"/>
                        <a:pt x="28449" y="11243"/>
                        <a:pt x="28121" y="10599"/>
                      </a:cubicBezTo>
                      <a:cubicBezTo>
                        <a:pt x="27831" y="10044"/>
                        <a:pt x="27452" y="9551"/>
                        <a:pt x="26985" y="9122"/>
                      </a:cubicBezTo>
                      <a:cubicBezTo>
                        <a:pt x="26618" y="8768"/>
                        <a:pt x="26176" y="8541"/>
                        <a:pt x="25671" y="8428"/>
                      </a:cubicBezTo>
                      <a:cubicBezTo>
                        <a:pt x="25387" y="8364"/>
                        <a:pt x="25103" y="8339"/>
                        <a:pt x="24819" y="8339"/>
                      </a:cubicBezTo>
                      <a:cubicBezTo>
                        <a:pt x="24535" y="8339"/>
                        <a:pt x="24251" y="8364"/>
                        <a:pt x="23967" y="8402"/>
                      </a:cubicBezTo>
                      <a:cubicBezTo>
                        <a:pt x="23058" y="8516"/>
                        <a:pt x="22174" y="8756"/>
                        <a:pt x="21302" y="9046"/>
                      </a:cubicBezTo>
                      <a:cubicBezTo>
                        <a:pt x="20406" y="9362"/>
                        <a:pt x="19522" y="9715"/>
                        <a:pt x="18638" y="10094"/>
                      </a:cubicBezTo>
                      <a:cubicBezTo>
                        <a:pt x="18032" y="10359"/>
                        <a:pt x="17413" y="10637"/>
                        <a:pt x="16807" y="10915"/>
                      </a:cubicBezTo>
                      <a:cubicBezTo>
                        <a:pt x="16542" y="11041"/>
                        <a:pt x="16290" y="11142"/>
                        <a:pt x="16012" y="11193"/>
                      </a:cubicBezTo>
                      <a:cubicBezTo>
                        <a:pt x="15927" y="11206"/>
                        <a:pt x="15855" y="11214"/>
                        <a:pt x="15794" y="11214"/>
                      </a:cubicBezTo>
                      <a:cubicBezTo>
                        <a:pt x="15564" y="11214"/>
                        <a:pt x="15491" y="11105"/>
                        <a:pt x="15481" y="10776"/>
                      </a:cubicBezTo>
                      <a:cubicBezTo>
                        <a:pt x="15481" y="10410"/>
                        <a:pt x="15545" y="10069"/>
                        <a:pt x="15646" y="9728"/>
                      </a:cubicBezTo>
                      <a:cubicBezTo>
                        <a:pt x="15986" y="8693"/>
                        <a:pt x="16454" y="7720"/>
                        <a:pt x="17009" y="6786"/>
                      </a:cubicBezTo>
                      <a:cubicBezTo>
                        <a:pt x="17590" y="5788"/>
                        <a:pt x="18196" y="4804"/>
                        <a:pt x="18777" y="3806"/>
                      </a:cubicBezTo>
                      <a:cubicBezTo>
                        <a:pt x="19055" y="3351"/>
                        <a:pt x="19320" y="2884"/>
                        <a:pt x="19535" y="2404"/>
                      </a:cubicBezTo>
                      <a:cubicBezTo>
                        <a:pt x="19711" y="2038"/>
                        <a:pt x="19825" y="1659"/>
                        <a:pt x="19850" y="1243"/>
                      </a:cubicBezTo>
                      <a:cubicBezTo>
                        <a:pt x="19888" y="687"/>
                        <a:pt x="19623" y="207"/>
                        <a:pt x="19004" y="68"/>
                      </a:cubicBezTo>
                      <a:cubicBezTo>
                        <a:pt x="18833" y="26"/>
                        <a:pt x="18655" y="0"/>
                        <a:pt x="184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layfair Display"/>
                    <a:ea typeface="Playfair Display"/>
                    <a:cs typeface="Playfair Display"/>
                    <a:sym typeface="Playfair Display"/>
                  </a:endParaRPr>
                </a:p>
              </p:txBody>
            </p:sp>
            <p:sp>
              <p:nvSpPr>
                <p:cNvPr id="237" name="Google Shape;237;p17"/>
                <p:cNvSpPr/>
                <p:nvPr/>
              </p:nvSpPr>
              <p:spPr>
                <a:xfrm>
                  <a:off x="2287800" y="1705175"/>
                  <a:ext cx="110825" cy="117975"/>
                </a:xfrm>
                <a:custGeom>
                  <a:rect b="b" l="l" r="r" t="t"/>
                  <a:pathLst>
                    <a:path extrusionOk="0" h="4719" w="4433">
                      <a:moveTo>
                        <a:pt x="2546" y="0"/>
                      </a:moveTo>
                      <a:cubicBezTo>
                        <a:pt x="2434" y="0"/>
                        <a:pt x="2322" y="11"/>
                        <a:pt x="2210" y="48"/>
                      </a:cubicBezTo>
                      <a:cubicBezTo>
                        <a:pt x="2122" y="61"/>
                        <a:pt x="2033" y="73"/>
                        <a:pt x="1945" y="99"/>
                      </a:cubicBezTo>
                      <a:cubicBezTo>
                        <a:pt x="1730" y="137"/>
                        <a:pt x="1516" y="162"/>
                        <a:pt x="1301" y="225"/>
                      </a:cubicBezTo>
                      <a:cubicBezTo>
                        <a:pt x="1011" y="313"/>
                        <a:pt x="771" y="452"/>
                        <a:pt x="569" y="680"/>
                      </a:cubicBezTo>
                      <a:cubicBezTo>
                        <a:pt x="455" y="818"/>
                        <a:pt x="367" y="957"/>
                        <a:pt x="291" y="1109"/>
                      </a:cubicBezTo>
                      <a:cubicBezTo>
                        <a:pt x="76" y="1551"/>
                        <a:pt x="0" y="2018"/>
                        <a:pt x="0" y="2498"/>
                      </a:cubicBezTo>
                      <a:cubicBezTo>
                        <a:pt x="0" y="2561"/>
                        <a:pt x="13" y="2637"/>
                        <a:pt x="13" y="2700"/>
                      </a:cubicBezTo>
                      <a:cubicBezTo>
                        <a:pt x="13" y="2814"/>
                        <a:pt x="26" y="2927"/>
                        <a:pt x="38" y="3053"/>
                      </a:cubicBezTo>
                      <a:cubicBezTo>
                        <a:pt x="76" y="3331"/>
                        <a:pt x="190" y="3571"/>
                        <a:pt x="392" y="3761"/>
                      </a:cubicBezTo>
                      <a:cubicBezTo>
                        <a:pt x="556" y="3912"/>
                        <a:pt x="733" y="4051"/>
                        <a:pt x="922" y="4165"/>
                      </a:cubicBezTo>
                      <a:cubicBezTo>
                        <a:pt x="1061" y="4253"/>
                        <a:pt x="1213" y="4341"/>
                        <a:pt x="1377" y="4405"/>
                      </a:cubicBezTo>
                      <a:cubicBezTo>
                        <a:pt x="1680" y="4518"/>
                        <a:pt x="1983" y="4607"/>
                        <a:pt x="2286" y="4670"/>
                      </a:cubicBezTo>
                      <a:cubicBezTo>
                        <a:pt x="2413" y="4703"/>
                        <a:pt x="2543" y="4719"/>
                        <a:pt x="2673" y="4719"/>
                      </a:cubicBezTo>
                      <a:cubicBezTo>
                        <a:pt x="2789" y="4719"/>
                        <a:pt x="2905" y="4706"/>
                        <a:pt x="3018" y="4682"/>
                      </a:cubicBezTo>
                      <a:cubicBezTo>
                        <a:pt x="3182" y="4657"/>
                        <a:pt x="3334" y="4607"/>
                        <a:pt x="3473" y="4543"/>
                      </a:cubicBezTo>
                      <a:cubicBezTo>
                        <a:pt x="3700" y="4417"/>
                        <a:pt x="3864" y="4240"/>
                        <a:pt x="3991" y="4013"/>
                      </a:cubicBezTo>
                      <a:cubicBezTo>
                        <a:pt x="4155" y="3723"/>
                        <a:pt x="4243" y="3407"/>
                        <a:pt x="4306" y="3091"/>
                      </a:cubicBezTo>
                      <a:cubicBezTo>
                        <a:pt x="4395" y="2675"/>
                        <a:pt x="4420" y="2245"/>
                        <a:pt x="4420" y="1816"/>
                      </a:cubicBezTo>
                      <a:cubicBezTo>
                        <a:pt x="4432" y="1601"/>
                        <a:pt x="4420" y="1374"/>
                        <a:pt x="4369" y="1172"/>
                      </a:cubicBezTo>
                      <a:cubicBezTo>
                        <a:pt x="4319" y="882"/>
                        <a:pt x="4193" y="642"/>
                        <a:pt x="3965" y="452"/>
                      </a:cubicBezTo>
                      <a:cubicBezTo>
                        <a:pt x="3751" y="288"/>
                        <a:pt x="3511" y="162"/>
                        <a:pt x="3233" y="86"/>
                      </a:cubicBezTo>
                      <a:cubicBezTo>
                        <a:pt x="3081" y="48"/>
                        <a:pt x="2930" y="23"/>
                        <a:pt x="2778" y="10"/>
                      </a:cubicBezTo>
                      <a:cubicBezTo>
                        <a:pt x="2701" y="5"/>
                        <a:pt x="2624" y="0"/>
                        <a:pt x="254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layfair Display"/>
                    <a:ea typeface="Playfair Display"/>
                    <a:cs typeface="Playfair Display"/>
                    <a:sym typeface="Playfair Display"/>
                  </a:endParaRPr>
                </a:p>
              </p:txBody>
            </p:sp>
          </p:grpSp>
        </p:grpSp>
        <p:grpSp>
          <p:nvGrpSpPr>
            <p:cNvPr id="238" name="Google Shape;238;p17"/>
            <p:cNvGrpSpPr/>
            <p:nvPr/>
          </p:nvGrpSpPr>
          <p:grpSpPr>
            <a:xfrm rot="4500013">
              <a:off x="7970765" y="-39085"/>
              <a:ext cx="1242834" cy="849081"/>
              <a:chOff x="739510" y="3955775"/>
              <a:chExt cx="955345" cy="652723"/>
            </a:xfrm>
          </p:grpSpPr>
          <p:sp>
            <p:nvSpPr>
              <p:cNvPr id="239" name="Google Shape;239;p17"/>
              <p:cNvSpPr/>
              <p:nvPr/>
            </p:nvSpPr>
            <p:spPr>
              <a:xfrm>
                <a:off x="792416" y="4454676"/>
                <a:ext cx="304556" cy="153821"/>
              </a:xfrm>
              <a:custGeom>
                <a:rect b="b" l="l" r="r" t="t"/>
                <a:pathLst>
                  <a:path extrusionOk="0" h="3489" w="6908">
                    <a:moveTo>
                      <a:pt x="2432" y="1"/>
                    </a:moveTo>
                    <a:cubicBezTo>
                      <a:pt x="2358" y="1"/>
                      <a:pt x="2284" y="2"/>
                      <a:pt x="2210" y="4"/>
                    </a:cubicBezTo>
                    <a:lnTo>
                      <a:pt x="1730" y="4"/>
                    </a:lnTo>
                    <a:cubicBezTo>
                      <a:pt x="1440" y="4"/>
                      <a:pt x="1137" y="42"/>
                      <a:pt x="846" y="92"/>
                    </a:cubicBezTo>
                    <a:cubicBezTo>
                      <a:pt x="695" y="117"/>
                      <a:pt x="556" y="168"/>
                      <a:pt x="417" y="231"/>
                    </a:cubicBezTo>
                    <a:cubicBezTo>
                      <a:pt x="215" y="345"/>
                      <a:pt x="76" y="522"/>
                      <a:pt x="26" y="761"/>
                    </a:cubicBezTo>
                    <a:cubicBezTo>
                      <a:pt x="0" y="964"/>
                      <a:pt x="0" y="1178"/>
                      <a:pt x="26" y="1380"/>
                    </a:cubicBezTo>
                    <a:cubicBezTo>
                      <a:pt x="76" y="1746"/>
                      <a:pt x="202" y="2062"/>
                      <a:pt x="379" y="2378"/>
                    </a:cubicBezTo>
                    <a:cubicBezTo>
                      <a:pt x="505" y="2592"/>
                      <a:pt x="695" y="2769"/>
                      <a:pt x="922" y="2883"/>
                    </a:cubicBezTo>
                    <a:cubicBezTo>
                      <a:pt x="1086" y="2971"/>
                      <a:pt x="1263" y="3047"/>
                      <a:pt x="1453" y="3110"/>
                    </a:cubicBezTo>
                    <a:cubicBezTo>
                      <a:pt x="1591" y="3148"/>
                      <a:pt x="1718" y="3186"/>
                      <a:pt x="1844" y="3236"/>
                    </a:cubicBezTo>
                    <a:cubicBezTo>
                      <a:pt x="2185" y="3337"/>
                      <a:pt x="2526" y="3413"/>
                      <a:pt x="2867" y="3464"/>
                    </a:cubicBezTo>
                    <a:cubicBezTo>
                      <a:pt x="3006" y="3476"/>
                      <a:pt x="3157" y="3476"/>
                      <a:pt x="3296" y="3489"/>
                    </a:cubicBezTo>
                    <a:cubicBezTo>
                      <a:pt x="3384" y="3476"/>
                      <a:pt x="3476" y="3476"/>
                      <a:pt x="3569" y="3476"/>
                    </a:cubicBezTo>
                    <a:cubicBezTo>
                      <a:pt x="3662" y="3476"/>
                      <a:pt x="3757" y="3476"/>
                      <a:pt x="3852" y="3464"/>
                    </a:cubicBezTo>
                    <a:cubicBezTo>
                      <a:pt x="3953" y="3451"/>
                      <a:pt x="4066" y="3438"/>
                      <a:pt x="4167" y="3438"/>
                    </a:cubicBezTo>
                    <a:cubicBezTo>
                      <a:pt x="4306" y="3426"/>
                      <a:pt x="4432" y="3413"/>
                      <a:pt x="4559" y="3401"/>
                    </a:cubicBezTo>
                    <a:cubicBezTo>
                      <a:pt x="4660" y="3388"/>
                      <a:pt x="4748" y="3375"/>
                      <a:pt x="4849" y="3375"/>
                    </a:cubicBezTo>
                    <a:cubicBezTo>
                      <a:pt x="5039" y="3363"/>
                      <a:pt x="5241" y="3337"/>
                      <a:pt x="5430" y="3325"/>
                    </a:cubicBezTo>
                    <a:cubicBezTo>
                      <a:pt x="5670" y="3287"/>
                      <a:pt x="5910" y="3249"/>
                      <a:pt x="6137" y="3161"/>
                    </a:cubicBezTo>
                    <a:cubicBezTo>
                      <a:pt x="6352" y="3072"/>
                      <a:pt x="6541" y="2933"/>
                      <a:pt x="6680" y="2744"/>
                    </a:cubicBezTo>
                    <a:cubicBezTo>
                      <a:pt x="6794" y="2592"/>
                      <a:pt x="6844" y="2428"/>
                      <a:pt x="6882" y="2251"/>
                    </a:cubicBezTo>
                    <a:cubicBezTo>
                      <a:pt x="6907" y="2113"/>
                      <a:pt x="6907" y="1974"/>
                      <a:pt x="6882" y="1835"/>
                    </a:cubicBezTo>
                    <a:cubicBezTo>
                      <a:pt x="6819" y="1443"/>
                      <a:pt x="6655" y="1115"/>
                      <a:pt x="6390" y="812"/>
                    </a:cubicBezTo>
                    <a:cubicBezTo>
                      <a:pt x="6263" y="673"/>
                      <a:pt x="6112" y="572"/>
                      <a:pt x="5922" y="509"/>
                    </a:cubicBezTo>
                    <a:cubicBezTo>
                      <a:pt x="5695" y="421"/>
                      <a:pt x="5468" y="357"/>
                      <a:pt x="5228" y="307"/>
                    </a:cubicBezTo>
                    <a:cubicBezTo>
                      <a:pt x="4938" y="256"/>
                      <a:pt x="4647" y="206"/>
                      <a:pt x="4344" y="168"/>
                    </a:cubicBezTo>
                    <a:cubicBezTo>
                      <a:pt x="4066" y="130"/>
                      <a:pt x="3789" y="92"/>
                      <a:pt x="3511" y="67"/>
                    </a:cubicBezTo>
                    <a:cubicBezTo>
                      <a:pt x="3155" y="25"/>
                      <a:pt x="2791" y="1"/>
                      <a:pt x="243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layfair Display"/>
                  <a:ea typeface="Playfair Display"/>
                  <a:cs typeface="Playfair Display"/>
                  <a:sym typeface="Playfair Display"/>
                </a:endParaRPr>
              </a:p>
            </p:txBody>
          </p:sp>
          <p:sp>
            <p:nvSpPr>
              <p:cNvPr id="240" name="Google Shape;240;p17"/>
              <p:cNvSpPr/>
              <p:nvPr/>
            </p:nvSpPr>
            <p:spPr>
              <a:xfrm>
                <a:off x="950516" y="4264436"/>
                <a:ext cx="259455" cy="131998"/>
              </a:xfrm>
              <a:custGeom>
                <a:rect b="b" l="l" r="r" t="t"/>
                <a:pathLst>
                  <a:path extrusionOk="0" h="2994" w="5885">
                    <a:moveTo>
                      <a:pt x="1996" y="0"/>
                    </a:moveTo>
                    <a:lnTo>
                      <a:pt x="1996" y="13"/>
                    </a:lnTo>
                    <a:cubicBezTo>
                      <a:pt x="1945" y="10"/>
                      <a:pt x="1892" y="8"/>
                      <a:pt x="1838" y="8"/>
                    </a:cubicBezTo>
                    <a:cubicBezTo>
                      <a:pt x="1691" y="8"/>
                      <a:pt x="1534" y="20"/>
                      <a:pt x="1377" y="38"/>
                    </a:cubicBezTo>
                    <a:cubicBezTo>
                      <a:pt x="1124" y="64"/>
                      <a:pt x="884" y="89"/>
                      <a:pt x="657" y="177"/>
                    </a:cubicBezTo>
                    <a:cubicBezTo>
                      <a:pt x="531" y="215"/>
                      <a:pt x="392" y="278"/>
                      <a:pt x="278" y="354"/>
                    </a:cubicBezTo>
                    <a:cubicBezTo>
                      <a:pt x="102" y="455"/>
                      <a:pt x="26" y="619"/>
                      <a:pt x="13" y="821"/>
                    </a:cubicBezTo>
                    <a:cubicBezTo>
                      <a:pt x="0" y="960"/>
                      <a:pt x="26" y="1099"/>
                      <a:pt x="38" y="1238"/>
                    </a:cubicBezTo>
                    <a:cubicBezTo>
                      <a:pt x="76" y="1453"/>
                      <a:pt x="114" y="1655"/>
                      <a:pt x="177" y="1857"/>
                    </a:cubicBezTo>
                    <a:cubicBezTo>
                      <a:pt x="203" y="1970"/>
                      <a:pt x="253" y="2097"/>
                      <a:pt x="316" y="2198"/>
                    </a:cubicBezTo>
                    <a:cubicBezTo>
                      <a:pt x="392" y="2336"/>
                      <a:pt x="493" y="2437"/>
                      <a:pt x="632" y="2513"/>
                    </a:cubicBezTo>
                    <a:cubicBezTo>
                      <a:pt x="745" y="2564"/>
                      <a:pt x="859" y="2602"/>
                      <a:pt x="973" y="2639"/>
                    </a:cubicBezTo>
                    <a:cubicBezTo>
                      <a:pt x="1187" y="2703"/>
                      <a:pt x="1402" y="2740"/>
                      <a:pt x="1617" y="2766"/>
                    </a:cubicBezTo>
                    <a:cubicBezTo>
                      <a:pt x="1756" y="2791"/>
                      <a:pt x="1895" y="2804"/>
                      <a:pt x="2046" y="2829"/>
                    </a:cubicBezTo>
                    <a:cubicBezTo>
                      <a:pt x="2134" y="2841"/>
                      <a:pt x="2223" y="2854"/>
                      <a:pt x="2324" y="2854"/>
                    </a:cubicBezTo>
                    <a:cubicBezTo>
                      <a:pt x="2450" y="2867"/>
                      <a:pt x="2576" y="2879"/>
                      <a:pt x="2703" y="2905"/>
                    </a:cubicBezTo>
                    <a:cubicBezTo>
                      <a:pt x="2905" y="2930"/>
                      <a:pt x="3094" y="2955"/>
                      <a:pt x="3296" y="2968"/>
                    </a:cubicBezTo>
                    <a:cubicBezTo>
                      <a:pt x="3435" y="2980"/>
                      <a:pt x="3574" y="2993"/>
                      <a:pt x="3713" y="2993"/>
                    </a:cubicBezTo>
                    <a:cubicBezTo>
                      <a:pt x="3877" y="2993"/>
                      <a:pt x="4041" y="2968"/>
                      <a:pt x="4193" y="2955"/>
                    </a:cubicBezTo>
                    <a:cubicBezTo>
                      <a:pt x="4357" y="2943"/>
                      <a:pt x="4508" y="2917"/>
                      <a:pt x="4672" y="2879"/>
                    </a:cubicBezTo>
                    <a:cubicBezTo>
                      <a:pt x="4912" y="2816"/>
                      <a:pt x="5152" y="2740"/>
                      <a:pt x="5380" y="2614"/>
                    </a:cubicBezTo>
                    <a:cubicBezTo>
                      <a:pt x="5455" y="2564"/>
                      <a:pt x="5544" y="2501"/>
                      <a:pt x="5607" y="2437"/>
                    </a:cubicBezTo>
                    <a:cubicBezTo>
                      <a:pt x="5683" y="2362"/>
                      <a:pt x="5746" y="2273"/>
                      <a:pt x="5784" y="2172"/>
                    </a:cubicBezTo>
                    <a:cubicBezTo>
                      <a:pt x="5859" y="1983"/>
                      <a:pt x="5885" y="1793"/>
                      <a:pt x="5859" y="1591"/>
                    </a:cubicBezTo>
                    <a:cubicBezTo>
                      <a:pt x="5847" y="1503"/>
                      <a:pt x="5847" y="1402"/>
                      <a:pt x="5834" y="1314"/>
                    </a:cubicBezTo>
                    <a:cubicBezTo>
                      <a:pt x="5796" y="1124"/>
                      <a:pt x="5746" y="947"/>
                      <a:pt x="5645" y="796"/>
                    </a:cubicBezTo>
                    <a:cubicBezTo>
                      <a:pt x="5481" y="569"/>
                      <a:pt x="5279" y="404"/>
                      <a:pt x="5013" y="316"/>
                    </a:cubicBezTo>
                    <a:cubicBezTo>
                      <a:pt x="4849" y="253"/>
                      <a:pt x="4672" y="215"/>
                      <a:pt x="4483" y="177"/>
                    </a:cubicBezTo>
                    <a:cubicBezTo>
                      <a:pt x="4218" y="139"/>
                      <a:pt x="3953" y="101"/>
                      <a:pt x="3688" y="76"/>
                    </a:cubicBezTo>
                    <a:cubicBezTo>
                      <a:pt x="3574" y="64"/>
                      <a:pt x="3473" y="51"/>
                      <a:pt x="3359" y="51"/>
                    </a:cubicBezTo>
                    <a:cubicBezTo>
                      <a:pt x="3119" y="38"/>
                      <a:pt x="2867" y="38"/>
                      <a:pt x="2627" y="26"/>
                    </a:cubicBezTo>
                    <a:cubicBezTo>
                      <a:pt x="2425" y="13"/>
                      <a:pt x="2223" y="0"/>
                      <a:pt x="199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layfair Display"/>
                  <a:ea typeface="Playfair Display"/>
                  <a:cs typeface="Playfair Display"/>
                  <a:sym typeface="Playfair Display"/>
                </a:endParaRPr>
              </a:p>
            </p:txBody>
          </p:sp>
          <p:sp>
            <p:nvSpPr>
              <p:cNvPr id="241" name="Google Shape;241;p17"/>
              <p:cNvSpPr/>
              <p:nvPr/>
            </p:nvSpPr>
            <p:spPr>
              <a:xfrm>
                <a:off x="1435400" y="4054577"/>
                <a:ext cx="259455" cy="131954"/>
              </a:xfrm>
              <a:custGeom>
                <a:rect b="b" l="l" r="r" t="t"/>
                <a:pathLst>
                  <a:path extrusionOk="0" h="2993" w="5885">
                    <a:moveTo>
                      <a:pt x="1983" y="0"/>
                    </a:moveTo>
                    <a:lnTo>
                      <a:pt x="1996" y="13"/>
                    </a:lnTo>
                    <a:cubicBezTo>
                      <a:pt x="1945" y="9"/>
                      <a:pt x="1891" y="8"/>
                      <a:pt x="1836" y="8"/>
                    </a:cubicBezTo>
                    <a:cubicBezTo>
                      <a:pt x="1685" y="8"/>
                      <a:pt x="1522" y="19"/>
                      <a:pt x="1364" y="38"/>
                    </a:cubicBezTo>
                    <a:cubicBezTo>
                      <a:pt x="1124" y="63"/>
                      <a:pt x="885" y="88"/>
                      <a:pt x="657" y="177"/>
                    </a:cubicBezTo>
                    <a:cubicBezTo>
                      <a:pt x="518" y="227"/>
                      <a:pt x="392" y="278"/>
                      <a:pt x="266" y="354"/>
                    </a:cubicBezTo>
                    <a:cubicBezTo>
                      <a:pt x="102" y="467"/>
                      <a:pt x="26" y="619"/>
                      <a:pt x="1" y="821"/>
                    </a:cubicBezTo>
                    <a:cubicBezTo>
                      <a:pt x="1" y="960"/>
                      <a:pt x="13" y="1099"/>
                      <a:pt x="39" y="1250"/>
                    </a:cubicBezTo>
                    <a:cubicBezTo>
                      <a:pt x="64" y="1452"/>
                      <a:pt x="102" y="1654"/>
                      <a:pt x="165" y="1856"/>
                    </a:cubicBezTo>
                    <a:cubicBezTo>
                      <a:pt x="203" y="1982"/>
                      <a:pt x="241" y="2096"/>
                      <a:pt x="304" y="2210"/>
                    </a:cubicBezTo>
                    <a:cubicBezTo>
                      <a:pt x="379" y="2336"/>
                      <a:pt x="480" y="2437"/>
                      <a:pt x="619" y="2513"/>
                    </a:cubicBezTo>
                    <a:cubicBezTo>
                      <a:pt x="733" y="2563"/>
                      <a:pt x="847" y="2601"/>
                      <a:pt x="973" y="2639"/>
                    </a:cubicBezTo>
                    <a:cubicBezTo>
                      <a:pt x="1175" y="2702"/>
                      <a:pt x="1390" y="2740"/>
                      <a:pt x="1617" y="2778"/>
                    </a:cubicBezTo>
                    <a:cubicBezTo>
                      <a:pt x="1756" y="2791"/>
                      <a:pt x="1895" y="2816"/>
                      <a:pt x="2034" y="2828"/>
                    </a:cubicBezTo>
                    <a:cubicBezTo>
                      <a:pt x="2122" y="2841"/>
                      <a:pt x="2223" y="2854"/>
                      <a:pt x="2311" y="2854"/>
                    </a:cubicBezTo>
                    <a:cubicBezTo>
                      <a:pt x="2438" y="2866"/>
                      <a:pt x="2564" y="2879"/>
                      <a:pt x="2703" y="2904"/>
                    </a:cubicBezTo>
                    <a:cubicBezTo>
                      <a:pt x="2892" y="2930"/>
                      <a:pt x="3094" y="2955"/>
                      <a:pt x="3284" y="2980"/>
                    </a:cubicBezTo>
                    <a:cubicBezTo>
                      <a:pt x="3423" y="2993"/>
                      <a:pt x="3574" y="2993"/>
                      <a:pt x="3713" y="2993"/>
                    </a:cubicBezTo>
                    <a:cubicBezTo>
                      <a:pt x="3877" y="2993"/>
                      <a:pt x="4029" y="2967"/>
                      <a:pt x="4193" y="2955"/>
                    </a:cubicBezTo>
                    <a:cubicBezTo>
                      <a:pt x="4344" y="2942"/>
                      <a:pt x="4509" y="2917"/>
                      <a:pt x="4660" y="2879"/>
                    </a:cubicBezTo>
                    <a:cubicBezTo>
                      <a:pt x="4913" y="2816"/>
                      <a:pt x="5152" y="2740"/>
                      <a:pt x="5367" y="2614"/>
                    </a:cubicBezTo>
                    <a:cubicBezTo>
                      <a:pt x="5456" y="2563"/>
                      <a:pt x="5531" y="2513"/>
                      <a:pt x="5607" y="2437"/>
                    </a:cubicBezTo>
                    <a:cubicBezTo>
                      <a:pt x="5683" y="2361"/>
                      <a:pt x="5746" y="2273"/>
                      <a:pt x="5784" y="2172"/>
                    </a:cubicBezTo>
                    <a:cubicBezTo>
                      <a:pt x="5847" y="1982"/>
                      <a:pt x="5885" y="1793"/>
                      <a:pt x="5860" y="1604"/>
                    </a:cubicBezTo>
                    <a:cubicBezTo>
                      <a:pt x="5847" y="1503"/>
                      <a:pt x="5847" y="1402"/>
                      <a:pt x="5822" y="1313"/>
                    </a:cubicBezTo>
                    <a:cubicBezTo>
                      <a:pt x="5796" y="1136"/>
                      <a:pt x="5746" y="960"/>
                      <a:pt x="5632" y="796"/>
                    </a:cubicBezTo>
                    <a:cubicBezTo>
                      <a:pt x="5481" y="568"/>
                      <a:pt x="5266" y="417"/>
                      <a:pt x="5014" y="316"/>
                    </a:cubicBezTo>
                    <a:cubicBezTo>
                      <a:pt x="4837" y="253"/>
                      <a:pt x="4660" y="215"/>
                      <a:pt x="4483" y="189"/>
                    </a:cubicBezTo>
                    <a:cubicBezTo>
                      <a:pt x="4218" y="139"/>
                      <a:pt x="3953" y="101"/>
                      <a:pt x="3688" y="76"/>
                    </a:cubicBezTo>
                    <a:cubicBezTo>
                      <a:pt x="3574" y="63"/>
                      <a:pt x="3460" y="63"/>
                      <a:pt x="3347" y="51"/>
                    </a:cubicBezTo>
                    <a:cubicBezTo>
                      <a:pt x="3107" y="38"/>
                      <a:pt x="2867" y="38"/>
                      <a:pt x="2627" y="25"/>
                    </a:cubicBezTo>
                    <a:cubicBezTo>
                      <a:pt x="2425" y="13"/>
                      <a:pt x="2223" y="0"/>
                      <a:pt x="198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layfair Display"/>
                  <a:ea typeface="Playfair Display"/>
                  <a:cs typeface="Playfair Display"/>
                  <a:sym typeface="Playfair Display"/>
                </a:endParaRPr>
              </a:p>
            </p:txBody>
          </p:sp>
          <p:sp>
            <p:nvSpPr>
              <p:cNvPr id="242" name="Google Shape;242;p17"/>
              <p:cNvSpPr/>
              <p:nvPr/>
            </p:nvSpPr>
            <p:spPr>
              <a:xfrm>
                <a:off x="1332983" y="4267787"/>
                <a:ext cx="232165" cy="143240"/>
              </a:xfrm>
              <a:custGeom>
                <a:rect b="b" l="l" r="r" t="t"/>
                <a:pathLst>
                  <a:path extrusionOk="0" h="3249" w="5266">
                    <a:moveTo>
                      <a:pt x="2526" y="0"/>
                    </a:moveTo>
                    <a:cubicBezTo>
                      <a:pt x="2235" y="13"/>
                      <a:pt x="1957" y="25"/>
                      <a:pt x="1680" y="51"/>
                    </a:cubicBezTo>
                    <a:cubicBezTo>
                      <a:pt x="1402" y="63"/>
                      <a:pt x="1137" y="101"/>
                      <a:pt x="872" y="190"/>
                    </a:cubicBezTo>
                    <a:cubicBezTo>
                      <a:pt x="518" y="291"/>
                      <a:pt x="265" y="518"/>
                      <a:pt x="127" y="859"/>
                    </a:cubicBezTo>
                    <a:cubicBezTo>
                      <a:pt x="76" y="998"/>
                      <a:pt x="38" y="1149"/>
                      <a:pt x="26" y="1301"/>
                    </a:cubicBezTo>
                    <a:cubicBezTo>
                      <a:pt x="0" y="1515"/>
                      <a:pt x="0" y="1730"/>
                      <a:pt x="76" y="1945"/>
                    </a:cubicBezTo>
                    <a:cubicBezTo>
                      <a:pt x="152" y="2134"/>
                      <a:pt x="253" y="2298"/>
                      <a:pt x="392" y="2450"/>
                    </a:cubicBezTo>
                    <a:cubicBezTo>
                      <a:pt x="695" y="2803"/>
                      <a:pt x="1086" y="3005"/>
                      <a:pt x="1528" y="3094"/>
                    </a:cubicBezTo>
                    <a:cubicBezTo>
                      <a:pt x="1768" y="3144"/>
                      <a:pt x="2008" y="3170"/>
                      <a:pt x="2261" y="3195"/>
                    </a:cubicBezTo>
                    <a:cubicBezTo>
                      <a:pt x="2399" y="3195"/>
                      <a:pt x="2538" y="3207"/>
                      <a:pt x="2677" y="3220"/>
                    </a:cubicBezTo>
                    <a:cubicBezTo>
                      <a:pt x="2800" y="3230"/>
                      <a:pt x="2922" y="3249"/>
                      <a:pt x="3045" y="3249"/>
                    </a:cubicBezTo>
                    <a:cubicBezTo>
                      <a:pt x="3074" y="3249"/>
                      <a:pt x="3103" y="3248"/>
                      <a:pt x="3132" y="3245"/>
                    </a:cubicBezTo>
                    <a:cubicBezTo>
                      <a:pt x="3271" y="3233"/>
                      <a:pt x="3410" y="3220"/>
                      <a:pt x="3536" y="3207"/>
                    </a:cubicBezTo>
                    <a:cubicBezTo>
                      <a:pt x="3738" y="3170"/>
                      <a:pt x="3953" y="3132"/>
                      <a:pt x="4142" y="3069"/>
                    </a:cubicBezTo>
                    <a:cubicBezTo>
                      <a:pt x="4369" y="3005"/>
                      <a:pt x="4571" y="2917"/>
                      <a:pt x="4761" y="2791"/>
                    </a:cubicBezTo>
                    <a:cubicBezTo>
                      <a:pt x="4988" y="2639"/>
                      <a:pt x="5139" y="2437"/>
                      <a:pt x="5215" y="2172"/>
                    </a:cubicBezTo>
                    <a:cubicBezTo>
                      <a:pt x="5253" y="2033"/>
                      <a:pt x="5266" y="1882"/>
                      <a:pt x="5240" y="1743"/>
                    </a:cubicBezTo>
                    <a:cubicBezTo>
                      <a:pt x="5190" y="1364"/>
                      <a:pt x="5089" y="1023"/>
                      <a:pt x="4887" y="695"/>
                    </a:cubicBezTo>
                    <a:cubicBezTo>
                      <a:pt x="4836" y="619"/>
                      <a:pt x="4773" y="531"/>
                      <a:pt x="4710" y="455"/>
                    </a:cubicBezTo>
                    <a:cubicBezTo>
                      <a:pt x="4521" y="240"/>
                      <a:pt x="4268" y="126"/>
                      <a:pt x="3990" y="63"/>
                    </a:cubicBezTo>
                    <a:cubicBezTo>
                      <a:pt x="3776" y="25"/>
                      <a:pt x="3574" y="13"/>
                      <a:pt x="33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layfair Display"/>
                  <a:ea typeface="Playfair Display"/>
                  <a:cs typeface="Playfair Display"/>
                  <a:sym typeface="Playfair Display"/>
                </a:endParaRPr>
              </a:p>
            </p:txBody>
          </p:sp>
          <p:sp>
            <p:nvSpPr>
              <p:cNvPr id="243" name="Google Shape;243;p17"/>
              <p:cNvSpPr/>
              <p:nvPr/>
            </p:nvSpPr>
            <p:spPr>
              <a:xfrm>
                <a:off x="739510" y="3955775"/>
                <a:ext cx="232209" cy="143505"/>
              </a:xfrm>
              <a:custGeom>
                <a:rect b="b" l="l" r="r" t="t"/>
                <a:pathLst>
                  <a:path extrusionOk="0" h="3255" w="5267">
                    <a:moveTo>
                      <a:pt x="3221" y="0"/>
                    </a:moveTo>
                    <a:cubicBezTo>
                      <a:pt x="3130" y="0"/>
                      <a:pt x="3040" y="6"/>
                      <a:pt x="2956" y="6"/>
                    </a:cubicBezTo>
                    <a:lnTo>
                      <a:pt x="2526" y="6"/>
                    </a:lnTo>
                    <a:cubicBezTo>
                      <a:pt x="2236" y="19"/>
                      <a:pt x="1958" y="31"/>
                      <a:pt x="1668" y="44"/>
                    </a:cubicBezTo>
                    <a:cubicBezTo>
                      <a:pt x="1402" y="69"/>
                      <a:pt x="1137" y="107"/>
                      <a:pt x="872" y="183"/>
                    </a:cubicBezTo>
                    <a:cubicBezTo>
                      <a:pt x="519" y="297"/>
                      <a:pt x="266" y="511"/>
                      <a:pt x="127" y="865"/>
                    </a:cubicBezTo>
                    <a:cubicBezTo>
                      <a:pt x="77" y="1004"/>
                      <a:pt x="39" y="1155"/>
                      <a:pt x="13" y="1307"/>
                    </a:cubicBezTo>
                    <a:cubicBezTo>
                      <a:pt x="1" y="1521"/>
                      <a:pt x="1" y="1736"/>
                      <a:pt x="77" y="1938"/>
                    </a:cubicBezTo>
                    <a:cubicBezTo>
                      <a:pt x="152" y="2127"/>
                      <a:pt x="253" y="2304"/>
                      <a:pt x="392" y="2456"/>
                    </a:cubicBezTo>
                    <a:cubicBezTo>
                      <a:pt x="695" y="2809"/>
                      <a:pt x="1087" y="2999"/>
                      <a:pt x="1529" y="3100"/>
                    </a:cubicBezTo>
                    <a:cubicBezTo>
                      <a:pt x="1769" y="3150"/>
                      <a:pt x="2009" y="3175"/>
                      <a:pt x="2261" y="3188"/>
                    </a:cubicBezTo>
                    <a:cubicBezTo>
                      <a:pt x="2400" y="3201"/>
                      <a:pt x="2539" y="3213"/>
                      <a:pt x="2678" y="3226"/>
                    </a:cubicBezTo>
                    <a:cubicBezTo>
                      <a:pt x="2800" y="3236"/>
                      <a:pt x="2923" y="3255"/>
                      <a:pt x="3046" y="3255"/>
                    </a:cubicBezTo>
                    <a:cubicBezTo>
                      <a:pt x="3074" y="3255"/>
                      <a:pt x="3103" y="3254"/>
                      <a:pt x="3132" y="3251"/>
                    </a:cubicBezTo>
                    <a:cubicBezTo>
                      <a:pt x="3271" y="3239"/>
                      <a:pt x="3398" y="3226"/>
                      <a:pt x="3536" y="3201"/>
                    </a:cubicBezTo>
                    <a:cubicBezTo>
                      <a:pt x="3738" y="3175"/>
                      <a:pt x="3940" y="3125"/>
                      <a:pt x="4143" y="3074"/>
                    </a:cubicBezTo>
                    <a:cubicBezTo>
                      <a:pt x="4370" y="3011"/>
                      <a:pt x="4572" y="2923"/>
                      <a:pt x="4761" y="2797"/>
                    </a:cubicBezTo>
                    <a:cubicBezTo>
                      <a:pt x="4989" y="2632"/>
                      <a:pt x="5140" y="2430"/>
                      <a:pt x="5216" y="2178"/>
                    </a:cubicBezTo>
                    <a:cubicBezTo>
                      <a:pt x="5254" y="2026"/>
                      <a:pt x="5266" y="1888"/>
                      <a:pt x="5241" y="1736"/>
                    </a:cubicBezTo>
                    <a:cubicBezTo>
                      <a:pt x="5191" y="1370"/>
                      <a:pt x="5090" y="1016"/>
                      <a:pt x="4888" y="701"/>
                    </a:cubicBezTo>
                    <a:cubicBezTo>
                      <a:pt x="4837" y="612"/>
                      <a:pt x="4774" y="536"/>
                      <a:pt x="4711" y="461"/>
                    </a:cubicBezTo>
                    <a:cubicBezTo>
                      <a:pt x="4521" y="246"/>
                      <a:pt x="4269" y="120"/>
                      <a:pt x="3991" y="69"/>
                    </a:cubicBezTo>
                    <a:cubicBezTo>
                      <a:pt x="3776" y="31"/>
                      <a:pt x="3562" y="6"/>
                      <a:pt x="3360" y="6"/>
                    </a:cubicBezTo>
                    <a:cubicBezTo>
                      <a:pt x="3313" y="2"/>
                      <a:pt x="3267" y="0"/>
                      <a:pt x="32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layfair Display"/>
                  <a:ea typeface="Playfair Display"/>
                  <a:cs typeface="Playfair Display"/>
                  <a:sym typeface="Playfair Display"/>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TITLE_ONLY_1_1_1_1_1_1">
    <p:spTree>
      <p:nvGrpSpPr>
        <p:cNvPr id="244" name="Shape 244"/>
        <p:cNvGrpSpPr/>
        <p:nvPr/>
      </p:nvGrpSpPr>
      <p:grpSpPr>
        <a:xfrm>
          <a:off x="0" y="0"/>
          <a:ext cx="0" cy="0"/>
          <a:chOff x="0" y="0"/>
          <a:chExt cx="0" cy="0"/>
        </a:xfrm>
      </p:grpSpPr>
      <p:sp>
        <p:nvSpPr>
          <p:cNvPr id="245" name="Google Shape;245;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246" name="Google Shape;246;p18"/>
          <p:cNvGrpSpPr/>
          <p:nvPr/>
        </p:nvGrpSpPr>
        <p:grpSpPr>
          <a:xfrm>
            <a:off x="-339095" y="-1319097"/>
            <a:ext cx="11082015" cy="6637689"/>
            <a:chOff x="-339095" y="-1319097"/>
            <a:chExt cx="11082015" cy="6637689"/>
          </a:xfrm>
        </p:grpSpPr>
        <p:grpSp>
          <p:nvGrpSpPr>
            <p:cNvPr id="247" name="Google Shape;247;p18"/>
            <p:cNvGrpSpPr/>
            <p:nvPr/>
          </p:nvGrpSpPr>
          <p:grpSpPr>
            <a:xfrm>
              <a:off x="-339095" y="4319754"/>
              <a:ext cx="1132738" cy="998838"/>
              <a:chOff x="-236453" y="1681706"/>
              <a:chExt cx="561958" cy="495529"/>
            </a:xfrm>
          </p:grpSpPr>
          <p:sp>
            <p:nvSpPr>
              <p:cNvPr id="248" name="Google Shape;248;p18"/>
              <p:cNvSpPr/>
              <p:nvPr/>
            </p:nvSpPr>
            <p:spPr>
              <a:xfrm>
                <a:off x="-236453" y="1681706"/>
                <a:ext cx="561958" cy="495529"/>
              </a:xfrm>
              <a:custGeom>
                <a:rect b="b" l="l" r="r" t="t"/>
                <a:pathLst>
                  <a:path extrusionOk="0" h="13830" w="15684">
                    <a:moveTo>
                      <a:pt x="10104" y="0"/>
                    </a:moveTo>
                    <a:cubicBezTo>
                      <a:pt x="9998" y="0"/>
                      <a:pt x="9890" y="51"/>
                      <a:pt x="9799" y="154"/>
                    </a:cubicBezTo>
                    <a:cubicBezTo>
                      <a:pt x="9748" y="217"/>
                      <a:pt x="9723" y="292"/>
                      <a:pt x="9685" y="368"/>
                    </a:cubicBezTo>
                    <a:cubicBezTo>
                      <a:pt x="9559" y="696"/>
                      <a:pt x="9483" y="1037"/>
                      <a:pt x="9408" y="1366"/>
                    </a:cubicBezTo>
                    <a:cubicBezTo>
                      <a:pt x="9307" y="1757"/>
                      <a:pt x="9231" y="2149"/>
                      <a:pt x="9142" y="2553"/>
                    </a:cubicBezTo>
                    <a:cubicBezTo>
                      <a:pt x="9079" y="2780"/>
                      <a:pt x="9029" y="3007"/>
                      <a:pt x="8978" y="3235"/>
                    </a:cubicBezTo>
                    <a:cubicBezTo>
                      <a:pt x="8801" y="4017"/>
                      <a:pt x="8574" y="4788"/>
                      <a:pt x="8347" y="5558"/>
                    </a:cubicBezTo>
                    <a:cubicBezTo>
                      <a:pt x="8208" y="6038"/>
                      <a:pt x="8082" y="6518"/>
                      <a:pt x="7955" y="7010"/>
                    </a:cubicBezTo>
                    <a:cubicBezTo>
                      <a:pt x="7867" y="7338"/>
                      <a:pt x="7779" y="7679"/>
                      <a:pt x="7690" y="8008"/>
                    </a:cubicBezTo>
                    <a:cubicBezTo>
                      <a:pt x="7678" y="8083"/>
                      <a:pt x="7652" y="8146"/>
                      <a:pt x="7615" y="8260"/>
                    </a:cubicBezTo>
                    <a:lnTo>
                      <a:pt x="7602" y="8260"/>
                    </a:lnTo>
                    <a:cubicBezTo>
                      <a:pt x="7577" y="8210"/>
                      <a:pt x="7551" y="8184"/>
                      <a:pt x="7551" y="8172"/>
                    </a:cubicBezTo>
                    <a:cubicBezTo>
                      <a:pt x="7274" y="7199"/>
                      <a:pt x="6958" y="6240"/>
                      <a:pt x="6731" y="5255"/>
                    </a:cubicBezTo>
                    <a:cubicBezTo>
                      <a:pt x="6453" y="4068"/>
                      <a:pt x="6263" y="2868"/>
                      <a:pt x="6150" y="1656"/>
                    </a:cubicBezTo>
                    <a:cubicBezTo>
                      <a:pt x="6137" y="1505"/>
                      <a:pt x="6112" y="1353"/>
                      <a:pt x="6099" y="1202"/>
                    </a:cubicBezTo>
                    <a:cubicBezTo>
                      <a:pt x="6074" y="1075"/>
                      <a:pt x="6049" y="949"/>
                      <a:pt x="5973" y="835"/>
                    </a:cubicBezTo>
                    <a:cubicBezTo>
                      <a:pt x="5886" y="719"/>
                      <a:pt x="5769" y="657"/>
                      <a:pt x="5647" y="657"/>
                    </a:cubicBezTo>
                    <a:cubicBezTo>
                      <a:pt x="5557" y="657"/>
                      <a:pt x="5465" y="690"/>
                      <a:pt x="5380" y="760"/>
                    </a:cubicBezTo>
                    <a:cubicBezTo>
                      <a:pt x="5304" y="823"/>
                      <a:pt x="5241" y="911"/>
                      <a:pt x="5203" y="1012"/>
                    </a:cubicBezTo>
                    <a:cubicBezTo>
                      <a:pt x="5076" y="1265"/>
                      <a:pt x="4988" y="1530"/>
                      <a:pt x="4925" y="1808"/>
                    </a:cubicBezTo>
                    <a:cubicBezTo>
                      <a:pt x="4761" y="2477"/>
                      <a:pt x="4660" y="3146"/>
                      <a:pt x="4571" y="3828"/>
                    </a:cubicBezTo>
                    <a:cubicBezTo>
                      <a:pt x="4496" y="4510"/>
                      <a:pt x="4420" y="5192"/>
                      <a:pt x="4432" y="5874"/>
                    </a:cubicBezTo>
                    <a:cubicBezTo>
                      <a:pt x="4445" y="6429"/>
                      <a:pt x="4521" y="6972"/>
                      <a:pt x="4660" y="7502"/>
                    </a:cubicBezTo>
                    <a:cubicBezTo>
                      <a:pt x="4685" y="7578"/>
                      <a:pt x="4698" y="7654"/>
                      <a:pt x="4723" y="7742"/>
                    </a:cubicBezTo>
                    <a:cubicBezTo>
                      <a:pt x="4723" y="7793"/>
                      <a:pt x="4786" y="7869"/>
                      <a:pt x="4723" y="7906"/>
                    </a:cubicBezTo>
                    <a:cubicBezTo>
                      <a:pt x="4710" y="7916"/>
                      <a:pt x="4696" y="7920"/>
                      <a:pt x="4681" y="7920"/>
                    </a:cubicBezTo>
                    <a:cubicBezTo>
                      <a:pt x="4636" y="7920"/>
                      <a:pt x="4584" y="7884"/>
                      <a:pt x="4546" y="7856"/>
                    </a:cubicBezTo>
                    <a:cubicBezTo>
                      <a:pt x="4268" y="7717"/>
                      <a:pt x="4003" y="7540"/>
                      <a:pt x="3751" y="7364"/>
                    </a:cubicBezTo>
                    <a:cubicBezTo>
                      <a:pt x="3233" y="7010"/>
                      <a:pt x="2753" y="6631"/>
                      <a:pt x="2311" y="6189"/>
                    </a:cubicBezTo>
                    <a:cubicBezTo>
                      <a:pt x="2046" y="5924"/>
                      <a:pt x="1819" y="5659"/>
                      <a:pt x="1604" y="5356"/>
                    </a:cubicBezTo>
                    <a:cubicBezTo>
                      <a:pt x="1465" y="5166"/>
                      <a:pt x="1326" y="4990"/>
                      <a:pt x="1187" y="4800"/>
                    </a:cubicBezTo>
                    <a:cubicBezTo>
                      <a:pt x="1112" y="4699"/>
                      <a:pt x="1036" y="4623"/>
                      <a:pt x="947" y="4560"/>
                    </a:cubicBezTo>
                    <a:cubicBezTo>
                      <a:pt x="862" y="4508"/>
                      <a:pt x="775" y="4483"/>
                      <a:pt x="691" y="4483"/>
                    </a:cubicBezTo>
                    <a:cubicBezTo>
                      <a:pt x="552" y="4483"/>
                      <a:pt x="423" y="4553"/>
                      <a:pt x="329" y="4687"/>
                    </a:cubicBezTo>
                    <a:cubicBezTo>
                      <a:pt x="253" y="4800"/>
                      <a:pt x="202" y="4927"/>
                      <a:pt x="177" y="5065"/>
                    </a:cubicBezTo>
                    <a:cubicBezTo>
                      <a:pt x="101" y="5432"/>
                      <a:pt x="51" y="5810"/>
                      <a:pt x="26" y="6189"/>
                    </a:cubicBezTo>
                    <a:cubicBezTo>
                      <a:pt x="13" y="6530"/>
                      <a:pt x="0" y="6884"/>
                      <a:pt x="26" y="7225"/>
                    </a:cubicBezTo>
                    <a:cubicBezTo>
                      <a:pt x="64" y="7780"/>
                      <a:pt x="202" y="8311"/>
                      <a:pt x="417" y="8816"/>
                    </a:cubicBezTo>
                    <a:cubicBezTo>
                      <a:pt x="796" y="9700"/>
                      <a:pt x="1351" y="10470"/>
                      <a:pt x="2046" y="11126"/>
                    </a:cubicBezTo>
                    <a:cubicBezTo>
                      <a:pt x="2703" y="11770"/>
                      <a:pt x="3448" y="12301"/>
                      <a:pt x="4230" y="12755"/>
                    </a:cubicBezTo>
                    <a:cubicBezTo>
                      <a:pt x="4672" y="13008"/>
                      <a:pt x="5114" y="13260"/>
                      <a:pt x="5582" y="13462"/>
                    </a:cubicBezTo>
                    <a:cubicBezTo>
                      <a:pt x="6156" y="13704"/>
                      <a:pt x="6742" y="13830"/>
                      <a:pt x="7342" y="13830"/>
                    </a:cubicBezTo>
                    <a:cubicBezTo>
                      <a:pt x="7652" y="13830"/>
                      <a:pt x="7966" y="13796"/>
                      <a:pt x="8284" y="13728"/>
                    </a:cubicBezTo>
                    <a:cubicBezTo>
                      <a:pt x="8877" y="13601"/>
                      <a:pt x="9471" y="13450"/>
                      <a:pt x="10052" y="13248"/>
                    </a:cubicBezTo>
                    <a:cubicBezTo>
                      <a:pt x="10367" y="13134"/>
                      <a:pt x="10658" y="13008"/>
                      <a:pt x="10948" y="12856"/>
                    </a:cubicBezTo>
                    <a:cubicBezTo>
                      <a:pt x="11112" y="12768"/>
                      <a:pt x="11289" y="12679"/>
                      <a:pt x="11466" y="12604"/>
                    </a:cubicBezTo>
                    <a:cubicBezTo>
                      <a:pt x="12249" y="12212"/>
                      <a:pt x="12968" y="11732"/>
                      <a:pt x="13612" y="11139"/>
                    </a:cubicBezTo>
                    <a:cubicBezTo>
                      <a:pt x="14269" y="10533"/>
                      <a:pt x="14761" y="9801"/>
                      <a:pt x="15102" y="8980"/>
                    </a:cubicBezTo>
                    <a:cubicBezTo>
                      <a:pt x="15266" y="8576"/>
                      <a:pt x="15431" y="8159"/>
                      <a:pt x="15595" y="7755"/>
                    </a:cubicBezTo>
                    <a:cubicBezTo>
                      <a:pt x="15620" y="7717"/>
                      <a:pt x="15633" y="7679"/>
                      <a:pt x="15645" y="7641"/>
                    </a:cubicBezTo>
                    <a:cubicBezTo>
                      <a:pt x="15683" y="7477"/>
                      <a:pt x="15620" y="7326"/>
                      <a:pt x="15481" y="7250"/>
                    </a:cubicBezTo>
                    <a:cubicBezTo>
                      <a:pt x="15434" y="7221"/>
                      <a:pt x="15383" y="7207"/>
                      <a:pt x="15332" y="7207"/>
                    </a:cubicBezTo>
                    <a:cubicBezTo>
                      <a:pt x="15247" y="7207"/>
                      <a:pt x="15161" y="7247"/>
                      <a:pt x="15090" y="7326"/>
                    </a:cubicBezTo>
                    <a:cubicBezTo>
                      <a:pt x="15027" y="7401"/>
                      <a:pt x="14976" y="7477"/>
                      <a:pt x="14926" y="7566"/>
                    </a:cubicBezTo>
                    <a:cubicBezTo>
                      <a:pt x="14724" y="7843"/>
                      <a:pt x="14534" y="8134"/>
                      <a:pt x="14319" y="8412"/>
                    </a:cubicBezTo>
                    <a:cubicBezTo>
                      <a:pt x="13751" y="9106"/>
                      <a:pt x="13057" y="9674"/>
                      <a:pt x="12236" y="10053"/>
                    </a:cubicBezTo>
                    <a:cubicBezTo>
                      <a:pt x="12009" y="10167"/>
                      <a:pt x="11794" y="10268"/>
                      <a:pt x="11579" y="10369"/>
                    </a:cubicBezTo>
                    <a:cubicBezTo>
                      <a:pt x="11542" y="10381"/>
                      <a:pt x="11504" y="10407"/>
                      <a:pt x="11466" y="10419"/>
                    </a:cubicBezTo>
                    <a:cubicBezTo>
                      <a:pt x="11453" y="10419"/>
                      <a:pt x="11415" y="10419"/>
                      <a:pt x="11403" y="10394"/>
                    </a:cubicBezTo>
                    <a:cubicBezTo>
                      <a:pt x="11390" y="10381"/>
                      <a:pt x="11390" y="10356"/>
                      <a:pt x="11403" y="10331"/>
                    </a:cubicBezTo>
                    <a:cubicBezTo>
                      <a:pt x="11428" y="10255"/>
                      <a:pt x="11453" y="10179"/>
                      <a:pt x="11491" y="10104"/>
                    </a:cubicBezTo>
                    <a:cubicBezTo>
                      <a:pt x="11693" y="9624"/>
                      <a:pt x="11933" y="9157"/>
                      <a:pt x="12198" y="8702"/>
                    </a:cubicBezTo>
                    <a:cubicBezTo>
                      <a:pt x="12463" y="8235"/>
                      <a:pt x="12728" y="7768"/>
                      <a:pt x="12994" y="7300"/>
                    </a:cubicBezTo>
                    <a:cubicBezTo>
                      <a:pt x="13271" y="6795"/>
                      <a:pt x="13499" y="6265"/>
                      <a:pt x="13638" y="5709"/>
                    </a:cubicBezTo>
                    <a:cubicBezTo>
                      <a:pt x="13764" y="5192"/>
                      <a:pt x="13789" y="4661"/>
                      <a:pt x="13713" y="4131"/>
                    </a:cubicBezTo>
                    <a:cubicBezTo>
                      <a:pt x="13701" y="4005"/>
                      <a:pt x="13675" y="3891"/>
                      <a:pt x="13663" y="3765"/>
                    </a:cubicBezTo>
                    <a:cubicBezTo>
                      <a:pt x="13650" y="3676"/>
                      <a:pt x="13612" y="3601"/>
                      <a:pt x="13549" y="3525"/>
                    </a:cubicBezTo>
                    <a:cubicBezTo>
                      <a:pt x="13470" y="3424"/>
                      <a:pt x="13370" y="3373"/>
                      <a:pt x="13264" y="3373"/>
                    </a:cubicBezTo>
                    <a:cubicBezTo>
                      <a:pt x="13184" y="3373"/>
                      <a:pt x="13100" y="3402"/>
                      <a:pt x="13019" y="3462"/>
                    </a:cubicBezTo>
                    <a:cubicBezTo>
                      <a:pt x="12943" y="3512"/>
                      <a:pt x="12893" y="3588"/>
                      <a:pt x="12842" y="3676"/>
                    </a:cubicBezTo>
                    <a:cubicBezTo>
                      <a:pt x="12754" y="3866"/>
                      <a:pt x="12653" y="4055"/>
                      <a:pt x="12577" y="4245"/>
                    </a:cubicBezTo>
                    <a:cubicBezTo>
                      <a:pt x="12261" y="4927"/>
                      <a:pt x="11971" y="5621"/>
                      <a:pt x="11630" y="6290"/>
                    </a:cubicBezTo>
                    <a:cubicBezTo>
                      <a:pt x="11226" y="7098"/>
                      <a:pt x="10733" y="7856"/>
                      <a:pt x="10228" y="8601"/>
                    </a:cubicBezTo>
                    <a:cubicBezTo>
                      <a:pt x="10203" y="8626"/>
                      <a:pt x="10190" y="8651"/>
                      <a:pt x="10165" y="8677"/>
                    </a:cubicBezTo>
                    <a:cubicBezTo>
                      <a:pt x="10102" y="8639"/>
                      <a:pt x="10127" y="8601"/>
                      <a:pt x="10140" y="8563"/>
                    </a:cubicBezTo>
                    <a:cubicBezTo>
                      <a:pt x="10190" y="8323"/>
                      <a:pt x="10241" y="8071"/>
                      <a:pt x="10317" y="7831"/>
                    </a:cubicBezTo>
                    <a:cubicBezTo>
                      <a:pt x="10355" y="7667"/>
                      <a:pt x="10380" y="7502"/>
                      <a:pt x="10418" y="7338"/>
                    </a:cubicBezTo>
                    <a:cubicBezTo>
                      <a:pt x="10582" y="6644"/>
                      <a:pt x="10683" y="5924"/>
                      <a:pt x="10797" y="5217"/>
                    </a:cubicBezTo>
                    <a:cubicBezTo>
                      <a:pt x="10961" y="4219"/>
                      <a:pt x="10961" y="3209"/>
                      <a:pt x="10809" y="2212"/>
                    </a:cubicBezTo>
                    <a:cubicBezTo>
                      <a:pt x="10733" y="1694"/>
                      <a:pt x="10645" y="1176"/>
                      <a:pt x="10569" y="659"/>
                    </a:cubicBezTo>
                    <a:cubicBezTo>
                      <a:pt x="10557" y="570"/>
                      <a:pt x="10531" y="482"/>
                      <a:pt x="10519" y="393"/>
                    </a:cubicBezTo>
                    <a:cubicBezTo>
                      <a:pt x="10493" y="318"/>
                      <a:pt x="10468" y="242"/>
                      <a:pt x="10418" y="179"/>
                    </a:cubicBezTo>
                    <a:cubicBezTo>
                      <a:pt x="10332" y="60"/>
                      <a:pt x="10219" y="0"/>
                      <a:pt x="1010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8"/>
              <p:cNvSpPr/>
              <p:nvPr/>
            </p:nvSpPr>
            <p:spPr>
              <a:xfrm>
                <a:off x="-74040" y="2006044"/>
                <a:ext cx="179186" cy="139486"/>
              </a:xfrm>
              <a:custGeom>
                <a:rect b="b" l="l" r="r" t="t"/>
                <a:pathLst>
                  <a:path extrusionOk="0" h="3893" w="5001">
                    <a:moveTo>
                      <a:pt x="2539" y="0"/>
                    </a:moveTo>
                    <a:cubicBezTo>
                      <a:pt x="2504" y="0"/>
                      <a:pt x="2469" y="10"/>
                      <a:pt x="2438" y="29"/>
                    </a:cubicBezTo>
                    <a:cubicBezTo>
                      <a:pt x="2400" y="54"/>
                      <a:pt x="2362" y="79"/>
                      <a:pt x="2337" y="105"/>
                    </a:cubicBezTo>
                    <a:cubicBezTo>
                      <a:pt x="2273" y="168"/>
                      <a:pt x="2235" y="243"/>
                      <a:pt x="2198" y="319"/>
                    </a:cubicBezTo>
                    <a:cubicBezTo>
                      <a:pt x="2147" y="420"/>
                      <a:pt x="2122" y="521"/>
                      <a:pt x="2109" y="635"/>
                    </a:cubicBezTo>
                    <a:cubicBezTo>
                      <a:pt x="2071" y="850"/>
                      <a:pt x="2059" y="1064"/>
                      <a:pt x="2046" y="1279"/>
                    </a:cubicBezTo>
                    <a:cubicBezTo>
                      <a:pt x="2046" y="1291"/>
                      <a:pt x="2046" y="1304"/>
                      <a:pt x="2033" y="1304"/>
                    </a:cubicBezTo>
                    <a:cubicBezTo>
                      <a:pt x="2021" y="1304"/>
                      <a:pt x="2021" y="1291"/>
                      <a:pt x="2021" y="1279"/>
                    </a:cubicBezTo>
                    <a:cubicBezTo>
                      <a:pt x="1983" y="1165"/>
                      <a:pt x="1945" y="1039"/>
                      <a:pt x="1895" y="925"/>
                    </a:cubicBezTo>
                    <a:cubicBezTo>
                      <a:pt x="1831" y="812"/>
                      <a:pt x="1768" y="685"/>
                      <a:pt x="1705" y="572"/>
                    </a:cubicBezTo>
                    <a:cubicBezTo>
                      <a:pt x="1642" y="471"/>
                      <a:pt x="1566" y="370"/>
                      <a:pt x="1491" y="269"/>
                    </a:cubicBezTo>
                    <a:cubicBezTo>
                      <a:pt x="1453" y="231"/>
                      <a:pt x="1415" y="180"/>
                      <a:pt x="1364" y="155"/>
                    </a:cubicBezTo>
                    <a:cubicBezTo>
                      <a:pt x="1265" y="78"/>
                      <a:pt x="1165" y="39"/>
                      <a:pt x="1049" y="39"/>
                    </a:cubicBezTo>
                    <a:cubicBezTo>
                      <a:pt x="1032" y="39"/>
                      <a:pt x="1015" y="40"/>
                      <a:pt x="998" y="41"/>
                    </a:cubicBezTo>
                    <a:cubicBezTo>
                      <a:pt x="859" y="54"/>
                      <a:pt x="746" y="105"/>
                      <a:pt x="644" y="193"/>
                    </a:cubicBezTo>
                    <a:cubicBezTo>
                      <a:pt x="581" y="243"/>
                      <a:pt x="531" y="319"/>
                      <a:pt x="493" y="395"/>
                    </a:cubicBezTo>
                    <a:cubicBezTo>
                      <a:pt x="468" y="458"/>
                      <a:pt x="442" y="534"/>
                      <a:pt x="430" y="597"/>
                    </a:cubicBezTo>
                    <a:cubicBezTo>
                      <a:pt x="405" y="685"/>
                      <a:pt x="405" y="774"/>
                      <a:pt x="430" y="862"/>
                    </a:cubicBezTo>
                    <a:cubicBezTo>
                      <a:pt x="442" y="900"/>
                      <a:pt x="468" y="938"/>
                      <a:pt x="480" y="976"/>
                    </a:cubicBezTo>
                    <a:cubicBezTo>
                      <a:pt x="543" y="1115"/>
                      <a:pt x="632" y="1241"/>
                      <a:pt x="708" y="1367"/>
                    </a:cubicBezTo>
                    <a:cubicBezTo>
                      <a:pt x="783" y="1481"/>
                      <a:pt x="847" y="1595"/>
                      <a:pt x="922" y="1708"/>
                    </a:cubicBezTo>
                    <a:cubicBezTo>
                      <a:pt x="935" y="1733"/>
                      <a:pt x="948" y="1746"/>
                      <a:pt x="948" y="1759"/>
                    </a:cubicBezTo>
                    <a:cubicBezTo>
                      <a:pt x="922" y="1759"/>
                      <a:pt x="910" y="1746"/>
                      <a:pt x="897" y="1746"/>
                    </a:cubicBezTo>
                    <a:cubicBezTo>
                      <a:pt x="821" y="1696"/>
                      <a:pt x="746" y="1658"/>
                      <a:pt x="670" y="1632"/>
                    </a:cubicBezTo>
                    <a:cubicBezTo>
                      <a:pt x="607" y="1607"/>
                      <a:pt x="543" y="1582"/>
                      <a:pt x="468" y="1569"/>
                    </a:cubicBezTo>
                    <a:cubicBezTo>
                      <a:pt x="456" y="1568"/>
                      <a:pt x="445" y="1567"/>
                      <a:pt x="433" y="1567"/>
                    </a:cubicBezTo>
                    <a:cubicBezTo>
                      <a:pt x="336" y="1567"/>
                      <a:pt x="258" y="1615"/>
                      <a:pt x="190" y="1683"/>
                    </a:cubicBezTo>
                    <a:cubicBezTo>
                      <a:pt x="152" y="1733"/>
                      <a:pt x="114" y="1797"/>
                      <a:pt x="89" y="1860"/>
                    </a:cubicBezTo>
                    <a:cubicBezTo>
                      <a:pt x="1" y="2112"/>
                      <a:pt x="26" y="2365"/>
                      <a:pt x="139" y="2605"/>
                    </a:cubicBezTo>
                    <a:cubicBezTo>
                      <a:pt x="177" y="2693"/>
                      <a:pt x="240" y="2769"/>
                      <a:pt x="304" y="2845"/>
                    </a:cubicBezTo>
                    <a:cubicBezTo>
                      <a:pt x="354" y="2895"/>
                      <a:pt x="405" y="2946"/>
                      <a:pt x="468" y="2984"/>
                    </a:cubicBezTo>
                    <a:cubicBezTo>
                      <a:pt x="556" y="3059"/>
                      <a:pt x="644" y="3135"/>
                      <a:pt x="746" y="3198"/>
                    </a:cubicBezTo>
                    <a:cubicBezTo>
                      <a:pt x="859" y="3274"/>
                      <a:pt x="985" y="3362"/>
                      <a:pt x="1124" y="3425"/>
                    </a:cubicBezTo>
                    <a:cubicBezTo>
                      <a:pt x="1213" y="3463"/>
                      <a:pt x="1301" y="3501"/>
                      <a:pt x="1389" y="3552"/>
                    </a:cubicBezTo>
                    <a:cubicBezTo>
                      <a:pt x="1453" y="3590"/>
                      <a:pt x="1528" y="3627"/>
                      <a:pt x="1604" y="3665"/>
                    </a:cubicBezTo>
                    <a:cubicBezTo>
                      <a:pt x="1705" y="3716"/>
                      <a:pt x="1806" y="3766"/>
                      <a:pt x="1907" y="3792"/>
                    </a:cubicBezTo>
                    <a:cubicBezTo>
                      <a:pt x="1932" y="3804"/>
                      <a:pt x="1970" y="3817"/>
                      <a:pt x="1996" y="3830"/>
                    </a:cubicBezTo>
                    <a:cubicBezTo>
                      <a:pt x="2147" y="3880"/>
                      <a:pt x="2311" y="3893"/>
                      <a:pt x="2475" y="3893"/>
                    </a:cubicBezTo>
                    <a:lnTo>
                      <a:pt x="2816" y="3893"/>
                    </a:lnTo>
                    <a:cubicBezTo>
                      <a:pt x="2943" y="3880"/>
                      <a:pt x="3069" y="3855"/>
                      <a:pt x="3195" y="3804"/>
                    </a:cubicBezTo>
                    <a:cubicBezTo>
                      <a:pt x="3296" y="3766"/>
                      <a:pt x="3397" y="3729"/>
                      <a:pt x="3498" y="3691"/>
                    </a:cubicBezTo>
                    <a:cubicBezTo>
                      <a:pt x="3624" y="3640"/>
                      <a:pt x="3751" y="3590"/>
                      <a:pt x="3864" y="3526"/>
                    </a:cubicBezTo>
                    <a:cubicBezTo>
                      <a:pt x="3902" y="3501"/>
                      <a:pt x="3953" y="3476"/>
                      <a:pt x="3991" y="3438"/>
                    </a:cubicBezTo>
                    <a:cubicBezTo>
                      <a:pt x="4016" y="3425"/>
                      <a:pt x="4029" y="3413"/>
                      <a:pt x="4054" y="3400"/>
                    </a:cubicBezTo>
                    <a:cubicBezTo>
                      <a:pt x="4294" y="3249"/>
                      <a:pt x="4496" y="3059"/>
                      <a:pt x="4660" y="2845"/>
                    </a:cubicBezTo>
                    <a:cubicBezTo>
                      <a:pt x="4761" y="2706"/>
                      <a:pt x="4849" y="2567"/>
                      <a:pt x="4925" y="2428"/>
                    </a:cubicBezTo>
                    <a:cubicBezTo>
                      <a:pt x="4950" y="2377"/>
                      <a:pt x="4976" y="2327"/>
                      <a:pt x="4988" y="2264"/>
                    </a:cubicBezTo>
                    <a:cubicBezTo>
                      <a:pt x="4988" y="2226"/>
                      <a:pt x="5001" y="2188"/>
                      <a:pt x="5001" y="2150"/>
                    </a:cubicBezTo>
                    <a:cubicBezTo>
                      <a:pt x="4988" y="2024"/>
                      <a:pt x="4900" y="1935"/>
                      <a:pt x="4774" y="1923"/>
                    </a:cubicBezTo>
                    <a:lnTo>
                      <a:pt x="4635" y="1923"/>
                    </a:lnTo>
                    <a:cubicBezTo>
                      <a:pt x="4559" y="1935"/>
                      <a:pt x="4483" y="1961"/>
                      <a:pt x="4407" y="1986"/>
                    </a:cubicBezTo>
                    <a:cubicBezTo>
                      <a:pt x="4218" y="2062"/>
                      <a:pt x="4029" y="2138"/>
                      <a:pt x="3864" y="2239"/>
                    </a:cubicBezTo>
                    <a:cubicBezTo>
                      <a:pt x="3852" y="2239"/>
                      <a:pt x="3839" y="2251"/>
                      <a:pt x="3827" y="2251"/>
                    </a:cubicBezTo>
                    <a:lnTo>
                      <a:pt x="3814" y="2251"/>
                    </a:lnTo>
                    <a:cubicBezTo>
                      <a:pt x="3839" y="2201"/>
                      <a:pt x="3864" y="2150"/>
                      <a:pt x="3890" y="2100"/>
                    </a:cubicBezTo>
                    <a:cubicBezTo>
                      <a:pt x="3928" y="2011"/>
                      <a:pt x="3991" y="1923"/>
                      <a:pt x="4041" y="1847"/>
                    </a:cubicBezTo>
                    <a:cubicBezTo>
                      <a:pt x="4117" y="1733"/>
                      <a:pt x="4180" y="1607"/>
                      <a:pt x="4231" y="1494"/>
                    </a:cubicBezTo>
                    <a:cubicBezTo>
                      <a:pt x="4256" y="1430"/>
                      <a:pt x="4281" y="1380"/>
                      <a:pt x="4306" y="1317"/>
                    </a:cubicBezTo>
                    <a:cubicBezTo>
                      <a:pt x="4344" y="1165"/>
                      <a:pt x="4382" y="1026"/>
                      <a:pt x="4395" y="875"/>
                    </a:cubicBezTo>
                    <a:cubicBezTo>
                      <a:pt x="4407" y="812"/>
                      <a:pt x="4407" y="761"/>
                      <a:pt x="4407" y="711"/>
                    </a:cubicBezTo>
                    <a:cubicBezTo>
                      <a:pt x="4395" y="673"/>
                      <a:pt x="4382" y="635"/>
                      <a:pt x="4369" y="597"/>
                    </a:cubicBezTo>
                    <a:cubicBezTo>
                      <a:pt x="4332" y="534"/>
                      <a:pt x="4268" y="496"/>
                      <a:pt x="4193" y="496"/>
                    </a:cubicBezTo>
                    <a:cubicBezTo>
                      <a:pt x="4142" y="496"/>
                      <a:pt x="4092" y="509"/>
                      <a:pt x="4041" y="534"/>
                    </a:cubicBezTo>
                    <a:cubicBezTo>
                      <a:pt x="3915" y="584"/>
                      <a:pt x="3801" y="660"/>
                      <a:pt x="3713" y="761"/>
                    </a:cubicBezTo>
                    <a:cubicBezTo>
                      <a:pt x="3612" y="850"/>
                      <a:pt x="3523" y="951"/>
                      <a:pt x="3448" y="1064"/>
                    </a:cubicBezTo>
                    <a:cubicBezTo>
                      <a:pt x="3309" y="1254"/>
                      <a:pt x="3170" y="1456"/>
                      <a:pt x="3031" y="1658"/>
                    </a:cubicBezTo>
                    <a:cubicBezTo>
                      <a:pt x="3018" y="1683"/>
                      <a:pt x="3006" y="1696"/>
                      <a:pt x="2993" y="1708"/>
                    </a:cubicBezTo>
                    <a:cubicBezTo>
                      <a:pt x="2980" y="1708"/>
                      <a:pt x="2993" y="1696"/>
                      <a:pt x="2993" y="1683"/>
                    </a:cubicBezTo>
                    <a:cubicBezTo>
                      <a:pt x="2993" y="1557"/>
                      <a:pt x="2980" y="1430"/>
                      <a:pt x="2980" y="1304"/>
                    </a:cubicBezTo>
                    <a:cubicBezTo>
                      <a:pt x="2980" y="1102"/>
                      <a:pt x="2968" y="900"/>
                      <a:pt x="2943" y="698"/>
                    </a:cubicBezTo>
                    <a:cubicBezTo>
                      <a:pt x="2917" y="610"/>
                      <a:pt x="2905" y="509"/>
                      <a:pt x="2879" y="420"/>
                    </a:cubicBezTo>
                    <a:cubicBezTo>
                      <a:pt x="2867" y="344"/>
                      <a:pt x="2842" y="281"/>
                      <a:pt x="2804" y="206"/>
                    </a:cubicBezTo>
                    <a:cubicBezTo>
                      <a:pt x="2766" y="142"/>
                      <a:pt x="2715" y="79"/>
                      <a:pt x="2640" y="29"/>
                    </a:cubicBezTo>
                    <a:cubicBezTo>
                      <a:pt x="2608" y="10"/>
                      <a:pt x="2573" y="0"/>
                      <a:pt x="25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0" name="Google Shape;250;p18"/>
            <p:cNvGrpSpPr/>
            <p:nvPr/>
          </p:nvGrpSpPr>
          <p:grpSpPr>
            <a:xfrm rot="10800000">
              <a:off x="7130173" y="-374242"/>
              <a:ext cx="2289263" cy="3999363"/>
              <a:chOff x="556512" y="-1050859"/>
              <a:chExt cx="1926665" cy="3365901"/>
            </a:xfrm>
          </p:grpSpPr>
          <p:sp>
            <p:nvSpPr>
              <p:cNvPr id="251" name="Google Shape;251;p18"/>
              <p:cNvSpPr/>
              <p:nvPr/>
            </p:nvSpPr>
            <p:spPr>
              <a:xfrm>
                <a:off x="1770352" y="1574442"/>
                <a:ext cx="712825" cy="740600"/>
              </a:xfrm>
              <a:custGeom>
                <a:rect b="b" l="l" r="r" t="t"/>
                <a:pathLst>
                  <a:path extrusionOk="0" h="29624" w="28513">
                    <a:moveTo>
                      <a:pt x="18480" y="0"/>
                    </a:moveTo>
                    <a:cubicBezTo>
                      <a:pt x="18397" y="0"/>
                      <a:pt x="18315" y="6"/>
                      <a:pt x="18234" y="18"/>
                    </a:cubicBezTo>
                    <a:cubicBezTo>
                      <a:pt x="17893" y="56"/>
                      <a:pt x="17552" y="106"/>
                      <a:pt x="17224" y="182"/>
                    </a:cubicBezTo>
                    <a:cubicBezTo>
                      <a:pt x="15747" y="548"/>
                      <a:pt x="14560" y="1331"/>
                      <a:pt x="13777" y="2657"/>
                    </a:cubicBezTo>
                    <a:cubicBezTo>
                      <a:pt x="13524" y="3074"/>
                      <a:pt x="13310" y="3503"/>
                      <a:pt x="13120" y="3958"/>
                    </a:cubicBezTo>
                    <a:cubicBezTo>
                      <a:pt x="12943" y="4387"/>
                      <a:pt x="12779" y="4829"/>
                      <a:pt x="12590" y="5271"/>
                    </a:cubicBezTo>
                    <a:cubicBezTo>
                      <a:pt x="12438" y="5624"/>
                      <a:pt x="12287" y="5991"/>
                      <a:pt x="12160" y="6357"/>
                    </a:cubicBezTo>
                    <a:cubicBezTo>
                      <a:pt x="11845" y="7228"/>
                      <a:pt x="11655" y="8112"/>
                      <a:pt x="11668" y="9034"/>
                    </a:cubicBezTo>
                    <a:cubicBezTo>
                      <a:pt x="11681" y="9375"/>
                      <a:pt x="11668" y="9703"/>
                      <a:pt x="11668" y="10031"/>
                    </a:cubicBezTo>
                    <a:lnTo>
                      <a:pt x="11681" y="10031"/>
                    </a:lnTo>
                    <a:lnTo>
                      <a:pt x="11681" y="10928"/>
                    </a:lnTo>
                    <a:cubicBezTo>
                      <a:pt x="11681" y="11306"/>
                      <a:pt x="11668" y="11673"/>
                      <a:pt x="11617" y="12039"/>
                    </a:cubicBezTo>
                    <a:cubicBezTo>
                      <a:pt x="11580" y="12329"/>
                      <a:pt x="11504" y="12594"/>
                      <a:pt x="11352" y="12834"/>
                    </a:cubicBezTo>
                    <a:cubicBezTo>
                      <a:pt x="11262" y="12999"/>
                      <a:pt x="11172" y="13072"/>
                      <a:pt x="11047" y="13072"/>
                    </a:cubicBezTo>
                    <a:cubicBezTo>
                      <a:pt x="10979" y="13072"/>
                      <a:pt x="10902" y="13051"/>
                      <a:pt x="10809" y="13011"/>
                    </a:cubicBezTo>
                    <a:cubicBezTo>
                      <a:pt x="10734" y="12973"/>
                      <a:pt x="10658" y="12935"/>
                      <a:pt x="10595" y="12897"/>
                    </a:cubicBezTo>
                    <a:cubicBezTo>
                      <a:pt x="10431" y="12784"/>
                      <a:pt x="10279" y="12645"/>
                      <a:pt x="10140" y="12493"/>
                    </a:cubicBezTo>
                    <a:cubicBezTo>
                      <a:pt x="9862" y="12190"/>
                      <a:pt x="9597" y="11862"/>
                      <a:pt x="9357" y="11508"/>
                    </a:cubicBezTo>
                    <a:cubicBezTo>
                      <a:pt x="8764" y="10637"/>
                      <a:pt x="8271" y="9703"/>
                      <a:pt x="7792" y="8756"/>
                    </a:cubicBezTo>
                    <a:cubicBezTo>
                      <a:pt x="7350" y="7885"/>
                      <a:pt x="6958" y="7001"/>
                      <a:pt x="6592" y="6092"/>
                    </a:cubicBezTo>
                    <a:cubicBezTo>
                      <a:pt x="6264" y="5296"/>
                      <a:pt x="5910" y="4513"/>
                      <a:pt x="5443" y="3781"/>
                    </a:cubicBezTo>
                    <a:cubicBezTo>
                      <a:pt x="5115" y="3250"/>
                      <a:pt x="4761" y="2733"/>
                      <a:pt x="4306" y="2303"/>
                    </a:cubicBezTo>
                    <a:cubicBezTo>
                      <a:pt x="3877" y="1887"/>
                      <a:pt x="3372" y="1584"/>
                      <a:pt x="2766" y="1483"/>
                    </a:cubicBezTo>
                    <a:cubicBezTo>
                      <a:pt x="2637" y="1459"/>
                      <a:pt x="2511" y="1448"/>
                      <a:pt x="2390" y="1448"/>
                    </a:cubicBezTo>
                    <a:cubicBezTo>
                      <a:pt x="1916" y="1448"/>
                      <a:pt x="1499" y="1624"/>
                      <a:pt x="1137" y="1975"/>
                    </a:cubicBezTo>
                    <a:cubicBezTo>
                      <a:pt x="872" y="2228"/>
                      <a:pt x="670" y="2531"/>
                      <a:pt x="544" y="2872"/>
                    </a:cubicBezTo>
                    <a:cubicBezTo>
                      <a:pt x="177" y="3768"/>
                      <a:pt x="51" y="4703"/>
                      <a:pt x="152" y="5675"/>
                    </a:cubicBezTo>
                    <a:cubicBezTo>
                      <a:pt x="253" y="6735"/>
                      <a:pt x="594" y="7695"/>
                      <a:pt x="1150" y="8579"/>
                    </a:cubicBezTo>
                    <a:cubicBezTo>
                      <a:pt x="1781" y="9589"/>
                      <a:pt x="2564" y="10486"/>
                      <a:pt x="3498" y="11231"/>
                    </a:cubicBezTo>
                    <a:cubicBezTo>
                      <a:pt x="4067" y="11698"/>
                      <a:pt x="4685" y="12089"/>
                      <a:pt x="5354" y="12392"/>
                    </a:cubicBezTo>
                    <a:cubicBezTo>
                      <a:pt x="5670" y="12531"/>
                      <a:pt x="5986" y="12658"/>
                      <a:pt x="6302" y="12796"/>
                    </a:cubicBezTo>
                    <a:cubicBezTo>
                      <a:pt x="6516" y="12897"/>
                      <a:pt x="6731" y="12998"/>
                      <a:pt x="6945" y="13099"/>
                    </a:cubicBezTo>
                    <a:cubicBezTo>
                      <a:pt x="7084" y="13175"/>
                      <a:pt x="7211" y="13251"/>
                      <a:pt x="7324" y="13365"/>
                    </a:cubicBezTo>
                    <a:cubicBezTo>
                      <a:pt x="7539" y="13567"/>
                      <a:pt x="7615" y="13807"/>
                      <a:pt x="7539" y="14097"/>
                    </a:cubicBezTo>
                    <a:cubicBezTo>
                      <a:pt x="7451" y="14463"/>
                      <a:pt x="7249" y="14754"/>
                      <a:pt x="6958" y="14994"/>
                    </a:cubicBezTo>
                    <a:cubicBezTo>
                      <a:pt x="6605" y="15284"/>
                      <a:pt x="6200" y="15486"/>
                      <a:pt x="5784" y="15663"/>
                    </a:cubicBezTo>
                    <a:cubicBezTo>
                      <a:pt x="5279" y="15877"/>
                      <a:pt x="4736" y="16004"/>
                      <a:pt x="4205" y="16143"/>
                    </a:cubicBezTo>
                    <a:cubicBezTo>
                      <a:pt x="3864" y="16231"/>
                      <a:pt x="3524" y="16332"/>
                      <a:pt x="3195" y="16471"/>
                    </a:cubicBezTo>
                    <a:cubicBezTo>
                      <a:pt x="1907" y="17001"/>
                      <a:pt x="998" y="17936"/>
                      <a:pt x="493" y="19224"/>
                    </a:cubicBezTo>
                    <a:cubicBezTo>
                      <a:pt x="1" y="20474"/>
                      <a:pt x="177" y="21648"/>
                      <a:pt x="998" y="22721"/>
                    </a:cubicBezTo>
                    <a:cubicBezTo>
                      <a:pt x="1162" y="22923"/>
                      <a:pt x="1364" y="23087"/>
                      <a:pt x="1579" y="23239"/>
                    </a:cubicBezTo>
                    <a:cubicBezTo>
                      <a:pt x="1892" y="23440"/>
                      <a:pt x="2216" y="23544"/>
                      <a:pt x="2550" y="23544"/>
                    </a:cubicBezTo>
                    <a:cubicBezTo>
                      <a:pt x="2741" y="23544"/>
                      <a:pt x="2935" y="23510"/>
                      <a:pt x="3132" y="23441"/>
                    </a:cubicBezTo>
                    <a:cubicBezTo>
                      <a:pt x="3536" y="23302"/>
                      <a:pt x="3877" y="23087"/>
                      <a:pt x="4205" y="22835"/>
                    </a:cubicBezTo>
                    <a:cubicBezTo>
                      <a:pt x="4559" y="22557"/>
                      <a:pt x="4900" y="22254"/>
                      <a:pt x="5228" y="21938"/>
                    </a:cubicBezTo>
                    <a:cubicBezTo>
                      <a:pt x="5759" y="21408"/>
                      <a:pt x="6289" y="20878"/>
                      <a:pt x="6832" y="20347"/>
                    </a:cubicBezTo>
                    <a:cubicBezTo>
                      <a:pt x="7198" y="19994"/>
                      <a:pt x="7577" y="19653"/>
                      <a:pt x="7994" y="19350"/>
                    </a:cubicBezTo>
                    <a:cubicBezTo>
                      <a:pt x="8246" y="19173"/>
                      <a:pt x="8511" y="19009"/>
                      <a:pt x="8802" y="18883"/>
                    </a:cubicBezTo>
                    <a:cubicBezTo>
                      <a:pt x="8941" y="18820"/>
                      <a:pt x="9079" y="18769"/>
                      <a:pt x="9244" y="18769"/>
                    </a:cubicBezTo>
                    <a:cubicBezTo>
                      <a:pt x="9496" y="18769"/>
                      <a:pt x="9635" y="18883"/>
                      <a:pt x="9686" y="19135"/>
                    </a:cubicBezTo>
                    <a:cubicBezTo>
                      <a:pt x="9686" y="19173"/>
                      <a:pt x="9698" y="19211"/>
                      <a:pt x="9698" y="19249"/>
                    </a:cubicBezTo>
                    <a:cubicBezTo>
                      <a:pt x="9698" y="19476"/>
                      <a:pt x="9698" y="19716"/>
                      <a:pt x="9660" y="19943"/>
                    </a:cubicBezTo>
                    <a:cubicBezTo>
                      <a:pt x="9559" y="20486"/>
                      <a:pt x="9395" y="21017"/>
                      <a:pt x="9231" y="21547"/>
                    </a:cubicBezTo>
                    <a:cubicBezTo>
                      <a:pt x="8953" y="22431"/>
                      <a:pt x="8600" y="23302"/>
                      <a:pt x="8208" y="24148"/>
                    </a:cubicBezTo>
                    <a:cubicBezTo>
                      <a:pt x="7968" y="24666"/>
                      <a:pt x="7741" y="25196"/>
                      <a:pt x="7615" y="25752"/>
                    </a:cubicBezTo>
                    <a:cubicBezTo>
                      <a:pt x="7488" y="26307"/>
                      <a:pt x="7526" y="26850"/>
                      <a:pt x="7741" y="27381"/>
                    </a:cubicBezTo>
                    <a:cubicBezTo>
                      <a:pt x="7994" y="27999"/>
                      <a:pt x="8360" y="28542"/>
                      <a:pt x="8865" y="28997"/>
                    </a:cubicBezTo>
                    <a:cubicBezTo>
                      <a:pt x="9330" y="29422"/>
                      <a:pt x="9865" y="29623"/>
                      <a:pt x="10457" y="29623"/>
                    </a:cubicBezTo>
                    <a:cubicBezTo>
                      <a:pt x="10621" y="29623"/>
                      <a:pt x="10789" y="29608"/>
                      <a:pt x="10961" y="29578"/>
                    </a:cubicBezTo>
                    <a:cubicBezTo>
                      <a:pt x="11845" y="29426"/>
                      <a:pt x="12565" y="28959"/>
                      <a:pt x="13145" y="28290"/>
                    </a:cubicBezTo>
                    <a:cubicBezTo>
                      <a:pt x="14080" y="27229"/>
                      <a:pt x="14585" y="25979"/>
                      <a:pt x="14698" y="24577"/>
                    </a:cubicBezTo>
                    <a:cubicBezTo>
                      <a:pt x="14774" y="23731"/>
                      <a:pt x="14736" y="22885"/>
                      <a:pt x="14623" y="22052"/>
                    </a:cubicBezTo>
                    <a:cubicBezTo>
                      <a:pt x="14547" y="21459"/>
                      <a:pt x="14446" y="20878"/>
                      <a:pt x="14370" y="20284"/>
                    </a:cubicBezTo>
                    <a:cubicBezTo>
                      <a:pt x="14332" y="20057"/>
                      <a:pt x="14332" y="19830"/>
                      <a:pt x="14345" y="19602"/>
                    </a:cubicBezTo>
                    <a:cubicBezTo>
                      <a:pt x="14358" y="19413"/>
                      <a:pt x="14421" y="19249"/>
                      <a:pt x="14547" y="19097"/>
                    </a:cubicBezTo>
                    <a:cubicBezTo>
                      <a:pt x="14665" y="18963"/>
                      <a:pt x="14813" y="18893"/>
                      <a:pt x="14968" y="18893"/>
                    </a:cubicBezTo>
                    <a:cubicBezTo>
                      <a:pt x="15062" y="18893"/>
                      <a:pt x="15159" y="18919"/>
                      <a:pt x="15254" y="18971"/>
                    </a:cubicBezTo>
                    <a:cubicBezTo>
                      <a:pt x="15355" y="19034"/>
                      <a:pt x="15443" y="19110"/>
                      <a:pt x="15532" y="19198"/>
                    </a:cubicBezTo>
                    <a:cubicBezTo>
                      <a:pt x="15873" y="19514"/>
                      <a:pt x="16163" y="19880"/>
                      <a:pt x="16403" y="20272"/>
                    </a:cubicBezTo>
                    <a:cubicBezTo>
                      <a:pt x="16757" y="20840"/>
                      <a:pt x="17098" y="21395"/>
                      <a:pt x="17451" y="21964"/>
                    </a:cubicBezTo>
                    <a:cubicBezTo>
                      <a:pt x="17817" y="22570"/>
                      <a:pt x="18171" y="23176"/>
                      <a:pt x="18537" y="23769"/>
                    </a:cubicBezTo>
                    <a:cubicBezTo>
                      <a:pt x="18752" y="24148"/>
                      <a:pt x="19017" y="24489"/>
                      <a:pt x="19320" y="24792"/>
                    </a:cubicBezTo>
                    <a:cubicBezTo>
                      <a:pt x="20153" y="25600"/>
                      <a:pt x="21126" y="26181"/>
                      <a:pt x="22212" y="26535"/>
                    </a:cubicBezTo>
                    <a:cubicBezTo>
                      <a:pt x="22666" y="26673"/>
                      <a:pt x="23133" y="26749"/>
                      <a:pt x="23613" y="26762"/>
                    </a:cubicBezTo>
                    <a:cubicBezTo>
                      <a:pt x="23658" y="26763"/>
                      <a:pt x="23704" y="26764"/>
                      <a:pt x="23749" y="26764"/>
                    </a:cubicBezTo>
                    <a:cubicBezTo>
                      <a:pt x="24148" y="26764"/>
                      <a:pt x="24555" y="26715"/>
                      <a:pt x="24952" y="26636"/>
                    </a:cubicBezTo>
                    <a:cubicBezTo>
                      <a:pt x="25293" y="26560"/>
                      <a:pt x="25621" y="26471"/>
                      <a:pt x="25924" y="26320"/>
                    </a:cubicBezTo>
                    <a:cubicBezTo>
                      <a:pt x="26543" y="26030"/>
                      <a:pt x="26871" y="25537"/>
                      <a:pt x="26997" y="24880"/>
                    </a:cubicBezTo>
                    <a:cubicBezTo>
                      <a:pt x="27098" y="24338"/>
                      <a:pt x="27060" y="23807"/>
                      <a:pt x="26896" y="23277"/>
                    </a:cubicBezTo>
                    <a:cubicBezTo>
                      <a:pt x="26795" y="22936"/>
                      <a:pt x="26669" y="22608"/>
                      <a:pt x="26505" y="22292"/>
                    </a:cubicBezTo>
                    <a:cubicBezTo>
                      <a:pt x="26126" y="21522"/>
                      <a:pt x="25659" y="20802"/>
                      <a:pt x="25103" y="20133"/>
                    </a:cubicBezTo>
                    <a:cubicBezTo>
                      <a:pt x="24686" y="19615"/>
                      <a:pt x="24245" y="19123"/>
                      <a:pt x="23752" y="18668"/>
                    </a:cubicBezTo>
                    <a:cubicBezTo>
                      <a:pt x="23525" y="18453"/>
                      <a:pt x="23285" y="18277"/>
                      <a:pt x="23007" y="18112"/>
                    </a:cubicBezTo>
                    <a:cubicBezTo>
                      <a:pt x="22590" y="17847"/>
                      <a:pt x="22136" y="17708"/>
                      <a:pt x="21669" y="17595"/>
                    </a:cubicBezTo>
                    <a:cubicBezTo>
                      <a:pt x="21088" y="17456"/>
                      <a:pt x="20520" y="17330"/>
                      <a:pt x="19939" y="17178"/>
                    </a:cubicBezTo>
                    <a:cubicBezTo>
                      <a:pt x="19143" y="16963"/>
                      <a:pt x="18423" y="16585"/>
                      <a:pt x="17792" y="16067"/>
                    </a:cubicBezTo>
                    <a:cubicBezTo>
                      <a:pt x="17678" y="15966"/>
                      <a:pt x="17565" y="15865"/>
                      <a:pt x="17464" y="15751"/>
                    </a:cubicBezTo>
                    <a:cubicBezTo>
                      <a:pt x="17388" y="15663"/>
                      <a:pt x="17401" y="15600"/>
                      <a:pt x="17489" y="15524"/>
                    </a:cubicBezTo>
                    <a:cubicBezTo>
                      <a:pt x="17603" y="15435"/>
                      <a:pt x="17742" y="15385"/>
                      <a:pt x="17881" y="15360"/>
                    </a:cubicBezTo>
                    <a:cubicBezTo>
                      <a:pt x="18057" y="15309"/>
                      <a:pt x="18247" y="15271"/>
                      <a:pt x="18449" y="15271"/>
                    </a:cubicBezTo>
                    <a:cubicBezTo>
                      <a:pt x="18891" y="15271"/>
                      <a:pt x="19345" y="15284"/>
                      <a:pt x="19800" y="15309"/>
                    </a:cubicBezTo>
                    <a:cubicBezTo>
                      <a:pt x="20341" y="15344"/>
                      <a:pt x="20871" y="15399"/>
                      <a:pt x="21410" y="15399"/>
                    </a:cubicBezTo>
                    <a:cubicBezTo>
                      <a:pt x="21463" y="15399"/>
                      <a:pt x="21515" y="15399"/>
                      <a:pt x="21568" y="15398"/>
                    </a:cubicBezTo>
                    <a:cubicBezTo>
                      <a:pt x="21719" y="15398"/>
                      <a:pt x="21871" y="15410"/>
                      <a:pt x="22022" y="15410"/>
                    </a:cubicBezTo>
                    <a:cubicBezTo>
                      <a:pt x="22378" y="15439"/>
                      <a:pt x="22734" y="15456"/>
                      <a:pt x="23090" y="15456"/>
                    </a:cubicBezTo>
                    <a:cubicBezTo>
                      <a:pt x="23656" y="15456"/>
                      <a:pt x="24222" y="15415"/>
                      <a:pt x="24788" y="15322"/>
                    </a:cubicBezTo>
                    <a:cubicBezTo>
                      <a:pt x="25583" y="15208"/>
                      <a:pt x="26341" y="14918"/>
                      <a:pt x="27010" y="14438"/>
                    </a:cubicBezTo>
                    <a:cubicBezTo>
                      <a:pt x="27666" y="13983"/>
                      <a:pt x="28096" y="13365"/>
                      <a:pt x="28310" y="12582"/>
                    </a:cubicBezTo>
                    <a:cubicBezTo>
                      <a:pt x="28512" y="11900"/>
                      <a:pt x="28449" y="11243"/>
                      <a:pt x="28121" y="10599"/>
                    </a:cubicBezTo>
                    <a:cubicBezTo>
                      <a:pt x="27831" y="10044"/>
                      <a:pt x="27452" y="9551"/>
                      <a:pt x="26985" y="9122"/>
                    </a:cubicBezTo>
                    <a:cubicBezTo>
                      <a:pt x="26618" y="8768"/>
                      <a:pt x="26176" y="8541"/>
                      <a:pt x="25671" y="8428"/>
                    </a:cubicBezTo>
                    <a:cubicBezTo>
                      <a:pt x="25387" y="8364"/>
                      <a:pt x="25103" y="8339"/>
                      <a:pt x="24819" y="8339"/>
                    </a:cubicBezTo>
                    <a:cubicBezTo>
                      <a:pt x="24535" y="8339"/>
                      <a:pt x="24251" y="8364"/>
                      <a:pt x="23967" y="8402"/>
                    </a:cubicBezTo>
                    <a:cubicBezTo>
                      <a:pt x="23058" y="8516"/>
                      <a:pt x="22174" y="8756"/>
                      <a:pt x="21302" y="9046"/>
                    </a:cubicBezTo>
                    <a:cubicBezTo>
                      <a:pt x="20406" y="9362"/>
                      <a:pt x="19522" y="9715"/>
                      <a:pt x="18638" y="10094"/>
                    </a:cubicBezTo>
                    <a:cubicBezTo>
                      <a:pt x="18032" y="10359"/>
                      <a:pt x="17413" y="10637"/>
                      <a:pt x="16807" y="10915"/>
                    </a:cubicBezTo>
                    <a:cubicBezTo>
                      <a:pt x="16542" y="11041"/>
                      <a:pt x="16290" y="11142"/>
                      <a:pt x="16012" y="11193"/>
                    </a:cubicBezTo>
                    <a:cubicBezTo>
                      <a:pt x="15927" y="11206"/>
                      <a:pt x="15855" y="11214"/>
                      <a:pt x="15794" y="11214"/>
                    </a:cubicBezTo>
                    <a:cubicBezTo>
                      <a:pt x="15564" y="11214"/>
                      <a:pt x="15491" y="11105"/>
                      <a:pt x="15481" y="10776"/>
                    </a:cubicBezTo>
                    <a:cubicBezTo>
                      <a:pt x="15481" y="10410"/>
                      <a:pt x="15545" y="10069"/>
                      <a:pt x="15646" y="9728"/>
                    </a:cubicBezTo>
                    <a:cubicBezTo>
                      <a:pt x="15986" y="8693"/>
                      <a:pt x="16454" y="7720"/>
                      <a:pt x="17009" y="6786"/>
                    </a:cubicBezTo>
                    <a:cubicBezTo>
                      <a:pt x="17590" y="5788"/>
                      <a:pt x="18196" y="4804"/>
                      <a:pt x="18777" y="3806"/>
                    </a:cubicBezTo>
                    <a:cubicBezTo>
                      <a:pt x="19055" y="3351"/>
                      <a:pt x="19320" y="2884"/>
                      <a:pt x="19535" y="2404"/>
                    </a:cubicBezTo>
                    <a:cubicBezTo>
                      <a:pt x="19711" y="2038"/>
                      <a:pt x="19825" y="1659"/>
                      <a:pt x="19850" y="1243"/>
                    </a:cubicBezTo>
                    <a:cubicBezTo>
                      <a:pt x="19888" y="687"/>
                      <a:pt x="19623" y="207"/>
                      <a:pt x="19004" y="68"/>
                    </a:cubicBezTo>
                    <a:cubicBezTo>
                      <a:pt x="18833" y="26"/>
                      <a:pt x="18655" y="0"/>
                      <a:pt x="1848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8"/>
              <p:cNvSpPr/>
              <p:nvPr/>
            </p:nvSpPr>
            <p:spPr>
              <a:xfrm>
                <a:off x="2045627" y="1900092"/>
                <a:ext cx="110825" cy="117975"/>
              </a:xfrm>
              <a:custGeom>
                <a:rect b="b" l="l" r="r" t="t"/>
                <a:pathLst>
                  <a:path extrusionOk="0" h="4719" w="4433">
                    <a:moveTo>
                      <a:pt x="2546" y="0"/>
                    </a:moveTo>
                    <a:cubicBezTo>
                      <a:pt x="2434" y="0"/>
                      <a:pt x="2322" y="11"/>
                      <a:pt x="2210" y="48"/>
                    </a:cubicBezTo>
                    <a:cubicBezTo>
                      <a:pt x="2122" y="61"/>
                      <a:pt x="2033" y="73"/>
                      <a:pt x="1945" y="99"/>
                    </a:cubicBezTo>
                    <a:cubicBezTo>
                      <a:pt x="1730" y="137"/>
                      <a:pt x="1516" y="162"/>
                      <a:pt x="1301" y="225"/>
                    </a:cubicBezTo>
                    <a:cubicBezTo>
                      <a:pt x="1011" y="313"/>
                      <a:pt x="771" y="452"/>
                      <a:pt x="569" y="680"/>
                    </a:cubicBezTo>
                    <a:cubicBezTo>
                      <a:pt x="455" y="818"/>
                      <a:pt x="367" y="957"/>
                      <a:pt x="291" y="1109"/>
                    </a:cubicBezTo>
                    <a:cubicBezTo>
                      <a:pt x="76" y="1551"/>
                      <a:pt x="0" y="2018"/>
                      <a:pt x="0" y="2498"/>
                    </a:cubicBezTo>
                    <a:cubicBezTo>
                      <a:pt x="0" y="2561"/>
                      <a:pt x="13" y="2637"/>
                      <a:pt x="13" y="2700"/>
                    </a:cubicBezTo>
                    <a:cubicBezTo>
                      <a:pt x="13" y="2814"/>
                      <a:pt x="26" y="2927"/>
                      <a:pt x="38" y="3053"/>
                    </a:cubicBezTo>
                    <a:cubicBezTo>
                      <a:pt x="76" y="3331"/>
                      <a:pt x="190" y="3571"/>
                      <a:pt x="392" y="3761"/>
                    </a:cubicBezTo>
                    <a:cubicBezTo>
                      <a:pt x="556" y="3912"/>
                      <a:pt x="733" y="4051"/>
                      <a:pt x="922" y="4165"/>
                    </a:cubicBezTo>
                    <a:cubicBezTo>
                      <a:pt x="1061" y="4253"/>
                      <a:pt x="1213" y="4341"/>
                      <a:pt x="1377" y="4405"/>
                    </a:cubicBezTo>
                    <a:cubicBezTo>
                      <a:pt x="1680" y="4518"/>
                      <a:pt x="1983" y="4607"/>
                      <a:pt x="2286" y="4670"/>
                    </a:cubicBezTo>
                    <a:cubicBezTo>
                      <a:pt x="2413" y="4703"/>
                      <a:pt x="2543" y="4719"/>
                      <a:pt x="2673" y="4719"/>
                    </a:cubicBezTo>
                    <a:cubicBezTo>
                      <a:pt x="2789" y="4719"/>
                      <a:pt x="2905" y="4706"/>
                      <a:pt x="3018" y="4682"/>
                    </a:cubicBezTo>
                    <a:cubicBezTo>
                      <a:pt x="3182" y="4657"/>
                      <a:pt x="3334" y="4607"/>
                      <a:pt x="3473" y="4543"/>
                    </a:cubicBezTo>
                    <a:cubicBezTo>
                      <a:pt x="3700" y="4417"/>
                      <a:pt x="3864" y="4240"/>
                      <a:pt x="3991" y="4013"/>
                    </a:cubicBezTo>
                    <a:cubicBezTo>
                      <a:pt x="4155" y="3723"/>
                      <a:pt x="4243" y="3407"/>
                      <a:pt x="4306" y="3091"/>
                    </a:cubicBezTo>
                    <a:cubicBezTo>
                      <a:pt x="4395" y="2675"/>
                      <a:pt x="4420" y="2245"/>
                      <a:pt x="4420" y="1816"/>
                    </a:cubicBezTo>
                    <a:cubicBezTo>
                      <a:pt x="4432" y="1601"/>
                      <a:pt x="4420" y="1374"/>
                      <a:pt x="4369" y="1172"/>
                    </a:cubicBezTo>
                    <a:cubicBezTo>
                      <a:pt x="4319" y="882"/>
                      <a:pt x="4193" y="642"/>
                      <a:pt x="3965" y="452"/>
                    </a:cubicBezTo>
                    <a:cubicBezTo>
                      <a:pt x="3751" y="288"/>
                      <a:pt x="3511" y="162"/>
                      <a:pt x="3233" y="86"/>
                    </a:cubicBezTo>
                    <a:cubicBezTo>
                      <a:pt x="3081" y="48"/>
                      <a:pt x="2930" y="23"/>
                      <a:pt x="2778" y="10"/>
                    </a:cubicBezTo>
                    <a:cubicBezTo>
                      <a:pt x="2701" y="5"/>
                      <a:pt x="2624" y="0"/>
                      <a:pt x="254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8"/>
              <p:cNvSpPr/>
              <p:nvPr/>
            </p:nvSpPr>
            <p:spPr>
              <a:xfrm>
                <a:off x="556512" y="-1050859"/>
                <a:ext cx="732075" cy="733100"/>
              </a:xfrm>
              <a:custGeom>
                <a:rect b="b" l="l" r="r" t="t"/>
                <a:pathLst>
                  <a:path extrusionOk="0" h="29324" w="29283">
                    <a:moveTo>
                      <a:pt x="10122" y="0"/>
                    </a:moveTo>
                    <a:cubicBezTo>
                      <a:pt x="9550" y="0"/>
                      <a:pt x="8974" y="155"/>
                      <a:pt x="8397" y="468"/>
                    </a:cubicBezTo>
                    <a:cubicBezTo>
                      <a:pt x="8157" y="594"/>
                      <a:pt x="7968" y="758"/>
                      <a:pt x="7791" y="960"/>
                    </a:cubicBezTo>
                    <a:cubicBezTo>
                      <a:pt x="7400" y="1390"/>
                      <a:pt x="7236" y="1882"/>
                      <a:pt x="7337" y="2463"/>
                    </a:cubicBezTo>
                    <a:cubicBezTo>
                      <a:pt x="7412" y="2867"/>
                      <a:pt x="7564" y="3246"/>
                      <a:pt x="7766" y="3612"/>
                    </a:cubicBezTo>
                    <a:cubicBezTo>
                      <a:pt x="7981" y="4016"/>
                      <a:pt x="8221" y="4395"/>
                      <a:pt x="8486" y="4761"/>
                    </a:cubicBezTo>
                    <a:cubicBezTo>
                      <a:pt x="8915" y="5367"/>
                      <a:pt x="9357" y="5986"/>
                      <a:pt x="9786" y="6605"/>
                    </a:cubicBezTo>
                    <a:cubicBezTo>
                      <a:pt x="10089" y="7021"/>
                      <a:pt x="10355" y="7451"/>
                      <a:pt x="10582" y="7918"/>
                    </a:cubicBezTo>
                    <a:cubicBezTo>
                      <a:pt x="10733" y="8196"/>
                      <a:pt x="10847" y="8486"/>
                      <a:pt x="10923" y="8789"/>
                    </a:cubicBezTo>
                    <a:cubicBezTo>
                      <a:pt x="10961" y="8928"/>
                      <a:pt x="10986" y="9080"/>
                      <a:pt x="10961" y="9231"/>
                    </a:cubicBezTo>
                    <a:cubicBezTo>
                      <a:pt x="10923" y="9484"/>
                      <a:pt x="10797" y="9597"/>
                      <a:pt x="10531" y="9610"/>
                    </a:cubicBezTo>
                    <a:lnTo>
                      <a:pt x="10418" y="9610"/>
                    </a:lnTo>
                    <a:cubicBezTo>
                      <a:pt x="10190" y="9572"/>
                      <a:pt x="9963" y="9534"/>
                      <a:pt x="9736" y="9458"/>
                    </a:cubicBezTo>
                    <a:cubicBezTo>
                      <a:pt x="9218" y="9269"/>
                      <a:pt x="8726" y="9029"/>
                      <a:pt x="8233" y="8777"/>
                    </a:cubicBezTo>
                    <a:cubicBezTo>
                      <a:pt x="7400" y="8360"/>
                      <a:pt x="6592" y="7867"/>
                      <a:pt x="5821" y="7350"/>
                    </a:cubicBezTo>
                    <a:cubicBezTo>
                      <a:pt x="5354" y="7034"/>
                      <a:pt x="4862" y="6718"/>
                      <a:pt x="4331" y="6504"/>
                    </a:cubicBezTo>
                    <a:cubicBezTo>
                      <a:pt x="3993" y="6367"/>
                      <a:pt x="3649" y="6297"/>
                      <a:pt x="3301" y="6297"/>
                    </a:cubicBezTo>
                    <a:cubicBezTo>
                      <a:pt x="3103" y="6297"/>
                      <a:pt x="2904" y="6319"/>
                      <a:pt x="2703" y="6365"/>
                    </a:cubicBezTo>
                    <a:cubicBezTo>
                      <a:pt x="2059" y="6529"/>
                      <a:pt x="1453" y="6794"/>
                      <a:pt x="935" y="7211"/>
                    </a:cubicBezTo>
                    <a:cubicBezTo>
                      <a:pt x="291" y="7716"/>
                      <a:pt x="0" y="8385"/>
                      <a:pt x="13" y="9193"/>
                    </a:cubicBezTo>
                    <a:cubicBezTo>
                      <a:pt x="26" y="10090"/>
                      <a:pt x="379" y="10873"/>
                      <a:pt x="947" y="11555"/>
                    </a:cubicBezTo>
                    <a:cubicBezTo>
                      <a:pt x="1844" y="12653"/>
                      <a:pt x="2993" y="13360"/>
                      <a:pt x="4357" y="13688"/>
                    </a:cubicBezTo>
                    <a:cubicBezTo>
                      <a:pt x="5178" y="13891"/>
                      <a:pt x="6011" y="13992"/>
                      <a:pt x="6857" y="14017"/>
                    </a:cubicBezTo>
                    <a:cubicBezTo>
                      <a:pt x="7450" y="14029"/>
                      <a:pt x="8044" y="14042"/>
                      <a:pt x="8637" y="14055"/>
                    </a:cubicBezTo>
                    <a:cubicBezTo>
                      <a:pt x="8865" y="14055"/>
                      <a:pt x="9092" y="14093"/>
                      <a:pt x="9319" y="14143"/>
                    </a:cubicBezTo>
                    <a:cubicBezTo>
                      <a:pt x="9509" y="14181"/>
                      <a:pt x="9660" y="14282"/>
                      <a:pt x="9774" y="14421"/>
                    </a:cubicBezTo>
                    <a:cubicBezTo>
                      <a:pt x="9963" y="14635"/>
                      <a:pt x="9976" y="14913"/>
                      <a:pt x="9786" y="15141"/>
                    </a:cubicBezTo>
                    <a:cubicBezTo>
                      <a:pt x="9723" y="15229"/>
                      <a:pt x="9622" y="15305"/>
                      <a:pt x="9521" y="15380"/>
                    </a:cubicBezTo>
                    <a:cubicBezTo>
                      <a:pt x="9155" y="15671"/>
                      <a:pt x="8751" y="15886"/>
                      <a:pt x="8322" y="16062"/>
                    </a:cubicBezTo>
                    <a:cubicBezTo>
                      <a:pt x="7716" y="16315"/>
                      <a:pt x="7097" y="16567"/>
                      <a:pt x="6491" y="16820"/>
                    </a:cubicBezTo>
                    <a:cubicBezTo>
                      <a:pt x="5834" y="17085"/>
                      <a:pt x="5178" y="17338"/>
                      <a:pt x="4534" y="17603"/>
                    </a:cubicBezTo>
                    <a:cubicBezTo>
                      <a:pt x="4129" y="17767"/>
                      <a:pt x="3738" y="17969"/>
                      <a:pt x="3397" y="18222"/>
                    </a:cubicBezTo>
                    <a:cubicBezTo>
                      <a:pt x="2463" y="18903"/>
                      <a:pt x="1743" y="19775"/>
                      <a:pt x="1213" y="20797"/>
                    </a:cubicBezTo>
                    <a:cubicBezTo>
                      <a:pt x="998" y="21214"/>
                      <a:pt x="846" y="21669"/>
                      <a:pt x="758" y="22136"/>
                    </a:cubicBezTo>
                    <a:cubicBezTo>
                      <a:pt x="670" y="22578"/>
                      <a:pt x="657" y="23032"/>
                      <a:pt x="670" y="23474"/>
                    </a:cubicBezTo>
                    <a:cubicBezTo>
                      <a:pt x="695" y="23815"/>
                      <a:pt x="720" y="24156"/>
                      <a:pt x="821" y="24485"/>
                    </a:cubicBezTo>
                    <a:cubicBezTo>
                      <a:pt x="1011" y="25141"/>
                      <a:pt x="1440" y="25545"/>
                      <a:pt x="2071" y="25772"/>
                    </a:cubicBezTo>
                    <a:cubicBezTo>
                      <a:pt x="2428" y="25912"/>
                      <a:pt x="2790" y="25973"/>
                      <a:pt x="3162" y="25973"/>
                    </a:cubicBezTo>
                    <a:cubicBezTo>
                      <a:pt x="3331" y="25973"/>
                      <a:pt x="3502" y="25960"/>
                      <a:pt x="3675" y="25937"/>
                    </a:cubicBezTo>
                    <a:cubicBezTo>
                      <a:pt x="4016" y="25886"/>
                      <a:pt x="4357" y="25810"/>
                      <a:pt x="4698" y="25709"/>
                    </a:cubicBezTo>
                    <a:cubicBezTo>
                      <a:pt x="5531" y="25457"/>
                      <a:pt x="6314" y="25116"/>
                      <a:pt x="7072" y="24674"/>
                    </a:cubicBezTo>
                    <a:cubicBezTo>
                      <a:pt x="7640" y="24346"/>
                      <a:pt x="8195" y="23979"/>
                      <a:pt x="8726" y="23575"/>
                    </a:cubicBezTo>
                    <a:cubicBezTo>
                      <a:pt x="8966" y="23386"/>
                      <a:pt x="9193" y="23171"/>
                      <a:pt x="9395" y="22931"/>
                    </a:cubicBezTo>
                    <a:cubicBezTo>
                      <a:pt x="9711" y="22565"/>
                      <a:pt x="9925" y="22136"/>
                      <a:pt x="10115" y="21694"/>
                    </a:cubicBezTo>
                    <a:cubicBezTo>
                      <a:pt x="10342" y="21151"/>
                      <a:pt x="10569" y="20595"/>
                      <a:pt x="10809" y="20052"/>
                    </a:cubicBezTo>
                    <a:cubicBezTo>
                      <a:pt x="11150" y="19307"/>
                      <a:pt x="11630" y="18651"/>
                      <a:pt x="12261" y="18108"/>
                    </a:cubicBezTo>
                    <a:cubicBezTo>
                      <a:pt x="12375" y="18020"/>
                      <a:pt x="12489" y="17919"/>
                      <a:pt x="12615" y="17843"/>
                    </a:cubicBezTo>
                    <a:cubicBezTo>
                      <a:pt x="12652" y="17820"/>
                      <a:pt x="12684" y="17808"/>
                      <a:pt x="12713" y="17808"/>
                    </a:cubicBezTo>
                    <a:cubicBezTo>
                      <a:pt x="12762" y="17808"/>
                      <a:pt x="12802" y="17842"/>
                      <a:pt x="12842" y="17906"/>
                    </a:cubicBezTo>
                    <a:cubicBezTo>
                      <a:pt x="12905" y="18032"/>
                      <a:pt x="12931" y="18171"/>
                      <a:pt x="12943" y="18310"/>
                    </a:cubicBezTo>
                    <a:cubicBezTo>
                      <a:pt x="12956" y="18499"/>
                      <a:pt x="12968" y="18689"/>
                      <a:pt x="12931" y="18878"/>
                    </a:cubicBezTo>
                    <a:cubicBezTo>
                      <a:pt x="12867" y="19333"/>
                      <a:pt x="12779" y="19775"/>
                      <a:pt x="12678" y="20217"/>
                    </a:cubicBezTo>
                    <a:cubicBezTo>
                      <a:pt x="12539" y="20785"/>
                      <a:pt x="12388" y="21366"/>
                      <a:pt x="12299" y="21947"/>
                    </a:cubicBezTo>
                    <a:cubicBezTo>
                      <a:pt x="12274" y="22098"/>
                      <a:pt x="12249" y="22250"/>
                      <a:pt x="12211" y="22388"/>
                    </a:cubicBezTo>
                    <a:cubicBezTo>
                      <a:pt x="11996" y="23298"/>
                      <a:pt x="11857" y="24207"/>
                      <a:pt x="11857" y="25129"/>
                    </a:cubicBezTo>
                    <a:cubicBezTo>
                      <a:pt x="11845" y="25949"/>
                      <a:pt x="12009" y="26732"/>
                      <a:pt x="12375" y="27465"/>
                    </a:cubicBezTo>
                    <a:cubicBezTo>
                      <a:pt x="12716" y="28197"/>
                      <a:pt x="13259" y="28727"/>
                      <a:pt x="13991" y="29056"/>
                    </a:cubicBezTo>
                    <a:cubicBezTo>
                      <a:pt x="14367" y="29232"/>
                      <a:pt x="14751" y="29323"/>
                      <a:pt x="15141" y="29323"/>
                    </a:cubicBezTo>
                    <a:cubicBezTo>
                      <a:pt x="15420" y="29323"/>
                      <a:pt x="15702" y="29277"/>
                      <a:pt x="15986" y="29182"/>
                    </a:cubicBezTo>
                    <a:cubicBezTo>
                      <a:pt x="16580" y="28992"/>
                      <a:pt x="17123" y="28702"/>
                      <a:pt x="17628" y="28311"/>
                    </a:cubicBezTo>
                    <a:cubicBezTo>
                      <a:pt x="18032" y="27995"/>
                      <a:pt x="18322" y="27603"/>
                      <a:pt x="18512" y="27124"/>
                    </a:cubicBezTo>
                    <a:cubicBezTo>
                      <a:pt x="18739" y="26581"/>
                      <a:pt x="18802" y="26012"/>
                      <a:pt x="18827" y="25444"/>
                    </a:cubicBezTo>
                    <a:cubicBezTo>
                      <a:pt x="18853" y="24522"/>
                      <a:pt x="18764" y="23613"/>
                      <a:pt x="18613" y="22717"/>
                    </a:cubicBezTo>
                    <a:cubicBezTo>
                      <a:pt x="18449" y="21770"/>
                      <a:pt x="18246" y="20848"/>
                      <a:pt x="18007" y="19914"/>
                    </a:cubicBezTo>
                    <a:cubicBezTo>
                      <a:pt x="17842" y="19270"/>
                      <a:pt x="17666" y="18613"/>
                      <a:pt x="17489" y="17969"/>
                    </a:cubicBezTo>
                    <a:cubicBezTo>
                      <a:pt x="17413" y="17691"/>
                      <a:pt x="17350" y="17426"/>
                      <a:pt x="17350" y="17136"/>
                    </a:cubicBezTo>
                    <a:cubicBezTo>
                      <a:pt x="17350" y="16804"/>
                      <a:pt x="17401" y="16676"/>
                      <a:pt x="17650" y="16676"/>
                    </a:cubicBezTo>
                    <a:cubicBezTo>
                      <a:pt x="17704" y="16676"/>
                      <a:pt x="17768" y="16682"/>
                      <a:pt x="17842" y="16694"/>
                    </a:cubicBezTo>
                    <a:cubicBezTo>
                      <a:pt x="18196" y="16744"/>
                      <a:pt x="18524" y="16858"/>
                      <a:pt x="18840" y="17022"/>
                    </a:cubicBezTo>
                    <a:cubicBezTo>
                      <a:pt x="19812" y="17527"/>
                      <a:pt x="20696" y="18146"/>
                      <a:pt x="21542" y="18840"/>
                    </a:cubicBezTo>
                    <a:cubicBezTo>
                      <a:pt x="22426" y="19573"/>
                      <a:pt x="23297" y="20318"/>
                      <a:pt x="24181" y="21063"/>
                    </a:cubicBezTo>
                    <a:cubicBezTo>
                      <a:pt x="24585" y="21416"/>
                      <a:pt x="25015" y="21744"/>
                      <a:pt x="25457" y="22035"/>
                    </a:cubicBezTo>
                    <a:cubicBezTo>
                      <a:pt x="25785" y="22262"/>
                      <a:pt x="26138" y="22452"/>
                      <a:pt x="26542" y="22540"/>
                    </a:cubicBezTo>
                    <a:cubicBezTo>
                      <a:pt x="26649" y="22565"/>
                      <a:pt x="26754" y="22577"/>
                      <a:pt x="26856" y="22577"/>
                    </a:cubicBezTo>
                    <a:cubicBezTo>
                      <a:pt x="27277" y="22577"/>
                      <a:pt x="27650" y="22363"/>
                      <a:pt x="27843" y="21896"/>
                    </a:cubicBezTo>
                    <a:cubicBezTo>
                      <a:pt x="27944" y="21643"/>
                      <a:pt x="28007" y="21391"/>
                      <a:pt x="28020" y="21138"/>
                    </a:cubicBezTo>
                    <a:cubicBezTo>
                      <a:pt x="28032" y="20797"/>
                      <a:pt x="28045" y="20457"/>
                      <a:pt x="28020" y="20116"/>
                    </a:cubicBezTo>
                    <a:cubicBezTo>
                      <a:pt x="27894" y="18588"/>
                      <a:pt x="27313" y="17300"/>
                      <a:pt x="26126" y="16302"/>
                    </a:cubicBezTo>
                    <a:cubicBezTo>
                      <a:pt x="25747" y="15999"/>
                      <a:pt x="25356" y="15721"/>
                      <a:pt x="24951" y="15456"/>
                    </a:cubicBezTo>
                    <a:cubicBezTo>
                      <a:pt x="24547" y="15216"/>
                      <a:pt x="24143" y="14976"/>
                      <a:pt x="23739" y="14724"/>
                    </a:cubicBezTo>
                    <a:cubicBezTo>
                      <a:pt x="23411" y="14509"/>
                      <a:pt x="23083" y="14307"/>
                      <a:pt x="22742" y="14118"/>
                    </a:cubicBezTo>
                    <a:cubicBezTo>
                      <a:pt x="21934" y="13676"/>
                      <a:pt x="21088" y="13335"/>
                      <a:pt x="20166" y="13209"/>
                    </a:cubicBezTo>
                    <a:cubicBezTo>
                      <a:pt x="19838" y="13158"/>
                      <a:pt x="19509" y="13095"/>
                      <a:pt x="19181" y="13044"/>
                    </a:cubicBezTo>
                    <a:lnTo>
                      <a:pt x="19194" y="13044"/>
                    </a:lnTo>
                    <a:cubicBezTo>
                      <a:pt x="18903" y="12994"/>
                      <a:pt x="18600" y="12943"/>
                      <a:pt x="18310" y="12893"/>
                    </a:cubicBezTo>
                    <a:cubicBezTo>
                      <a:pt x="17943" y="12842"/>
                      <a:pt x="17577" y="12779"/>
                      <a:pt x="17211" y="12666"/>
                    </a:cubicBezTo>
                    <a:cubicBezTo>
                      <a:pt x="16946" y="12577"/>
                      <a:pt x="16693" y="12464"/>
                      <a:pt x="16479" y="12274"/>
                    </a:cubicBezTo>
                    <a:cubicBezTo>
                      <a:pt x="16251" y="12097"/>
                      <a:pt x="16239" y="11946"/>
                      <a:pt x="16390" y="11706"/>
                    </a:cubicBezTo>
                    <a:cubicBezTo>
                      <a:pt x="16441" y="11630"/>
                      <a:pt x="16491" y="11567"/>
                      <a:pt x="16542" y="11517"/>
                    </a:cubicBezTo>
                    <a:cubicBezTo>
                      <a:pt x="16681" y="11365"/>
                      <a:pt x="16832" y="11239"/>
                      <a:pt x="17009" y="11125"/>
                    </a:cubicBezTo>
                    <a:cubicBezTo>
                      <a:pt x="17363" y="10898"/>
                      <a:pt x="17729" y="10696"/>
                      <a:pt x="18108" y="10519"/>
                    </a:cubicBezTo>
                    <a:cubicBezTo>
                      <a:pt x="19067" y="10077"/>
                      <a:pt x="20065" y="9736"/>
                      <a:pt x="21075" y="9421"/>
                    </a:cubicBezTo>
                    <a:cubicBezTo>
                      <a:pt x="21997" y="9118"/>
                      <a:pt x="22944" y="8865"/>
                      <a:pt x="23891" y="8650"/>
                    </a:cubicBezTo>
                    <a:cubicBezTo>
                      <a:pt x="24737" y="8461"/>
                      <a:pt x="25570" y="8234"/>
                      <a:pt x="26366" y="7905"/>
                    </a:cubicBezTo>
                    <a:cubicBezTo>
                      <a:pt x="26947" y="7653"/>
                      <a:pt x="27515" y="7400"/>
                      <a:pt x="28007" y="7021"/>
                    </a:cubicBezTo>
                    <a:cubicBezTo>
                      <a:pt x="28487" y="6655"/>
                      <a:pt x="28866" y="6201"/>
                      <a:pt x="29068" y="5620"/>
                    </a:cubicBezTo>
                    <a:cubicBezTo>
                      <a:pt x="29283" y="5026"/>
                      <a:pt x="29207" y="4458"/>
                      <a:pt x="28841" y="3928"/>
                    </a:cubicBezTo>
                    <a:cubicBezTo>
                      <a:pt x="28639" y="3637"/>
                      <a:pt x="28361" y="3397"/>
                      <a:pt x="28058" y="3208"/>
                    </a:cubicBezTo>
                    <a:cubicBezTo>
                      <a:pt x="27224" y="2703"/>
                      <a:pt x="26315" y="2438"/>
                      <a:pt x="25343" y="2362"/>
                    </a:cubicBezTo>
                    <a:cubicBezTo>
                      <a:pt x="25205" y="2354"/>
                      <a:pt x="25068" y="2350"/>
                      <a:pt x="24931" y="2350"/>
                    </a:cubicBezTo>
                    <a:cubicBezTo>
                      <a:pt x="24030" y="2350"/>
                      <a:pt x="23158" y="2531"/>
                      <a:pt x="22325" y="2892"/>
                    </a:cubicBezTo>
                    <a:cubicBezTo>
                      <a:pt x="21214" y="3347"/>
                      <a:pt x="20216" y="3978"/>
                      <a:pt x="19320" y="4774"/>
                    </a:cubicBezTo>
                    <a:cubicBezTo>
                      <a:pt x="18777" y="5266"/>
                      <a:pt x="18284" y="5809"/>
                      <a:pt x="17880" y="6428"/>
                    </a:cubicBezTo>
                    <a:cubicBezTo>
                      <a:pt x="17691" y="6706"/>
                      <a:pt x="17514" y="7009"/>
                      <a:pt x="17325" y="7287"/>
                    </a:cubicBezTo>
                    <a:cubicBezTo>
                      <a:pt x="17198" y="7489"/>
                      <a:pt x="17060" y="7691"/>
                      <a:pt x="16921" y="7880"/>
                    </a:cubicBezTo>
                    <a:cubicBezTo>
                      <a:pt x="16832" y="8006"/>
                      <a:pt x="16731" y="8120"/>
                      <a:pt x="16605" y="8208"/>
                    </a:cubicBezTo>
                    <a:cubicBezTo>
                      <a:pt x="16464" y="8318"/>
                      <a:pt x="16314" y="8374"/>
                      <a:pt x="16154" y="8374"/>
                    </a:cubicBezTo>
                    <a:cubicBezTo>
                      <a:pt x="16055" y="8374"/>
                      <a:pt x="15953" y="8353"/>
                      <a:pt x="15847" y="8309"/>
                    </a:cubicBezTo>
                    <a:cubicBezTo>
                      <a:pt x="15506" y="8158"/>
                      <a:pt x="15254" y="7905"/>
                      <a:pt x="15064" y="7590"/>
                    </a:cubicBezTo>
                    <a:cubicBezTo>
                      <a:pt x="14825" y="7198"/>
                      <a:pt x="14686" y="6769"/>
                      <a:pt x="14585" y="6327"/>
                    </a:cubicBezTo>
                    <a:cubicBezTo>
                      <a:pt x="14458" y="5784"/>
                      <a:pt x="14420" y="5228"/>
                      <a:pt x="14370" y="4685"/>
                    </a:cubicBezTo>
                    <a:cubicBezTo>
                      <a:pt x="14332" y="4332"/>
                      <a:pt x="14294" y="3991"/>
                      <a:pt x="14206" y="3637"/>
                    </a:cubicBezTo>
                    <a:cubicBezTo>
                      <a:pt x="13878" y="2286"/>
                      <a:pt x="13120" y="1226"/>
                      <a:pt x="11920" y="519"/>
                    </a:cubicBezTo>
                    <a:cubicBezTo>
                      <a:pt x="11329" y="174"/>
                      <a:pt x="10728" y="0"/>
                      <a:pt x="1012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8"/>
              <p:cNvSpPr/>
              <p:nvPr/>
            </p:nvSpPr>
            <p:spPr>
              <a:xfrm>
                <a:off x="836837" y="-764259"/>
                <a:ext cx="118700" cy="114425"/>
              </a:xfrm>
              <a:custGeom>
                <a:rect b="b" l="l" r="r" t="t"/>
                <a:pathLst>
                  <a:path extrusionOk="0" h="4577" w="4748">
                    <a:moveTo>
                      <a:pt x="2039" y="1"/>
                    </a:moveTo>
                    <a:cubicBezTo>
                      <a:pt x="1778" y="1"/>
                      <a:pt x="1548" y="67"/>
                      <a:pt x="1351" y="229"/>
                    </a:cubicBezTo>
                    <a:cubicBezTo>
                      <a:pt x="1175" y="368"/>
                      <a:pt x="1010" y="520"/>
                      <a:pt x="871" y="684"/>
                    </a:cubicBezTo>
                    <a:cubicBezTo>
                      <a:pt x="758" y="810"/>
                      <a:pt x="644" y="949"/>
                      <a:pt x="556" y="1101"/>
                    </a:cubicBezTo>
                    <a:cubicBezTo>
                      <a:pt x="404" y="1366"/>
                      <a:pt x="265" y="1656"/>
                      <a:pt x="139" y="1947"/>
                    </a:cubicBezTo>
                    <a:cubicBezTo>
                      <a:pt x="51" y="2187"/>
                      <a:pt x="0" y="2427"/>
                      <a:pt x="13" y="2679"/>
                    </a:cubicBezTo>
                    <a:cubicBezTo>
                      <a:pt x="13" y="2831"/>
                      <a:pt x="38" y="2995"/>
                      <a:pt x="89" y="3134"/>
                    </a:cubicBezTo>
                    <a:cubicBezTo>
                      <a:pt x="177" y="3386"/>
                      <a:pt x="329" y="3576"/>
                      <a:pt x="531" y="3740"/>
                    </a:cubicBezTo>
                    <a:cubicBezTo>
                      <a:pt x="783" y="3942"/>
                      <a:pt x="1074" y="4093"/>
                      <a:pt x="1377" y="4207"/>
                    </a:cubicBezTo>
                    <a:cubicBezTo>
                      <a:pt x="1781" y="4346"/>
                      <a:pt x="2197" y="4447"/>
                      <a:pt x="2614" y="4523"/>
                    </a:cubicBezTo>
                    <a:cubicBezTo>
                      <a:pt x="2791" y="4554"/>
                      <a:pt x="2967" y="4576"/>
                      <a:pt x="3144" y="4576"/>
                    </a:cubicBezTo>
                    <a:cubicBezTo>
                      <a:pt x="3182" y="4576"/>
                      <a:pt x="3220" y="4575"/>
                      <a:pt x="3258" y="4573"/>
                    </a:cubicBezTo>
                    <a:cubicBezTo>
                      <a:pt x="3548" y="4560"/>
                      <a:pt x="3814" y="4485"/>
                      <a:pt x="4028" y="4283"/>
                    </a:cubicBezTo>
                    <a:cubicBezTo>
                      <a:pt x="4230" y="4106"/>
                      <a:pt x="4394" y="3879"/>
                      <a:pt x="4508" y="3626"/>
                    </a:cubicBezTo>
                    <a:cubicBezTo>
                      <a:pt x="4571" y="3487"/>
                      <a:pt x="4622" y="3348"/>
                      <a:pt x="4660" y="3197"/>
                    </a:cubicBezTo>
                    <a:cubicBezTo>
                      <a:pt x="4710" y="3007"/>
                      <a:pt x="4748" y="2818"/>
                      <a:pt x="4723" y="2616"/>
                    </a:cubicBezTo>
                    <a:cubicBezTo>
                      <a:pt x="4710" y="2528"/>
                      <a:pt x="4710" y="2439"/>
                      <a:pt x="4710" y="2351"/>
                    </a:cubicBezTo>
                    <a:cubicBezTo>
                      <a:pt x="4710" y="2136"/>
                      <a:pt x="4710" y="1909"/>
                      <a:pt x="4685" y="1694"/>
                    </a:cubicBezTo>
                    <a:cubicBezTo>
                      <a:pt x="4647" y="1404"/>
                      <a:pt x="4546" y="1126"/>
                      <a:pt x="4357" y="899"/>
                    </a:cubicBezTo>
                    <a:cubicBezTo>
                      <a:pt x="4243" y="772"/>
                      <a:pt x="4117" y="659"/>
                      <a:pt x="3978" y="558"/>
                    </a:cubicBezTo>
                    <a:cubicBezTo>
                      <a:pt x="3574" y="280"/>
                      <a:pt x="3132" y="128"/>
                      <a:pt x="2652" y="53"/>
                    </a:cubicBezTo>
                    <a:cubicBezTo>
                      <a:pt x="2589" y="40"/>
                      <a:pt x="2526" y="40"/>
                      <a:pt x="2463" y="27"/>
                    </a:cubicBezTo>
                    <a:cubicBezTo>
                      <a:pt x="2336" y="15"/>
                      <a:pt x="2223" y="2"/>
                      <a:pt x="2109" y="2"/>
                    </a:cubicBezTo>
                    <a:cubicBezTo>
                      <a:pt x="2085" y="1"/>
                      <a:pt x="2062" y="1"/>
                      <a:pt x="203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5" name="Google Shape;255;p18"/>
            <p:cNvSpPr/>
            <p:nvPr/>
          </p:nvSpPr>
          <p:spPr>
            <a:xfrm>
              <a:off x="8045411" y="-1319097"/>
              <a:ext cx="2697510" cy="3708193"/>
            </a:xfrm>
            <a:custGeom>
              <a:rect b="b" l="l" r="r" t="t"/>
              <a:pathLst>
                <a:path extrusionOk="0" h="76671" w="55774">
                  <a:moveTo>
                    <a:pt x="18426" y="1"/>
                  </a:moveTo>
                  <a:cubicBezTo>
                    <a:pt x="18018" y="1"/>
                    <a:pt x="17648" y="244"/>
                    <a:pt x="17438" y="705"/>
                  </a:cubicBezTo>
                  <a:cubicBezTo>
                    <a:pt x="17274" y="1046"/>
                    <a:pt x="17198" y="1424"/>
                    <a:pt x="17186" y="1803"/>
                  </a:cubicBezTo>
                  <a:cubicBezTo>
                    <a:pt x="17135" y="2940"/>
                    <a:pt x="17198" y="4076"/>
                    <a:pt x="17362" y="5200"/>
                  </a:cubicBezTo>
                  <a:cubicBezTo>
                    <a:pt x="17741" y="7700"/>
                    <a:pt x="18373" y="10137"/>
                    <a:pt x="19017" y="12574"/>
                  </a:cubicBezTo>
                  <a:cubicBezTo>
                    <a:pt x="19332" y="13811"/>
                    <a:pt x="19698" y="15049"/>
                    <a:pt x="20102" y="16274"/>
                  </a:cubicBezTo>
                  <a:cubicBezTo>
                    <a:pt x="20709" y="18092"/>
                    <a:pt x="21428" y="19860"/>
                    <a:pt x="22249" y="21590"/>
                  </a:cubicBezTo>
                  <a:cubicBezTo>
                    <a:pt x="23146" y="23496"/>
                    <a:pt x="24118" y="25352"/>
                    <a:pt x="25128" y="27196"/>
                  </a:cubicBezTo>
                  <a:cubicBezTo>
                    <a:pt x="26365" y="29431"/>
                    <a:pt x="27489" y="31729"/>
                    <a:pt x="28600" y="34027"/>
                  </a:cubicBezTo>
                  <a:cubicBezTo>
                    <a:pt x="28727" y="34305"/>
                    <a:pt x="28866" y="34570"/>
                    <a:pt x="29017" y="34835"/>
                  </a:cubicBezTo>
                  <a:cubicBezTo>
                    <a:pt x="29143" y="35075"/>
                    <a:pt x="29219" y="35315"/>
                    <a:pt x="29232" y="35593"/>
                  </a:cubicBezTo>
                  <a:cubicBezTo>
                    <a:pt x="29295" y="36590"/>
                    <a:pt x="29371" y="37588"/>
                    <a:pt x="29434" y="38586"/>
                  </a:cubicBezTo>
                  <a:cubicBezTo>
                    <a:pt x="29446" y="38990"/>
                    <a:pt x="29446" y="39381"/>
                    <a:pt x="29434" y="39785"/>
                  </a:cubicBezTo>
                  <a:cubicBezTo>
                    <a:pt x="29421" y="40252"/>
                    <a:pt x="29383" y="40732"/>
                    <a:pt x="29358" y="41199"/>
                  </a:cubicBezTo>
                  <a:cubicBezTo>
                    <a:pt x="29295" y="42462"/>
                    <a:pt x="29219" y="43737"/>
                    <a:pt x="29156" y="45000"/>
                  </a:cubicBezTo>
                  <a:cubicBezTo>
                    <a:pt x="29131" y="45429"/>
                    <a:pt x="29131" y="45871"/>
                    <a:pt x="29118" y="46301"/>
                  </a:cubicBezTo>
                  <a:cubicBezTo>
                    <a:pt x="29118" y="46477"/>
                    <a:pt x="29106" y="46642"/>
                    <a:pt x="29093" y="46818"/>
                  </a:cubicBezTo>
                  <a:cubicBezTo>
                    <a:pt x="29093" y="46869"/>
                    <a:pt x="29068" y="46932"/>
                    <a:pt x="29005" y="46932"/>
                  </a:cubicBezTo>
                  <a:cubicBezTo>
                    <a:pt x="28967" y="46932"/>
                    <a:pt x="28916" y="46919"/>
                    <a:pt x="28904" y="46894"/>
                  </a:cubicBezTo>
                  <a:cubicBezTo>
                    <a:pt x="28739" y="46730"/>
                    <a:pt x="28588" y="46566"/>
                    <a:pt x="28436" y="46389"/>
                  </a:cubicBezTo>
                  <a:cubicBezTo>
                    <a:pt x="27780" y="45593"/>
                    <a:pt x="27060" y="44886"/>
                    <a:pt x="26328" y="44167"/>
                  </a:cubicBezTo>
                  <a:cubicBezTo>
                    <a:pt x="25595" y="43447"/>
                    <a:pt x="24800" y="42816"/>
                    <a:pt x="24004" y="42159"/>
                  </a:cubicBezTo>
                  <a:cubicBezTo>
                    <a:pt x="23234" y="41515"/>
                    <a:pt x="22476" y="40871"/>
                    <a:pt x="21757" y="40164"/>
                  </a:cubicBezTo>
                  <a:cubicBezTo>
                    <a:pt x="20709" y="39141"/>
                    <a:pt x="19774" y="38030"/>
                    <a:pt x="18878" y="36881"/>
                  </a:cubicBezTo>
                  <a:cubicBezTo>
                    <a:pt x="18082" y="35845"/>
                    <a:pt x="17287" y="34797"/>
                    <a:pt x="16453" y="33800"/>
                  </a:cubicBezTo>
                  <a:cubicBezTo>
                    <a:pt x="15746" y="32967"/>
                    <a:pt x="15026" y="32133"/>
                    <a:pt x="14269" y="31338"/>
                  </a:cubicBezTo>
                  <a:cubicBezTo>
                    <a:pt x="12880" y="29898"/>
                    <a:pt x="11466" y="28509"/>
                    <a:pt x="9988" y="27183"/>
                  </a:cubicBezTo>
                  <a:cubicBezTo>
                    <a:pt x="8536" y="25895"/>
                    <a:pt x="7059" y="24658"/>
                    <a:pt x="5531" y="23471"/>
                  </a:cubicBezTo>
                  <a:cubicBezTo>
                    <a:pt x="4786" y="22890"/>
                    <a:pt x="4028" y="22335"/>
                    <a:pt x="3258" y="21766"/>
                  </a:cubicBezTo>
                  <a:cubicBezTo>
                    <a:pt x="2980" y="21564"/>
                    <a:pt x="2652" y="21388"/>
                    <a:pt x="2349" y="21211"/>
                  </a:cubicBezTo>
                  <a:cubicBezTo>
                    <a:pt x="2109" y="21072"/>
                    <a:pt x="1856" y="20996"/>
                    <a:pt x="1591" y="20946"/>
                  </a:cubicBezTo>
                  <a:cubicBezTo>
                    <a:pt x="1498" y="20927"/>
                    <a:pt x="1406" y="20918"/>
                    <a:pt x="1317" y="20918"/>
                  </a:cubicBezTo>
                  <a:cubicBezTo>
                    <a:pt x="729" y="20918"/>
                    <a:pt x="242" y="21302"/>
                    <a:pt x="89" y="21905"/>
                  </a:cubicBezTo>
                  <a:cubicBezTo>
                    <a:pt x="0" y="22271"/>
                    <a:pt x="13" y="22625"/>
                    <a:pt x="89" y="22979"/>
                  </a:cubicBezTo>
                  <a:cubicBezTo>
                    <a:pt x="164" y="23446"/>
                    <a:pt x="291" y="23900"/>
                    <a:pt x="430" y="24355"/>
                  </a:cubicBezTo>
                  <a:cubicBezTo>
                    <a:pt x="1036" y="26249"/>
                    <a:pt x="1920" y="28004"/>
                    <a:pt x="2955" y="29683"/>
                  </a:cubicBezTo>
                  <a:cubicBezTo>
                    <a:pt x="3864" y="31173"/>
                    <a:pt x="4937" y="32550"/>
                    <a:pt x="6036" y="33901"/>
                  </a:cubicBezTo>
                  <a:cubicBezTo>
                    <a:pt x="7185" y="35328"/>
                    <a:pt x="8460" y="36654"/>
                    <a:pt x="9799" y="37916"/>
                  </a:cubicBezTo>
                  <a:cubicBezTo>
                    <a:pt x="11756" y="39760"/>
                    <a:pt x="13839" y="41452"/>
                    <a:pt x="16049" y="43005"/>
                  </a:cubicBezTo>
                  <a:cubicBezTo>
                    <a:pt x="17969" y="44369"/>
                    <a:pt x="19964" y="45581"/>
                    <a:pt x="22047" y="46679"/>
                  </a:cubicBezTo>
                  <a:cubicBezTo>
                    <a:pt x="23335" y="47361"/>
                    <a:pt x="24610" y="48056"/>
                    <a:pt x="25924" y="48712"/>
                  </a:cubicBezTo>
                  <a:cubicBezTo>
                    <a:pt x="26719" y="49104"/>
                    <a:pt x="27477" y="49558"/>
                    <a:pt x="28260" y="50000"/>
                  </a:cubicBezTo>
                  <a:cubicBezTo>
                    <a:pt x="28361" y="50051"/>
                    <a:pt x="28449" y="50114"/>
                    <a:pt x="28550" y="50177"/>
                  </a:cubicBezTo>
                  <a:cubicBezTo>
                    <a:pt x="28803" y="50316"/>
                    <a:pt x="28941" y="50518"/>
                    <a:pt x="28916" y="50821"/>
                  </a:cubicBezTo>
                  <a:cubicBezTo>
                    <a:pt x="28916" y="50960"/>
                    <a:pt x="28916" y="51086"/>
                    <a:pt x="28916" y="51212"/>
                  </a:cubicBezTo>
                  <a:cubicBezTo>
                    <a:pt x="28866" y="52639"/>
                    <a:pt x="28840" y="54054"/>
                    <a:pt x="28752" y="55480"/>
                  </a:cubicBezTo>
                  <a:cubicBezTo>
                    <a:pt x="28701" y="56364"/>
                    <a:pt x="28701" y="57248"/>
                    <a:pt x="28651" y="58145"/>
                  </a:cubicBezTo>
                  <a:cubicBezTo>
                    <a:pt x="28474" y="61074"/>
                    <a:pt x="28537" y="64004"/>
                    <a:pt x="28588" y="66946"/>
                  </a:cubicBezTo>
                  <a:cubicBezTo>
                    <a:pt x="28613" y="68095"/>
                    <a:pt x="28626" y="69256"/>
                    <a:pt x="28689" y="70405"/>
                  </a:cubicBezTo>
                  <a:cubicBezTo>
                    <a:pt x="28790" y="72135"/>
                    <a:pt x="28967" y="73878"/>
                    <a:pt x="29232" y="75595"/>
                  </a:cubicBezTo>
                  <a:cubicBezTo>
                    <a:pt x="29270" y="75860"/>
                    <a:pt x="29371" y="76100"/>
                    <a:pt x="29535" y="76315"/>
                  </a:cubicBezTo>
                  <a:cubicBezTo>
                    <a:pt x="29729" y="76552"/>
                    <a:pt x="29976" y="76671"/>
                    <a:pt x="30230" y="76671"/>
                  </a:cubicBezTo>
                  <a:cubicBezTo>
                    <a:pt x="30422" y="76671"/>
                    <a:pt x="30618" y="76603"/>
                    <a:pt x="30798" y="76466"/>
                  </a:cubicBezTo>
                  <a:cubicBezTo>
                    <a:pt x="31012" y="76290"/>
                    <a:pt x="31139" y="76062"/>
                    <a:pt x="31214" y="75797"/>
                  </a:cubicBezTo>
                  <a:cubicBezTo>
                    <a:pt x="31328" y="75330"/>
                    <a:pt x="31404" y="74838"/>
                    <a:pt x="31416" y="74345"/>
                  </a:cubicBezTo>
                  <a:cubicBezTo>
                    <a:pt x="31416" y="73701"/>
                    <a:pt x="31442" y="73057"/>
                    <a:pt x="31353" y="72413"/>
                  </a:cubicBezTo>
                  <a:cubicBezTo>
                    <a:pt x="31341" y="72287"/>
                    <a:pt x="31341" y="72148"/>
                    <a:pt x="31341" y="72022"/>
                  </a:cubicBezTo>
                  <a:cubicBezTo>
                    <a:pt x="31341" y="70772"/>
                    <a:pt x="31240" y="69522"/>
                    <a:pt x="31126" y="68272"/>
                  </a:cubicBezTo>
                  <a:cubicBezTo>
                    <a:pt x="31063" y="67501"/>
                    <a:pt x="31037" y="66731"/>
                    <a:pt x="30987" y="65948"/>
                  </a:cubicBezTo>
                  <a:cubicBezTo>
                    <a:pt x="30848" y="63928"/>
                    <a:pt x="30861" y="61908"/>
                    <a:pt x="30886" y="59875"/>
                  </a:cubicBezTo>
                  <a:cubicBezTo>
                    <a:pt x="30899" y="58549"/>
                    <a:pt x="30949" y="57223"/>
                    <a:pt x="31000" y="55910"/>
                  </a:cubicBezTo>
                  <a:cubicBezTo>
                    <a:pt x="31063" y="54584"/>
                    <a:pt x="31151" y="53258"/>
                    <a:pt x="31227" y="51945"/>
                  </a:cubicBezTo>
                  <a:cubicBezTo>
                    <a:pt x="31303" y="50657"/>
                    <a:pt x="31366" y="49369"/>
                    <a:pt x="31454" y="48081"/>
                  </a:cubicBezTo>
                  <a:cubicBezTo>
                    <a:pt x="31555" y="46629"/>
                    <a:pt x="31669" y="45177"/>
                    <a:pt x="31757" y="43725"/>
                  </a:cubicBezTo>
                  <a:cubicBezTo>
                    <a:pt x="31782" y="43384"/>
                    <a:pt x="31959" y="43182"/>
                    <a:pt x="32199" y="42980"/>
                  </a:cubicBezTo>
                  <a:cubicBezTo>
                    <a:pt x="33083" y="42260"/>
                    <a:pt x="33980" y="41578"/>
                    <a:pt x="34914" y="40922"/>
                  </a:cubicBezTo>
                  <a:cubicBezTo>
                    <a:pt x="36391" y="39886"/>
                    <a:pt x="37894" y="38889"/>
                    <a:pt x="39321" y="37803"/>
                  </a:cubicBezTo>
                  <a:cubicBezTo>
                    <a:pt x="40659" y="36780"/>
                    <a:pt x="41960" y="35707"/>
                    <a:pt x="43159" y="34532"/>
                  </a:cubicBezTo>
                  <a:cubicBezTo>
                    <a:pt x="44460" y="33257"/>
                    <a:pt x="45559" y="31843"/>
                    <a:pt x="46468" y="30290"/>
                  </a:cubicBezTo>
                  <a:cubicBezTo>
                    <a:pt x="46948" y="29469"/>
                    <a:pt x="47427" y="28648"/>
                    <a:pt x="47932" y="27840"/>
                  </a:cubicBezTo>
                  <a:cubicBezTo>
                    <a:pt x="48690" y="26603"/>
                    <a:pt x="49599" y="25466"/>
                    <a:pt x="50483" y="24304"/>
                  </a:cubicBezTo>
                  <a:cubicBezTo>
                    <a:pt x="51493" y="22991"/>
                    <a:pt x="52491" y="21691"/>
                    <a:pt x="53438" y="20340"/>
                  </a:cubicBezTo>
                  <a:cubicBezTo>
                    <a:pt x="54094" y="19405"/>
                    <a:pt x="54701" y="18445"/>
                    <a:pt x="55180" y="17423"/>
                  </a:cubicBezTo>
                  <a:cubicBezTo>
                    <a:pt x="55408" y="16956"/>
                    <a:pt x="55572" y="16476"/>
                    <a:pt x="55698" y="15971"/>
                  </a:cubicBezTo>
                  <a:cubicBezTo>
                    <a:pt x="55774" y="15642"/>
                    <a:pt x="55774" y="15301"/>
                    <a:pt x="55660" y="14973"/>
                  </a:cubicBezTo>
                  <a:cubicBezTo>
                    <a:pt x="55471" y="14493"/>
                    <a:pt x="55143" y="14241"/>
                    <a:pt x="54625" y="14203"/>
                  </a:cubicBezTo>
                  <a:cubicBezTo>
                    <a:pt x="54591" y="14201"/>
                    <a:pt x="54556" y="14200"/>
                    <a:pt x="54522" y="14200"/>
                  </a:cubicBezTo>
                  <a:cubicBezTo>
                    <a:pt x="54279" y="14200"/>
                    <a:pt x="54035" y="14241"/>
                    <a:pt x="53791" y="14329"/>
                  </a:cubicBezTo>
                  <a:cubicBezTo>
                    <a:pt x="53286" y="14518"/>
                    <a:pt x="52844" y="14796"/>
                    <a:pt x="52402" y="15087"/>
                  </a:cubicBezTo>
                  <a:cubicBezTo>
                    <a:pt x="51544" y="15642"/>
                    <a:pt x="50761" y="16299"/>
                    <a:pt x="49978" y="16968"/>
                  </a:cubicBezTo>
                  <a:cubicBezTo>
                    <a:pt x="48539" y="18193"/>
                    <a:pt x="47137" y="19468"/>
                    <a:pt x="45761" y="20769"/>
                  </a:cubicBezTo>
                  <a:cubicBezTo>
                    <a:pt x="44915" y="21552"/>
                    <a:pt x="44106" y="22372"/>
                    <a:pt x="43324" y="23231"/>
                  </a:cubicBezTo>
                  <a:cubicBezTo>
                    <a:pt x="42553" y="24064"/>
                    <a:pt x="41783" y="24898"/>
                    <a:pt x="41051" y="25769"/>
                  </a:cubicBezTo>
                  <a:cubicBezTo>
                    <a:pt x="39914" y="27095"/>
                    <a:pt x="38841" y="28459"/>
                    <a:pt x="37856" y="29898"/>
                  </a:cubicBezTo>
                  <a:cubicBezTo>
                    <a:pt x="36543" y="31780"/>
                    <a:pt x="35356" y="33737"/>
                    <a:pt x="34232" y="35732"/>
                  </a:cubicBezTo>
                  <a:cubicBezTo>
                    <a:pt x="33601" y="36830"/>
                    <a:pt x="32969" y="37942"/>
                    <a:pt x="32275" y="39002"/>
                  </a:cubicBezTo>
                  <a:cubicBezTo>
                    <a:pt x="32199" y="39128"/>
                    <a:pt x="32111" y="39242"/>
                    <a:pt x="32022" y="39368"/>
                  </a:cubicBezTo>
                  <a:cubicBezTo>
                    <a:pt x="31985" y="39368"/>
                    <a:pt x="31947" y="39356"/>
                    <a:pt x="31921" y="39356"/>
                  </a:cubicBezTo>
                  <a:cubicBezTo>
                    <a:pt x="31921" y="39027"/>
                    <a:pt x="31909" y="38687"/>
                    <a:pt x="31909" y="38346"/>
                  </a:cubicBezTo>
                  <a:cubicBezTo>
                    <a:pt x="31909" y="37588"/>
                    <a:pt x="31833" y="36830"/>
                    <a:pt x="31669" y="36098"/>
                  </a:cubicBezTo>
                  <a:cubicBezTo>
                    <a:pt x="31530" y="35441"/>
                    <a:pt x="31442" y="34785"/>
                    <a:pt x="31353" y="34128"/>
                  </a:cubicBezTo>
                  <a:cubicBezTo>
                    <a:pt x="31139" y="32259"/>
                    <a:pt x="30709" y="30441"/>
                    <a:pt x="30191" y="28635"/>
                  </a:cubicBezTo>
                  <a:cubicBezTo>
                    <a:pt x="29825" y="27385"/>
                    <a:pt x="29446" y="26135"/>
                    <a:pt x="29042" y="24898"/>
                  </a:cubicBezTo>
                  <a:cubicBezTo>
                    <a:pt x="28297" y="22625"/>
                    <a:pt x="27666" y="20327"/>
                    <a:pt x="27009" y="18029"/>
                  </a:cubicBezTo>
                  <a:cubicBezTo>
                    <a:pt x="26252" y="15377"/>
                    <a:pt x="25444" y="12738"/>
                    <a:pt x="24408" y="10162"/>
                  </a:cubicBezTo>
                  <a:cubicBezTo>
                    <a:pt x="23322" y="7460"/>
                    <a:pt x="22060" y="4834"/>
                    <a:pt x="20658" y="2270"/>
                  </a:cubicBezTo>
                  <a:cubicBezTo>
                    <a:pt x="20380" y="1753"/>
                    <a:pt x="20065" y="1260"/>
                    <a:pt x="19698" y="793"/>
                  </a:cubicBezTo>
                  <a:cubicBezTo>
                    <a:pt x="19534" y="591"/>
                    <a:pt x="19357" y="389"/>
                    <a:pt x="19130" y="237"/>
                  </a:cubicBezTo>
                  <a:cubicBezTo>
                    <a:pt x="18898" y="78"/>
                    <a:pt x="18656" y="1"/>
                    <a:pt x="184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TITLE_ONLY_1_1_1_1_1_1_1">
    <p:spTree>
      <p:nvGrpSpPr>
        <p:cNvPr id="256" name="Shape 256"/>
        <p:cNvGrpSpPr/>
        <p:nvPr/>
      </p:nvGrpSpPr>
      <p:grpSpPr>
        <a:xfrm>
          <a:off x="0" y="0"/>
          <a:ext cx="0" cy="0"/>
          <a:chOff x="0" y="0"/>
          <a:chExt cx="0" cy="0"/>
        </a:xfrm>
      </p:grpSpPr>
      <p:sp>
        <p:nvSpPr>
          <p:cNvPr id="257" name="Google Shape;257;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258" name="Google Shape;258;p19"/>
          <p:cNvGrpSpPr/>
          <p:nvPr/>
        </p:nvGrpSpPr>
        <p:grpSpPr>
          <a:xfrm>
            <a:off x="-514203" y="-226205"/>
            <a:ext cx="10114893" cy="6279000"/>
            <a:chOff x="-514203" y="-226205"/>
            <a:chExt cx="10114893" cy="6279000"/>
          </a:xfrm>
        </p:grpSpPr>
        <p:grpSp>
          <p:nvGrpSpPr>
            <p:cNvPr id="259" name="Google Shape;259;p19"/>
            <p:cNvGrpSpPr/>
            <p:nvPr/>
          </p:nvGrpSpPr>
          <p:grpSpPr>
            <a:xfrm>
              <a:off x="7705876" y="-226205"/>
              <a:ext cx="1887842" cy="1134137"/>
              <a:chOff x="2012525" y="1379525"/>
              <a:chExt cx="1588825" cy="954500"/>
            </a:xfrm>
          </p:grpSpPr>
          <p:sp>
            <p:nvSpPr>
              <p:cNvPr id="260" name="Google Shape;260;p19"/>
              <p:cNvSpPr/>
              <p:nvPr/>
            </p:nvSpPr>
            <p:spPr>
              <a:xfrm>
                <a:off x="2012525" y="1379525"/>
                <a:ext cx="712825" cy="740600"/>
              </a:xfrm>
              <a:custGeom>
                <a:rect b="b" l="l" r="r" t="t"/>
                <a:pathLst>
                  <a:path extrusionOk="0" h="29624" w="28513">
                    <a:moveTo>
                      <a:pt x="18480" y="0"/>
                    </a:moveTo>
                    <a:cubicBezTo>
                      <a:pt x="18397" y="0"/>
                      <a:pt x="18315" y="6"/>
                      <a:pt x="18234" y="18"/>
                    </a:cubicBezTo>
                    <a:cubicBezTo>
                      <a:pt x="17893" y="56"/>
                      <a:pt x="17552" y="106"/>
                      <a:pt x="17224" y="182"/>
                    </a:cubicBezTo>
                    <a:cubicBezTo>
                      <a:pt x="15747" y="548"/>
                      <a:pt x="14560" y="1331"/>
                      <a:pt x="13777" y="2657"/>
                    </a:cubicBezTo>
                    <a:cubicBezTo>
                      <a:pt x="13524" y="3074"/>
                      <a:pt x="13310" y="3503"/>
                      <a:pt x="13120" y="3958"/>
                    </a:cubicBezTo>
                    <a:cubicBezTo>
                      <a:pt x="12943" y="4387"/>
                      <a:pt x="12779" y="4829"/>
                      <a:pt x="12590" y="5271"/>
                    </a:cubicBezTo>
                    <a:cubicBezTo>
                      <a:pt x="12438" y="5624"/>
                      <a:pt x="12287" y="5991"/>
                      <a:pt x="12160" y="6357"/>
                    </a:cubicBezTo>
                    <a:cubicBezTo>
                      <a:pt x="11845" y="7228"/>
                      <a:pt x="11655" y="8112"/>
                      <a:pt x="11668" y="9034"/>
                    </a:cubicBezTo>
                    <a:cubicBezTo>
                      <a:pt x="11681" y="9375"/>
                      <a:pt x="11668" y="9703"/>
                      <a:pt x="11668" y="10031"/>
                    </a:cubicBezTo>
                    <a:lnTo>
                      <a:pt x="11681" y="10031"/>
                    </a:lnTo>
                    <a:lnTo>
                      <a:pt x="11681" y="10928"/>
                    </a:lnTo>
                    <a:cubicBezTo>
                      <a:pt x="11681" y="11306"/>
                      <a:pt x="11668" y="11673"/>
                      <a:pt x="11617" y="12039"/>
                    </a:cubicBezTo>
                    <a:cubicBezTo>
                      <a:pt x="11580" y="12329"/>
                      <a:pt x="11504" y="12594"/>
                      <a:pt x="11352" y="12834"/>
                    </a:cubicBezTo>
                    <a:cubicBezTo>
                      <a:pt x="11262" y="12999"/>
                      <a:pt x="11172" y="13072"/>
                      <a:pt x="11047" y="13072"/>
                    </a:cubicBezTo>
                    <a:cubicBezTo>
                      <a:pt x="10979" y="13072"/>
                      <a:pt x="10902" y="13051"/>
                      <a:pt x="10809" y="13011"/>
                    </a:cubicBezTo>
                    <a:cubicBezTo>
                      <a:pt x="10734" y="12973"/>
                      <a:pt x="10658" y="12935"/>
                      <a:pt x="10595" y="12897"/>
                    </a:cubicBezTo>
                    <a:cubicBezTo>
                      <a:pt x="10431" y="12784"/>
                      <a:pt x="10279" y="12645"/>
                      <a:pt x="10140" y="12493"/>
                    </a:cubicBezTo>
                    <a:cubicBezTo>
                      <a:pt x="9862" y="12190"/>
                      <a:pt x="9597" y="11862"/>
                      <a:pt x="9357" y="11508"/>
                    </a:cubicBezTo>
                    <a:cubicBezTo>
                      <a:pt x="8764" y="10637"/>
                      <a:pt x="8271" y="9703"/>
                      <a:pt x="7792" y="8756"/>
                    </a:cubicBezTo>
                    <a:cubicBezTo>
                      <a:pt x="7350" y="7885"/>
                      <a:pt x="6958" y="7001"/>
                      <a:pt x="6592" y="6092"/>
                    </a:cubicBezTo>
                    <a:cubicBezTo>
                      <a:pt x="6264" y="5296"/>
                      <a:pt x="5910" y="4513"/>
                      <a:pt x="5443" y="3781"/>
                    </a:cubicBezTo>
                    <a:cubicBezTo>
                      <a:pt x="5115" y="3250"/>
                      <a:pt x="4761" y="2733"/>
                      <a:pt x="4306" y="2303"/>
                    </a:cubicBezTo>
                    <a:cubicBezTo>
                      <a:pt x="3877" y="1887"/>
                      <a:pt x="3372" y="1584"/>
                      <a:pt x="2766" y="1483"/>
                    </a:cubicBezTo>
                    <a:cubicBezTo>
                      <a:pt x="2637" y="1459"/>
                      <a:pt x="2511" y="1448"/>
                      <a:pt x="2390" y="1448"/>
                    </a:cubicBezTo>
                    <a:cubicBezTo>
                      <a:pt x="1916" y="1448"/>
                      <a:pt x="1499" y="1624"/>
                      <a:pt x="1137" y="1975"/>
                    </a:cubicBezTo>
                    <a:cubicBezTo>
                      <a:pt x="872" y="2228"/>
                      <a:pt x="670" y="2531"/>
                      <a:pt x="544" y="2872"/>
                    </a:cubicBezTo>
                    <a:cubicBezTo>
                      <a:pt x="177" y="3768"/>
                      <a:pt x="51" y="4703"/>
                      <a:pt x="152" y="5675"/>
                    </a:cubicBezTo>
                    <a:cubicBezTo>
                      <a:pt x="253" y="6735"/>
                      <a:pt x="594" y="7695"/>
                      <a:pt x="1150" y="8579"/>
                    </a:cubicBezTo>
                    <a:cubicBezTo>
                      <a:pt x="1781" y="9589"/>
                      <a:pt x="2564" y="10486"/>
                      <a:pt x="3498" y="11231"/>
                    </a:cubicBezTo>
                    <a:cubicBezTo>
                      <a:pt x="4067" y="11698"/>
                      <a:pt x="4685" y="12089"/>
                      <a:pt x="5354" y="12392"/>
                    </a:cubicBezTo>
                    <a:cubicBezTo>
                      <a:pt x="5670" y="12531"/>
                      <a:pt x="5986" y="12658"/>
                      <a:pt x="6302" y="12796"/>
                    </a:cubicBezTo>
                    <a:cubicBezTo>
                      <a:pt x="6516" y="12897"/>
                      <a:pt x="6731" y="12998"/>
                      <a:pt x="6945" y="13099"/>
                    </a:cubicBezTo>
                    <a:cubicBezTo>
                      <a:pt x="7084" y="13175"/>
                      <a:pt x="7211" y="13251"/>
                      <a:pt x="7324" y="13365"/>
                    </a:cubicBezTo>
                    <a:cubicBezTo>
                      <a:pt x="7539" y="13567"/>
                      <a:pt x="7615" y="13807"/>
                      <a:pt x="7539" y="14097"/>
                    </a:cubicBezTo>
                    <a:cubicBezTo>
                      <a:pt x="7451" y="14463"/>
                      <a:pt x="7249" y="14754"/>
                      <a:pt x="6958" y="14994"/>
                    </a:cubicBezTo>
                    <a:cubicBezTo>
                      <a:pt x="6605" y="15284"/>
                      <a:pt x="6200" y="15486"/>
                      <a:pt x="5784" y="15663"/>
                    </a:cubicBezTo>
                    <a:cubicBezTo>
                      <a:pt x="5279" y="15877"/>
                      <a:pt x="4736" y="16004"/>
                      <a:pt x="4205" y="16143"/>
                    </a:cubicBezTo>
                    <a:cubicBezTo>
                      <a:pt x="3864" y="16231"/>
                      <a:pt x="3524" y="16332"/>
                      <a:pt x="3195" y="16471"/>
                    </a:cubicBezTo>
                    <a:cubicBezTo>
                      <a:pt x="1907" y="17001"/>
                      <a:pt x="998" y="17936"/>
                      <a:pt x="493" y="19224"/>
                    </a:cubicBezTo>
                    <a:cubicBezTo>
                      <a:pt x="1" y="20474"/>
                      <a:pt x="177" y="21648"/>
                      <a:pt x="998" y="22721"/>
                    </a:cubicBezTo>
                    <a:cubicBezTo>
                      <a:pt x="1162" y="22923"/>
                      <a:pt x="1364" y="23087"/>
                      <a:pt x="1579" y="23239"/>
                    </a:cubicBezTo>
                    <a:cubicBezTo>
                      <a:pt x="1892" y="23440"/>
                      <a:pt x="2216" y="23544"/>
                      <a:pt x="2550" y="23544"/>
                    </a:cubicBezTo>
                    <a:cubicBezTo>
                      <a:pt x="2741" y="23544"/>
                      <a:pt x="2935" y="23510"/>
                      <a:pt x="3132" y="23441"/>
                    </a:cubicBezTo>
                    <a:cubicBezTo>
                      <a:pt x="3536" y="23302"/>
                      <a:pt x="3877" y="23087"/>
                      <a:pt x="4205" y="22835"/>
                    </a:cubicBezTo>
                    <a:cubicBezTo>
                      <a:pt x="4559" y="22557"/>
                      <a:pt x="4900" y="22254"/>
                      <a:pt x="5228" y="21938"/>
                    </a:cubicBezTo>
                    <a:cubicBezTo>
                      <a:pt x="5759" y="21408"/>
                      <a:pt x="6289" y="20878"/>
                      <a:pt x="6832" y="20347"/>
                    </a:cubicBezTo>
                    <a:cubicBezTo>
                      <a:pt x="7198" y="19994"/>
                      <a:pt x="7577" y="19653"/>
                      <a:pt x="7994" y="19350"/>
                    </a:cubicBezTo>
                    <a:cubicBezTo>
                      <a:pt x="8246" y="19173"/>
                      <a:pt x="8511" y="19009"/>
                      <a:pt x="8802" y="18883"/>
                    </a:cubicBezTo>
                    <a:cubicBezTo>
                      <a:pt x="8941" y="18820"/>
                      <a:pt x="9079" y="18769"/>
                      <a:pt x="9244" y="18769"/>
                    </a:cubicBezTo>
                    <a:cubicBezTo>
                      <a:pt x="9496" y="18769"/>
                      <a:pt x="9635" y="18883"/>
                      <a:pt x="9686" y="19135"/>
                    </a:cubicBezTo>
                    <a:cubicBezTo>
                      <a:pt x="9686" y="19173"/>
                      <a:pt x="9698" y="19211"/>
                      <a:pt x="9698" y="19249"/>
                    </a:cubicBezTo>
                    <a:cubicBezTo>
                      <a:pt x="9698" y="19476"/>
                      <a:pt x="9698" y="19716"/>
                      <a:pt x="9660" y="19943"/>
                    </a:cubicBezTo>
                    <a:cubicBezTo>
                      <a:pt x="9559" y="20486"/>
                      <a:pt x="9395" y="21017"/>
                      <a:pt x="9231" y="21547"/>
                    </a:cubicBezTo>
                    <a:cubicBezTo>
                      <a:pt x="8953" y="22431"/>
                      <a:pt x="8600" y="23302"/>
                      <a:pt x="8208" y="24148"/>
                    </a:cubicBezTo>
                    <a:cubicBezTo>
                      <a:pt x="7968" y="24666"/>
                      <a:pt x="7741" y="25196"/>
                      <a:pt x="7615" y="25752"/>
                    </a:cubicBezTo>
                    <a:cubicBezTo>
                      <a:pt x="7488" y="26307"/>
                      <a:pt x="7526" y="26850"/>
                      <a:pt x="7741" y="27381"/>
                    </a:cubicBezTo>
                    <a:cubicBezTo>
                      <a:pt x="7994" y="27999"/>
                      <a:pt x="8360" y="28542"/>
                      <a:pt x="8865" y="28997"/>
                    </a:cubicBezTo>
                    <a:cubicBezTo>
                      <a:pt x="9330" y="29422"/>
                      <a:pt x="9865" y="29623"/>
                      <a:pt x="10457" y="29623"/>
                    </a:cubicBezTo>
                    <a:cubicBezTo>
                      <a:pt x="10621" y="29623"/>
                      <a:pt x="10789" y="29608"/>
                      <a:pt x="10961" y="29578"/>
                    </a:cubicBezTo>
                    <a:cubicBezTo>
                      <a:pt x="11845" y="29426"/>
                      <a:pt x="12565" y="28959"/>
                      <a:pt x="13145" y="28290"/>
                    </a:cubicBezTo>
                    <a:cubicBezTo>
                      <a:pt x="14080" y="27229"/>
                      <a:pt x="14585" y="25979"/>
                      <a:pt x="14698" y="24577"/>
                    </a:cubicBezTo>
                    <a:cubicBezTo>
                      <a:pt x="14774" y="23731"/>
                      <a:pt x="14736" y="22885"/>
                      <a:pt x="14623" y="22052"/>
                    </a:cubicBezTo>
                    <a:cubicBezTo>
                      <a:pt x="14547" y="21459"/>
                      <a:pt x="14446" y="20878"/>
                      <a:pt x="14370" y="20284"/>
                    </a:cubicBezTo>
                    <a:cubicBezTo>
                      <a:pt x="14332" y="20057"/>
                      <a:pt x="14332" y="19830"/>
                      <a:pt x="14345" y="19602"/>
                    </a:cubicBezTo>
                    <a:cubicBezTo>
                      <a:pt x="14358" y="19413"/>
                      <a:pt x="14421" y="19249"/>
                      <a:pt x="14547" y="19097"/>
                    </a:cubicBezTo>
                    <a:cubicBezTo>
                      <a:pt x="14665" y="18963"/>
                      <a:pt x="14813" y="18893"/>
                      <a:pt x="14968" y="18893"/>
                    </a:cubicBezTo>
                    <a:cubicBezTo>
                      <a:pt x="15062" y="18893"/>
                      <a:pt x="15159" y="18919"/>
                      <a:pt x="15254" y="18971"/>
                    </a:cubicBezTo>
                    <a:cubicBezTo>
                      <a:pt x="15355" y="19034"/>
                      <a:pt x="15443" y="19110"/>
                      <a:pt x="15532" y="19198"/>
                    </a:cubicBezTo>
                    <a:cubicBezTo>
                      <a:pt x="15873" y="19514"/>
                      <a:pt x="16163" y="19880"/>
                      <a:pt x="16403" y="20272"/>
                    </a:cubicBezTo>
                    <a:cubicBezTo>
                      <a:pt x="16757" y="20840"/>
                      <a:pt x="17098" y="21395"/>
                      <a:pt x="17451" y="21964"/>
                    </a:cubicBezTo>
                    <a:cubicBezTo>
                      <a:pt x="17817" y="22570"/>
                      <a:pt x="18171" y="23176"/>
                      <a:pt x="18537" y="23769"/>
                    </a:cubicBezTo>
                    <a:cubicBezTo>
                      <a:pt x="18752" y="24148"/>
                      <a:pt x="19017" y="24489"/>
                      <a:pt x="19320" y="24792"/>
                    </a:cubicBezTo>
                    <a:cubicBezTo>
                      <a:pt x="20153" y="25600"/>
                      <a:pt x="21126" y="26181"/>
                      <a:pt x="22212" y="26535"/>
                    </a:cubicBezTo>
                    <a:cubicBezTo>
                      <a:pt x="22666" y="26673"/>
                      <a:pt x="23133" y="26749"/>
                      <a:pt x="23613" y="26762"/>
                    </a:cubicBezTo>
                    <a:cubicBezTo>
                      <a:pt x="23658" y="26763"/>
                      <a:pt x="23704" y="26764"/>
                      <a:pt x="23749" y="26764"/>
                    </a:cubicBezTo>
                    <a:cubicBezTo>
                      <a:pt x="24148" y="26764"/>
                      <a:pt x="24555" y="26715"/>
                      <a:pt x="24952" y="26636"/>
                    </a:cubicBezTo>
                    <a:cubicBezTo>
                      <a:pt x="25293" y="26560"/>
                      <a:pt x="25621" y="26471"/>
                      <a:pt x="25924" y="26320"/>
                    </a:cubicBezTo>
                    <a:cubicBezTo>
                      <a:pt x="26543" y="26030"/>
                      <a:pt x="26871" y="25537"/>
                      <a:pt x="26997" y="24880"/>
                    </a:cubicBezTo>
                    <a:cubicBezTo>
                      <a:pt x="27098" y="24338"/>
                      <a:pt x="27060" y="23807"/>
                      <a:pt x="26896" y="23277"/>
                    </a:cubicBezTo>
                    <a:cubicBezTo>
                      <a:pt x="26795" y="22936"/>
                      <a:pt x="26669" y="22608"/>
                      <a:pt x="26505" y="22292"/>
                    </a:cubicBezTo>
                    <a:cubicBezTo>
                      <a:pt x="26126" y="21522"/>
                      <a:pt x="25659" y="20802"/>
                      <a:pt x="25103" y="20133"/>
                    </a:cubicBezTo>
                    <a:cubicBezTo>
                      <a:pt x="24686" y="19615"/>
                      <a:pt x="24245" y="19123"/>
                      <a:pt x="23752" y="18668"/>
                    </a:cubicBezTo>
                    <a:cubicBezTo>
                      <a:pt x="23525" y="18453"/>
                      <a:pt x="23285" y="18277"/>
                      <a:pt x="23007" y="18112"/>
                    </a:cubicBezTo>
                    <a:cubicBezTo>
                      <a:pt x="22590" y="17847"/>
                      <a:pt x="22136" y="17708"/>
                      <a:pt x="21669" y="17595"/>
                    </a:cubicBezTo>
                    <a:cubicBezTo>
                      <a:pt x="21088" y="17456"/>
                      <a:pt x="20520" y="17330"/>
                      <a:pt x="19939" y="17178"/>
                    </a:cubicBezTo>
                    <a:cubicBezTo>
                      <a:pt x="19143" y="16963"/>
                      <a:pt x="18423" y="16585"/>
                      <a:pt x="17792" y="16067"/>
                    </a:cubicBezTo>
                    <a:cubicBezTo>
                      <a:pt x="17678" y="15966"/>
                      <a:pt x="17565" y="15865"/>
                      <a:pt x="17464" y="15751"/>
                    </a:cubicBezTo>
                    <a:cubicBezTo>
                      <a:pt x="17388" y="15663"/>
                      <a:pt x="17401" y="15600"/>
                      <a:pt x="17489" y="15524"/>
                    </a:cubicBezTo>
                    <a:cubicBezTo>
                      <a:pt x="17603" y="15435"/>
                      <a:pt x="17742" y="15385"/>
                      <a:pt x="17881" y="15360"/>
                    </a:cubicBezTo>
                    <a:cubicBezTo>
                      <a:pt x="18057" y="15309"/>
                      <a:pt x="18247" y="15271"/>
                      <a:pt x="18449" y="15271"/>
                    </a:cubicBezTo>
                    <a:cubicBezTo>
                      <a:pt x="18891" y="15271"/>
                      <a:pt x="19345" y="15284"/>
                      <a:pt x="19800" y="15309"/>
                    </a:cubicBezTo>
                    <a:cubicBezTo>
                      <a:pt x="20341" y="15344"/>
                      <a:pt x="20871" y="15399"/>
                      <a:pt x="21410" y="15399"/>
                    </a:cubicBezTo>
                    <a:cubicBezTo>
                      <a:pt x="21463" y="15399"/>
                      <a:pt x="21515" y="15399"/>
                      <a:pt x="21568" y="15398"/>
                    </a:cubicBezTo>
                    <a:cubicBezTo>
                      <a:pt x="21719" y="15398"/>
                      <a:pt x="21871" y="15410"/>
                      <a:pt x="22022" y="15410"/>
                    </a:cubicBezTo>
                    <a:cubicBezTo>
                      <a:pt x="22378" y="15439"/>
                      <a:pt x="22734" y="15456"/>
                      <a:pt x="23090" y="15456"/>
                    </a:cubicBezTo>
                    <a:cubicBezTo>
                      <a:pt x="23656" y="15456"/>
                      <a:pt x="24222" y="15415"/>
                      <a:pt x="24788" y="15322"/>
                    </a:cubicBezTo>
                    <a:cubicBezTo>
                      <a:pt x="25583" y="15208"/>
                      <a:pt x="26341" y="14918"/>
                      <a:pt x="27010" y="14438"/>
                    </a:cubicBezTo>
                    <a:cubicBezTo>
                      <a:pt x="27666" y="13983"/>
                      <a:pt x="28096" y="13365"/>
                      <a:pt x="28310" y="12582"/>
                    </a:cubicBezTo>
                    <a:cubicBezTo>
                      <a:pt x="28512" y="11900"/>
                      <a:pt x="28449" y="11243"/>
                      <a:pt x="28121" y="10599"/>
                    </a:cubicBezTo>
                    <a:cubicBezTo>
                      <a:pt x="27831" y="10044"/>
                      <a:pt x="27452" y="9551"/>
                      <a:pt x="26985" y="9122"/>
                    </a:cubicBezTo>
                    <a:cubicBezTo>
                      <a:pt x="26618" y="8768"/>
                      <a:pt x="26176" y="8541"/>
                      <a:pt x="25671" y="8428"/>
                    </a:cubicBezTo>
                    <a:cubicBezTo>
                      <a:pt x="25387" y="8364"/>
                      <a:pt x="25103" y="8339"/>
                      <a:pt x="24819" y="8339"/>
                    </a:cubicBezTo>
                    <a:cubicBezTo>
                      <a:pt x="24535" y="8339"/>
                      <a:pt x="24251" y="8364"/>
                      <a:pt x="23967" y="8402"/>
                    </a:cubicBezTo>
                    <a:cubicBezTo>
                      <a:pt x="23058" y="8516"/>
                      <a:pt x="22174" y="8756"/>
                      <a:pt x="21302" y="9046"/>
                    </a:cubicBezTo>
                    <a:cubicBezTo>
                      <a:pt x="20406" y="9362"/>
                      <a:pt x="19522" y="9715"/>
                      <a:pt x="18638" y="10094"/>
                    </a:cubicBezTo>
                    <a:cubicBezTo>
                      <a:pt x="18032" y="10359"/>
                      <a:pt x="17413" y="10637"/>
                      <a:pt x="16807" y="10915"/>
                    </a:cubicBezTo>
                    <a:cubicBezTo>
                      <a:pt x="16542" y="11041"/>
                      <a:pt x="16290" y="11142"/>
                      <a:pt x="16012" y="11193"/>
                    </a:cubicBezTo>
                    <a:cubicBezTo>
                      <a:pt x="15927" y="11206"/>
                      <a:pt x="15855" y="11214"/>
                      <a:pt x="15794" y="11214"/>
                    </a:cubicBezTo>
                    <a:cubicBezTo>
                      <a:pt x="15564" y="11214"/>
                      <a:pt x="15491" y="11105"/>
                      <a:pt x="15481" y="10776"/>
                    </a:cubicBezTo>
                    <a:cubicBezTo>
                      <a:pt x="15481" y="10410"/>
                      <a:pt x="15545" y="10069"/>
                      <a:pt x="15646" y="9728"/>
                    </a:cubicBezTo>
                    <a:cubicBezTo>
                      <a:pt x="15986" y="8693"/>
                      <a:pt x="16454" y="7720"/>
                      <a:pt x="17009" y="6786"/>
                    </a:cubicBezTo>
                    <a:cubicBezTo>
                      <a:pt x="17590" y="5788"/>
                      <a:pt x="18196" y="4804"/>
                      <a:pt x="18777" y="3806"/>
                    </a:cubicBezTo>
                    <a:cubicBezTo>
                      <a:pt x="19055" y="3351"/>
                      <a:pt x="19320" y="2884"/>
                      <a:pt x="19535" y="2404"/>
                    </a:cubicBezTo>
                    <a:cubicBezTo>
                      <a:pt x="19711" y="2038"/>
                      <a:pt x="19825" y="1659"/>
                      <a:pt x="19850" y="1243"/>
                    </a:cubicBezTo>
                    <a:cubicBezTo>
                      <a:pt x="19888" y="687"/>
                      <a:pt x="19623" y="207"/>
                      <a:pt x="19004" y="68"/>
                    </a:cubicBezTo>
                    <a:cubicBezTo>
                      <a:pt x="18833" y="26"/>
                      <a:pt x="18655" y="0"/>
                      <a:pt x="184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9"/>
              <p:cNvSpPr/>
              <p:nvPr/>
            </p:nvSpPr>
            <p:spPr>
              <a:xfrm>
                <a:off x="2287800" y="1705175"/>
                <a:ext cx="110825" cy="117975"/>
              </a:xfrm>
              <a:custGeom>
                <a:rect b="b" l="l" r="r" t="t"/>
                <a:pathLst>
                  <a:path extrusionOk="0" h="4719" w="4433">
                    <a:moveTo>
                      <a:pt x="2546" y="0"/>
                    </a:moveTo>
                    <a:cubicBezTo>
                      <a:pt x="2434" y="0"/>
                      <a:pt x="2322" y="11"/>
                      <a:pt x="2210" y="48"/>
                    </a:cubicBezTo>
                    <a:cubicBezTo>
                      <a:pt x="2122" y="61"/>
                      <a:pt x="2033" y="73"/>
                      <a:pt x="1945" y="99"/>
                    </a:cubicBezTo>
                    <a:cubicBezTo>
                      <a:pt x="1730" y="137"/>
                      <a:pt x="1516" y="162"/>
                      <a:pt x="1301" y="225"/>
                    </a:cubicBezTo>
                    <a:cubicBezTo>
                      <a:pt x="1011" y="313"/>
                      <a:pt x="771" y="452"/>
                      <a:pt x="569" y="680"/>
                    </a:cubicBezTo>
                    <a:cubicBezTo>
                      <a:pt x="455" y="818"/>
                      <a:pt x="367" y="957"/>
                      <a:pt x="291" y="1109"/>
                    </a:cubicBezTo>
                    <a:cubicBezTo>
                      <a:pt x="76" y="1551"/>
                      <a:pt x="0" y="2018"/>
                      <a:pt x="0" y="2498"/>
                    </a:cubicBezTo>
                    <a:cubicBezTo>
                      <a:pt x="0" y="2561"/>
                      <a:pt x="13" y="2637"/>
                      <a:pt x="13" y="2700"/>
                    </a:cubicBezTo>
                    <a:cubicBezTo>
                      <a:pt x="13" y="2814"/>
                      <a:pt x="26" y="2927"/>
                      <a:pt x="38" y="3053"/>
                    </a:cubicBezTo>
                    <a:cubicBezTo>
                      <a:pt x="76" y="3331"/>
                      <a:pt x="190" y="3571"/>
                      <a:pt x="392" y="3761"/>
                    </a:cubicBezTo>
                    <a:cubicBezTo>
                      <a:pt x="556" y="3912"/>
                      <a:pt x="733" y="4051"/>
                      <a:pt x="922" y="4165"/>
                    </a:cubicBezTo>
                    <a:cubicBezTo>
                      <a:pt x="1061" y="4253"/>
                      <a:pt x="1213" y="4341"/>
                      <a:pt x="1377" y="4405"/>
                    </a:cubicBezTo>
                    <a:cubicBezTo>
                      <a:pt x="1680" y="4518"/>
                      <a:pt x="1983" y="4607"/>
                      <a:pt x="2286" y="4670"/>
                    </a:cubicBezTo>
                    <a:cubicBezTo>
                      <a:pt x="2413" y="4703"/>
                      <a:pt x="2543" y="4719"/>
                      <a:pt x="2673" y="4719"/>
                    </a:cubicBezTo>
                    <a:cubicBezTo>
                      <a:pt x="2789" y="4719"/>
                      <a:pt x="2905" y="4706"/>
                      <a:pt x="3018" y="4682"/>
                    </a:cubicBezTo>
                    <a:cubicBezTo>
                      <a:pt x="3182" y="4657"/>
                      <a:pt x="3334" y="4607"/>
                      <a:pt x="3473" y="4543"/>
                    </a:cubicBezTo>
                    <a:cubicBezTo>
                      <a:pt x="3700" y="4417"/>
                      <a:pt x="3864" y="4240"/>
                      <a:pt x="3991" y="4013"/>
                    </a:cubicBezTo>
                    <a:cubicBezTo>
                      <a:pt x="4155" y="3723"/>
                      <a:pt x="4243" y="3407"/>
                      <a:pt x="4306" y="3091"/>
                    </a:cubicBezTo>
                    <a:cubicBezTo>
                      <a:pt x="4395" y="2675"/>
                      <a:pt x="4420" y="2245"/>
                      <a:pt x="4420" y="1816"/>
                    </a:cubicBezTo>
                    <a:cubicBezTo>
                      <a:pt x="4432" y="1601"/>
                      <a:pt x="4420" y="1374"/>
                      <a:pt x="4369" y="1172"/>
                    </a:cubicBezTo>
                    <a:cubicBezTo>
                      <a:pt x="4319" y="882"/>
                      <a:pt x="4193" y="642"/>
                      <a:pt x="3965" y="452"/>
                    </a:cubicBezTo>
                    <a:cubicBezTo>
                      <a:pt x="3751" y="288"/>
                      <a:pt x="3511" y="162"/>
                      <a:pt x="3233" y="86"/>
                    </a:cubicBezTo>
                    <a:cubicBezTo>
                      <a:pt x="3081" y="48"/>
                      <a:pt x="2930" y="23"/>
                      <a:pt x="2778" y="10"/>
                    </a:cubicBezTo>
                    <a:cubicBezTo>
                      <a:pt x="2701" y="5"/>
                      <a:pt x="2624" y="0"/>
                      <a:pt x="25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9"/>
              <p:cNvSpPr/>
              <p:nvPr/>
            </p:nvSpPr>
            <p:spPr>
              <a:xfrm>
                <a:off x="2869275" y="1600925"/>
                <a:ext cx="732075" cy="733100"/>
              </a:xfrm>
              <a:custGeom>
                <a:rect b="b" l="l" r="r" t="t"/>
                <a:pathLst>
                  <a:path extrusionOk="0" h="29324" w="29283">
                    <a:moveTo>
                      <a:pt x="10122" y="0"/>
                    </a:moveTo>
                    <a:cubicBezTo>
                      <a:pt x="9550" y="0"/>
                      <a:pt x="8974" y="155"/>
                      <a:pt x="8397" y="468"/>
                    </a:cubicBezTo>
                    <a:cubicBezTo>
                      <a:pt x="8157" y="594"/>
                      <a:pt x="7968" y="758"/>
                      <a:pt x="7791" y="960"/>
                    </a:cubicBezTo>
                    <a:cubicBezTo>
                      <a:pt x="7400" y="1390"/>
                      <a:pt x="7236" y="1882"/>
                      <a:pt x="7337" y="2463"/>
                    </a:cubicBezTo>
                    <a:cubicBezTo>
                      <a:pt x="7412" y="2867"/>
                      <a:pt x="7564" y="3246"/>
                      <a:pt x="7766" y="3612"/>
                    </a:cubicBezTo>
                    <a:cubicBezTo>
                      <a:pt x="7981" y="4016"/>
                      <a:pt x="8221" y="4395"/>
                      <a:pt x="8486" y="4761"/>
                    </a:cubicBezTo>
                    <a:cubicBezTo>
                      <a:pt x="8915" y="5367"/>
                      <a:pt x="9357" y="5986"/>
                      <a:pt x="9786" y="6605"/>
                    </a:cubicBezTo>
                    <a:cubicBezTo>
                      <a:pt x="10089" y="7021"/>
                      <a:pt x="10355" y="7451"/>
                      <a:pt x="10582" y="7918"/>
                    </a:cubicBezTo>
                    <a:cubicBezTo>
                      <a:pt x="10733" y="8196"/>
                      <a:pt x="10847" y="8486"/>
                      <a:pt x="10923" y="8789"/>
                    </a:cubicBezTo>
                    <a:cubicBezTo>
                      <a:pt x="10961" y="8928"/>
                      <a:pt x="10986" y="9080"/>
                      <a:pt x="10961" y="9231"/>
                    </a:cubicBezTo>
                    <a:cubicBezTo>
                      <a:pt x="10923" y="9484"/>
                      <a:pt x="10797" y="9597"/>
                      <a:pt x="10531" y="9610"/>
                    </a:cubicBezTo>
                    <a:lnTo>
                      <a:pt x="10418" y="9610"/>
                    </a:lnTo>
                    <a:cubicBezTo>
                      <a:pt x="10190" y="9572"/>
                      <a:pt x="9963" y="9534"/>
                      <a:pt x="9736" y="9458"/>
                    </a:cubicBezTo>
                    <a:cubicBezTo>
                      <a:pt x="9218" y="9269"/>
                      <a:pt x="8726" y="9029"/>
                      <a:pt x="8233" y="8777"/>
                    </a:cubicBezTo>
                    <a:cubicBezTo>
                      <a:pt x="7400" y="8360"/>
                      <a:pt x="6592" y="7867"/>
                      <a:pt x="5821" y="7350"/>
                    </a:cubicBezTo>
                    <a:cubicBezTo>
                      <a:pt x="5354" y="7034"/>
                      <a:pt x="4862" y="6718"/>
                      <a:pt x="4331" y="6504"/>
                    </a:cubicBezTo>
                    <a:cubicBezTo>
                      <a:pt x="3993" y="6367"/>
                      <a:pt x="3649" y="6297"/>
                      <a:pt x="3301" y="6297"/>
                    </a:cubicBezTo>
                    <a:cubicBezTo>
                      <a:pt x="3103" y="6297"/>
                      <a:pt x="2904" y="6319"/>
                      <a:pt x="2703" y="6365"/>
                    </a:cubicBezTo>
                    <a:cubicBezTo>
                      <a:pt x="2059" y="6529"/>
                      <a:pt x="1453" y="6794"/>
                      <a:pt x="935" y="7211"/>
                    </a:cubicBezTo>
                    <a:cubicBezTo>
                      <a:pt x="291" y="7716"/>
                      <a:pt x="0" y="8385"/>
                      <a:pt x="13" y="9193"/>
                    </a:cubicBezTo>
                    <a:cubicBezTo>
                      <a:pt x="26" y="10090"/>
                      <a:pt x="379" y="10873"/>
                      <a:pt x="947" y="11555"/>
                    </a:cubicBezTo>
                    <a:cubicBezTo>
                      <a:pt x="1844" y="12653"/>
                      <a:pt x="2993" y="13360"/>
                      <a:pt x="4357" y="13688"/>
                    </a:cubicBezTo>
                    <a:cubicBezTo>
                      <a:pt x="5178" y="13891"/>
                      <a:pt x="6011" y="13992"/>
                      <a:pt x="6857" y="14017"/>
                    </a:cubicBezTo>
                    <a:cubicBezTo>
                      <a:pt x="7450" y="14029"/>
                      <a:pt x="8044" y="14042"/>
                      <a:pt x="8637" y="14055"/>
                    </a:cubicBezTo>
                    <a:cubicBezTo>
                      <a:pt x="8865" y="14055"/>
                      <a:pt x="9092" y="14093"/>
                      <a:pt x="9319" y="14143"/>
                    </a:cubicBezTo>
                    <a:cubicBezTo>
                      <a:pt x="9509" y="14181"/>
                      <a:pt x="9660" y="14282"/>
                      <a:pt x="9774" y="14421"/>
                    </a:cubicBezTo>
                    <a:cubicBezTo>
                      <a:pt x="9963" y="14635"/>
                      <a:pt x="9976" y="14913"/>
                      <a:pt x="9786" y="15141"/>
                    </a:cubicBezTo>
                    <a:cubicBezTo>
                      <a:pt x="9723" y="15229"/>
                      <a:pt x="9622" y="15305"/>
                      <a:pt x="9521" y="15380"/>
                    </a:cubicBezTo>
                    <a:cubicBezTo>
                      <a:pt x="9155" y="15671"/>
                      <a:pt x="8751" y="15886"/>
                      <a:pt x="8322" y="16062"/>
                    </a:cubicBezTo>
                    <a:cubicBezTo>
                      <a:pt x="7716" y="16315"/>
                      <a:pt x="7097" y="16567"/>
                      <a:pt x="6491" y="16820"/>
                    </a:cubicBezTo>
                    <a:cubicBezTo>
                      <a:pt x="5834" y="17085"/>
                      <a:pt x="5178" y="17338"/>
                      <a:pt x="4534" y="17603"/>
                    </a:cubicBezTo>
                    <a:cubicBezTo>
                      <a:pt x="4129" y="17767"/>
                      <a:pt x="3738" y="17969"/>
                      <a:pt x="3397" y="18222"/>
                    </a:cubicBezTo>
                    <a:cubicBezTo>
                      <a:pt x="2463" y="18903"/>
                      <a:pt x="1743" y="19775"/>
                      <a:pt x="1213" y="20797"/>
                    </a:cubicBezTo>
                    <a:cubicBezTo>
                      <a:pt x="998" y="21214"/>
                      <a:pt x="846" y="21669"/>
                      <a:pt x="758" y="22136"/>
                    </a:cubicBezTo>
                    <a:cubicBezTo>
                      <a:pt x="670" y="22578"/>
                      <a:pt x="657" y="23032"/>
                      <a:pt x="670" y="23474"/>
                    </a:cubicBezTo>
                    <a:cubicBezTo>
                      <a:pt x="695" y="23815"/>
                      <a:pt x="720" y="24156"/>
                      <a:pt x="821" y="24485"/>
                    </a:cubicBezTo>
                    <a:cubicBezTo>
                      <a:pt x="1011" y="25141"/>
                      <a:pt x="1440" y="25545"/>
                      <a:pt x="2071" y="25772"/>
                    </a:cubicBezTo>
                    <a:cubicBezTo>
                      <a:pt x="2428" y="25912"/>
                      <a:pt x="2790" y="25973"/>
                      <a:pt x="3162" y="25973"/>
                    </a:cubicBezTo>
                    <a:cubicBezTo>
                      <a:pt x="3331" y="25973"/>
                      <a:pt x="3502" y="25960"/>
                      <a:pt x="3675" y="25937"/>
                    </a:cubicBezTo>
                    <a:cubicBezTo>
                      <a:pt x="4016" y="25886"/>
                      <a:pt x="4357" y="25810"/>
                      <a:pt x="4698" y="25709"/>
                    </a:cubicBezTo>
                    <a:cubicBezTo>
                      <a:pt x="5531" y="25457"/>
                      <a:pt x="6314" y="25116"/>
                      <a:pt x="7072" y="24674"/>
                    </a:cubicBezTo>
                    <a:cubicBezTo>
                      <a:pt x="7640" y="24346"/>
                      <a:pt x="8195" y="23979"/>
                      <a:pt x="8726" y="23575"/>
                    </a:cubicBezTo>
                    <a:cubicBezTo>
                      <a:pt x="8966" y="23386"/>
                      <a:pt x="9193" y="23171"/>
                      <a:pt x="9395" y="22931"/>
                    </a:cubicBezTo>
                    <a:cubicBezTo>
                      <a:pt x="9711" y="22565"/>
                      <a:pt x="9925" y="22136"/>
                      <a:pt x="10115" y="21694"/>
                    </a:cubicBezTo>
                    <a:cubicBezTo>
                      <a:pt x="10342" y="21151"/>
                      <a:pt x="10569" y="20595"/>
                      <a:pt x="10809" y="20052"/>
                    </a:cubicBezTo>
                    <a:cubicBezTo>
                      <a:pt x="11150" y="19307"/>
                      <a:pt x="11630" y="18651"/>
                      <a:pt x="12261" y="18108"/>
                    </a:cubicBezTo>
                    <a:cubicBezTo>
                      <a:pt x="12375" y="18020"/>
                      <a:pt x="12489" y="17919"/>
                      <a:pt x="12615" y="17843"/>
                    </a:cubicBezTo>
                    <a:cubicBezTo>
                      <a:pt x="12652" y="17820"/>
                      <a:pt x="12684" y="17808"/>
                      <a:pt x="12713" y="17808"/>
                    </a:cubicBezTo>
                    <a:cubicBezTo>
                      <a:pt x="12762" y="17808"/>
                      <a:pt x="12802" y="17842"/>
                      <a:pt x="12842" y="17906"/>
                    </a:cubicBezTo>
                    <a:cubicBezTo>
                      <a:pt x="12905" y="18032"/>
                      <a:pt x="12931" y="18171"/>
                      <a:pt x="12943" y="18310"/>
                    </a:cubicBezTo>
                    <a:cubicBezTo>
                      <a:pt x="12956" y="18499"/>
                      <a:pt x="12968" y="18689"/>
                      <a:pt x="12931" y="18878"/>
                    </a:cubicBezTo>
                    <a:cubicBezTo>
                      <a:pt x="12867" y="19333"/>
                      <a:pt x="12779" y="19775"/>
                      <a:pt x="12678" y="20217"/>
                    </a:cubicBezTo>
                    <a:cubicBezTo>
                      <a:pt x="12539" y="20785"/>
                      <a:pt x="12388" y="21366"/>
                      <a:pt x="12299" y="21947"/>
                    </a:cubicBezTo>
                    <a:cubicBezTo>
                      <a:pt x="12274" y="22098"/>
                      <a:pt x="12249" y="22250"/>
                      <a:pt x="12211" y="22388"/>
                    </a:cubicBezTo>
                    <a:cubicBezTo>
                      <a:pt x="11996" y="23298"/>
                      <a:pt x="11857" y="24207"/>
                      <a:pt x="11857" y="25129"/>
                    </a:cubicBezTo>
                    <a:cubicBezTo>
                      <a:pt x="11845" y="25949"/>
                      <a:pt x="12009" y="26732"/>
                      <a:pt x="12375" y="27465"/>
                    </a:cubicBezTo>
                    <a:cubicBezTo>
                      <a:pt x="12716" y="28197"/>
                      <a:pt x="13259" y="28727"/>
                      <a:pt x="13991" y="29056"/>
                    </a:cubicBezTo>
                    <a:cubicBezTo>
                      <a:pt x="14367" y="29232"/>
                      <a:pt x="14751" y="29323"/>
                      <a:pt x="15141" y="29323"/>
                    </a:cubicBezTo>
                    <a:cubicBezTo>
                      <a:pt x="15420" y="29323"/>
                      <a:pt x="15702" y="29277"/>
                      <a:pt x="15986" y="29182"/>
                    </a:cubicBezTo>
                    <a:cubicBezTo>
                      <a:pt x="16580" y="28992"/>
                      <a:pt x="17123" y="28702"/>
                      <a:pt x="17628" y="28311"/>
                    </a:cubicBezTo>
                    <a:cubicBezTo>
                      <a:pt x="18032" y="27995"/>
                      <a:pt x="18322" y="27603"/>
                      <a:pt x="18512" y="27124"/>
                    </a:cubicBezTo>
                    <a:cubicBezTo>
                      <a:pt x="18739" y="26581"/>
                      <a:pt x="18802" y="26012"/>
                      <a:pt x="18827" y="25444"/>
                    </a:cubicBezTo>
                    <a:cubicBezTo>
                      <a:pt x="18853" y="24522"/>
                      <a:pt x="18764" y="23613"/>
                      <a:pt x="18613" y="22717"/>
                    </a:cubicBezTo>
                    <a:cubicBezTo>
                      <a:pt x="18449" y="21770"/>
                      <a:pt x="18246" y="20848"/>
                      <a:pt x="18007" y="19914"/>
                    </a:cubicBezTo>
                    <a:cubicBezTo>
                      <a:pt x="17842" y="19270"/>
                      <a:pt x="17666" y="18613"/>
                      <a:pt x="17489" y="17969"/>
                    </a:cubicBezTo>
                    <a:cubicBezTo>
                      <a:pt x="17413" y="17691"/>
                      <a:pt x="17350" y="17426"/>
                      <a:pt x="17350" y="17136"/>
                    </a:cubicBezTo>
                    <a:cubicBezTo>
                      <a:pt x="17350" y="16804"/>
                      <a:pt x="17401" y="16676"/>
                      <a:pt x="17650" y="16676"/>
                    </a:cubicBezTo>
                    <a:cubicBezTo>
                      <a:pt x="17704" y="16676"/>
                      <a:pt x="17768" y="16682"/>
                      <a:pt x="17842" y="16694"/>
                    </a:cubicBezTo>
                    <a:cubicBezTo>
                      <a:pt x="18196" y="16744"/>
                      <a:pt x="18524" y="16858"/>
                      <a:pt x="18840" y="17022"/>
                    </a:cubicBezTo>
                    <a:cubicBezTo>
                      <a:pt x="19812" y="17527"/>
                      <a:pt x="20696" y="18146"/>
                      <a:pt x="21542" y="18840"/>
                    </a:cubicBezTo>
                    <a:cubicBezTo>
                      <a:pt x="22426" y="19573"/>
                      <a:pt x="23297" y="20318"/>
                      <a:pt x="24181" y="21063"/>
                    </a:cubicBezTo>
                    <a:cubicBezTo>
                      <a:pt x="24585" y="21416"/>
                      <a:pt x="25015" y="21744"/>
                      <a:pt x="25457" y="22035"/>
                    </a:cubicBezTo>
                    <a:cubicBezTo>
                      <a:pt x="25785" y="22262"/>
                      <a:pt x="26138" y="22452"/>
                      <a:pt x="26542" y="22540"/>
                    </a:cubicBezTo>
                    <a:cubicBezTo>
                      <a:pt x="26649" y="22565"/>
                      <a:pt x="26754" y="22577"/>
                      <a:pt x="26856" y="22577"/>
                    </a:cubicBezTo>
                    <a:cubicBezTo>
                      <a:pt x="27277" y="22577"/>
                      <a:pt x="27650" y="22363"/>
                      <a:pt x="27843" y="21896"/>
                    </a:cubicBezTo>
                    <a:cubicBezTo>
                      <a:pt x="27944" y="21643"/>
                      <a:pt x="28007" y="21391"/>
                      <a:pt x="28020" y="21138"/>
                    </a:cubicBezTo>
                    <a:cubicBezTo>
                      <a:pt x="28032" y="20797"/>
                      <a:pt x="28045" y="20457"/>
                      <a:pt x="28020" y="20116"/>
                    </a:cubicBezTo>
                    <a:cubicBezTo>
                      <a:pt x="27894" y="18588"/>
                      <a:pt x="27313" y="17300"/>
                      <a:pt x="26126" y="16302"/>
                    </a:cubicBezTo>
                    <a:cubicBezTo>
                      <a:pt x="25747" y="15999"/>
                      <a:pt x="25356" y="15721"/>
                      <a:pt x="24951" y="15456"/>
                    </a:cubicBezTo>
                    <a:cubicBezTo>
                      <a:pt x="24547" y="15216"/>
                      <a:pt x="24143" y="14976"/>
                      <a:pt x="23739" y="14724"/>
                    </a:cubicBezTo>
                    <a:cubicBezTo>
                      <a:pt x="23411" y="14509"/>
                      <a:pt x="23083" y="14307"/>
                      <a:pt x="22742" y="14118"/>
                    </a:cubicBezTo>
                    <a:cubicBezTo>
                      <a:pt x="21934" y="13676"/>
                      <a:pt x="21088" y="13335"/>
                      <a:pt x="20166" y="13209"/>
                    </a:cubicBezTo>
                    <a:cubicBezTo>
                      <a:pt x="19838" y="13158"/>
                      <a:pt x="19509" y="13095"/>
                      <a:pt x="19181" y="13044"/>
                    </a:cubicBezTo>
                    <a:lnTo>
                      <a:pt x="19194" y="13044"/>
                    </a:lnTo>
                    <a:cubicBezTo>
                      <a:pt x="18903" y="12994"/>
                      <a:pt x="18600" y="12943"/>
                      <a:pt x="18310" y="12893"/>
                    </a:cubicBezTo>
                    <a:cubicBezTo>
                      <a:pt x="17943" y="12842"/>
                      <a:pt x="17577" y="12779"/>
                      <a:pt x="17211" y="12666"/>
                    </a:cubicBezTo>
                    <a:cubicBezTo>
                      <a:pt x="16946" y="12577"/>
                      <a:pt x="16693" y="12464"/>
                      <a:pt x="16479" y="12274"/>
                    </a:cubicBezTo>
                    <a:cubicBezTo>
                      <a:pt x="16251" y="12097"/>
                      <a:pt x="16239" y="11946"/>
                      <a:pt x="16390" y="11706"/>
                    </a:cubicBezTo>
                    <a:cubicBezTo>
                      <a:pt x="16441" y="11630"/>
                      <a:pt x="16491" y="11567"/>
                      <a:pt x="16542" y="11517"/>
                    </a:cubicBezTo>
                    <a:cubicBezTo>
                      <a:pt x="16681" y="11365"/>
                      <a:pt x="16832" y="11239"/>
                      <a:pt x="17009" y="11125"/>
                    </a:cubicBezTo>
                    <a:cubicBezTo>
                      <a:pt x="17363" y="10898"/>
                      <a:pt x="17729" y="10696"/>
                      <a:pt x="18108" y="10519"/>
                    </a:cubicBezTo>
                    <a:cubicBezTo>
                      <a:pt x="19067" y="10077"/>
                      <a:pt x="20065" y="9736"/>
                      <a:pt x="21075" y="9421"/>
                    </a:cubicBezTo>
                    <a:cubicBezTo>
                      <a:pt x="21997" y="9118"/>
                      <a:pt x="22944" y="8865"/>
                      <a:pt x="23891" y="8650"/>
                    </a:cubicBezTo>
                    <a:cubicBezTo>
                      <a:pt x="24737" y="8461"/>
                      <a:pt x="25570" y="8234"/>
                      <a:pt x="26366" y="7905"/>
                    </a:cubicBezTo>
                    <a:cubicBezTo>
                      <a:pt x="26947" y="7653"/>
                      <a:pt x="27515" y="7400"/>
                      <a:pt x="28007" y="7021"/>
                    </a:cubicBezTo>
                    <a:cubicBezTo>
                      <a:pt x="28487" y="6655"/>
                      <a:pt x="28866" y="6201"/>
                      <a:pt x="29068" y="5620"/>
                    </a:cubicBezTo>
                    <a:cubicBezTo>
                      <a:pt x="29283" y="5026"/>
                      <a:pt x="29207" y="4458"/>
                      <a:pt x="28841" y="3928"/>
                    </a:cubicBezTo>
                    <a:cubicBezTo>
                      <a:pt x="28639" y="3637"/>
                      <a:pt x="28361" y="3397"/>
                      <a:pt x="28058" y="3208"/>
                    </a:cubicBezTo>
                    <a:cubicBezTo>
                      <a:pt x="27224" y="2703"/>
                      <a:pt x="26315" y="2438"/>
                      <a:pt x="25343" y="2362"/>
                    </a:cubicBezTo>
                    <a:cubicBezTo>
                      <a:pt x="25205" y="2354"/>
                      <a:pt x="25068" y="2350"/>
                      <a:pt x="24931" y="2350"/>
                    </a:cubicBezTo>
                    <a:cubicBezTo>
                      <a:pt x="24030" y="2350"/>
                      <a:pt x="23158" y="2531"/>
                      <a:pt x="22325" y="2892"/>
                    </a:cubicBezTo>
                    <a:cubicBezTo>
                      <a:pt x="21214" y="3347"/>
                      <a:pt x="20216" y="3978"/>
                      <a:pt x="19320" y="4774"/>
                    </a:cubicBezTo>
                    <a:cubicBezTo>
                      <a:pt x="18777" y="5266"/>
                      <a:pt x="18284" y="5809"/>
                      <a:pt x="17880" y="6428"/>
                    </a:cubicBezTo>
                    <a:cubicBezTo>
                      <a:pt x="17691" y="6706"/>
                      <a:pt x="17514" y="7009"/>
                      <a:pt x="17325" y="7287"/>
                    </a:cubicBezTo>
                    <a:cubicBezTo>
                      <a:pt x="17198" y="7489"/>
                      <a:pt x="17060" y="7691"/>
                      <a:pt x="16921" y="7880"/>
                    </a:cubicBezTo>
                    <a:cubicBezTo>
                      <a:pt x="16832" y="8006"/>
                      <a:pt x="16731" y="8120"/>
                      <a:pt x="16605" y="8208"/>
                    </a:cubicBezTo>
                    <a:cubicBezTo>
                      <a:pt x="16464" y="8318"/>
                      <a:pt x="16314" y="8374"/>
                      <a:pt x="16154" y="8374"/>
                    </a:cubicBezTo>
                    <a:cubicBezTo>
                      <a:pt x="16055" y="8374"/>
                      <a:pt x="15953" y="8353"/>
                      <a:pt x="15847" y="8309"/>
                    </a:cubicBezTo>
                    <a:cubicBezTo>
                      <a:pt x="15506" y="8158"/>
                      <a:pt x="15254" y="7905"/>
                      <a:pt x="15064" y="7590"/>
                    </a:cubicBezTo>
                    <a:cubicBezTo>
                      <a:pt x="14825" y="7198"/>
                      <a:pt x="14686" y="6769"/>
                      <a:pt x="14585" y="6327"/>
                    </a:cubicBezTo>
                    <a:cubicBezTo>
                      <a:pt x="14458" y="5784"/>
                      <a:pt x="14420" y="5228"/>
                      <a:pt x="14370" y="4685"/>
                    </a:cubicBezTo>
                    <a:cubicBezTo>
                      <a:pt x="14332" y="4332"/>
                      <a:pt x="14294" y="3991"/>
                      <a:pt x="14206" y="3637"/>
                    </a:cubicBezTo>
                    <a:cubicBezTo>
                      <a:pt x="13878" y="2286"/>
                      <a:pt x="13120" y="1226"/>
                      <a:pt x="11920" y="519"/>
                    </a:cubicBezTo>
                    <a:cubicBezTo>
                      <a:pt x="11329" y="174"/>
                      <a:pt x="10728" y="0"/>
                      <a:pt x="10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9"/>
              <p:cNvSpPr/>
              <p:nvPr/>
            </p:nvSpPr>
            <p:spPr>
              <a:xfrm>
                <a:off x="3149600" y="1887525"/>
                <a:ext cx="118700" cy="114425"/>
              </a:xfrm>
              <a:custGeom>
                <a:rect b="b" l="l" r="r" t="t"/>
                <a:pathLst>
                  <a:path extrusionOk="0" h="4577" w="4748">
                    <a:moveTo>
                      <a:pt x="2039" y="1"/>
                    </a:moveTo>
                    <a:cubicBezTo>
                      <a:pt x="1778" y="1"/>
                      <a:pt x="1548" y="67"/>
                      <a:pt x="1351" y="229"/>
                    </a:cubicBezTo>
                    <a:cubicBezTo>
                      <a:pt x="1175" y="368"/>
                      <a:pt x="1010" y="520"/>
                      <a:pt x="871" y="684"/>
                    </a:cubicBezTo>
                    <a:cubicBezTo>
                      <a:pt x="758" y="810"/>
                      <a:pt x="644" y="949"/>
                      <a:pt x="556" y="1101"/>
                    </a:cubicBezTo>
                    <a:cubicBezTo>
                      <a:pt x="404" y="1366"/>
                      <a:pt x="265" y="1656"/>
                      <a:pt x="139" y="1947"/>
                    </a:cubicBezTo>
                    <a:cubicBezTo>
                      <a:pt x="51" y="2187"/>
                      <a:pt x="0" y="2427"/>
                      <a:pt x="13" y="2679"/>
                    </a:cubicBezTo>
                    <a:cubicBezTo>
                      <a:pt x="13" y="2831"/>
                      <a:pt x="38" y="2995"/>
                      <a:pt x="89" y="3134"/>
                    </a:cubicBezTo>
                    <a:cubicBezTo>
                      <a:pt x="177" y="3386"/>
                      <a:pt x="329" y="3576"/>
                      <a:pt x="531" y="3740"/>
                    </a:cubicBezTo>
                    <a:cubicBezTo>
                      <a:pt x="783" y="3942"/>
                      <a:pt x="1074" y="4093"/>
                      <a:pt x="1377" y="4207"/>
                    </a:cubicBezTo>
                    <a:cubicBezTo>
                      <a:pt x="1781" y="4346"/>
                      <a:pt x="2197" y="4447"/>
                      <a:pt x="2614" y="4523"/>
                    </a:cubicBezTo>
                    <a:cubicBezTo>
                      <a:pt x="2791" y="4554"/>
                      <a:pt x="2967" y="4576"/>
                      <a:pt x="3144" y="4576"/>
                    </a:cubicBezTo>
                    <a:cubicBezTo>
                      <a:pt x="3182" y="4576"/>
                      <a:pt x="3220" y="4575"/>
                      <a:pt x="3258" y="4573"/>
                    </a:cubicBezTo>
                    <a:cubicBezTo>
                      <a:pt x="3548" y="4560"/>
                      <a:pt x="3814" y="4485"/>
                      <a:pt x="4028" y="4283"/>
                    </a:cubicBezTo>
                    <a:cubicBezTo>
                      <a:pt x="4230" y="4106"/>
                      <a:pt x="4394" y="3879"/>
                      <a:pt x="4508" y="3626"/>
                    </a:cubicBezTo>
                    <a:cubicBezTo>
                      <a:pt x="4571" y="3487"/>
                      <a:pt x="4622" y="3348"/>
                      <a:pt x="4660" y="3197"/>
                    </a:cubicBezTo>
                    <a:cubicBezTo>
                      <a:pt x="4710" y="3007"/>
                      <a:pt x="4748" y="2818"/>
                      <a:pt x="4723" y="2616"/>
                    </a:cubicBezTo>
                    <a:cubicBezTo>
                      <a:pt x="4710" y="2528"/>
                      <a:pt x="4710" y="2439"/>
                      <a:pt x="4710" y="2351"/>
                    </a:cubicBezTo>
                    <a:cubicBezTo>
                      <a:pt x="4710" y="2136"/>
                      <a:pt x="4710" y="1909"/>
                      <a:pt x="4685" y="1694"/>
                    </a:cubicBezTo>
                    <a:cubicBezTo>
                      <a:pt x="4647" y="1404"/>
                      <a:pt x="4546" y="1126"/>
                      <a:pt x="4357" y="899"/>
                    </a:cubicBezTo>
                    <a:cubicBezTo>
                      <a:pt x="4243" y="772"/>
                      <a:pt x="4117" y="659"/>
                      <a:pt x="3978" y="558"/>
                    </a:cubicBezTo>
                    <a:cubicBezTo>
                      <a:pt x="3574" y="280"/>
                      <a:pt x="3132" y="128"/>
                      <a:pt x="2652" y="53"/>
                    </a:cubicBezTo>
                    <a:cubicBezTo>
                      <a:pt x="2589" y="40"/>
                      <a:pt x="2526" y="40"/>
                      <a:pt x="2463" y="27"/>
                    </a:cubicBezTo>
                    <a:cubicBezTo>
                      <a:pt x="2336" y="15"/>
                      <a:pt x="2223" y="2"/>
                      <a:pt x="2109" y="2"/>
                    </a:cubicBezTo>
                    <a:cubicBezTo>
                      <a:pt x="2085" y="1"/>
                      <a:pt x="2062" y="1"/>
                      <a:pt x="20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4" name="Google Shape;264;p19"/>
            <p:cNvSpPr/>
            <p:nvPr/>
          </p:nvSpPr>
          <p:spPr>
            <a:xfrm>
              <a:off x="8533428" y="4328725"/>
              <a:ext cx="1067262" cy="1724070"/>
            </a:xfrm>
            <a:custGeom>
              <a:rect b="b" l="l" r="r" t="t"/>
              <a:pathLst>
                <a:path extrusionOk="0" h="38778" w="24005">
                  <a:moveTo>
                    <a:pt x="1870" y="0"/>
                  </a:moveTo>
                  <a:cubicBezTo>
                    <a:pt x="1491" y="0"/>
                    <a:pt x="1238" y="215"/>
                    <a:pt x="1024" y="480"/>
                  </a:cubicBezTo>
                  <a:cubicBezTo>
                    <a:pt x="897" y="631"/>
                    <a:pt x="822" y="834"/>
                    <a:pt x="721" y="1010"/>
                  </a:cubicBezTo>
                  <a:cubicBezTo>
                    <a:pt x="695" y="1061"/>
                    <a:pt x="683" y="1124"/>
                    <a:pt x="683" y="1200"/>
                  </a:cubicBezTo>
                  <a:cubicBezTo>
                    <a:pt x="695" y="1326"/>
                    <a:pt x="670" y="1440"/>
                    <a:pt x="632" y="1566"/>
                  </a:cubicBezTo>
                  <a:cubicBezTo>
                    <a:pt x="506" y="1957"/>
                    <a:pt x="405" y="2361"/>
                    <a:pt x="304" y="2765"/>
                  </a:cubicBezTo>
                  <a:cubicBezTo>
                    <a:pt x="178" y="3296"/>
                    <a:pt x="77" y="3839"/>
                    <a:pt x="39" y="4394"/>
                  </a:cubicBezTo>
                  <a:cubicBezTo>
                    <a:pt x="1" y="4899"/>
                    <a:pt x="39" y="5404"/>
                    <a:pt x="140" y="5897"/>
                  </a:cubicBezTo>
                  <a:cubicBezTo>
                    <a:pt x="228" y="6351"/>
                    <a:pt x="329" y="6806"/>
                    <a:pt x="430" y="7261"/>
                  </a:cubicBezTo>
                  <a:cubicBezTo>
                    <a:pt x="607" y="8006"/>
                    <a:pt x="708" y="8763"/>
                    <a:pt x="758" y="9533"/>
                  </a:cubicBezTo>
                  <a:cubicBezTo>
                    <a:pt x="796" y="10001"/>
                    <a:pt x="796" y="10468"/>
                    <a:pt x="809" y="10948"/>
                  </a:cubicBezTo>
                  <a:cubicBezTo>
                    <a:pt x="809" y="11175"/>
                    <a:pt x="784" y="11390"/>
                    <a:pt x="784" y="11617"/>
                  </a:cubicBezTo>
                  <a:cubicBezTo>
                    <a:pt x="771" y="12362"/>
                    <a:pt x="771" y="13094"/>
                    <a:pt x="733" y="13827"/>
                  </a:cubicBezTo>
                  <a:cubicBezTo>
                    <a:pt x="708" y="14180"/>
                    <a:pt x="721" y="14534"/>
                    <a:pt x="695" y="14900"/>
                  </a:cubicBezTo>
                  <a:cubicBezTo>
                    <a:pt x="670" y="15392"/>
                    <a:pt x="670" y="15897"/>
                    <a:pt x="657" y="16403"/>
                  </a:cubicBezTo>
                  <a:cubicBezTo>
                    <a:pt x="632" y="17526"/>
                    <a:pt x="619" y="18663"/>
                    <a:pt x="721" y="19787"/>
                  </a:cubicBezTo>
                  <a:cubicBezTo>
                    <a:pt x="758" y="20153"/>
                    <a:pt x="784" y="20519"/>
                    <a:pt x="834" y="20898"/>
                  </a:cubicBezTo>
                  <a:cubicBezTo>
                    <a:pt x="923" y="21655"/>
                    <a:pt x="1049" y="22400"/>
                    <a:pt x="1213" y="23158"/>
                  </a:cubicBezTo>
                  <a:cubicBezTo>
                    <a:pt x="1440" y="24244"/>
                    <a:pt x="1743" y="25292"/>
                    <a:pt x="2173" y="26327"/>
                  </a:cubicBezTo>
                  <a:cubicBezTo>
                    <a:pt x="2476" y="27060"/>
                    <a:pt x="2817" y="27767"/>
                    <a:pt x="3183" y="28474"/>
                  </a:cubicBezTo>
                  <a:cubicBezTo>
                    <a:pt x="3827" y="29699"/>
                    <a:pt x="4471" y="30924"/>
                    <a:pt x="5077" y="32161"/>
                  </a:cubicBezTo>
                  <a:cubicBezTo>
                    <a:pt x="5582" y="33196"/>
                    <a:pt x="6112" y="34207"/>
                    <a:pt x="6668" y="35204"/>
                  </a:cubicBezTo>
                  <a:cubicBezTo>
                    <a:pt x="6996" y="35810"/>
                    <a:pt x="7375" y="36391"/>
                    <a:pt x="7804" y="36934"/>
                  </a:cubicBezTo>
                  <a:cubicBezTo>
                    <a:pt x="8196" y="37414"/>
                    <a:pt x="8650" y="37843"/>
                    <a:pt x="9181" y="38171"/>
                  </a:cubicBezTo>
                  <a:cubicBezTo>
                    <a:pt x="9812" y="38563"/>
                    <a:pt x="10506" y="38778"/>
                    <a:pt x="11251" y="38778"/>
                  </a:cubicBezTo>
                  <a:cubicBezTo>
                    <a:pt x="11769" y="38778"/>
                    <a:pt x="12274" y="38677"/>
                    <a:pt x="12779" y="38550"/>
                  </a:cubicBezTo>
                  <a:cubicBezTo>
                    <a:pt x="13638" y="38323"/>
                    <a:pt x="14459" y="37995"/>
                    <a:pt x="15254" y="37578"/>
                  </a:cubicBezTo>
                  <a:cubicBezTo>
                    <a:pt x="16264" y="37060"/>
                    <a:pt x="17110" y="36353"/>
                    <a:pt x="17805" y="35457"/>
                  </a:cubicBezTo>
                  <a:cubicBezTo>
                    <a:pt x="18525" y="34535"/>
                    <a:pt x="19131" y="33525"/>
                    <a:pt x="19686" y="32489"/>
                  </a:cubicBezTo>
                  <a:cubicBezTo>
                    <a:pt x="20507" y="30961"/>
                    <a:pt x="21189" y="29358"/>
                    <a:pt x="21694" y="27691"/>
                  </a:cubicBezTo>
                  <a:cubicBezTo>
                    <a:pt x="21984" y="26744"/>
                    <a:pt x="22212" y="25772"/>
                    <a:pt x="22401" y="24812"/>
                  </a:cubicBezTo>
                  <a:cubicBezTo>
                    <a:pt x="22565" y="23991"/>
                    <a:pt x="22704" y="23171"/>
                    <a:pt x="22818" y="22350"/>
                  </a:cubicBezTo>
                  <a:cubicBezTo>
                    <a:pt x="22919" y="21643"/>
                    <a:pt x="23020" y="20936"/>
                    <a:pt x="23096" y="20229"/>
                  </a:cubicBezTo>
                  <a:cubicBezTo>
                    <a:pt x="23171" y="19635"/>
                    <a:pt x="23235" y="19029"/>
                    <a:pt x="23298" y="18436"/>
                  </a:cubicBezTo>
                  <a:cubicBezTo>
                    <a:pt x="23348" y="17829"/>
                    <a:pt x="23411" y="17236"/>
                    <a:pt x="23462" y="16630"/>
                  </a:cubicBezTo>
                  <a:cubicBezTo>
                    <a:pt x="23487" y="16428"/>
                    <a:pt x="23500" y="16238"/>
                    <a:pt x="23512" y="16036"/>
                  </a:cubicBezTo>
                  <a:cubicBezTo>
                    <a:pt x="23550" y="15632"/>
                    <a:pt x="23588" y="15216"/>
                    <a:pt x="23626" y="14799"/>
                  </a:cubicBezTo>
                  <a:cubicBezTo>
                    <a:pt x="23664" y="14370"/>
                    <a:pt x="23689" y="13928"/>
                    <a:pt x="23727" y="13498"/>
                  </a:cubicBezTo>
                  <a:cubicBezTo>
                    <a:pt x="23740" y="13284"/>
                    <a:pt x="23765" y="13082"/>
                    <a:pt x="23777" y="12867"/>
                  </a:cubicBezTo>
                  <a:cubicBezTo>
                    <a:pt x="23803" y="12589"/>
                    <a:pt x="23828" y="12311"/>
                    <a:pt x="23853" y="12034"/>
                  </a:cubicBezTo>
                  <a:cubicBezTo>
                    <a:pt x="23866" y="11768"/>
                    <a:pt x="23891" y="11491"/>
                    <a:pt x="23904" y="11213"/>
                  </a:cubicBezTo>
                  <a:cubicBezTo>
                    <a:pt x="23929" y="10847"/>
                    <a:pt x="23967" y="10481"/>
                    <a:pt x="23967" y="10127"/>
                  </a:cubicBezTo>
                  <a:cubicBezTo>
                    <a:pt x="24005" y="8650"/>
                    <a:pt x="24005" y="7185"/>
                    <a:pt x="23904" y="5720"/>
                  </a:cubicBezTo>
                  <a:cubicBezTo>
                    <a:pt x="23879" y="5329"/>
                    <a:pt x="23853" y="4950"/>
                    <a:pt x="23815" y="4558"/>
                  </a:cubicBezTo>
                  <a:cubicBezTo>
                    <a:pt x="23765" y="4028"/>
                    <a:pt x="23689" y="3485"/>
                    <a:pt x="23588" y="2967"/>
                  </a:cubicBezTo>
                  <a:cubicBezTo>
                    <a:pt x="23525" y="2639"/>
                    <a:pt x="23449" y="2323"/>
                    <a:pt x="23361" y="2008"/>
                  </a:cubicBezTo>
                  <a:cubicBezTo>
                    <a:pt x="23272" y="1717"/>
                    <a:pt x="23159" y="1440"/>
                    <a:pt x="22982" y="1200"/>
                  </a:cubicBezTo>
                  <a:cubicBezTo>
                    <a:pt x="22814" y="986"/>
                    <a:pt x="22587" y="874"/>
                    <a:pt x="22350" y="874"/>
                  </a:cubicBezTo>
                  <a:cubicBezTo>
                    <a:pt x="22194" y="874"/>
                    <a:pt x="22034" y="923"/>
                    <a:pt x="21883" y="1023"/>
                  </a:cubicBezTo>
                  <a:cubicBezTo>
                    <a:pt x="21757" y="1111"/>
                    <a:pt x="21644" y="1225"/>
                    <a:pt x="21543" y="1351"/>
                  </a:cubicBezTo>
                  <a:cubicBezTo>
                    <a:pt x="21328" y="1654"/>
                    <a:pt x="21176" y="1995"/>
                    <a:pt x="21075" y="2361"/>
                  </a:cubicBezTo>
                  <a:cubicBezTo>
                    <a:pt x="20987" y="2702"/>
                    <a:pt x="20911" y="3043"/>
                    <a:pt x="20835" y="3397"/>
                  </a:cubicBezTo>
                  <a:cubicBezTo>
                    <a:pt x="20608" y="4558"/>
                    <a:pt x="20368" y="5720"/>
                    <a:pt x="20280" y="6907"/>
                  </a:cubicBezTo>
                  <a:cubicBezTo>
                    <a:pt x="20255" y="7261"/>
                    <a:pt x="20229" y="7602"/>
                    <a:pt x="20217" y="7955"/>
                  </a:cubicBezTo>
                  <a:cubicBezTo>
                    <a:pt x="20191" y="8485"/>
                    <a:pt x="20204" y="9003"/>
                    <a:pt x="20179" y="9533"/>
                  </a:cubicBezTo>
                  <a:cubicBezTo>
                    <a:pt x="20141" y="10506"/>
                    <a:pt x="20154" y="11478"/>
                    <a:pt x="20141" y="12450"/>
                  </a:cubicBezTo>
                  <a:cubicBezTo>
                    <a:pt x="20116" y="13587"/>
                    <a:pt x="20128" y="14723"/>
                    <a:pt x="20040" y="15860"/>
                  </a:cubicBezTo>
                  <a:cubicBezTo>
                    <a:pt x="20015" y="16339"/>
                    <a:pt x="19989" y="16819"/>
                    <a:pt x="19951" y="17299"/>
                  </a:cubicBezTo>
                  <a:cubicBezTo>
                    <a:pt x="19926" y="17792"/>
                    <a:pt x="19901" y="18284"/>
                    <a:pt x="19863" y="18776"/>
                  </a:cubicBezTo>
                  <a:cubicBezTo>
                    <a:pt x="19838" y="19269"/>
                    <a:pt x="19800" y="19749"/>
                    <a:pt x="19775" y="20241"/>
                  </a:cubicBezTo>
                  <a:cubicBezTo>
                    <a:pt x="19762" y="20645"/>
                    <a:pt x="19737" y="21062"/>
                    <a:pt x="19724" y="21479"/>
                  </a:cubicBezTo>
                  <a:cubicBezTo>
                    <a:pt x="19724" y="21529"/>
                    <a:pt x="19724" y="21567"/>
                    <a:pt x="19724" y="21605"/>
                  </a:cubicBezTo>
                  <a:cubicBezTo>
                    <a:pt x="19699" y="22072"/>
                    <a:pt x="19674" y="22539"/>
                    <a:pt x="19648" y="23006"/>
                  </a:cubicBezTo>
                  <a:cubicBezTo>
                    <a:pt x="19623" y="23272"/>
                    <a:pt x="19623" y="23549"/>
                    <a:pt x="19585" y="23815"/>
                  </a:cubicBezTo>
                  <a:cubicBezTo>
                    <a:pt x="19510" y="24471"/>
                    <a:pt x="19409" y="25140"/>
                    <a:pt x="19244" y="25784"/>
                  </a:cubicBezTo>
                  <a:cubicBezTo>
                    <a:pt x="19105" y="26315"/>
                    <a:pt x="18967" y="26845"/>
                    <a:pt x="18765" y="27350"/>
                  </a:cubicBezTo>
                  <a:cubicBezTo>
                    <a:pt x="18588" y="27792"/>
                    <a:pt x="18373" y="28196"/>
                    <a:pt x="18057" y="28550"/>
                  </a:cubicBezTo>
                  <a:cubicBezTo>
                    <a:pt x="17906" y="28726"/>
                    <a:pt x="17729" y="28878"/>
                    <a:pt x="17514" y="28966"/>
                  </a:cubicBezTo>
                  <a:cubicBezTo>
                    <a:pt x="17454" y="28994"/>
                    <a:pt x="17403" y="29008"/>
                    <a:pt x="17356" y="29008"/>
                  </a:cubicBezTo>
                  <a:cubicBezTo>
                    <a:pt x="17276" y="29008"/>
                    <a:pt x="17212" y="28966"/>
                    <a:pt x="17148" y="28878"/>
                  </a:cubicBezTo>
                  <a:cubicBezTo>
                    <a:pt x="17110" y="28828"/>
                    <a:pt x="17073" y="28764"/>
                    <a:pt x="17047" y="28701"/>
                  </a:cubicBezTo>
                  <a:cubicBezTo>
                    <a:pt x="16946" y="28512"/>
                    <a:pt x="16883" y="28285"/>
                    <a:pt x="16820" y="28070"/>
                  </a:cubicBezTo>
                  <a:cubicBezTo>
                    <a:pt x="16605" y="27249"/>
                    <a:pt x="16466" y="26416"/>
                    <a:pt x="16340" y="25582"/>
                  </a:cubicBezTo>
                  <a:cubicBezTo>
                    <a:pt x="16290" y="25191"/>
                    <a:pt x="16252" y="24787"/>
                    <a:pt x="16189" y="24395"/>
                  </a:cubicBezTo>
                  <a:cubicBezTo>
                    <a:pt x="16138" y="23953"/>
                    <a:pt x="16113" y="23512"/>
                    <a:pt x="16088" y="23070"/>
                  </a:cubicBezTo>
                  <a:cubicBezTo>
                    <a:pt x="16050" y="22539"/>
                    <a:pt x="16050" y="22009"/>
                    <a:pt x="16024" y="21479"/>
                  </a:cubicBezTo>
                  <a:lnTo>
                    <a:pt x="16024" y="21365"/>
                  </a:lnTo>
                  <a:cubicBezTo>
                    <a:pt x="15999" y="20898"/>
                    <a:pt x="15974" y="20418"/>
                    <a:pt x="15949" y="19951"/>
                  </a:cubicBezTo>
                  <a:cubicBezTo>
                    <a:pt x="15936" y="19622"/>
                    <a:pt x="15911" y="19294"/>
                    <a:pt x="15898" y="18966"/>
                  </a:cubicBezTo>
                  <a:cubicBezTo>
                    <a:pt x="15873" y="18739"/>
                    <a:pt x="15860" y="18524"/>
                    <a:pt x="15848" y="18297"/>
                  </a:cubicBezTo>
                  <a:cubicBezTo>
                    <a:pt x="15822" y="18006"/>
                    <a:pt x="15797" y="17728"/>
                    <a:pt x="15772" y="17451"/>
                  </a:cubicBezTo>
                  <a:cubicBezTo>
                    <a:pt x="15759" y="17173"/>
                    <a:pt x="15734" y="16908"/>
                    <a:pt x="15721" y="16642"/>
                  </a:cubicBezTo>
                  <a:cubicBezTo>
                    <a:pt x="15696" y="16251"/>
                    <a:pt x="15658" y="15860"/>
                    <a:pt x="15646" y="15468"/>
                  </a:cubicBezTo>
                  <a:cubicBezTo>
                    <a:pt x="15620" y="14546"/>
                    <a:pt x="15671" y="13637"/>
                    <a:pt x="15696" y="12715"/>
                  </a:cubicBezTo>
                  <a:cubicBezTo>
                    <a:pt x="15696" y="12690"/>
                    <a:pt x="15696" y="12678"/>
                    <a:pt x="15696" y="12652"/>
                  </a:cubicBezTo>
                  <a:cubicBezTo>
                    <a:pt x="15721" y="12274"/>
                    <a:pt x="15747" y="11895"/>
                    <a:pt x="15772" y="11516"/>
                  </a:cubicBezTo>
                  <a:cubicBezTo>
                    <a:pt x="15785" y="11137"/>
                    <a:pt x="15797" y="10758"/>
                    <a:pt x="15835" y="10379"/>
                  </a:cubicBezTo>
                  <a:cubicBezTo>
                    <a:pt x="15848" y="10140"/>
                    <a:pt x="15860" y="9900"/>
                    <a:pt x="15873" y="9660"/>
                  </a:cubicBezTo>
                  <a:cubicBezTo>
                    <a:pt x="15911" y="9117"/>
                    <a:pt x="15949" y="8574"/>
                    <a:pt x="15987" y="8031"/>
                  </a:cubicBezTo>
                  <a:cubicBezTo>
                    <a:pt x="16012" y="7501"/>
                    <a:pt x="16050" y="6970"/>
                    <a:pt x="16062" y="6440"/>
                  </a:cubicBezTo>
                  <a:cubicBezTo>
                    <a:pt x="16075" y="5682"/>
                    <a:pt x="16113" y="4912"/>
                    <a:pt x="16037" y="4154"/>
                  </a:cubicBezTo>
                  <a:cubicBezTo>
                    <a:pt x="16012" y="3712"/>
                    <a:pt x="15949" y="3283"/>
                    <a:pt x="15848" y="2854"/>
                  </a:cubicBezTo>
                  <a:cubicBezTo>
                    <a:pt x="15772" y="2488"/>
                    <a:pt x="15658" y="2121"/>
                    <a:pt x="15482" y="1781"/>
                  </a:cubicBezTo>
                  <a:cubicBezTo>
                    <a:pt x="15393" y="1629"/>
                    <a:pt x="15292" y="1503"/>
                    <a:pt x="15166" y="1402"/>
                  </a:cubicBezTo>
                  <a:cubicBezTo>
                    <a:pt x="15030" y="1293"/>
                    <a:pt x="14881" y="1236"/>
                    <a:pt x="14719" y="1236"/>
                  </a:cubicBezTo>
                  <a:cubicBezTo>
                    <a:pt x="14655" y="1236"/>
                    <a:pt x="14590" y="1245"/>
                    <a:pt x="14522" y="1263"/>
                  </a:cubicBezTo>
                  <a:cubicBezTo>
                    <a:pt x="14345" y="1313"/>
                    <a:pt x="14194" y="1402"/>
                    <a:pt x="14055" y="1528"/>
                  </a:cubicBezTo>
                  <a:cubicBezTo>
                    <a:pt x="13928" y="1642"/>
                    <a:pt x="13815" y="1768"/>
                    <a:pt x="13701" y="1919"/>
                  </a:cubicBezTo>
                  <a:cubicBezTo>
                    <a:pt x="13360" y="2399"/>
                    <a:pt x="13171" y="2942"/>
                    <a:pt x="13045" y="3523"/>
                  </a:cubicBezTo>
                  <a:cubicBezTo>
                    <a:pt x="12868" y="4306"/>
                    <a:pt x="12792" y="5114"/>
                    <a:pt x="12704" y="5922"/>
                  </a:cubicBezTo>
                  <a:cubicBezTo>
                    <a:pt x="12640" y="6415"/>
                    <a:pt x="12615" y="6920"/>
                    <a:pt x="12552" y="7412"/>
                  </a:cubicBezTo>
                  <a:cubicBezTo>
                    <a:pt x="12502" y="7917"/>
                    <a:pt x="12476" y="8435"/>
                    <a:pt x="12451" y="8940"/>
                  </a:cubicBezTo>
                  <a:cubicBezTo>
                    <a:pt x="12413" y="9508"/>
                    <a:pt x="12413" y="10076"/>
                    <a:pt x="12401" y="10645"/>
                  </a:cubicBezTo>
                  <a:cubicBezTo>
                    <a:pt x="12401" y="11491"/>
                    <a:pt x="12401" y="12349"/>
                    <a:pt x="12426" y="13195"/>
                  </a:cubicBezTo>
                  <a:cubicBezTo>
                    <a:pt x="12438" y="13700"/>
                    <a:pt x="12476" y="14193"/>
                    <a:pt x="12489" y="14698"/>
                  </a:cubicBezTo>
                  <a:cubicBezTo>
                    <a:pt x="12489" y="14723"/>
                    <a:pt x="12489" y="14748"/>
                    <a:pt x="12489" y="14761"/>
                  </a:cubicBezTo>
                  <a:cubicBezTo>
                    <a:pt x="12514" y="15102"/>
                    <a:pt x="12539" y="15443"/>
                    <a:pt x="12565" y="15784"/>
                  </a:cubicBezTo>
                  <a:cubicBezTo>
                    <a:pt x="12590" y="16150"/>
                    <a:pt x="12603" y="16516"/>
                    <a:pt x="12615" y="16882"/>
                  </a:cubicBezTo>
                  <a:cubicBezTo>
                    <a:pt x="12615" y="16908"/>
                    <a:pt x="12628" y="16933"/>
                    <a:pt x="12628" y="16971"/>
                  </a:cubicBezTo>
                  <a:cubicBezTo>
                    <a:pt x="12653" y="17299"/>
                    <a:pt x="12678" y="17627"/>
                    <a:pt x="12691" y="17968"/>
                  </a:cubicBezTo>
                  <a:cubicBezTo>
                    <a:pt x="12716" y="18271"/>
                    <a:pt x="12729" y="18574"/>
                    <a:pt x="12754" y="18877"/>
                  </a:cubicBezTo>
                  <a:cubicBezTo>
                    <a:pt x="12767" y="19079"/>
                    <a:pt x="12779" y="19269"/>
                    <a:pt x="12792" y="19471"/>
                  </a:cubicBezTo>
                  <a:cubicBezTo>
                    <a:pt x="12830" y="19888"/>
                    <a:pt x="12880" y="20292"/>
                    <a:pt x="12906" y="20708"/>
                  </a:cubicBezTo>
                  <a:cubicBezTo>
                    <a:pt x="12943" y="21138"/>
                    <a:pt x="12981" y="21580"/>
                    <a:pt x="13019" y="22009"/>
                  </a:cubicBezTo>
                  <a:cubicBezTo>
                    <a:pt x="13032" y="22211"/>
                    <a:pt x="13045" y="22400"/>
                    <a:pt x="13057" y="22602"/>
                  </a:cubicBezTo>
                  <a:cubicBezTo>
                    <a:pt x="13082" y="22918"/>
                    <a:pt x="13108" y="23221"/>
                    <a:pt x="13133" y="23537"/>
                  </a:cubicBezTo>
                  <a:cubicBezTo>
                    <a:pt x="13158" y="23815"/>
                    <a:pt x="13171" y="24092"/>
                    <a:pt x="13196" y="24370"/>
                  </a:cubicBezTo>
                  <a:cubicBezTo>
                    <a:pt x="13221" y="24800"/>
                    <a:pt x="13272" y="25254"/>
                    <a:pt x="13310" y="25696"/>
                  </a:cubicBezTo>
                  <a:cubicBezTo>
                    <a:pt x="13335" y="26100"/>
                    <a:pt x="13360" y="26517"/>
                    <a:pt x="13411" y="26933"/>
                  </a:cubicBezTo>
                  <a:cubicBezTo>
                    <a:pt x="13461" y="27388"/>
                    <a:pt x="13449" y="27855"/>
                    <a:pt x="13449" y="28322"/>
                  </a:cubicBezTo>
                  <a:cubicBezTo>
                    <a:pt x="13449" y="28474"/>
                    <a:pt x="13423" y="28625"/>
                    <a:pt x="13398" y="28777"/>
                  </a:cubicBezTo>
                  <a:cubicBezTo>
                    <a:pt x="13297" y="29194"/>
                    <a:pt x="13120" y="29560"/>
                    <a:pt x="12868" y="29901"/>
                  </a:cubicBezTo>
                  <a:cubicBezTo>
                    <a:pt x="12792" y="30002"/>
                    <a:pt x="12704" y="30090"/>
                    <a:pt x="12577" y="30153"/>
                  </a:cubicBezTo>
                  <a:cubicBezTo>
                    <a:pt x="12539" y="30170"/>
                    <a:pt x="12503" y="30179"/>
                    <a:pt x="12467" y="30179"/>
                  </a:cubicBezTo>
                  <a:cubicBezTo>
                    <a:pt x="12420" y="30179"/>
                    <a:pt x="12375" y="30164"/>
                    <a:pt x="12325" y="30128"/>
                  </a:cubicBezTo>
                  <a:cubicBezTo>
                    <a:pt x="12249" y="30078"/>
                    <a:pt x="12186" y="29989"/>
                    <a:pt x="12135" y="29901"/>
                  </a:cubicBezTo>
                  <a:cubicBezTo>
                    <a:pt x="12034" y="29749"/>
                    <a:pt x="11959" y="29585"/>
                    <a:pt x="11908" y="29408"/>
                  </a:cubicBezTo>
                  <a:cubicBezTo>
                    <a:pt x="11782" y="29080"/>
                    <a:pt x="11681" y="28752"/>
                    <a:pt x="11592" y="28411"/>
                  </a:cubicBezTo>
                  <a:cubicBezTo>
                    <a:pt x="11289" y="27224"/>
                    <a:pt x="11100" y="26024"/>
                    <a:pt x="11012" y="24812"/>
                  </a:cubicBezTo>
                  <a:cubicBezTo>
                    <a:pt x="10999" y="24585"/>
                    <a:pt x="10974" y="24358"/>
                    <a:pt x="10961" y="24143"/>
                  </a:cubicBezTo>
                  <a:cubicBezTo>
                    <a:pt x="10936" y="23827"/>
                    <a:pt x="10911" y="23512"/>
                    <a:pt x="10885" y="23209"/>
                  </a:cubicBezTo>
                  <a:cubicBezTo>
                    <a:pt x="10860" y="22830"/>
                    <a:pt x="10860" y="22451"/>
                    <a:pt x="10822" y="22072"/>
                  </a:cubicBezTo>
                  <a:cubicBezTo>
                    <a:pt x="10810" y="21845"/>
                    <a:pt x="10797" y="21618"/>
                    <a:pt x="10784" y="21390"/>
                  </a:cubicBezTo>
                  <a:cubicBezTo>
                    <a:pt x="10772" y="21138"/>
                    <a:pt x="10759" y="20885"/>
                    <a:pt x="10734" y="20633"/>
                  </a:cubicBezTo>
                  <a:cubicBezTo>
                    <a:pt x="10709" y="20317"/>
                    <a:pt x="10696" y="20014"/>
                    <a:pt x="10671" y="19698"/>
                  </a:cubicBezTo>
                  <a:cubicBezTo>
                    <a:pt x="10645" y="19433"/>
                    <a:pt x="10633" y="19168"/>
                    <a:pt x="10607" y="18915"/>
                  </a:cubicBezTo>
                  <a:cubicBezTo>
                    <a:pt x="10557" y="18360"/>
                    <a:pt x="10506" y="17817"/>
                    <a:pt x="10456" y="17261"/>
                  </a:cubicBezTo>
                  <a:cubicBezTo>
                    <a:pt x="10418" y="16845"/>
                    <a:pt x="10393" y="16415"/>
                    <a:pt x="10355" y="15999"/>
                  </a:cubicBezTo>
                  <a:cubicBezTo>
                    <a:pt x="10330" y="15771"/>
                    <a:pt x="10317" y="15557"/>
                    <a:pt x="10304" y="15329"/>
                  </a:cubicBezTo>
                  <a:cubicBezTo>
                    <a:pt x="10279" y="14900"/>
                    <a:pt x="10241" y="14471"/>
                    <a:pt x="10229" y="14041"/>
                  </a:cubicBezTo>
                  <a:cubicBezTo>
                    <a:pt x="10203" y="12804"/>
                    <a:pt x="10241" y="11566"/>
                    <a:pt x="10191" y="10329"/>
                  </a:cubicBezTo>
                  <a:cubicBezTo>
                    <a:pt x="10166" y="9938"/>
                    <a:pt x="10153" y="9546"/>
                    <a:pt x="10128" y="9155"/>
                  </a:cubicBezTo>
                  <a:cubicBezTo>
                    <a:pt x="10128" y="9129"/>
                    <a:pt x="10128" y="9104"/>
                    <a:pt x="10128" y="9079"/>
                  </a:cubicBezTo>
                  <a:cubicBezTo>
                    <a:pt x="10102" y="8814"/>
                    <a:pt x="10077" y="8549"/>
                    <a:pt x="10052" y="8283"/>
                  </a:cubicBezTo>
                  <a:cubicBezTo>
                    <a:pt x="10027" y="7905"/>
                    <a:pt x="10001" y="7538"/>
                    <a:pt x="9951" y="7172"/>
                  </a:cubicBezTo>
                  <a:cubicBezTo>
                    <a:pt x="9900" y="6655"/>
                    <a:pt x="9837" y="6149"/>
                    <a:pt x="9749" y="5632"/>
                  </a:cubicBezTo>
                  <a:cubicBezTo>
                    <a:pt x="9635" y="4925"/>
                    <a:pt x="9496" y="4230"/>
                    <a:pt x="9231" y="3561"/>
                  </a:cubicBezTo>
                  <a:cubicBezTo>
                    <a:pt x="9117" y="3283"/>
                    <a:pt x="9004" y="3018"/>
                    <a:pt x="8840" y="2765"/>
                  </a:cubicBezTo>
                  <a:cubicBezTo>
                    <a:pt x="8726" y="2589"/>
                    <a:pt x="8587" y="2437"/>
                    <a:pt x="8410" y="2323"/>
                  </a:cubicBezTo>
                  <a:cubicBezTo>
                    <a:pt x="8276" y="2241"/>
                    <a:pt x="8137" y="2199"/>
                    <a:pt x="7991" y="2199"/>
                  </a:cubicBezTo>
                  <a:cubicBezTo>
                    <a:pt x="7890" y="2199"/>
                    <a:pt x="7786" y="2219"/>
                    <a:pt x="7678" y="2260"/>
                  </a:cubicBezTo>
                  <a:cubicBezTo>
                    <a:pt x="7552" y="2311"/>
                    <a:pt x="7438" y="2387"/>
                    <a:pt x="7337" y="2475"/>
                  </a:cubicBezTo>
                  <a:cubicBezTo>
                    <a:pt x="7186" y="2614"/>
                    <a:pt x="7047" y="2765"/>
                    <a:pt x="6933" y="2930"/>
                  </a:cubicBezTo>
                  <a:cubicBezTo>
                    <a:pt x="6617" y="3397"/>
                    <a:pt x="6403" y="3902"/>
                    <a:pt x="6251" y="4445"/>
                  </a:cubicBezTo>
                  <a:cubicBezTo>
                    <a:pt x="5986" y="5316"/>
                    <a:pt x="5860" y="6213"/>
                    <a:pt x="5759" y="7122"/>
                  </a:cubicBezTo>
                  <a:cubicBezTo>
                    <a:pt x="5708" y="7475"/>
                    <a:pt x="5683" y="7829"/>
                    <a:pt x="5658" y="8182"/>
                  </a:cubicBezTo>
                  <a:cubicBezTo>
                    <a:pt x="5620" y="8599"/>
                    <a:pt x="5607" y="9016"/>
                    <a:pt x="5595" y="9432"/>
                  </a:cubicBezTo>
                  <a:cubicBezTo>
                    <a:pt x="5582" y="9748"/>
                    <a:pt x="5595" y="10076"/>
                    <a:pt x="5620" y="10405"/>
                  </a:cubicBezTo>
                  <a:cubicBezTo>
                    <a:pt x="5632" y="10784"/>
                    <a:pt x="5632" y="11150"/>
                    <a:pt x="5658" y="11516"/>
                  </a:cubicBezTo>
                  <a:cubicBezTo>
                    <a:pt x="5696" y="12097"/>
                    <a:pt x="5733" y="12665"/>
                    <a:pt x="5797" y="13246"/>
                  </a:cubicBezTo>
                  <a:cubicBezTo>
                    <a:pt x="5847" y="13751"/>
                    <a:pt x="5910" y="14256"/>
                    <a:pt x="5986" y="14761"/>
                  </a:cubicBezTo>
                  <a:cubicBezTo>
                    <a:pt x="6150" y="15759"/>
                    <a:pt x="6352" y="16756"/>
                    <a:pt x="6567" y="17754"/>
                  </a:cubicBezTo>
                  <a:cubicBezTo>
                    <a:pt x="6819" y="18877"/>
                    <a:pt x="7047" y="19989"/>
                    <a:pt x="7287" y="21112"/>
                  </a:cubicBezTo>
                  <a:cubicBezTo>
                    <a:pt x="7463" y="21895"/>
                    <a:pt x="7628" y="22691"/>
                    <a:pt x="7792" y="23474"/>
                  </a:cubicBezTo>
                  <a:cubicBezTo>
                    <a:pt x="7880" y="23890"/>
                    <a:pt x="7956" y="24307"/>
                    <a:pt x="8032" y="24724"/>
                  </a:cubicBezTo>
                  <a:cubicBezTo>
                    <a:pt x="8120" y="25166"/>
                    <a:pt x="8170" y="25608"/>
                    <a:pt x="8221" y="26062"/>
                  </a:cubicBezTo>
                  <a:cubicBezTo>
                    <a:pt x="8271" y="26542"/>
                    <a:pt x="8322" y="27022"/>
                    <a:pt x="8335" y="27502"/>
                  </a:cubicBezTo>
                  <a:cubicBezTo>
                    <a:pt x="8347" y="27565"/>
                    <a:pt x="8347" y="27641"/>
                    <a:pt x="8347" y="27716"/>
                  </a:cubicBezTo>
                  <a:cubicBezTo>
                    <a:pt x="8398" y="28120"/>
                    <a:pt x="8373" y="28512"/>
                    <a:pt x="8322" y="28916"/>
                  </a:cubicBezTo>
                  <a:cubicBezTo>
                    <a:pt x="8309" y="29017"/>
                    <a:pt x="8271" y="29118"/>
                    <a:pt x="8246" y="29232"/>
                  </a:cubicBezTo>
                  <a:cubicBezTo>
                    <a:pt x="8221" y="29295"/>
                    <a:pt x="8183" y="29358"/>
                    <a:pt x="8133" y="29421"/>
                  </a:cubicBezTo>
                  <a:cubicBezTo>
                    <a:pt x="8068" y="29494"/>
                    <a:pt x="7997" y="29531"/>
                    <a:pt x="7919" y="29531"/>
                  </a:cubicBezTo>
                  <a:cubicBezTo>
                    <a:pt x="7875" y="29531"/>
                    <a:pt x="7829" y="29519"/>
                    <a:pt x="7779" y="29497"/>
                  </a:cubicBezTo>
                  <a:cubicBezTo>
                    <a:pt x="7653" y="29446"/>
                    <a:pt x="7552" y="29370"/>
                    <a:pt x="7451" y="29282"/>
                  </a:cubicBezTo>
                  <a:cubicBezTo>
                    <a:pt x="7249" y="29093"/>
                    <a:pt x="7085" y="28891"/>
                    <a:pt x="6933" y="28663"/>
                  </a:cubicBezTo>
                  <a:cubicBezTo>
                    <a:pt x="6491" y="28007"/>
                    <a:pt x="6125" y="27325"/>
                    <a:pt x="5771" y="26618"/>
                  </a:cubicBezTo>
                  <a:cubicBezTo>
                    <a:pt x="5355" y="25797"/>
                    <a:pt x="5039" y="24951"/>
                    <a:pt x="4812" y="24067"/>
                  </a:cubicBezTo>
                  <a:cubicBezTo>
                    <a:pt x="4521" y="23006"/>
                    <a:pt x="4281" y="21933"/>
                    <a:pt x="4130" y="20847"/>
                  </a:cubicBezTo>
                  <a:cubicBezTo>
                    <a:pt x="4067" y="20418"/>
                    <a:pt x="4029" y="19989"/>
                    <a:pt x="3991" y="19559"/>
                  </a:cubicBezTo>
                  <a:cubicBezTo>
                    <a:pt x="3953" y="19269"/>
                    <a:pt x="3953" y="18966"/>
                    <a:pt x="3928" y="18663"/>
                  </a:cubicBezTo>
                  <a:cubicBezTo>
                    <a:pt x="3877" y="18107"/>
                    <a:pt x="3865" y="17552"/>
                    <a:pt x="3865" y="16983"/>
                  </a:cubicBezTo>
                  <a:cubicBezTo>
                    <a:pt x="3852" y="16238"/>
                    <a:pt x="3852" y="15493"/>
                    <a:pt x="3877" y="14736"/>
                  </a:cubicBezTo>
                  <a:cubicBezTo>
                    <a:pt x="3903" y="14155"/>
                    <a:pt x="3890" y="13574"/>
                    <a:pt x="3865" y="12993"/>
                  </a:cubicBezTo>
                  <a:cubicBezTo>
                    <a:pt x="3839" y="12438"/>
                    <a:pt x="3865" y="11869"/>
                    <a:pt x="3814" y="11314"/>
                  </a:cubicBezTo>
                  <a:cubicBezTo>
                    <a:pt x="3789" y="11036"/>
                    <a:pt x="3776" y="10758"/>
                    <a:pt x="3751" y="10493"/>
                  </a:cubicBezTo>
                  <a:cubicBezTo>
                    <a:pt x="3700" y="9975"/>
                    <a:pt x="3675" y="9458"/>
                    <a:pt x="3675" y="8940"/>
                  </a:cubicBezTo>
                  <a:lnTo>
                    <a:pt x="3675" y="7753"/>
                  </a:lnTo>
                  <a:lnTo>
                    <a:pt x="3663" y="7753"/>
                  </a:lnTo>
                  <a:cubicBezTo>
                    <a:pt x="3637" y="7084"/>
                    <a:pt x="3675" y="6364"/>
                    <a:pt x="3637" y="5644"/>
                  </a:cubicBezTo>
                  <a:cubicBezTo>
                    <a:pt x="3612" y="5165"/>
                    <a:pt x="3612" y="4685"/>
                    <a:pt x="3587" y="4205"/>
                  </a:cubicBezTo>
                  <a:cubicBezTo>
                    <a:pt x="3574" y="3624"/>
                    <a:pt x="3562" y="3043"/>
                    <a:pt x="3498" y="2462"/>
                  </a:cubicBezTo>
                  <a:cubicBezTo>
                    <a:pt x="3461" y="2121"/>
                    <a:pt x="3397" y="1781"/>
                    <a:pt x="3309" y="1452"/>
                  </a:cubicBezTo>
                  <a:cubicBezTo>
                    <a:pt x="3145" y="884"/>
                    <a:pt x="2817" y="442"/>
                    <a:pt x="2299" y="126"/>
                  </a:cubicBezTo>
                  <a:cubicBezTo>
                    <a:pt x="2160" y="51"/>
                    <a:pt x="2021" y="0"/>
                    <a:pt x="18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5" name="Google Shape;265;p19"/>
            <p:cNvGrpSpPr/>
            <p:nvPr/>
          </p:nvGrpSpPr>
          <p:grpSpPr>
            <a:xfrm rot="-5701922">
              <a:off x="-645237" y="4051577"/>
              <a:ext cx="1837561" cy="1419786"/>
              <a:chOff x="3544585" y="3317184"/>
              <a:chExt cx="1065284" cy="823089"/>
            </a:xfrm>
          </p:grpSpPr>
          <p:sp>
            <p:nvSpPr>
              <p:cNvPr id="266" name="Google Shape;266;p19"/>
              <p:cNvSpPr/>
              <p:nvPr/>
            </p:nvSpPr>
            <p:spPr>
              <a:xfrm>
                <a:off x="3544585" y="3689898"/>
                <a:ext cx="576125" cy="450375"/>
              </a:xfrm>
              <a:custGeom>
                <a:rect b="b" l="l" r="r" t="t"/>
                <a:pathLst>
                  <a:path extrusionOk="0" h="18015" w="23045">
                    <a:moveTo>
                      <a:pt x="17105" y="1"/>
                    </a:moveTo>
                    <a:cubicBezTo>
                      <a:pt x="16779" y="1"/>
                      <a:pt x="16454" y="42"/>
                      <a:pt x="16125" y="121"/>
                    </a:cubicBezTo>
                    <a:cubicBezTo>
                      <a:pt x="15759" y="209"/>
                      <a:pt x="15380" y="310"/>
                      <a:pt x="15014" y="399"/>
                    </a:cubicBezTo>
                    <a:cubicBezTo>
                      <a:pt x="14433" y="538"/>
                      <a:pt x="13890" y="765"/>
                      <a:pt x="13410" y="1119"/>
                    </a:cubicBezTo>
                    <a:cubicBezTo>
                      <a:pt x="13006" y="1396"/>
                      <a:pt x="12640" y="1725"/>
                      <a:pt x="12375" y="2129"/>
                    </a:cubicBezTo>
                    <a:cubicBezTo>
                      <a:pt x="12185" y="2407"/>
                      <a:pt x="12059" y="2722"/>
                      <a:pt x="11933" y="3025"/>
                    </a:cubicBezTo>
                    <a:cubicBezTo>
                      <a:pt x="11839" y="3267"/>
                      <a:pt x="11812" y="3380"/>
                      <a:pt x="11756" y="3380"/>
                    </a:cubicBezTo>
                    <a:cubicBezTo>
                      <a:pt x="11705" y="3380"/>
                      <a:pt x="11631" y="3292"/>
                      <a:pt x="11465" y="3126"/>
                    </a:cubicBezTo>
                    <a:cubicBezTo>
                      <a:pt x="11440" y="3088"/>
                      <a:pt x="11415" y="3051"/>
                      <a:pt x="11390" y="3025"/>
                    </a:cubicBezTo>
                    <a:cubicBezTo>
                      <a:pt x="11112" y="2710"/>
                      <a:pt x="10847" y="2381"/>
                      <a:pt x="10556" y="2078"/>
                    </a:cubicBezTo>
                    <a:cubicBezTo>
                      <a:pt x="10291" y="1800"/>
                      <a:pt x="10001" y="1523"/>
                      <a:pt x="9698" y="1270"/>
                    </a:cubicBezTo>
                    <a:cubicBezTo>
                      <a:pt x="9256" y="904"/>
                      <a:pt x="8788" y="588"/>
                      <a:pt x="8258" y="361"/>
                    </a:cubicBezTo>
                    <a:cubicBezTo>
                      <a:pt x="7874" y="192"/>
                      <a:pt x="7475" y="100"/>
                      <a:pt x="7062" y="100"/>
                    </a:cubicBezTo>
                    <a:cubicBezTo>
                      <a:pt x="6920" y="100"/>
                      <a:pt x="6775" y="111"/>
                      <a:pt x="6629" y="134"/>
                    </a:cubicBezTo>
                    <a:cubicBezTo>
                      <a:pt x="6200" y="209"/>
                      <a:pt x="5859" y="424"/>
                      <a:pt x="5594" y="740"/>
                    </a:cubicBezTo>
                    <a:cubicBezTo>
                      <a:pt x="5442" y="917"/>
                      <a:pt x="5316" y="1093"/>
                      <a:pt x="5190" y="1270"/>
                    </a:cubicBezTo>
                    <a:cubicBezTo>
                      <a:pt x="4899" y="1662"/>
                      <a:pt x="4647" y="2066"/>
                      <a:pt x="4457" y="2508"/>
                    </a:cubicBezTo>
                    <a:cubicBezTo>
                      <a:pt x="4306" y="2912"/>
                      <a:pt x="4217" y="3328"/>
                      <a:pt x="4217" y="3758"/>
                    </a:cubicBezTo>
                    <a:cubicBezTo>
                      <a:pt x="4217" y="4162"/>
                      <a:pt x="4331" y="4553"/>
                      <a:pt x="4495" y="4919"/>
                    </a:cubicBezTo>
                    <a:cubicBezTo>
                      <a:pt x="4622" y="5222"/>
                      <a:pt x="4773" y="5525"/>
                      <a:pt x="4925" y="5816"/>
                    </a:cubicBezTo>
                    <a:cubicBezTo>
                      <a:pt x="5190" y="6334"/>
                      <a:pt x="5417" y="6876"/>
                      <a:pt x="5619" y="7419"/>
                    </a:cubicBezTo>
                    <a:cubicBezTo>
                      <a:pt x="5670" y="7546"/>
                      <a:pt x="5695" y="7672"/>
                      <a:pt x="5733" y="7811"/>
                    </a:cubicBezTo>
                    <a:cubicBezTo>
                      <a:pt x="5783" y="8026"/>
                      <a:pt x="5707" y="8202"/>
                      <a:pt x="5531" y="8316"/>
                    </a:cubicBezTo>
                    <a:cubicBezTo>
                      <a:pt x="5455" y="8366"/>
                      <a:pt x="5379" y="8417"/>
                      <a:pt x="5303" y="8455"/>
                    </a:cubicBezTo>
                    <a:cubicBezTo>
                      <a:pt x="4836" y="8695"/>
                      <a:pt x="4369" y="8935"/>
                      <a:pt x="3902" y="9175"/>
                    </a:cubicBezTo>
                    <a:cubicBezTo>
                      <a:pt x="3561" y="9364"/>
                      <a:pt x="3220" y="9541"/>
                      <a:pt x="2879" y="9730"/>
                    </a:cubicBezTo>
                    <a:cubicBezTo>
                      <a:pt x="2222" y="10109"/>
                      <a:pt x="1591" y="10551"/>
                      <a:pt x="998" y="11056"/>
                    </a:cubicBezTo>
                    <a:cubicBezTo>
                      <a:pt x="707" y="11309"/>
                      <a:pt x="429" y="11599"/>
                      <a:pt x="240" y="11940"/>
                    </a:cubicBezTo>
                    <a:cubicBezTo>
                      <a:pt x="63" y="12256"/>
                      <a:pt x="0" y="12597"/>
                      <a:pt x="63" y="12950"/>
                    </a:cubicBezTo>
                    <a:cubicBezTo>
                      <a:pt x="126" y="13291"/>
                      <a:pt x="278" y="13581"/>
                      <a:pt x="442" y="13872"/>
                    </a:cubicBezTo>
                    <a:cubicBezTo>
                      <a:pt x="745" y="14377"/>
                      <a:pt x="1073" y="14869"/>
                      <a:pt x="1414" y="15337"/>
                    </a:cubicBezTo>
                    <a:cubicBezTo>
                      <a:pt x="1642" y="15640"/>
                      <a:pt x="1881" y="15930"/>
                      <a:pt x="2197" y="16145"/>
                    </a:cubicBezTo>
                    <a:cubicBezTo>
                      <a:pt x="2582" y="16398"/>
                      <a:pt x="2982" y="16553"/>
                      <a:pt x="3418" y="16553"/>
                    </a:cubicBezTo>
                    <a:cubicBezTo>
                      <a:pt x="3527" y="16553"/>
                      <a:pt x="3637" y="16544"/>
                      <a:pt x="3750" y="16524"/>
                    </a:cubicBezTo>
                    <a:cubicBezTo>
                      <a:pt x="4053" y="16473"/>
                      <a:pt x="4356" y="16385"/>
                      <a:pt x="4634" y="16271"/>
                    </a:cubicBezTo>
                    <a:cubicBezTo>
                      <a:pt x="5809" y="15766"/>
                      <a:pt x="6920" y="15147"/>
                      <a:pt x="7930" y="14352"/>
                    </a:cubicBezTo>
                    <a:cubicBezTo>
                      <a:pt x="7972" y="14315"/>
                      <a:pt x="8001" y="14296"/>
                      <a:pt x="8022" y="14296"/>
                    </a:cubicBezTo>
                    <a:cubicBezTo>
                      <a:pt x="8052" y="14296"/>
                      <a:pt x="8067" y="14334"/>
                      <a:pt x="8081" y="14415"/>
                    </a:cubicBezTo>
                    <a:cubicBezTo>
                      <a:pt x="8145" y="14806"/>
                      <a:pt x="8220" y="15198"/>
                      <a:pt x="8283" y="15576"/>
                    </a:cubicBezTo>
                    <a:cubicBezTo>
                      <a:pt x="8347" y="15955"/>
                      <a:pt x="8397" y="16334"/>
                      <a:pt x="8498" y="16713"/>
                    </a:cubicBezTo>
                    <a:cubicBezTo>
                      <a:pt x="8549" y="16902"/>
                      <a:pt x="8624" y="17079"/>
                      <a:pt x="8725" y="17256"/>
                    </a:cubicBezTo>
                    <a:cubicBezTo>
                      <a:pt x="8826" y="17420"/>
                      <a:pt x="8940" y="17584"/>
                      <a:pt x="9092" y="17710"/>
                    </a:cubicBezTo>
                    <a:cubicBezTo>
                      <a:pt x="9342" y="17913"/>
                      <a:pt x="9626" y="18015"/>
                      <a:pt x="9934" y="18015"/>
                    </a:cubicBezTo>
                    <a:cubicBezTo>
                      <a:pt x="9952" y="18015"/>
                      <a:pt x="9970" y="18014"/>
                      <a:pt x="9988" y="18013"/>
                    </a:cubicBezTo>
                    <a:cubicBezTo>
                      <a:pt x="10316" y="18013"/>
                      <a:pt x="10645" y="17963"/>
                      <a:pt x="10960" y="17887"/>
                    </a:cubicBezTo>
                    <a:cubicBezTo>
                      <a:pt x="11478" y="17774"/>
                      <a:pt x="12008" y="17660"/>
                      <a:pt x="12526" y="17534"/>
                    </a:cubicBezTo>
                    <a:cubicBezTo>
                      <a:pt x="12715" y="17496"/>
                      <a:pt x="12892" y="17445"/>
                      <a:pt x="13069" y="17382"/>
                    </a:cubicBezTo>
                    <a:cubicBezTo>
                      <a:pt x="13435" y="17243"/>
                      <a:pt x="13738" y="17016"/>
                      <a:pt x="13966" y="16688"/>
                    </a:cubicBezTo>
                    <a:cubicBezTo>
                      <a:pt x="14142" y="16422"/>
                      <a:pt x="14218" y="16132"/>
                      <a:pt x="14243" y="15816"/>
                    </a:cubicBezTo>
                    <a:cubicBezTo>
                      <a:pt x="14256" y="15349"/>
                      <a:pt x="14243" y="14869"/>
                      <a:pt x="14180" y="14402"/>
                    </a:cubicBezTo>
                    <a:cubicBezTo>
                      <a:pt x="14117" y="13847"/>
                      <a:pt x="14054" y="13291"/>
                      <a:pt x="14029" y="12723"/>
                    </a:cubicBezTo>
                    <a:cubicBezTo>
                      <a:pt x="14029" y="12634"/>
                      <a:pt x="14029" y="12533"/>
                      <a:pt x="14029" y="12445"/>
                    </a:cubicBezTo>
                    <a:cubicBezTo>
                      <a:pt x="14037" y="12340"/>
                      <a:pt x="14064" y="12290"/>
                      <a:pt x="14122" y="12290"/>
                    </a:cubicBezTo>
                    <a:cubicBezTo>
                      <a:pt x="14148" y="12290"/>
                      <a:pt x="14179" y="12299"/>
                      <a:pt x="14218" y="12319"/>
                    </a:cubicBezTo>
                    <a:cubicBezTo>
                      <a:pt x="14382" y="12382"/>
                      <a:pt x="14534" y="12458"/>
                      <a:pt x="14685" y="12533"/>
                    </a:cubicBezTo>
                    <a:cubicBezTo>
                      <a:pt x="15241" y="12824"/>
                      <a:pt x="15784" y="13114"/>
                      <a:pt x="16339" y="13392"/>
                    </a:cubicBezTo>
                    <a:cubicBezTo>
                      <a:pt x="16731" y="13594"/>
                      <a:pt x="17135" y="13771"/>
                      <a:pt x="17552" y="13884"/>
                    </a:cubicBezTo>
                    <a:cubicBezTo>
                      <a:pt x="17804" y="13960"/>
                      <a:pt x="18057" y="14011"/>
                      <a:pt x="18309" y="14023"/>
                    </a:cubicBezTo>
                    <a:cubicBezTo>
                      <a:pt x="18355" y="14026"/>
                      <a:pt x="18400" y="14027"/>
                      <a:pt x="18444" y="14027"/>
                    </a:cubicBezTo>
                    <a:cubicBezTo>
                      <a:pt x="18834" y="14027"/>
                      <a:pt x="19197" y="13931"/>
                      <a:pt x="19559" y="13783"/>
                    </a:cubicBezTo>
                    <a:cubicBezTo>
                      <a:pt x="20115" y="13556"/>
                      <a:pt x="20620" y="13240"/>
                      <a:pt x="21087" y="12862"/>
                    </a:cubicBezTo>
                    <a:cubicBezTo>
                      <a:pt x="21302" y="12698"/>
                      <a:pt x="21504" y="12508"/>
                      <a:pt x="21719" y="12331"/>
                    </a:cubicBezTo>
                    <a:cubicBezTo>
                      <a:pt x="22009" y="12091"/>
                      <a:pt x="22287" y="11826"/>
                      <a:pt x="22514" y="11511"/>
                    </a:cubicBezTo>
                    <a:cubicBezTo>
                      <a:pt x="22956" y="10905"/>
                      <a:pt x="23044" y="10261"/>
                      <a:pt x="22716" y="9579"/>
                    </a:cubicBezTo>
                    <a:cubicBezTo>
                      <a:pt x="22464" y="9036"/>
                      <a:pt x="22060" y="8606"/>
                      <a:pt x="21567" y="8265"/>
                    </a:cubicBezTo>
                    <a:cubicBezTo>
                      <a:pt x="20999" y="7861"/>
                      <a:pt x="20367" y="7634"/>
                      <a:pt x="19686" y="7533"/>
                    </a:cubicBezTo>
                    <a:cubicBezTo>
                      <a:pt x="19276" y="7468"/>
                      <a:pt x="18867" y="7440"/>
                      <a:pt x="18457" y="7440"/>
                    </a:cubicBezTo>
                    <a:cubicBezTo>
                      <a:pt x="18071" y="7440"/>
                      <a:pt x="17685" y="7465"/>
                      <a:pt x="17299" y="7508"/>
                    </a:cubicBezTo>
                    <a:cubicBezTo>
                      <a:pt x="16756" y="7558"/>
                      <a:pt x="16201" y="7634"/>
                      <a:pt x="15645" y="7685"/>
                    </a:cubicBezTo>
                    <a:cubicBezTo>
                      <a:pt x="15355" y="7710"/>
                      <a:pt x="15052" y="7735"/>
                      <a:pt x="14748" y="7735"/>
                    </a:cubicBezTo>
                    <a:cubicBezTo>
                      <a:pt x="14673" y="7723"/>
                      <a:pt x="14585" y="7735"/>
                      <a:pt x="14509" y="7672"/>
                    </a:cubicBezTo>
                    <a:lnTo>
                      <a:pt x="14509" y="7672"/>
                    </a:lnTo>
                    <a:cubicBezTo>
                      <a:pt x="14731" y="7462"/>
                      <a:pt x="14942" y="7252"/>
                      <a:pt x="15165" y="7066"/>
                    </a:cubicBezTo>
                    <a:cubicBezTo>
                      <a:pt x="15544" y="6738"/>
                      <a:pt x="15935" y="6409"/>
                      <a:pt x="16289" y="6056"/>
                    </a:cubicBezTo>
                    <a:cubicBezTo>
                      <a:pt x="16832" y="5525"/>
                      <a:pt x="17350" y="4995"/>
                      <a:pt x="17893" y="4465"/>
                    </a:cubicBezTo>
                    <a:cubicBezTo>
                      <a:pt x="18246" y="4111"/>
                      <a:pt x="18574" y="3732"/>
                      <a:pt x="18877" y="3328"/>
                    </a:cubicBezTo>
                    <a:cubicBezTo>
                      <a:pt x="19155" y="2950"/>
                      <a:pt x="19395" y="2545"/>
                      <a:pt x="19534" y="2091"/>
                    </a:cubicBezTo>
                    <a:cubicBezTo>
                      <a:pt x="19597" y="1901"/>
                      <a:pt x="19635" y="1712"/>
                      <a:pt x="19635" y="1510"/>
                    </a:cubicBezTo>
                    <a:cubicBezTo>
                      <a:pt x="19622" y="1182"/>
                      <a:pt x="19471" y="904"/>
                      <a:pt x="19218" y="689"/>
                    </a:cubicBezTo>
                    <a:cubicBezTo>
                      <a:pt x="18903" y="437"/>
                      <a:pt x="18549" y="260"/>
                      <a:pt x="18158" y="146"/>
                    </a:cubicBezTo>
                    <a:cubicBezTo>
                      <a:pt x="17805" y="48"/>
                      <a:pt x="17455" y="1"/>
                      <a:pt x="1710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9"/>
              <p:cNvSpPr/>
              <p:nvPr/>
            </p:nvSpPr>
            <p:spPr>
              <a:xfrm>
                <a:off x="3724835" y="3837173"/>
                <a:ext cx="167325" cy="155975"/>
              </a:xfrm>
              <a:custGeom>
                <a:rect b="b" l="l" r="r" t="t"/>
                <a:pathLst>
                  <a:path extrusionOk="0" h="6239" w="6693">
                    <a:moveTo>
                      <a:pt x="3144" y="1"/>
                    </a:moveTo>
                    <a:cubicBezTo>
                      <a:pt x="3056" y="1"/>
                      <a:pt x="2967" y="13"/>
                      <a:pt x="2879" y="13"/>
                    </a:cubicBezTo>
                    <a:cubicBezTo>
                      <a:pt x="2715" y="13"/>
                      <a:pt x="2538" y="38"/>
                      <a:pt x="2374" y="51"/>
                    </a:cubicBezTo>
                    <a:cubicBezTo>
                      <a:pt x="1983" y="102"/>
                      <a:pt x="1642" y="253"/>
                      <a:pt x="1376" y="556"/>
                    </a:cubicBezTo>
                    <a:cubicBezTo>
                      <a:pt x="1162" y="783"/>
                      <a:pt x="972" y="1036"/>
                      <a:pt x="808" y="1301"/>
                    </a:cubicBezTo>
                    <a:cubicBezTo>
                      <a:pt x="669" y="1503"/>
                      <a:pt x="568" y="1718"/>
                      <a:pt x="480" y="1945"/>
                    </a:cubicBezTo>
                    <a:cubicBezTo>
                      <a:pt x="316" y="2362"/>
                      <a:pt x="177" y="2779"/>
                      <a:pt x="88" y="3220"/>
                    </a:cubicBezTo>
                    <a:cubicBezTo>
                      <a:pt x="13" y="3561"/>
                      <a:pt x="0" y="3915"/>
                      <a:pt x="76" y="4269"/>
                    </a:cubicBezTo>
                    <a:cubicBezTo>
                      <a:pt x="114" y="4483"/>
                      <a:pt x="177" y="4685"/>
                      <a:pt x="278" y="4887"/>
                    </a:cubicBezTo>
                    <a:cubicBezTo>
                      <a:pt x="455" y="5216"/>
                      <a:pt x="707" y="5455"/>
                      <a:pt x="1023" y="5620"/>
                    </a:cubicBezTo>
                    <a:cubicBezTo>
                      <a:pt x="1427" y="5847"/>
                      <a:pt x="1869" y="5986"/>
                      <a:pt x="2323" y="6074"/>
                    </a:cubicBezTo>
                    <a:cubicBezTo>
                      <a:pt x="2904" y="6188"/>
                      <a:pt x="3510" y="6238"/>
                      <a:pt x="4117" y="6238"/>
                    </a:cubicBezTo>
                    <a:cubicBezTo>
                      <a:pt x="4420" y="6238"/>
                      <a:pt x="4723" y="6238"/>
                      <a:pt x="5026" y="6163"/>
                    </a:cubicBezTo>
                    <a:cubicBezTo>
                      <a:pt x="5417" y="6074"/>
                      <a:pt x="5771" y="5910"/>
                      <a:pt x="6023" y="5582"/>
                    </a:cubicBezTo>
                    <a:cubicBezTo>
                      <a:pt x="6276" y="5279"/>
                      <a:pt x="6453" y="4938"/>
                      <a:pt x="6541" y="4559"/>
                    </a:cubicBezTo>
                    <a:cubicBezTo>
                      <a:pt x="6591" y="4344"/>
                      <a:pt x="6629" y="4142"/>
                      <a:pt x="6655" y="3928"/>
                    </a:cubicBezTo>
                    <a:cubicBezTo>
                      <a:pt x="6680" y="3650"/>
                      <a:pt x="6692" y="3372"/>
                      <a:pt x="6617" y="3107"/>
                    </a:cubicBezTo>
                    <a:cubicBezTo>
                      <a:pt x="6579" y="2993"/>
                      <a:pt x="6566" y="2867"/>
                      <a:pt x="6541" y="2741"/>
                    </a:cubicBezTo>
                    <a:cubicBezTo>
                      <a:pt x="6490" y="2438"/>
                      <a:pt x="6440" y="2122"/>
                      <a:pt x="6352" y="1832"/>
                    </a:cubicBezTo>
                    <a:cubicBezTo>
                      <a:pt x="6238" y="1427"/>
                      <a:pt x="6036" y="1074"/>
                      <a:pt x="5720" y="796"/>
                    </a:cubicBezTo>
                    <a:cubicBezTo>
                      <a:pt x="5531" y="645"/>
                      <a:pt x="5329" y="518"/>
                      <a:pt x="5101" y="405"/>
                    </a:cubicBezTo>
                    <a:cubicBezTo>
                      <a:pt x="4483" y="114"/>
                      <a:pt x="3826" y="1"/>
                      <a:pt x="314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9"/>
              <p:cNvSpPr/>
              <p:nvPr/>
            </p:nvSpPr>
            <p:spPr>
              <a:xfrm>
                <a:off x="4100670" y="3317184"/>
                <a:ext cx="509200" cy="525925"/>
              </a:xfrm>
              <a:custGeom>
                <a:rect b="b" l="l" r="r" t="t"/>
                <a:pathLst>
                  <a:path extrusionOk="0" h="21037" w="20368">
                    <a:moveTo>
                      <a:pt x="12394" y="1"/>
                    </a:moveTo>
                    <a:cubicBezTo>
                      <a:pt x="11779" y="1"/>
                      <a:pt x="11217" y="189"/>
                      <a:pt x="10708" y="536"/>
                    </a:cubicBezTo>
                    <a:cubicBezTo>
                      <a:pt x="10468" y="713"/>
                      <a:pt x="10228" y="902"/>
                      <a:pt x="10014" y="1117"/>
                    </a:cubicBezTo>
                    <a:cubicBezTo>
                      <a:pt x="9698" y="1420"/>
                      <a:pt x="9408" y="1748"/>
                      <a:pt x="9104" y="2076"/>
                    </a:cubicBezTo>
                    <a:cubicBezTo>
                      <a:pt x="8612" y="2607"/>
                      <a:pt x="8132" y="3124"/>
                      <a:pt x="7589" y="3604"/>
                    </a:cubicBezTo>
                    <a:cubicBezTo>
                      <a:pt x="7387" y="3781"/>
                      <a:pt x="7173" y="3932"/>
                      <a:pt x="6933" y="4071"/>
                    </a:cubicBezTo>
                    <a:cubicBezTo>
                      <a:pt x="6826" y="4135"/>
                      <a:pt x="6716" y="4167"/>
                      <a:pt x="6603" y="4167"/>
                    </a:cubicBezTo>
                    <a:cubicBezTo>
                      <a:pt x="6516" y="4167"/>
                      <a:pt x="6428" y="4148"/>
                      <a:pt x="6339" y="4109"/>
                    </a:cubicBezTo>
                    <a:cubicBezTo>
                      <a:pt x="6263" y="4071"/>
                      <a:pt x="6175" y="4033"/>
                      <a:pt x="6087" y="3983"/>
                    </a:cubicBezTo>
                    <a:cubicBezTo>
                      <a:pt x="5821" y="3831"/>
                      <a:pt x="5556" y="3667"/>
                      <a:pt x="5278" y="3503"/>
                    </a:cubicBezTo>
                    <a:cubicBezTo>
                      <a:pt x="4912" y="3288"/>
                      <a:pt x="4546" y="3086"/>
                      <a:pt x="4142" y="2948"/>
                    </a:cubicBezTo>
                    <a:cubicBezTo>
                      <a:pt x="3888" y="2865"/>
                      <a:pt x="3634" y="2823"/>
                      <a:pt x="3380" y="2823"/>
                    </a:cubicBezTo>
                    <a:cubicBezTo>
                      <a:pt x="3205" y="2823"/>
                      <a:pt x="3029" y="2843"/>
                      <a:pt x="2854" y="2884"/>
                    </a:cubicBezTo>
                    <a:cubicBezTo>
                      <a:pt x="2412" y="2998"/>
                      <a:pt x="2046" y="3225"/>
                      <a:pt x="1705" y="3516"/>
                    </a:cubicBezTo>
                    <a:cubicBezTo>
                      <a:pt x="1301" y="3857"/>
                      <a:pt x="960" y="4248"/>
                      <a:pt x="644" y="4665"/>
                    </a:cubicBezTo>
                    <a:cubicBezTo>
                      <a:pt x="480" y="4892"/>
                      <a:pt x="329" y="5119"/>
                      <a:pt x="228" y="5385"/>
                    </a:cubicBezTo>
                    <a:cubicBezTo>
                      <a:pt x="0" y="6003"/>
                      <a:pt x="51" y="6584"/>
                      <a:pt x="455" y="7127"/>
                    </a:cubicBezTo>
                    <a:cubicBezTo>
                      <a:pt x="632" y="7354"/>
                      <a:pt x="834" y="7569"/>
                      <a:pt x="1036" y="7771"/>
                    </a:cubicBezTo>
                    <a:cubicBezTo>
                      <a:pt x="1756" y="8466"/>
                      <a:pt x="2538" y="9059"/>
                      <a:pt x="3372" y="9589"/>
                    </a:cubicBezTo>
                    <a:cubicBezTo>
                      <a:pt x="3624" y="9753"/>
                      <a:pt x="3889" y="9930"/>
                      <a:pt x="4155" y="10107"/>
                    </a:cubicBezTo>
                    <a:cubicBezTo>
                      <a:pt x="4344" y="10233"/>
                      <a:pt x="4521" y="10397"/>
                      <a:pt x="4672" y="10562"/>
                    </a:cubicBezTo>
                    <a:cubicBezTo>
                      <a:pt x="4811" y="10713"/>
                      <a:pt x="4811" y="10839"/>
                      <a:pt x="4685" y="10991"/>
                    </a:cubicBezTo>
                    <a:cubicBezTo>
                      <a:pt x="4634" y="11067"/>
                      <a:pt x="4571" y="11130"/>
                      <a:pt x="4508" y="11180"/>
                    </a:cubicBezTo>
                    <a:cubicBezTo>
                      <a:pt x="3801" y="11862"/>
                      <a:pt x="3132" y="12582"/>
                      <a:pt x="2488" y="13314"/>
                    </a:cubicBezTo>
                    <a:cubicBezTo>
                      <a:pt x="2235" y="13605"/>
                      <a:pt x="1983" y="13895"/>
                      <a:pt x="1756" y="14211"/>
                    </a:cubicBezTo>
                    <a:cubicBezTo>
                      <a:pt x="1452" y="14615"/>
                      <a:pt x="1187" y="15044"/>
                      <a:pt x="1036" y="15524"/>
                    </a:cubicBezTo>
                    <a:cubicBezTo>
                      <a:pt x="973" y="15701"/>
                      <a:pt x="947" y="15865"/>
                      <a:pt x="947" y="16042"/>
                    </a:cubicBezTo>
                    <a:cubicBezTo>
                      <a:pt x="947" y="16345"/>
                      <a:pt x="1023" y="16597"/>
                      <a:pt x="1263" y="16799"/>
                    </a:cubicBezTo>
                    <a:cubicBezTo>
                      <a:pt x="1415" y="16938"/>
                      <a:pt x="1591" y="17052"/>
                      <a:pt x="1781" y="17128"/>
                    </a:cubicBezTo>
                    <a:cubicBezTo>
                      <a:pt x="2286" y="17342"/>
                      <a:pt x="2804" y="17506"/>
                      <a:pt x="3347" y="17582"/>
                    </a:cubicBezTo>
                    <a:cubicBezTo>
                      <a:pt x="3572" y="17622"/>
                      <a:pt x="3797" y="17642"/>
                      <a:pt x="4020" y="17642"/>
                    </a:cubicBezTo>
                    <a:cubicBezTo>
                      <a:pt x="4434" y="17642"/>
                      <a:pt x="4843" y="17574"/>
                      <a:pt x="5253" y="17443"/>
                    </a:cubicBezTo>
                    <a:cubicBezTo>
                      <a:pt x="5784" y="17279"/>
                      <a:pt x="6276" y="17052"/>
                      <a:pt x="6705" y="16749"/>
                    </a:cubicBezTo>
                    <a:cubicBezTo>
                      <a:pt x="6832" y="16660"/>
                      <a:pt x="6945" y="16585"/>
                      <a:pt x="7059" y="16522"/>
                    </a:cubicBezTo>
                    <a:cubicBezTo>
                      <a:pt x="7109" y="16485"/>
                      <a:pt x="7155" y="16466"/>
                      <a:pt x="7194" y="16466"/>
                    </a:cubicBezTo>
                    <a:cubicBezTo>
                      <a:pt x="7261" y="16466"/>
                      <a:pt x="7308" y="16523"/>
                      <a:pt x="7324" y="16635"/>
                    </a:cubicBezTo>
                    <a:cubicBezTo>
                      <a:pt x="7425" y="17216"/>
                      <a:pt x="7526" y="17809"/>
                      <a:pt x="7640" y="18390"/>
                    </a:cubicBezTo>
                    <a:cubicBezTo>
                      <a:pt x="7753" y="18996"/>
                      <a:pt x="7918" y="19590"/>
                      <a:pt x="8233" y="20133"/>
                    </a:cubicBezTo>
                    <a:cubicBezTo>
                      <a:pt x="8359" y="20360"/>
                      <a:pt x="8524" y="20562"/>
                      <a:pt x="8726" y="20726"/>
                    </a:cubicBezTo>
                    <a:cubicBezTo>
                      <a:pt x="8983" y="20928"/>
                      <a:pt x="9257" y="21037"/>
                      <a:pt x="9542" y="21037"/>
                    </a:cubicBezTo>
                    <a:cubicBezTo>
                      <a:pt x="9704" y="21037"/>
                      <a:pt x="9870" y="21002"/>
                      <a:pt x="10039" y="20928"/>
                    </a:cubicBezTo>
                    <a:cubicBezTo>
                      <a:pt x="10241" y="20853"/>
                      <a:pt x="10430" y="20739"/>
                      <a:pt x="10594" y="20613"/>
                    </a:cubicBezTo>
                    <a:cubicBezTo>
                      <a:pt x="11062" y="20234"/>
                      <a:pt x="11516" y="19855"/>
                      <a:pt x="11958" y="19451"/>
                    </a:cubicBezTo>
                    <a:cubicBezTo>
                      <a:pt x="12703" y="18769"/>
                      <a:pt x="13398" y="18037"/>
                      <a:pt x="14054" y="17279"/>
                    </a:cubicBezTo>
                    <a:cubicBezTo>
                      <a:pt x="14294" y="17001"/>
                      <a:pt x="14458" y="16673"/>
                      <a:pt x="14547" y="16307"/>
                    </a:cubicBezTo>
                    <a:cubicBezTo>
                      <a:pt x="14622" y="15966"/>
                      <a:pt x="14648" y="15625"/>
                      <a:pt x="14622" y="15271"/>
                    </a:cubicBezTo>
                    <a:cubicBezTo>
                      <a:pt x="14597" y="14602"/>
                      <a:pt x="14585" y="13946"/>
                      <a:pt x="14648" y="13276"/>
                    </a:cubicBezTo>
                    <a:cubicBezTo>
                      <a:pt x="14673" y="12961"/>
                      <a:pt x="14723" y="12645"/>
                      <a:pt x="14812" y="12329"/>
                    </a:cubicBezTo>
                    <a:cubicBezTo>
                      <a:pt x="14976" y="11736"/>
                      <a:pt x="15304" y="11269"/>
                      <a:pt x="15809" y="10915"/>
                    </a:cubicBezTo>
                    <a:cubicBezTo>
                      <a:pt x="16239" y="10625"/>
                      <a:pt x="16681" y="10334"/>
                      <a:pt x="17148" y="10082"/>
                    </a:cubicBezTo>
                    <a:cubicBezTo>
                      <a:pt x="17476" y="9892"/>
                      <a:pt x="17804" y="9665"/>
                      <a:pt x="18133" y="9476"/>
                    </a:cubicBezTo>
                    <a:cubicBezTo>
                      <a:pt x="18587" y="9198"/>
                      <a:pt x="19004" y="8895"/>
                      <a:pt x="19395" y="8541"/>
                    </a:cubicBezTo>
                    <a:cubicBezTo>
                      <a:pt x="19699" y="8276"/>
                      <a:pt x="19951" y="7973"/>
                      <a:pt x="20128" y="7620"/>
                    </a:cubicBezTo>
                    <a:cubicBezTo>
                      <a:pt x="20279" y="7316"/>
                      <a:pt x="20368" y="7001"/>
                      <a:pt x="20343" y="6672"/>
                    </a:cubicBezTo>
                    <a:cubicBezTo>
                      <a:pt x="20317" y="6357"/>
                      <a:pt x="20191" y="6104"/>
                      <a:pt x="19938" y="5928"/>
                    </a:cubicBezTo>
                    <a:cubicBezTo>
                      <a:pt x="19850" y="5864"/>
                      <a:pt x="19749" y="5814"/>
                      <a:pt x="19648" y="5776"/>
                    </a:cubicBezTo>
                    <a:cubicBezTo>
                      <a:pt x="19433" y="5675"/>
                      <a:pt x="19206" y="5612"/>
                      <a:pt x="18991" y="5549"/>
                    </a:cubicBezTo>
                    <a:cubicBezTo>
                      <a:pt x="18293" y="5356"/>
                      <a:pt x="17594" y="5232"/>
                      <a:pt x="16862" y="5232"/>
                    </a:cubicBezTo>
                    <a:cubicBezTo>
                      <a:pt x="16827" y="5232"/>
                      <a:pt x="16792" y="5232"/>
                      <a:pt x="16756" y="5233"/>
                    </a:cubicBezTo>
                    <a:cubicBezTo>
                      <a:pt x="16390" y="5246"/>
                      <a:pt x="16024" y="5271"/>
                      <a:pt x="15645" y="5321"/>
                    </a:cubicBezTo>
                    <a:cubicBezTo>
                      <a:pt x="15342" y="5359"/>
                      <a:pt x="15039" y="5385"/>
                      <a:pt x="14736" y="5397"/>
                    </a:cubicBezTo>
                    <a:cubicBezTo>
                      <a:pt x="14635" y="5397"/>
                      <a:pt x="14547" y="5397"/>
                      <a:pt x="14446" y="5372"/>
                    </a:cubicBezTo>
                    <a:cubicBezTo>
                      <a:pt x="14383" y="5359"/>
                      <a:pt x="14345" y="5321"/>
                      <a:pt x="14345" y="5258"/>
                    </a:cubicBezTo>
                    <a:cubicBezTo>
                      <a:pt x="14332" y="5195"/>
                      <a:pt x="14332" y="5145"/>
                      <a:pt x="14332" y="5081"/>
                    </a:cubicBezTo>
                    <a:cubicBezTo>
                      <a:pt x="14319" y="4854"/>
                      <a:pt x="14307" y="4627"/>
                      <a:pt x="14294" y="4412"/>
                    </a:cubicBezTo>
                    <a:cubicBezTo>
                      <a:pt x="14269" y="3983"/>
                      <a:pt x="14256" y="3566"/>
                      <a:pt x="14269" y="3137"/>
                    </a:cubicBezTo>
                    <a:cubicBezTo>
                      <a:pt x="14269" y="2910"/>
                      <a:pt x="14269" y="2670"/>
                      <a:pt x="14256" y="2442"/>
                    </a:cubicBezTo>
                    <a:cubicBezTo>
                      <a:pt x="14244" y="1912"/>
                      <a:pt x="14143" y="1407"/>
                      <a:pt x="13915" y="927"/>
                    </a:cubicBezTo>
                    <a:cubicBezTo>
                      <a:pt x="13638" y="372"/>
                      <a:pt x="13208" y="43"/>
                      <a:pt x="12564" y="5"/>
                    </a:cubicBezTo>
                    <a:cubicBezTo>
                      <a:pt x="12507" y="2"/>
                      <a:pt x="12450" y="1"/>
                      <a:pt x="123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9"/>
              <p:cNvSpPr/>
              <p:nvPr/>
            </p:nvSpPr>
            <p:spPr>
              <a:xfrm>
                <a:off x="4262295" y="3493859"/>
                <a:ext cx="158800" cy="144525"/>
              </a:xfrm>
              <a:custGeom>
                <a:rect b="b" l="l" r="r" t="t"/>
                <a:pathLst>
                  <a:path extrusionOk="0" h="5781" w="6352">
                    <a:moveTo>
                      <a:pt x="3746" y="1"/>
                    </a:moveTo>
                    <a:cubicBezTo>
                      <a:pt x="3584" y="1"/>
                      <a:pt x="3421" y="13"/>
                      <a:pt x="3258" y="35"/>
                    </a:cubicBezTo>
                    <a:cubicBezTo>
                      <a:pt x="2841" y="98"/>
                      <a:pt x="2425" y="199"/>
                      <a:pt x="2021" y="350"/>
                    </a:cubicBezTo>
                    <a:cubicBezTo>
                      <a:pt x="1427" y="565"/>
                      <a:pt x="935" y="931"/>
                      <a:pt x="531" y="1424"/>
                    </a:cubicBezTo>
                    <a:cubicBezTo>
                      <a:pt x="367" y="1638"/>
                      <a:pt x="240" y="1866"/>
                      <a:pt x="152" y="2118"/>
                    </a:cubicBezTo>
                    <a:cubicBezTo>
                      <a:pt x="38" y="2510"/>
                      <a:pt x="0" y="2914"/>
                      <a:pt x="26" y="3318"/>
                    </a:cubicBezTo>
                    <a:cubicBezTo>
                      <a:pt x="64" y="3709"/>
                      <a:pt x="202" y="4075"/>
                      <a:pt x="430" y="4404"/>
                    </a:cubicBezTo>
                    <a:cubicBezTo>
                      <a:pt x="569" y="4618"/>
                      <a:pt x="771" y="4808"/>
                      <a:pt x="973" y="4972"/>
                    </a:cubicBezTo>
                    <a:cubicBezTo>
                      <a:pt x="1288" y="5212"/>
                      <a:pt x="1629" y="5414"/>
                      <a:pt x="1945" y="5641"/>
                    </a:cubicBezTo>
                    <a:cubicBezTo>
                      <a:pt x="1995" y="5666"/>
                      <a:pt x="2046" y="5692"/>
                      <a:pt x="2096" y="5704"/>
                    </a:cubicBezTo>
                    <a:cubicBezTo>
                      <a:pt x="2261" y="5730"/>
                      <a:pt x="2425" y="5767"/>
                      <a:pt x="2589" y="5780"/>
                    </a:cubicBezTo>
                    <a:cubicBezTo>
                      <a:pt x="2879" y="5780"/>
                      <a:pt x="3157" y="5704"/>
                      <a:pt x="3422" y="5591"/>
                    </a:cubicBezTo>
                    <a:cubicBezTo>
                      <a:pt x="3814" y="5414"/>
                      <a:pt x="4167" y="5199"/>
                      <a:pt x="4521" y="4972"/>
                    </a:cubicBezTo>
                    <a:cubicBezTo>
                      <a:pt x="4710" y="4858"/>
                      <a:pt x="4874" y="4732"/>
                      <a:pt x="5039" y="4606"/>
                    </a:cubicBezTo>
                    <a:cubicBezTo>
                      <a:pt x="5329" y="4366"/>
                      <a:pt x="5594" y="4113"/>
                      <a:pt x="5809" y="3798"/>
                    </a:cubicBezTo>
                    <a:cubicBezTo>
                      <a:pt x="6238" y="3141"/>
                      <a:pt x="6352" y="2421"/>
                      <a:pt x="6087" y="1664"/>
                    </a:cubicBezTo>
                    <a:cubicBezTo>
                      <a:pt x="5998" y="1373"/>
                      <a:pt x="5847" y="1121"/>
                      <a:pt x="5683" y="868"/>
                    </a:cubicBezTo>
                    <a:cubicBezTo>
                      <a:pt x="5582" y="729"/>
                      <a:pt x="5468" y="616"/>
                      <a:pt x="5342" y="502"/>
                    </a:cubicBezTo>
                    <a:cubicBezTo>
                      <a:pt x="5064" y="275"/>
                      <a:pt x="4736" y="148"/>
                      <a:pt x="4382" y="73"/>
                    </a:cubicBezTo>
                    <a:cubicBezTo>
                      <a:pt x="4173" y="22"/>
                      <a:pt x="3961" y="1"/>
                      <a:pt x="374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270" name="Shape 270"/>
        <p:cNvGrpSpPr/>
        <p:nvPr/>
      </p:nvGrpSpPr>
      <p:grpSpPr>
        <a:xfrm>
          <a:off x="0" y="0"/>
          <a:ext cx="0" cy="0"/>
          <a:chOff x="0" y="0"/>
          <a:chExt cx="0" cy="0"/>
        </a:xfrm>
      </p:grpSpPr>
      <p:grpSp>
        <p:nvGrpSpPr>
          <p:cNvPr id="271" name="Google Shape;271;p20"/>
          <p:cNvGrpSpPr/>
          <p:nvPr/>
        </p:nvGrpSpPr>
        <p:grpSpPr>
          <a:xfrm>
            <a:off x="-855672" y="-136104"/>
            <a:ext cx="10880618" cy="6442662"/>
            <a:chOff x="-855672" y="-136104"/>
            <a:chExt cx="10880618" cy="6442662"/>
          </a:xfrm>
        </p:grpSpPr>
        <p:sp>
          <p:nvSpPr>
            <p:cNvPr id="272" name="Google Shape;272;p20"/>
            <p:cNvSpPr/>
            <p:nvPr/>
          </p:nvSpPr>
          <p:spPr>
            <a:xfrm flipH="1">
              <a:off x="7589474" y="3294802"/>
              <a:ext cx="2435472" cy="3011755"/>
            </a:xfrm>
            <a:custGeom>
              <a:rect b="b" l="l" r="r" t="t"/>
              <a:pathLst>
                <a:path extrusionOk="0" h="51483" w="41632">
                  <a:moveTo>
                    <a:pt x="10534" y="0"/>
                  </a:moveTo>
                  <a:cubicBezTo>
                    <a:pt x="10380" y="0"/>
                    <a:pt x="10223" y="39"/>
                    <a:pt x="10064" y="118"/>
                  </a:cubicBezTo>
                  <a:cubicBezTo>
                    <a:pt x="9837" y="219"/>
                    <a:pt x="9648" y="371"/>
                    <a:pt x="9483" y="560"/>
                  </a:cubicBezTo>
                  <a:cubicBezTo>
                    <a:pt x="9168" y="952"/>
                    <a:pt x="8953" y="1381"/>
                    <a:pt x="8776" y="1848"/>
                  </a:cubicBezTo>
                  <a:cubicBezTo>
                    <a:pt x="8511" y="2581"/>
                    <a:pt x="8372" y="3338"/>
                    <a:pt x="8296" y="4109"/>
                  </a:cubicBezTo>
                  <a:cubicBezTo>
                    <a:pt x="8208" y="4955"/>
                    <a:pt x="8208" y="5813"/>
                    <a:pt x="8271" y="6659"/>
                  </a:cubicBezTo>
                  <a:cubicBezTo>
                    <a:pt x="8309" y="7392"/>
                    <a:pt x="8448" y="8124"/>
                    <a:pt x="8587" y="8844"/>
                  </a:cubicBezTo>
                  <a:cubicBezTo>
                    <a:pt x="8814" y="10031"/>
                    <a:pt x="9079" y="11205"/>
                    <a:pt x="9256" y="12392"/>
                  </a:cubicBezTo>
                  <a:cubicBezTo>
                    <a:pt x="9408" y="13351"/>
                    <a:pt x="9496" y="14324"/>
                    <a:pt x="9534" y="15296"/>
                  </a:cubicBezTo>
                  <a:cubicBezTo>
                    <a:pt x="9559" y="16294"/>
                    <a:pt x="9584" y="17291"/>
                    <a:pt x="9660" y="18276"/>
                  </a:cubicBezTo>
                  <a:cubicBezTo>
                    <a:pt x="9698" y="18819"/>
                    <a:pt x="9774" y="19362"/>
                    <a:pt x="9887" y="19892"/>
                  </a:cubicBezTo>
                  <a:cubicBezTo>
                    <a:pt x="10203" y="21370"/>
                    <a:pt x="10733" y="22771"/>
                    <a:pt x="11352" y="24135"/>
                  </a:cubicBezTo>
                  <a:cubicBezTo>
                    <a:pt x="11883" y="25284"/>
                    <a:pt x="12501" y="26383"/>
                    <a:pt x="13107" y="27494"/>
                  </a:cubicBezTo>
                  <a:cubicBezTo>
                    <a:pt x="13423" y="28087"/>
                    <a:pt x="13726" y="28693"/>
                    <a:pt x="13979" y="29325"/>
                  </a:cubicBezTo>
                  <a:cubicBezTo>
                    <a:pt x="14421" y="30398"/>
                    <a:pt x="14736" y="31496"/>
                    <a:pt x="14964" y="32633"/>
                  </a:cubicBezTo>
                  <a:cubicBezTo>
                    <a:pt x="15052" y="33087"/>
                    <a:pt x="15153" y="33555"/>
                    <a:pt x="15153" y="34022"/>
                  </a:cubicBezTo>
                  <a:lnTo>
                    <a:pt x="15166" y="34022"/>
                  </a:lnTo>
                  <a:lnTo>
                    <a:pt x="15166" y="34300"/>
                  </a:lnTo>
                  <a:cubicBezTo>
                    <a:pt x="15166" y="34350"/>
                    <a:pt x="15166" y="34401"/>
                    <a:pt x="15153" y="34451"/>
                  </a:cubicBezTo>
                  <a:cubicBezTo>
                    <a:pt x="15140" y="34540"/>
                    <a:pt x="15128" y="34615"/>
                    <a:pt x="15090" y="34691"/>
                  </a:cubicBezTo>
                  <a:cubicBezTo>
                    <a:pt x="15034" y="34839"/>
                    <a:pt x="14951" y="34906"/>
                    <a:pt x="14826" y="34906"/>
                  </a:cubicBezTo>
                  <a:cubicBezTo>
                    <a:pt x="14781" y="34906"/>
                    <a:pt x="14730" y="34897"/>
                    <a:pt x="14673" y="34880"/>
                  </a:cubicBezTo>
                  <a:cubicBezTo>
                    <a:pt x="14471" y="34817"/>
                    <a:pt x="14307" y="34716"/>
                    <a:pt x="14130" y="34590"/>
                  </a:cubicBezTo>
                  <a:cubicBezTo>
                    <a:pt x="13878" y="34413"/>
                    <a:pt x="13612" y="34224"/>
                    <a:pt x="13360" y="34034"/>
                  </a:cubicBezTo>
                  <a:cubicBezTo>
                    <a:pt x="12564" y="33416"/>
                    <a:pt x="11731" y="32848"/>
                    <a:pt x="10872" y="32317"/>
                  </a:cubicBezTo>
                  <a:cubicBezTo>
                    <a:pt x="10140" y="31863"/>
                    <a:pt x="9458" y="31345"/>
                    <a:pt x="8865" y="30701"/>
                  </a:cubicBezTo>
                  <a:cubicBezTo>
                    <a:pt x="8347" y="30133"/>
                    <a:pt x="7892" y="29501"/>
                    <a:pt x="7501" y="28845"/>
                  </a:cubicBezTo>
                  <a:cubicBezTo>
                    <a:pt x="7021" y="28062"/>
                    <a:pt x="6604" y="27254"/>
                    <a:pt x="6175" y="26446"/>
                  </a:cubicBezTo>
                  <a:cubicBezTo>
                    <a:pt x="5556" y="25284"/>
                    <a:pt x="4900" y="24148"/>
                    <a:pt x="4130" y="23074"/>
                  </a:cubicBezTo>
                  <a:cubicBezTo>
                    <a:pt x="3725" y="22506"/>
                    <a:pt x="3309" y="21950"/>
                    <a:pt x="2842" y="21433"/>
                  </a:cubicBezTo>
                  <a:cubicBezTo>
                    <a:pt x="2640" y="21205"/>
                    <a:pt x="2425" y="21003"/>
                    <a:pt x="2185" y="20827"/>
                  </a:cubicBezTo>
                  <a:cubicBezTo>
                    <a:pt x="2008" y="20700"/>
                    <a:pt x="1819" y="20599"/>
                    <a:pt x="1604" y="20549"/>
                  </a:cubicBezTo>
                  <a:cubicBezTo>
                    <a:pt x="1528" y="20530"/>
                    <a:pt x="1456" y="20520"/>
                    <a:pt x="1385" y="20520"/>
                  </a:cubicBezTo>
                  <a:cubicBezTo>
                    <a:pt x="1314" y="20520"/>
                    <a:pt x="1244" y="20530"/>
                    <a:pt x="1175" y="20549"/>
                  </a:cubicBezTo>
                  <a:cubicBezTo>
                    <a:pt x="872" y="20625"/>
                    <a:pt x="657" y="20827"/>
                    <a:pt x="493" y="21092"/>
                  </a:cubicBezTo>
                  <a:cubicBezTo>
                    <a:pt x="379" y="21269"/>
                    <a:pt x="291" y="21471"/>
                    <a:pt x="228" y="21673"/>
                  </a:cubicBezTo>
                  <a:cubicBezTo>
                    <a:pt x="64" y="22216"/>
                    <a:pt x="0" y="22771"/>
                    <a:pt x="13" y="23327"/>
                  </a:cubicBezTo>
                  <a:cubicBezTo>
                    <a:pt x="26" y="23845"/>
                    <a:pt x="101" y="24362"/>
                    <a:pt x="215" y="24880"/>
                  </a:cubicBezTo>
                  <a:cubicBezTo>
                    <a:pt x="392" y="25650"/>
                    <a:pt x="682" y="26383"/>
                    <a:pt x="998" y="27115"/>
                  </a:cubicBezTo>
                  <a:cubicBezTo>
                    <a:pt x="1718" y="28719"/>
                    <a:pt x="2741" y="30107"/>
                    <a:pt x="4028" y="31294"/>
                  </a:cubicBezTo>
                  <a:cubicBezTo>
                    <a:pt x="4635" y="31850"/>
                    <a:pt x="5253" y="32393"/>
                    <a:pt x="5859" y="32936"/>
                  </a:cubicBezTo>
                  <a:cubicBezTo>
                    <a:pt x="6579" y="33567"/>
                    <a:pt x="7223" y="34249"/>
                    <a:pt x="7804" y="35007"/>
                  </a:cubicBezTo>
                  <a:cubicBezTo>
                    <a:pt x="8435" y="35828"/>
                    <a:pt x="9168" y="36535"/>
                    <a:pt x="10014" y="37128"/>
                  </a:cubicBezTo>
                  <a:cubicBezTo>
                    <a:pt x="10557" y="37494"/>
                    <a:pt x="11087" y="37886"/>
                    <a:pt x="11605" y="38290"/>
                  </a:cubicBezTo>
                  <a:cubicBezTo>
                    <a:pt x="12653" y="39123"/>
                    <a:pt x="13625" y="40032"/>
                    <a:pt x="14471" y="41068"/>
                  </a:cubicBezTo>
                  <a:cubicBezTo>
                    <a:pt x="15961" y="42899"/>
                    <a:pt x="16163" y="44793"/>
                    <a:pt x="16555" y="47002"/>
                  </a:cubicBezTo>
                  <a:cubicBezTo>
                    <a:pt x="16820" y="48480"/>
                    <a:pt x="17287" y="50891"/>
                    <a:pt x="18966" y="51409"/>
                  </a:cubicBezTo>
                  <a:cubicBezTo>
                    <a:pt x="19134" y="51458"/>
                    <a:pt x="19286" y="51482"/>
                    <a:pt x="19425" y="51482"/>
                  </a:cubicBezTo>
                  <a:cubicBezTo>
                    <a:pt x="19820" y="51482"/>
                    <a:pt x="20109" y="51291"/>
                    <a:pt x="20343" y="50955"/>
                  </a:cubicBezTo>
                  <a:cubicBezTo>
                    <a:pt x="20418" y="50854"/>
                    <a:pt x="20482" y="50753"/>
                    <a:pt x="20532" y="50639"/>
                  </a:cubicBezTo>
                  <a:cubicBezTo>
                    <a:pt x="20646" y="50437"/>
                    <a:pt x="20747" y="50222"/>
                    <a:pt x="20835" y="50008"/>
                  </a:cubicBezTo>
                  <a:cubicBezTo>
                    <a:pt x="20987" y="49654"/>
                    <a:pt x="21138" y="49300"/>
                    <a:pt x="21264" y="48947"/>
                  </a:cubicBezTo>
                  <a:cubicBezTo>
                    <a:pt x="21466" y="48442"/>
                    <a:pt x="21706" y="47949"/>
                    <a:pt x="21997" y="47495"/>
                  </a:cubicBezTo>
                  <a:cubicBezTo>
                    <a:pt x="22363" y="46914"/>
                    <a:pt x="22729" y="46321"/>
                    <a:pt x="23070" y="45727"/>
                  </a:cubicBezTo>
                  <a:cubicBezTo>
                    <a:pt x="23828" y="44376"/>
                    <a:pt x="24333" y="42949"/>
                    <a:pt x="24648" y="41434"/>
                  </a:cubicBezTo>
                  <a:cubicBezTo>
                    <a:pt x="24825" y="40588"/>
                    <a:pt x="24787" y="39767"/>
                    <a:pt x="24472" y="38959"/>
                  </a:cubicBezTo>
                  <a:cubicBezTo>
                    <a:pt x="24383" y="38694"/>
                    <a:pt x="24282" y="38441"/>
                    <a:pt x="24181" y="38176"/>
                  </a:cubicBezTo>
                  <a:cubicBezTo>
                    <a:pt x="23967" y="37671"/>
                    <a:pt x="23701" y="37179"/>
                    <a:pt x="23462" y="36686"/>
                  </a:cubicBezTo>
                  <a:cubicBezTo>
                    <a:pt x="23272" y="36307"/>
                    <a:pt x="23083" y="35954"/>
                    <a:pt x="22906" y="35575"/>
                  </a:cubicBezTo>
                  <a:cubicBezTo>
                    <a:pt x="22603" y="34931"/>
                    <a:pt x="22514" y="34249"/>
                    <a:pt x="22603" y="33542"/>
                  </a:cubicBezTo>
                  <a:cubicBezTo>
                    <a:pt x="22704" y="32860"/>
                    <a:pt x="22956" y="32254"/>
                    <a:pt x="23285" y="31673"/>
                  </a:cubicBezTo>
                  <a:cubicBezTo>
                    <a:pt x="23676" y="31004"/>
                    <a:pt x="24156" y="30398"/>
                    <a:pt x="24686" y="29830"/>
                  </a:cubicBezTo>
                  <a:cubicBezTo>
                    <a:pt x="25065" y="29426"/>
                    <a:pt x="25457" y="29034"/>
                    <a:pt x="25835" y="28630"/>
                  </a:cubicBezTo>
                  <a:cubicBezTo>
                    <a:pt x="26050" y="28415"/>
                    <a:pt x="26239" y="28188"/>
                    <a:pt x="26391" y="27936"/>
                  </a:cubicBezTo>
                  <a:cubicBezTo>
                    <a:pt x="26606" y="27569"/>
                    <a:pt x="26707" y="27178"/>
                    <a:pt x="26606" y="26749"/>
                  </a:cubicBezTo>
                  <a:cubicBezTo>
                    <a:pt x="26460" y="26121"/>
                    <a:pt x="25876" y="25692"/>
                    <a:pt x="25226" y="25692"/>
                  </a:cubicBezTo>
                  <a:cubicBezTo>
                    <a:pt x="25144" y="25692"/>
                    <a:pt x="25060" y="25699"/>
                    <a:pt x="24977" y="25713"/>
                  </a:cubicBezTo>
                  <a:cubicBezTo>
                    <a:pt x="24674" y="25764"/>
                    <a:pt x="24383" y="25865"/>
                    <a:pt x="24105" y="25991"/>
                  </a:cubicBezTo>
                  <a:cubicBezTo>
                    <a:pt x="23613" y="26218"/>
                    <a:pt x="23171" y="26521"/>
                    <a:pt x="22742" y="26824"/>
                  </a:cubicBezTo>
                  <a:cubicBezTo>
                    <a:pt x="22085" y="27304"/>
                    <a:pt x="21479" y="27847"/>
                    <a:pt x="20873" y="28390"/>
                  </a:cubicBezTo>
                  <a:cubicBezTo>
                    <a:pt x="20696" y="28542"/>
                    <a:pt x="20519" y="28693"/>
                    <a:pt x="20330" y="28845"/>
                  </a:cubicBezTo>
                  <a:cubicBezTo>
                    <a:pt x="20178" y="28971"/>
                    <a:pt x="20014" y="29072"/>
                    <a:pt x="19825" y="29110"/>
                  </a:cubicBezTo>
                  <a:cubicBezTo>
                    <a:pt x="19769" y="29125"/>
                    <a:pt x="19718" y="29132"/>
                    <a:pt x="19670" y="29132"/>
                  </a:cubicBezTo>
                  <a:cubicBezTo>
                    <a:pt x="19471" y="29132"/>
                    <a:pt x="19348" y="29006"/>
                    <a:pt x="19307" y="28782"/>
                  </a:cubicBezTo>
                  <a:cubicBezTo>
                    <a:pt x="19295" y="28655"/>
                    <a:pt x="19295" y="28529"/>
                    <a:pt x="19295" y="28403"/>
                  </a:cubicBezTo>
                  <a:cubicBezTo>
                    <a:pt x="19282" y="27734"/>
                    <a:pt x="19370" y="27052"/>
                    <a:pt x="19471" y="26383"/>
                  </a:cubicBezTo>
                  <a:cubicBezTo>
                    <a:pt x="19774" y="24665"/>
                    <a:pt x="20368" y="23062"/>
                    <a:pt x="21378" y="21622"/>
                  </a:cubicBezTo>
                  <a:cubicBezTo>
                    <a:pt x="22009" y="20738"/>
                    <a:pt x="22653" y="19854"/>
                    <a:pt x="23335" y="19008"/>
                  </a:cubicBezTo>
                  <a:cubicBezTo>
                    <a:pt x="23954" y="18238"/>
                    <a:pt x="24699" y="17619"/>
                    <a:pt x="25545" y="17127"/>
                  </a:cubicBezTo>
                  <a:cubicBezTo>
                    <a:pt x="26328" y="16672"/>
                    <a:pt x="27149" y="16294"/>
                    <a:pt x="27982" y="15927"/>
                  </a:cubicBezTo>
                  <a:cubicBezTo>
                    <a:pt x="29030" y="15473"/>
                    <a:pt x="30091" y="15031"/>
                    <a:pt x="31151" y="14564"/>
                  </a:cubicBezTo>
                  <a:cubicBezTo>
                    <a:pt x="32288" y="14059"/>
                    <a:pt x="33386" y="13478"/>
                    <a:pt x="34434" y="12809"/>
                  </a:cubicBezTo>
                  <a:cubicBezTo>
                    <a:pt x="36013" y="11786"/>
                    <a:pt x="37452" y="10586"/>
                    <a:pt x="38765" y="9222"/>
                  </a:cubicBezTo>
                  <a:cubicBezTo>
                    <a:pt x="39271" y="8705"/>
                    <a:pt x="39750" y="8149"/>
                    <a:pt x="40167" y="7556"/>
                  </a:cubicBezTo>
                  <a:cubicBezTo>
                    <a:pt x="40634" y="6924"/>
                    <a:pt x="41026" y="6255"/>
                    <a:pt x="41304" y="5510"/>
                  </a:cubicBezTo>
                  <a:cubicBezTo>
                    <a:pt x="41506" y="4967"/>
                    <a:pt x="41632" y="4412"/>
                    <a:pt x="41594" y="3831"/>
                  </a:cubicBezTo>
                  <a:cubicBezTo>
                    <a:pt x="41556" y="3124"/>
                    <a:pt x="41266" y="2568"/>
                    <a:pt x="40672" y="2164"/>
                  </a:cubicBezTo>
                  <a:cubicBezTo>
                    <a:pt x="40243" y="1874"/>
                    <a:pt x="39750" y="1760"/>
                    <a:pt x="39245" y="1735"/>
                  </a:cubicBezTo>
                  <a:cubicBezTo>
                    <a:pt x="39081" y="1723"/>
                    <a:pt x="38917" y="1717"/>
                    <a:pt x="38753" y="1717"/>
                  </a:cubicBezTo>
                  <a:cubicBezTo>
                    <a:pt x="38387" y="1717"/>
                    <a:pt x="38020" y="1746"/>
                    <a:pt x="37654" y="1798"/>
                  </a:cubicBezTo>
                  <a:cubicBezTo>
                    <a:pt x="37036" y="1899"/>
                    <a:pt x="36417" y="2000"/>
                    <a:pt x="35798" y="2126"/>
                  </a:cubicBezTo>
                  <a:cubicBezTo>
                    <a:pt x="34763" y="2316"/>
                    <a:pt x="33727" y="2505"/>
                    <a:pt x="32679" y="2631"/>
                  </a:cubicBezTo>
                  <a:cubicBezTo>
                    <a:pt x="32389" y="2669"/>
                    <a:pt x="32098" y="2694"/>
                    <a:pt x="31821" y="2707"/>
                  </a:cubicBezTo>
                  <a:cubicBezTo>
                    <a:pt x="31451" y="2722"/>
                    <a:pt x="31081" y="2728"/>
                    <a:pt x="30714" y="2728"/>
                  </a:cubicBezTo>
                  <a:cubicBezTo>
                    <a:pt x="30454" y="2728"/>
                    <a:pt x="30195" y="2725"/>
                    <a:pt x="29939" y="2720"/>
                  </a:cubicBezTo>
                  <a:cubicBezTo>
                    <a:pt x="29586" y="2707"/>
                    <a:pt x="29245" y="2656"/>
                    <a:pt x="28891" y="2606"/>
                  </a:cubicBezTo>
                  <a:cubicBezTo>
                    <a:pt x="28159" y="2518"/>
                    <a:pt x="27426" y="2353"/>
                    <a:pt x="26681" y="2252"/>
                  </a:cubicBezTo>
                  <a:cubicBezTo>
                    <a:pt x="26484" y="2229"/>
                    <a:pt x="26289" y="2217"/>
                    <a:pt x="26095" y="2217"/>
                  </a:cubicBezTo>
                  <a:cubicBezTo>
                    <a:pt x="25570" y="2217"/>
                    <a:pt x="25058" y="2304"/>
                    <a:pt x="24560" y="2480"/>
                  </a:cubicBezTo>
                  <a:cubicBezTo>
                    <a:pt x="23664" y="2795"/>
                    <a:pt x="22893" y="3326"/>
                    <a:pt x="22199" y="3970"/>
                  </a:cubicBezTo>
                  <a:cubicBezTo>
                    <a:pt x="21328" y="4778"/>
                    <a:pt x="20684" y="5775"/>
                    <a:pt x="20178" y="6849"/>
                  </a:cubicBezTo>
                  <a:cubicBezTo>
                    <a:pt x="19749" y="7783"/>
                    <a:pt x="19421" y="8755"/>
                    <a:pt x="19143" y="9740"/>
                  </a:cubicBezTo>
                  <a:cubicBezTo>
                    <a:pt x="18840" y="10826"/>
                    <a:pt x="18613" y="11912"/>
                    <a:pt x="18411" y="13023"/>
                  </a:cubicBezTo>
                  <a:cubicBezTo>
                    <a:pt x="18196" y="14172"/>
                    <a:pt x="17994" y="15334"/>
                    <a:pt x="17792" y="16508"/>
                  </a:cubicBezTo>
                  <a:cubicBezTo>
                    <a:pt x="17640" y="17405"/>
                    <a:pt x="17502" y="18301"/>
                    <a:pt x="17350" y="19210"/>
                  </a:cubicBezTo>
                  <a:cubicBezTo>
                    <a:pt x="17236" y="19943"/>
                    <a:pt x="17135" y="20688"/>
                    <a:pt x="16996" y="21420"/>
                  </a:cubicBezTo>
                  <a:cubicBezTo>
                    <a:pt x="16921" y="21799"/>
                    <a:pt x="16832" y="22165"/>
                    <a:pt x="16693" y="22519"/>
                  </a:cubicBezTo>
                  <a:cubicBezTo>
                    <a:pt x="16656" y="22632"/>
                    <a:pt x="16592" y="22733"/>
                    <a:pt x="16542" y="22822"/>
                  </a:cubicBezTo>
                  <a:cubicBezTo>
                    <a:pt x="16528" y="22849"/>
                    <a:pt x="16500" y="22861"/>
                    <a:pt x="16473" y="22861"/>
                  </a:cubicBezTo>
                  <a:cubicBezTo>
                    <a:pt x="16450" y="22861"/>
                    <a:pt x="16427" y="22852"/>
                    <a:pt x="16416" y="22834"/>
                  </a:cubicBezTo>
                  <a:cubicBezTo>
                    <a:pt x="16302" y="22708"/>
                    <a:pt x="16239" y="22557"/>
                    <a:pt x="16176" y="22405"/>
                  </a:cubicBezTo>
                  <a:cubicBezTo>
                    <a:pt x="15936" y="21862"/>
                    <a:pt x="15797" y="21294"/>
                    <a:pt x="15671" y="20726"/>
                  </a:cubicBezTo>
                  <a:cubicBezTo>
                    <a:pt x="15418" y="19589"/>
                    <a:pt x="15317" y="18428"/>
                    <a:pt x="15241" y="17278"/>
                  </a:cubicBezTo>
                  <a:cubicBezTo>
                    <a:pt x="15191" y="16647"/>
                    <a:pt x="15153" y="16028"/>
                    <a:pt x="15115" y="15397"/>
                  </a:cubicBezTo>
                  <a:cubicBezTo>
                    <a:pt x="15077" y="14740"/>
                    <a:pt x="15014" y="14071"/>
                    <a:pt x="14938" y="13415"/>
                  </a:cubicBezTo>
                  <a:cubicBezTo>
                    <a:pt x="14837" y="12493"/>
                    <a:pt x="14686" y="11584"/>
                    <a:pt x="14522" y="10675"/>
                  </a:cubicBezTo>
                  <a:cubicBezTo>
                    <a:pt x="14105" y="8515"/>
                    <a:pt x="13587" y="6381"/>
                    <a:pt x="12994" y="4260"/>
                  </a:cubicBezTo>
                  <a:cubicBezTo>
                    <a:pt x="12754" y="3401"/>
                    <a:pt x="12489" y="2555"/>
                    <a:pt x="12148" y="1722"/>
                  </a:cubicBezTo>
                  <a:cubicBezTo>
                    <a:pt x="11996" y="1331"/>
                    <a:pt x="11807" y="952"/>
                    <a:pt x="11554" y="611"/>
                  </a:cubicBezTo>
                  <a:cubicBezTo>
                    <a:pt x="11428" y="434"/>
                    <a:pt x="11276" y="283"/>
                    <a:pt x="11087" y="169"/>
                  </a:cubicBezTo>
                  <a:cubicBezTo>
                    <a:pt x="10907" y="58"/>
                    <a:pt x="10722" y="0"/>
                    <a:pt x="1053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3" name="Google Shape;273;p20"/>
            <p:cNvGrpSpPr/>
            <p:nvPr/>
          </p:nvGrpSpPr>
          <p:grpSpPr>
            <a:xfrm rot="-8100000">
              <a:off x="-731160" y="4041417"/>
              <a:ext cx="1887877" cy="1134158"/>
              <a:chOff x="2012525" y="1379525"/>
              <a:chExt cx="1588825" cy="954500"/>
            </a:xfrm>
          </p:grpSpPr>
          <p:sp>
            <p:nvSpPr>
              <p:cNvPr id="274" name="Google Shape;274;p20"/>
              <p:cNvSpPr/>
              <p:nvPr/>
            </p:nvSpPr>
            <p:spPr>
              <a:xfrm>
                <a:off x="2012525" y="1379525"/>
                <a:ext cx="712825" cy="740600"/>
              </a:xfrm>
              <a:custGeom>
                <a:rect b="b" l="l" r="r" t="t"/>
                <a:pathLst>
                  <a:path extrusionOk="0" h="29624" w="28513">
                    <a:moveTo>
                      <a:pt x="18480" y="0"/>
                    </a:moveTo>
                    <a:cubicBezTo>
                      <a:pt x="18397" y="0"/>
                      <a:pt x="18315" y="6"/>
                      <a:pt x="18234" y="18"/>
                    </a:cubicBezTo>
                    <a:cubicBezTo>
                      <a:pt x="17893" y="56"/>
                      <a:pt x="17552" y="106"/>
                      <a:pt x="17224" y="182"/>
                    </a:cubicBezTo>
                    <a:cubicBezTo>
                      <a:pt x="15747" y="548"/>
                      <a:pt x="14560" y="1331"/>
                      <a:pt x="13777" y="2657"/>
                    </a:cubicBezTo>
                    <a:cubicBezTo>
                      <a:pt x="13524" y="3074"/>
                      <a:pt x="13310" y="3503"/>
                      <a:pt x="13120" y="3958"/>
                    </a:cubicBezTo>
                    <a:cubicBezTo>
                      <a:pt x="12943" y="4387"/>
                      <a:pt x="12779" y="4829"/>
                      <a:pt x="12590" y="5271"/>
                    </a:cubicBezTo>
                    <a:cubicBezTo>
                      <a:pt x="12438" y="5624"/>
                      <a:pt x="12287" y="5991"/>
                      <a:pt x="12160" y="6357"/>
                    </a:cubicBezTo>
                    <a:cubicBezTo>
                      <a:pt x="11845" y="7228"/>
                      <a:pt x="11655" y="8112"/>
                      <a:pt x="11668" y="9034"/>
                    </a:cubicBezTo>
                    <a:cubicBezTo>
                      <a:pt x="11681" y="9375"/>
                      <a:pt x="11668" y="9703"/>
                      <a:pt x="11668" y="10031"/>
                    </a:cubicBezTo>
                    <a:lnTo>
                      <a:pt x="11681" y="10031"/>
                    </a:lnTo>
                    <a:lnTo>
                      <a:pt x="11681" y="10928"/>
                    </a:lnTo>
                    <a:cubicBezTo>
                      <a:pt x="11681" y="11306"/>
                      <a:pt x="11668" y="11673"/>
                      <a:pt x="11617" y="12039"/>
                    </a:cubicBezTo>
                    <a:cubicBezTo>
                      <a:pt x="11580" y="12329"/>
                      <a:pt x="11504" y="12594"/>
                      <a:pt x="11352" y="12834"/>
                    </a:cubicBezTo>
                    <a:cubicBezTo>
                      <a:pt x="11262" y="12999"/>
                      <a:pt x="11172" y="13072"/>
                      <a:pt x="11047" y="13072"/>
                    </a:cubicBezTo>
                    <a:cubicBezTo>
                      <a:pt x="10979" y="13072"/>
                      <a:pt x="10902" y="13051"/>
                      <a:pt x="10809" y="13011"/>
                    </a:cubicBezTo>
                    <a:cubicBezTo>
                      <a:pt x="10734" y="12973"/>
                      <a:pt x="10658" y="12935"/>
                      <a:pt x="10595" y="12897"/>
                    </a:cubicBezTo>
                    <a:cubicBezTo>
                      <a:pt x="10431" y="12784"/>
                      <a:pt x="10279" y="12645"/>
                      <a:pt x="10140" y="12493"/>
                    </a:cubicBezTo>
                    <a:cubicBezTo>
                      <a:pt x="9862" y="12190"/>
                      <a:pt x="9597" y="11862"/>
                      <a:pt x="9357" y="11508"/>
                    </a:cubicBezTo>
                    <a:cubicBezTo>
                      <a:pt x="8764" y="10637"/>
                      <a:pt x="8271" y="9703"/>
                      <a:pt x="7792" y="8756"/>
                    </a:cubicBezTo>
                    <a:cubicBezTo>
                      <a:pt x="7350" y="7885"/>
                      <a:pt x="6958" y="7001"/>
                      <a:pt x="6592" y="6092"/>
                    </a:cubicBezTo>
                    <a:cubicBezTo>
                      <a:pt x="6264" y="5296"/>
                      <a:pt x="5910" y="4513"/>
                      <a:pt x="5443" y="3781"/>
                    </a:cubicBezTo>
                    <a:cubicBezTo>
                      <a:pt x="5115" y="3250"/>
                      <a:pt x="4761" y="2733"/>
                      <a:pt x="4306" y="2303"/>
                    </a:cubicBezTo>
                    <a:cubicBezTo>
                      <a:pt x="3877" y="1887"/>
                      <a:pt x="3372" y="1584"/>
                      <a:pt x="2766" y="1483"/>
                    </a:cubicBezTo>
                    <a:cubicBezTo>
                      <a:pt x="2637" y="1459"/>
                      <a:pt x="2511" y="1448"/>
                      <a:pt x="2390" y="1448"/>
                    </a:cubicBezTo>
                    <a:cubicBezTo>
                      <a:pt x="1916" y="1448"/>
                      <a:pt x="1499" y="1624"/>
                      <a:pt x="1137" y="1975"/>
                    </a:cubicBezTo>
                    <a:cubicBezTo>
                      <a:pt x="872" y="2228"/>
                      <a:pt x="670" y="2531"/>
                      <a:pt x="544" y="2872"/>
                    </a:cubicBezTo>
                    <a:cubicBezTo>
                      <a:pt x="177" y="3768"/>
                      <a:pt x="51" y="4703"/>
                      <a:pt x="152" y="5675"/>
                    </a:cubicBezTo>
                    <a:cubicBezTo>
                      <a:pt x="253" y="6735"/>
                      <a:pt x="594" y="7695"/>
                      <a:pt x="1150" y="8579"/>
                    </a:cubicBezTo>
                    <a:cubicBezTo>
                      <a:pt x="1781" y="9589"/>
                      <a:pt x="2564" y="10486"/>
                      <a:pt x="3498" y="11231"/>
                    </a:cubicBezTo>
                    <a:cubicBezTo>
                      <a:pt x="4067" y="11698"/>
                      <a:pt x="4685" y="12089"/>
                      <a:pt x="5354" y="12392"/>
                    </a:cubicBezTo>
                    <a:cubicBezTo>
                      <a:pt x="5670" y="12531"/>
                      <a:pt x="5986" y="12658"/>
                      <a:pt x="6302" y="12796"/>
                    </a:cubicBezTo>
                    <a:cubicBezTo>
                      <a:pt x="6516" y="12897"/>
                      <a:pt x="6731" y="12998"/>
                      <a:pt x="6945" y="13099"/>
                    </a:cubicBezTo>
                    <a:cubicBezTo>
                      <a:pt x="7084" y="13175"/>
                      <a:pt x="7211" y="13251"/>
                      <a:pt x="7324" y="13365"/>
                    </a:cubicBezTo>
                    <a:cubicBezTo>
                      <a:pt x="7539" y="13567"/>
                      <a:pt x="7615" y="13807"/>
                      <a:pt x="7539" y="14097"/>
                    </a:cubicBezTo>
                    <a:cubicBezTo>
                      <a:pt x="7451" y="14463"/>
                      <a:pt x="7249" y="14754"/>
                      <a:pt x="6958" y="14994"/>
                    </a:cubicBezTo>
                    <a:cubicBezTo>
                      <a:pt x="6605" y="15284"/>
                      <a:pt x="6200" y="15486"/>
                      <a:pt x="5784" y="15663"/>
                    </a:cubicBezTo>
                    <a:cubicBezTo>
                      <a:pt x="5279" y="15877"/>
                      <a:pt x="4736" y="16004"/>
                      <a:pt x="4205" y="16143"/>
                    </a:cubicBezTo>
                    <a:cubicBezTo>
                      <a:pt x="3864" y="16231"/>
                      <a:pt x="3524" y="16332"/>
                      <a:pt x="3195" y="16471"/>
                    </a:cubicBezTo>
                    <a:cubicBezTo>
                      <a:pt x="1907" y="17001"/>
                      <a:pt x="998" y="17936"/>
                      <a:pt x="493" y="19224"/>
                    </a:cubicBezTo>
                    <a:cubicBezTo>
                      <a:pt x="1" y="20474"/>
                      <a:pt x="177" y="21648"/>
                      <a:pt x="998" y="22721"/>
                    </a:cubicBezTo>
                    <a:cubicBezTo>
                      <a:pt x="1162" y="22923"/>
                      <a:pt x="1364" y="23087"/>
                      <a:pt x="1579" y="23239"/>
                    </a:cubicBezTo>
                    <a:cubicBezTo>
                      <a:pt x="1892" y="23440"/>
                      <a:pt x="2216" y="23544"/>
                      <a:pt x="2550" y="23544"/>
                    </a:cubicBezTo>
                    <a:cubicBezTo>
                      <a:pt x="2741" y="23544"/>
                      <a:pt x="2935" y="23510"/>
                      <a:pt x="3132" y="23441"/>
                    </a:cubicBezTo>
                    <a:cubicBezTo>
                      <a:pt x="3536" y="23302"/>
                      <a:pt x="3877" y="23087"/>
                      <a:pt x="4205" y="22835"/>
                    </a:cubicBezTo>
                    <a:cubicBezTo>
                      <a:pt x="4559" y="22557"/>
                      <a:pt x="4900" y="22254"/>
                      <a:pt x="5228" y="21938"/>
                    </a:cubicBezTo>
                    <a:cubicBezTo>
                      <a:pt x="5759" y="21408"/>
                      <a:pt x="6289" y="20878"/>
                      <a:pt x="6832" y="20347"/>
                    </a:cubicBezTo>
                    <a:cubicBezTo>
                      <a:pt x="7198" y="19994"/>
                      <a:pt x="7577" y="19653"/>
                      <a:pt x="7994" y="19350"/>
                    </a:cubicBezTo>
                    <a:cubicBezTo>
                      <a:pt x="8246" y="19173"/>
                      <a:pt x="8511" y="19009"/>
                      <a:pt x="8802" y="18883"/>
                    </a:cubicBezTo>
                    <a:cubicBezTo>
                      <a:pt x="8941" y="18820"/>
                      <a:pt x="9079" y="18769"/>
                      <a:pt x="9244" y="18769"/>
                    </a:cubicBezTo>
                    <a:cubicBezTo>
                      <a:pt x="9496" y="18769"/>
                      <a:pt x="9635" y="18883"/>
                      <a:pt x="9686" y="19135"/>
                    </a:cubicBezTo>
                    <a:cubicBezTo>
                      <a:pt x="9686" y="19173"/>
                      <a:pt x="9698" y="19211"/>
                      <a:pt x="9698" y="19249"/>
                    </a:cubicBezTo>
                    <a:cubicBezTo>
                      <a:pt x="9698" y="19476"/>
                      <a:pt x="9698" y="19716"/>
                      <a:pt x="9660" y="19943"/>
                    </a:cubicBezTo>
                    <a:cubicBezTo>
                      <a:pt x="9559" y="20486"/>
                      <a:pt x="9395" y="21017"/>
                      <a:pt x="9231" y="21547"/>
                    </a:cubicBezTo>
                    <a:cubicBezTo>
                      <a:pt x="8953" y="22431"/>
                      <a:pt x="8600" y="23302"/>
                      <a:pt x="8208" y="24148"/>
                    </a:cubicBezTo>
                    <a:cubicBezTo>
                      <a:pt x="7968" y="24666"/>
                      <a:pt x="7741" y="25196"/>
                      <a:pt x="7615" y="25752"/>
                    </a:cubicBezTo>
                    <a:cubicBezTo>
                      <a:pt x="7488" y="26307"/>
                      <a:pt x="7526" y="26850"/>
                      <a:pt x="7741" y="27381"/>
                    </a:cubicBezTo>
                    <a:cubicBezTo>
                      <a:pt x="7994" y="27999"/>
                      <a:pt x="8360" y="28542"/>
                      <a:pt x="8865" y="28997"/>
                    </a:cubicBezTo>
                    <a:cubicBezTo>
                      <a:pt x="9330" y="29422"/>
                      <a:pt x="9865" y="29623"/>
                      <a:pt x="10457" y="29623"/>
                    </a:cubicBezTo>
                    <a:cubicBezTo>
                      <a:pt x="10621" y="29623"/>
                      <a:pt x="10789" y="29608"/>
                      <a:pt x="10961" y="29578"/>
                    </a:cubicBezTo>
                    <a:cubicBezTo>
                      <a:pt x="11845" y="29426"/>
                      <a:pt x="12565" y="28959"/>
                      <a:pt x="13145" y="28290"/>
                    </a:cubicBezTo>
                    <a:cubicBezTo>
                      <a:pt x="14080" y="27229"/>
                      <a:pt x="14585" y="25979"/>
                      <a:pt x="14698" y="24577"/>
                    </a:cubicBezTo>
                    <a:cubicBezTo>
                      <a:pt x="14774" y="23731"/>
                      <a:pt x="14736" y="22885"/>
                      <a:pt x="14623" y="22052"/>
                    </a:cubicBezTo>
                    <a:cubicBezTo>
                      <a:pt x="14547" y="21459"/>
                      <a:pt x="14446" y="20878"/>
                      <a:pt x="14370" y="20284"/>
                    </a:cubicBezTo>
                    <a:cubicBezTo>
                      <a:pt x="14332" y="20057"/>
                      <a:pt x="14332" y="19830"/>
                      <a:pt x="14345" y="19602"/>
                    </a:cubicBezTo>
                    <a:cubicBezTo>
                      <a:pt x="14358" y="19413"/>
                      <a:pt x="14421" y="19249"/>
                      <a:pt x="14547" y="19097"/>
                    </a:cubicBezTo>
                    <a:cubicBezTo>
                      <a:pt x="14665" y="18963"/>
                      <a:pt x="14813" y="18893"/>
                      <a:pt x="14968" y="18893"/>
                    </a:cubicBezTo>
                    <a:cubicBezTo>
                      <a:pt x="15062" y="18893"/>
                      <a:pt x="15159" y="18919"/>
                      <a:pt x="15254" y="18971"/>
                    </a:cubicBezTo>
                    <a:cubicBezTo>
                      <a:pt x="15355" y="19034"/>
                      <a:pt x="15443" y="19110"/>
                      <a:pt x="15532" y="19198"/>
                    </a:cubicBezTo>
                    <a:cubicBezTo>
                      <a:pt x="15873" y="19514"/>
                      <a:pt x="16163" y="19880"/>
                      <a:pt x="16403" y="20272"/>
                    </a:cubicBezTo>
                    <a:cubicBezTo>
                      <a:pt x="16757" y="20840"/>
                      <a:pt x="17098" y="21395"/>
                      <a:pt x="17451" y="21964"/>
                    </a:cubicBezTo>
                    <a:cubicBezTo>
                      <a:pt x="17817" y="22570"/>
                      <a:pt x="18171" y="23176"/>
                      <a:pt x="18537" y="23769"/>
                    </a:cubicBezTo>
                    <a:cubicBezTo>
                      <a:pt x="18752" y="24148"/>
                      <a:pt x="19017" y="24489"/>
                      <a:pt x="19320" y="24792"/>
                    </a:cubicBezTo>
                    <a:cubicBezTo>
                      <a:pt x="20153" y="25600"/>
                      <a:pt x="21126" y="26181"/>
                      <a:pt x="22212" y="26535"/>
                    </a:cubicBezTo>
                    <a:cubicBezTo>
                      <a:pt x="22666" y="26673"/>
                      <a:pt x="23133" y="26749"/>
                      <a:pt x="23613" y="26762"/>
                    </a:cubicBezTo>
                    <a:cubicBezTo>
                      <a:pt x="23658" y="26763"/>
                      <a:pt x="23704" y="26764"/>
                      <a:pt x="23749" y="26764"/>
                    </a:cubicBezTo>
                    <a:cubicBezTo>
                      <a:pt x="24148" y="26764"/>
                      <a:pt x="24555" y="26715"/>
                      <a:pt x="24952" y="26636"/>
                    </a:cubicBezTo>
                    <a:cubicBezTo>
                      <a:pt x="25293" y="26560"/>
                      <a:pt x="25621" y="26471"/>
                      <a:pt x="25924" y="26320"/>
                    </a:cubicBezTo>
                    <a:cubicBezTo>
                      <a:pt x="26543" y="26030"/>
                      <a:pt x="26871" y="25537"/>
                      <a:pt x="26997" y="24880"/>
                    </a:cubicBezTo>
                    <a:cubicBezTo>
                      <a:pt x="27098" y="24338"/>
                      <a:pt x="27060" y="23807"/>
                      <a:pt x="26896" y="23277"/>
                    </a:cubicBezTo>
                    <a:cubicBezTo>
                      <a:pt x="26795" y="22936"/>
                      <a:pt x="26669" y="22608"/>
                      <a:pt x="26505" y="22292"/>
                    </a:cubicBezTo>
                    <a:cubicBezTo>
                      <a:pt x="26126" y="21522"/>
                      <a:pt x="25659" y="20802"/>
                      <a:pt x="25103" y="20133"/>
                    </a:cubicBezTo>
                    <a:cubicBezTo>
                      <a:pt x="24686" y="19615"/>
                      <a:pt x="24245" y="19123"/>
                      <a:pt x="23752" y="18668"/>
                    </a:cubicBezTo>
                    <a:cubicBezTo>
                      <a:pt x="23525" y="18453"/>
                      <a:pt x="23285" y="18277"/>
                      <a:pt x="23007" y="18112"/>
                    </a:cubicBezTo>
                    <a:cubicBezTo>
                      <a:pt x="22590" y="17847"/>
                      <a:pt x="22136" y="17708"/>
                      <a:pt x="21669" y="17595"/>
                    </a:cubicBezTo>
                    <a:cubicBezTo>
                      <a:pt x="21088" y="17456"/>
                      <a:pt x="20520" y="17330"/>
                      <a:pt x="19939" y="17178"/>
                    </a:cubicBezTo>
                    <a:cubicBezTo>
                      <a:pt x="19143" y="16963"/>
                      <a:pt x="18423" y="16585"/>
                      <a:pt x="17792" y="16067"/>
                    </a:cubicBezTo>
                    <a:cubicBezTo>
                      <a:pt x="17678" y="15966"/>
                      <a:pt x="17565" y="15865"/>
                      <a:pt x="17464" y="15751"/>
                    </a:cubicBezTo>
                    <a:cubicBezTo>
                      <a:pt x="17388" y="15663"/>
                      <a:pt x="17401" y="15600"/>
                      <a:pt x="17489" y="15524"/>
                    </a:cubicBezTo>
                    <a:cubicBezTo>
                      <a:pt x="17603" y="15435"/>
                      <a:pt x="17742" y="15385"/>
                      <a:pt x="17881" y="15360"/>
                    </a:cubicBezTo>
                    <a:cubicBezTo>
                      <a:pt x="18057" y="15309"/>
                      <a:pt x="18247" y="15271"/>
                      <a:pt x="18449" y="15271"/>
                    </a:cubicBezTo>
                    <a:cubicBezTo>
                      <a:pt x="18891" y="15271"/>
                      <a:pt x="19345" y="15284"/>
                      <a:pt x="19800" y="15309"/>
                    </a:cubicBezTo>
                    <a:cubicBezTo>
                      <a:pt x="20341" y="15344"/>
                      <a:pt x="20871" y="15399"/>
                      <a:pt x="21410" y="15399"/>
                    </a:cubicBezTo>
                    <a:cubicBezTo>
                      <a:pt x="21463" y="15399"/>
                      <a:pt x="21515" y="15399"/>
                      <a:pt x="21568" y="15398"/>
                    </a:cubicBezTo>
                    <a:cubicBezTo>
                      <a:pt x="21719" y="15398"/>
                      <a:pt x="21871" y="15410"/>
                      <a:pt x="22022" y="15410"/>
                    </a:cubicBezTo>
                    <a:cubicBezTo>
                      <a:pt x="22378" y="15439"/>
                      <a:pt x="22734" y="15456"/>
                      <a:pt x="23090" y="15456"/>
                    </a:cubicBezTo>
                    <a:cubicBezTo>
                      <a:pt x="23656" y="15456"/>
                      <a:pt x="24222" y="15415"/>
                      <a:pt x="24788" y="15322"/>
                    </a:cubicBezTo>
                    <a:cubicBezTo>
                      <a:pt x="25583" y="15208"/>
                      <a:pt x="26341" y="14918"/>
                      <a:pt x="27010" y="14438"/>
                    </a:cubicBezTo>
                    <a:cubicBezTo>
                      <a:pt x="27666" y="13983"/>
                      <a:pt x="28096" y="13365"/>
                      <a:pt x="28310" y="12582"/>
                    </a:cubicBezTo>
                    <a:cubicBezTo>
                      <a:pt x="28512" y="11900"/>
                      <a:pt x="28449" y="11243"/>
                      <a:pt x="28121" y="10599"/>
                    </a:cubicBezTo>
                    <a:cubicBezTo>
                      <a:pt x="27831" y="10044"/>
                      <a:pt x="27452" y="9551"/>
                      <a:pt x="26985" y="9122"/>
                    </a:cubicBezTo>
                    <a:cubicBezTo>
                      <a:pt x="26618" y="8768"/>
                      <a:pt x="26176" y="8541"/>
                      <a:pt x="25671" y="8428"/>
                    </a:cubicBezTo>
                    <a:cubicBezTo>
                      <a:pt x="25387" y="8364"/>
                      <a:pt x="25103" y="8339"/>
                      <a:pt x="24819" y="8339"/>
                    </a:cubicBezTo>
                    <a:cubicBezTo>
                      <a:pt x="24535" y="8339"/>
                      <a:pt x="24251" y="8364"/>
                      <a:pt x="23967" y="8402"/>
                    </a:cubicBezTo>
                    <a:cubicBezTo>
                      <a:pt x="23058" y="8516"/>
                      <a:pt x="22174" y="8756"/>
                      <a:pt x="21302" y="9046"/>
                    </a:cubicBezTo>
                    <a:cubicBezTo>
                      <a:pt x="20406" y="9362"/>
                      <a:pt x="19522" y="9715"/>
                      <a:pt x="18638" y="10094"/>
                    </a:cubicBezTo>
                    <a:cubicBezTo>
                      <a:pt x="18032" y="10359"/>
                      <a:pt x="17413" y="10637"/>
                      <a:pt x="16807" y="10915"/>
                    </a:cubicBezTo>
                    <a:cubicBezTo>
                      <a:pt x="16542" y="11041"/>
                      <a:pt x="16290" y="11142"/>
                      <a:pt x="16012" y="11193"/>
                    </a:cubicBezTo>
                    <a:cubicBezTo>
                      <a:pt x="15927" y="11206"/>
                      <a:pt x="15855" y="11214"/>
                      <a:pt x="15794" y="11214"/>
                    </a:cubicBezTo>
                    <a:cubicBezTo>
                      <a:pt x="15564" y="11214"/>
                      <a:pt x="15491" y="11105"/>
                      <a:pt x="15481" y="10776"/>
                    </a:cubicBezTo>
                    <a:cubicBezTo>
                      <a:pt x="15481" y="10410"/>
                      <a:pt x="15545" y="10069"/>
                      <a:pt x="15646" y="9728"/>
                    </a:cubicBezTo>
                    <a:cubicBezTo>
                      <a:pt x="15986" y="8693"/>
                      <a:pt x="16454" y="7720"/>
                      <a:pt x="17009" y="6786"/>
                    </a:cubicBezTo>
                    <a:cubicBezTo>
                      <a:pt x="17590" y="5788"/>
                      <a:pt x="18196" y="4804"/>
                      <a:pt x="18777" y="3806"/>
                    </a:cubicBezTo>
                    <a:cubicBezTo>
                      <a:pt x="19055" y="3351"/>
                      <a:pt x="19320" y="2884"/>
                      <a:pt x="19535" y="2404"/>
                    </a:cubicBezTo>
                    <a:cubicBezTo>
                      <a:pt x="19711" y="2038"/>
                      <a:pt x="19825" y="1659"/>
                      <a:pt x="19850" y="1243"/>
                    </a:cubicBezTo>
                    <a:cubicBezTo>
                      <a:pt x="19888" y="687"/>
                      <a:pt x="19623" y="207"/>
                      <a:pt x="19004" y="68"/>
                    </a:cubicBezTo>
                    <a:cubicBezTo>
                      <a:pt x="18833" y="26"/>
                      <a:pt x="18655" y="0"/>
                      <a:pt x="184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0"/>
              <p:cNvSpPr/>
              <p:nvPr/>
            </p:nvSpPr>
            <p:spPr>
              <a:xfrm>
                <a:off x="2287800" y="1705175"/>
                <a:ext cx="110825" cy="117975"/>
              </a:xfrm>
              <a:custGeom>
                <a:rect b="b" l="l" r="r" t="t"/>
                <a:pathLst>
                  <a:path extrusionOk="0" h="4719" w="4433">
                    <a:moveTo>
                      <a:pt x="2546" y="0"/>
                    </a:moveTo>
                    <a:cubicBezTo>
                      <a:pt x="2434" y="0"/>
                      <a:pt x="2322" y="11"/>
                      <a:pt x="2210" y="48"/>
                    </a:cubicBezTo>
                    <a:cubicBezTo>
                      <a:pt x="2122" y="61"/>
                      <a:pt x="2033" y="73"/>
                      <a:pt x="1945" y="99"/>
                    </a:cubicBezTo>
                    <a:cubicBezTo>
                      <a:pt x="1730" y="137"/>
                      <a:pt x="1516" y="162"/>
                      <a:pt x="1301" y="225"/>
                    </a:cubicBezTo>
                    <a:cubicBezTo>
                      <a:pt x="1011" y="313"/>
                      <a:pt x="771" y="452"/>
                      <a:pt x="569" y="680"/>
                    </a:cubicBezTo>
                    <a:cubicBezTo>
                      <a:pt x="455" y="818"/>
                      <a:pt x="367" y="957"/>
                      <a:pt x="291" y="1109"/>
                    </a:cubicBezTo>
                    <a:cubicBezTo>
                      <a:pt x="76" y="1551"/>
                      <a:pt x="0" y="2018"/>
                      <a:pt x="0" y="2498"/>
                    </a:cubicBezTo>
                    <a:cubicBezTo>
                      <a:pt x="0" y="2561"/>
                      <a:pt x="13" y="2637"/>
                      <a:pt x="13" y="2700"/>
                    </a:cubicBezTo>
                    <a:cubicBezTo>
                      <a:pt x="13" y="2814"/>
                      <a:pt x="26" y="2927"/>
                      <a:pt x="38" y="3053"/>
                    </a:cubicBezTo>
                    <a:cubicBezTo>
                      <a:pt x="76" y="3331"/>
                      <a:pt x="190" y="3571"/>
                      <a:pt x="392" y="3761"/>
                    </a:cubicBezTo>
                    <a:cubicBezTo>
                      <a:pt x="556" y="3912"/>
                      <a:pt x="733" y="4051"/>
                      <a:pt x="922" y="4165"/>
                    </a:cubicBezTo>
                    <a:cubicBezTo>
                      <a:pt x="1061" y="4253"/>
                      <a:pt x="1213" y="4341"/>
                      <a:pt x="1377" y="4405"/>
                    </a:cubicBezTo>
                    <a:cubicBezTo>
                      <a:pt x="1680" y="4518"/>
                      <a:pt x="1983" y="4607"/>
                      <a:pt x="2286" y="4670"/>
                    </a:cubicBezTo>
                    <a:cubicBezTo>
                      <a:pt x="2413" y="4703"/>
                      <a:pt x="2543" y="4719"/>
                      <a:pt x="2673" y="4719"/>
                    </a:cubicBezTo>
                    <a:cubicBezTo>
                      <a:pt x="2789" y="4719"/>
                      <a:pt x="2905" y="4706"/>
                      <a:pt x="3018" y="4682"/>
                    </a:cubicBezTo>
                    <a:cubicBezTo>
                      <a:pt x="3182" y="4657"/>
                      <a:pt x="3334" y="4607"/>
                      <a:pt x="3473" y="4543"/>
                    </a:cubicBezTo>
                    <a:cubicBezTo>
                      <a:pt x="3700" y="4417"/>
                      <a:pt x="3864" y="4240"/>
                      <a:pt x="3991" y="4013"/>
                    </a:cubicBezTo>
                    <a:cubicBezTo>
                      <a:pt x="4155" y="3723"/>
                      <a:pt x="4243" y="3407"/>
                      <a:pt x="4306" y="3091"/>
                    </a:cubicBezTo>
                    <a:cubicBezTo>
                      <a:pt x="4395" y="2675"/>
                      <a:pt x="4420" y="2245"/>
                      <a:pt x="4420" y="1816"/>
                    </a:cubicBezTo>
                    <a:cubicBezTo>
                      <a:pt x="4432" y="1601"/>
                      <a:pt x="4420" y="1374"/>
                      <a:pt x="4369" y="1172"/>
                    </a:cubicBezTo>
                    <a:cubicBezTo>
                      <a:pt x="4319" y="882"/>
                      <a:pt x="4193" y="642"/>
                      <a:pt x="3965" y="452"/>
                    </a:cubicBezTo>
                    <a:cubicBezTo>
                      <a:pt x="3751" y="288"/>
                      <a:pt x="3511" y="162"/>
                      <a:pt x="3233" y="86"/>
                    </a:cubicBezTo>
                    <a:cubicBezTo>
                      <a:pt x="3081" y="48"/>
                      <a:pt x="2930" y="23"/>
                      <a:pt x="2778" y="10"/>
                    </a:cubicBezTo>
                    <a:cubicBezTo>
                      <a:pt x="2701" y="5"/>
                      <a:pt x="2624" y="0"/>
                      <a:pt x="25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0"/>
              <p:cNvSpPr/>
              <p:nvPr/>
            </p:nvSpPr>
            <p:spPr>
              <a:xfrm>
                <a:off x="2869275" y="1600925"/>
                <a:ext cx="732075" cy="733100"/>
              </a:xfrm>
              <a:custGeom>
                <a:rect b="b" l="l" r="r" t="t"/>
                <a:pathLst>
                  <a:path extrusionOk="0" h="29324" w="29283">
                    <a:moveTo>
                      <a:pt x="10122" y="0"/>
                    </a:moveTo>
                    <a:cubicBezTo>
                      <a:pt x="9550" y="0"/>
                      <a:pt x="8974" y="155"/>
                      <a:pt x="8397" y="468"/>
                    </a:cubicBezTo>
                    <a:cubicBezTo>
                      <a:pt x="8157" y="594"/>
                      <a:pt x="7968" y="758"/>
                      <a:pt x="7791" y="960"/>
                    </a:cubicBezTo>
                    <a:cubicBezTo>
                      <a:pt x="7400" y="1390"/>
                      <a:pt x="7236" y="1882"/>
                      <a:pt x="7337" y="2463"/>
                    </a:cubicBezTo>
                    <a:cubicBezTo>
                      <a:pt x="7412" y="2867"/>
                      <a:pt x="7564" y="3246"/>
                      <a:pt x="7766" y="3612"/>
                    </a:cubicBezTo>
                    <a:cubicBezTo>
                      <a:pt x="7981" y="4016"/>
                      <a:pt x="8221" y="4395"/>
                      <a:pt x="8486" y="4761"/>
                    </a:cubicBezTo>
                    <a:cubicBezTo>
                      <a:pt x="8915" y="5367"/>
                      <a:pt x="9357" y="5986"/>
                      <a:pt x="9786" y="6605"/>
                    </a:cubicBezTo>
                    <a:cubicBezTo>
                      <a:pt x="10089" y="7021"/>
                      <a:pt x="10355" y="7451"/>
                      <a:pt x="10582" y="7918"/>
                    </a:cubicBezTo>
                    <a:cubicBezTo>
                      <a:pt x="10733" y="8196"/>
                      <a:pt x="10847" y="8486"/>
                      <a:pt x="10923" y="8789"/>
                    </a:cubicBezTo>
                    <a:cubicBezTo>
                      <a:pt x="10961" y="8928"/>
                      <a:pt x="10986" y="9080"/>
                      <a:pt x="10961" y="9231"/>
                    </a:cubicBezTo>
                    <a:cubicBezTo>
                      <a:pt x="10923" y="9484"/>
                      <a:pt x="10797" y="9597"/>
                      <a:pt x="10531" y="9610"/>
                    </a:cubicBezTo>
                    <a:lnTo>
                      <a:pt x="10418" y="9610"/>
                    </a:lnTo>
                    <a:cubicBezTo>
                      <a:pt x="10190" y="9572"/>
                      <a:pt x="9963" y="9534"/>
                      <a:pt x="9736" y="9458"/>
                    </a:cubicBezTo>
                    <a:cubicBezTo>
                      <a:pt x="9218" y="9269"/>
                      <a:pt x="8726" y="9029"/>
                      <a:pt x="8233" y="8777"/>
                    </a:cubicBezTo>
                    <a:cubicBezTo>
                      <a:pt x="7400" y="8360"/>
                      <a:pt x="6592" y="7867"/>
                      <a:pt x="5821" y="7350"/>
                    </a:cubicBezTo>
                    <a:cubicBezTo>
                      <a:pt x="5354" y="7034"/>
                      <a:pt x="4862" y="6718"/>
                      <a:pt x="4331" y="6504"/>
                    </a:cubicBezTo>
                    <a:cubicBezTo>
                      <a:pt x="3993" y="6367"/>
                      <a:pt x="3649" y="6297"/>
                      <a:pt x="3301" y="6297"/>
                    </a:cubicBezTo>
                    <a:cubicBezTo>
                      <a:pt x="3103" y="6297"/>
                      <a:pt x="2904" y="6319"/>
                      <a:pt x="2703" y="6365"/>
                    </a:cubicBezTo>
                    <a:cubicBezTo>
                      <a:pt x="2059" y="6529"/>
                      <a:pt x="1453" y="6794"/>
                      <a:pt x="935" y="7211"/>
                    </a:cubicBezTo>
                    <a:cubicBezTo>
                      <a:pt x="291" y="7716"/>
                      <a:pt x="0" y="8385"/>
                      <a:pt x="13" y="9193"/>
                    </a:cubicBezTo>
                    <a:cubicBezTo>
                      <a:pt x="26" y="10090"/>
                      <a:pt x="379" y="10873"/>
                      <a:pt x="947" y="11555"/>
                    </a:cubicBezTo>
                    <a:cubicBezTo>
                      <a:pt x="1844" y="12653"/>
                      <a:pt x="2993" y="13360"/>
                      <a:pt x="4357" y="13688"/>
                    </a:cubicBezTo>
                    <a:cubicBezTo>
                      <a:pt x="5178" y="13891"/>
                      <a:pt x="6011" y="13992"/>
                      <a:pt x="6857" y="14017"/>
                    </a:cubicBezTo>
                    <a:cubicBezTo>
                      <a:pt x="7450" y="14029"/>
                      <a:pt x="8044" y="14042"/>
                      <a:pt x="8637" y="14055"/>
                    </a:cubicBezTo>
                    <a:cubicBezTo>
                      <a:pt x="8865" y="14055"/>
                      <a:pt x="9092" y="14093"/>
                      <a:pt x="9319" y="14143"/>
                    </a:cubicBezTo>
                    <a:cubicBezTo>
                      <a:pt x="9509" y="14181"/>
                      <a:pt x="9660" y="14282"/>
                      <a:pt x="9774" y="14421"/>
                    </a:cubicBezTo>
                    <a:cubicBezTo>
                      <a:pt x="9963" y="14635"/>
                      <a:pt x="9976" y="14913"/>
                      <a:pt x="9786" y="15141"/>
                    </a:cubicBezTo>
                    <a:cubicBezTo>
                      <a:pt x="9723" y="15229"/>
                      <a:pt x="9622" y="15305"/>
                      <a:pt x="9521" y="15380"/>
                    </a:cubicBezTo>
                    <a:cubicBezTo>
                      <a:pt x="9155" y="15671"/>
                      <a:pt x="8751" y="15886"/>
                      <a:pt x="8322" y="16062"/>
                    </a:cubicBezTo>
                    <a:cubicBezTo>
                      <a:pt x="7716" y="16315"/>
                      <a:pt x="7097" y="16567"/>
                      <a:pt x="6491" y="16820"/>
                    </a:cubicBezTo>
                    <a:cubicBezTo>
                      <a:pt x="5834" y="17085"/>
                      <a:pt x="5178" y="17338"/>
                      <a:pt x="4534" y="17603"/>
                    </a:cubicBezTo>
                    <a:cubicBezTo>
                      <a:pt x="4129" y="17767"/>
                      <a:pt x="3738" y="17969"/>
                      <a:pt x="3397" y="18222"/>
                    </a:cubicBezTo>
                    <a:cubicBezTo>
                      <a:pt x="2463" y="18903"/>
                      <a:pt x="1743" y="19775"/>
                      <a:pt x="1213" y="20797"/>
                    </a:cubicBezTo>
                    <a:cubicBezTo>
                      <a:pt x="998" y="21214"/>
                      <a:pt x="846" y="21669"/>
                      <a:pt x="758" y="22136"/>
                    </a:cubicBezTo>
                    <a:cubicBezTo>
                      <a:pt x="670" y="22578"/>
                      <a:pt x="657" y="23032"/>
                      <a:pt x="670" y="23474"/>
                    </a:cubicBezTo>
                    <a:cubicBezTo>
                      <a:pt x="695" y="23815"/>
                      <a:pt x="720" y="24156"/>
                      <a:pt x="821" y="24485"/>
                    </a:cubicBezTo>
                    <a:cubicBezTo>
                      <a:pt x="1011" y="25141"/>
                      <a:pt x="1440" y="25545"/>
                      <a:pt x="2071" y="25772"/>
                    </a:cubicBezTo>
                    <a:cubicBezTo>
                      <a:pt x="2428" y="25912"/>
                      <a:pt x="2790" y="25973"/>
                      <a:pt x="3162" y="25973"/>
                    </a:cubicBezTo>
                    <a:cubicBezTo>
                      <a:pt x="3331" y="25973"/>
                      <a:pt x="3502" y="25960"/>
                      <a:pt x="3675" y="25937"/>
                    </a:cubicBezTo>
                    <a:cubicBezTo>
                      <a:pt x="4016" y="25886"/>
                      <a:pt x="4357" y="25810"/>
                      <a:pt x="4698" y="25709"/>
                    </a:cubicBezTo>
                    <a:cubicBezTo>
                      <a:pt x="5531" y="25457"/>
                      <a:pt x="6314" y="25116"/>
                      <a:pt x="7072" y="24674"/>
                    </a:cubicBezTo>
                    <a:cubicBezTo>
                      <a:pt x="7640" y="24346"/>
                      <a:pt x="8195" y="23979"/>
                      <a:pt x="8726" y="23575"/>
                    </a:cubicBezTo>
                    <a:cubicBezTo>
                      <a:pt x="8966" y="23386"/>
                      <a:pt x="9193" y="23171"/>
                      <a:pt x="9395" y="22931"/>
                    </a:cubicBezTo>
                    <a:cubicBezTo>
                      <a:pt x="9711" y="22565"/>
                      <a:pt x="9925" y="22136"/>
                      <a:pt x="10115" y="21694"/>
                    </a:cubicBezTo>
                    <a:cubicBezTo>
                      <a:pt x="10342" y="21151"/>
                      <a:pt x="10569" y="20595"/>
                      <a:pt x="10809" y="20052"/>
                    </a:cubicBezTo>
                    <a:cubicBezTo>
                      <a:pt x="11150" y="19307"/>
                      <a:pt x="11630" y="18651"/>
                      <a:pt x="12261" y="18108"/>
                    </a:cubicBezTo>
                    <a:cubicBezTo>
                      <a:pt x="12375" y="18020"/>
                      <a:pt x="12489" y="17919"/>
                      <a:pt x="12615" y="17843"/>
                    </a:cubicBezTo>
                    <a:cubicBezTo>
                      <a:pt x="12652" y="17820"/>
                      <a:pt x="12684" y="17808"/>
                      <a:pt x="12713" y="17808"/>
                    </a:cubicBezTo>
                    <a:cubicBezTo>
                      <a:pt x="12762" y="17808"/>
                      <a:pt x="12802" y="17842"/>
                      <a:pt x="12842" y="17906"/>
                    </a:cubicBezTo>
                    <a:cubicBezTo>
                      <a:pt x="12905" y="18032"/>
                      <a:pt x="12931" y="18171"/>
                      <a:pt x="12943" y="18310"/>
                    </a:cubicBezTo>
                    <a:cubicBezTo>
                      <a:pt x="12956" y="18499"/>
                      <a:pt x="12968" y="18689"/>
                      <a:pt x="12931" y="18878"/>
                    </a:cubicBezTo>
                    <a:cubicBezTo>
                      <a:pt x="12867" y="19333"/>
                      <a:pt x="12779" y="19775"/>
                      <a:pt x="12678" y="20217"/>
                    </a:cubicBezTo>
                    <a:cubicBezTo>
                      <a:pt x="12539" y="20785"/>
                      <a:pt x="12388" y="21366"/>
                      <a:pt x="12299" y="21947"/>
                    </a:cubicBezTo>
                    <a:cubicBezTo>
                      <a:pt x="12274" y="22098"/>
                      <a:pt x="12249" y="22250"/>
                      <a:pt x="12211" y="22388"/>
                    </a:cubicBezTo>
                    <a:cubicBezTo>
                      <a:pt x="11996" y="23298"/>
                      <a:pt x="11857" y="24207"/>
                      <a:pt x="11857" y="25129"/>
                    </a:cubicBezTo>
                    <a:cubicBezTo>
                      <a:pt x="11845" y="25949"/>
                      <a:pt x="12009" y="26732"/>
                      <a:pt x="12375" y="27465"/>
                    </a:cubicBezTo>
                    <a:cubicBezTo>
                      <a:pt x="12716" y="28197"/>
                      <a:pt x="13259" y="28727"/>
                      <a:pt x="13991" y="29056"/>
                    </a:cubicBezTo>
                    <a:cubicBezTo>
                      <a:pt x="14367" y="29232"/>
                      <a:pt x="14751" y="29323"/>
                      <a:pt x="15141" y="29323"/>
                    </a:cubicBezTo>
                    <a:cubicBezTo>
                      <a:pt x="15420" y="29323"/>
                      <a:pt x="15702" y="29277"/>
                      <a:pt x="15986" y="29182"/>
                    </a:cubicBezTo>
                    <a:cubicBezTo>
                      <a:pt x="16580" y="28992"/>
                      <a:pt x="17123" y="28702"/>
                      <a:pt x="17628" y="28311"/>
                    </a:cubicBezTo>
                    <a:cubicBezTo>
                      <a:pt x="18032" y="27995"/>
                      <a:pt x="18322" y="27603"/>
                      <a:pt x="18512" y="27124"/>
                    </a:cubicBezTo>
                    <a:cubicBezTo>
                      <a:pt x="18739" y="26581"/>
                      <a:pt x="18802" y="26012"/>
                      <a:pt x="18827" y="25444"/>
                    </a:cubicBezTo>
                    <a:cubicBezTo>
                      <a:pt x="18853" y="24522"/>
                      <a:pt x="18764" y="23613"/>
                      <a:pt x="18613" y="22717"/>
                    </a:cubicBezTo>
                    <a:cubicBezTo>
                      <a:pt x="18449" y="21770"/>
                      <a:pt x="18246" y="20848"/>
                      <a:pt x="18007" y="19914"/>
                    </a:cubicBezTo>
                    <a:cubicBezTo>
                      <a:pt x="17842" y="19270"/>
                      <a:pt x="17666" y="18613"/>
                      <a:pt x="17489" y="17969"/>
                    </a:cubicBezTo>
                    <a:cubicBezTo>
                      <a:pt x="17413" y="17691"/>
                      <a:pt x="17350" y="17426"/>
                      <a:pt x="17350" y="17136"/>
                    </a:cubicBezTo>
                    <a:cubicBezTo>
                      <a:pt x="17350" y="16804"/>
                      <a:pt x="17401" y="16676"/>
                      <a:pt x="17650" y="16676"/>
                    </a:cubicBezTo>
                    <a:cubicBezTo>
                      <a:pt x="17704" y="16676"/>
                      <a:pt x="17768" y="16682"/>
                      <a:pt x="17842" y="16694"/>
                    </a:cubicBezTo>
                    <a:cubicBezTo>
                      <a:pt x="18196" y="16744"/>
                      <a:pt x="18524" y="16858"/>
                      <a:pt x="18840" y="17022"/>
                    </a:cubicBezTo>
                    <a:cubicBezTo>
                      <a:pt x="19812" y="17527"/>
                      <a:pt x="20696" y="18146"/>
                      <a:pt x="21542" y="18840"/>
                    </a:cubicBezTo>
                    <a:cubicBezTo>
                      <a:pt x="22426" y="19573"/>
                      <a:pt x="23297" y="20318"/>
                      <a:pt x="24181" y="21063"/>
                    </a:cubicBezTo>
                    <a:cubicBezTo>
                      <a:pt x="24585" y="21416"/>
                      <a:pt x="25015" y="21744"/>
                      <a:pt x="25457" y="22035"/>
                    </a:cubicBezTo>
                    <a:cubicBezTo>
                      <a:pt x="25785" y="22262"/>
                      <a:pt x="26138" y="22452"/>
                      <a:pt x="26542" y="22540"/>
                    </a:cubicBezTo>
                    <a:cubicBezTo>
                      <a:pt x="26649" y="22565"/>
                      <a:pt x="26754" y="22577"/>
                      <a:pt x="26856" y="22577"/>
                    </a:cubicBezTo>
                    <a:cubicBezTo>
                      <a:pt x="27277" y="22577"/>
                      <a:pt x="27650" y="22363"/>
                      <a:pt x="27843" y="21896"/>
                    </a:cubicBezTo>
                    <a:cubicBezTo>
                      <a:pt x="27944" y="21643"/>
                      <a:pt x="28007" y="21391"/>
                      <a:pt x="28020" y="21138"/>
                    </a:cubicBezTo>
                    <a:cubicBezTo>
                      <a:pt x="28032" y="20797"/>
                      <a:pt x="28045" y="20457"/>
                      <a:pt x="28020" y="20116"/>
                    </a:cubicBezTo>
                    <a:cubicBezTo>
                      <a:pt x="27894" y="18588"/>
                      <a:pt x="27313" y="17300"/>
                      <a:pt x="26126" y="16302"/>
                    </a:cubicBezTo>
                    <a:cubicBezTo>
                      <a:pt x="25747" y="15999"/>
                      <a:pt x="25356" y="15721"/>
                      <a:pt x="24951" y="15456"/>
                    </a:cubicBezTo>
                    <a:cubicBezTo>
                      <a:pt x="24547" y="15216"/>
                      <a:pt x="24143" y="14976"/>
                      <a:pt x="23739" y="14724"/>
                    </a:cubicBezTo>
                    <a:cubicBezTo>
                      <a:pt x="23411" y="14509"/>
                      <a:pt x="23083" y="14307"/>
                      <a:pt x="22742" y="14118"/>
                    </a:cubicBezTo>
                    <a:cubicBezTo>
                      <a:pt x="21934" y="13676"/>
                      <a:pt x="21088" y="13335"/>
                      <a:pt x="20166" y="13209"/>
                    </a:cubicBezTo>
                    <a:cubicBezTo>
                      <a:pt x="19838" y="13158"/>
                      <a:pt x="19509" y="13095"/>
                      <a:pt x="19181" y="13044"/>
                    </a:cubicBezTo>
                    <a:lnTo>
                      <a:pt x="19194" y="13044"/>
                    </a:lnTo>
                    <a:cubicBezTo>
                      <a:pt x="18903" y="12994"/>
                      <a:pt x="18600" y="12943"/>
                      <a:pt x="18310" y="12893"/>
                    </a:cubicBezTo>
                    <a:cubicBezTo>
                      <a:pt x="17943" y="12842"/>
                      <a:pt x="17577" y="12779"/>
                      <a:pt x="17211" y="12666"/>
                    </a:cubicBezTo>
                    <a:cubicBezTo>
                      <a:pt x="16946" y="12577"/>
                      <a:pt x="16693" y="12464"/>
                      <a:pt x="16479" y="12274"/>
                    </a:cubicBezTo>
                    <a:cubicBezTo>
                      <a:pt x="16251" y="12097"/>
                      <a:pt x="16239" y="11946"/>
                      <a:pt x="16390" y="11706"/>
                    </a:cubicBezTo>
                    <a:cubicBezTo>
                      <a:pt x="16441" y="11630"/>
                      <a:pt x="16491" y="11567"/>
                      <a:pt x="16542" y="11517"/>
                    </a:cubicBezTo>
                    <a:cubicBezTo>
                      <a:pt x="16681" y="11365"/>
                      <a:pt x="16832" y="11239"/>
                      <a:pt x="17009" y="11125"/>
                    </a:cubicBezTo>
                    <a:cubicBezTo>
                      <a:pt x="17363" y="10898"/>
                      <a:pt x="17729" y="10696"/>
                      <a:pt x="18108" y="10519"/>
                    </a:cubicBezTo>
                    <a:cubicBezTo>
                      <a:pt x="19067" y="10077"/>
                      <a:pt x="20065" y="9736"/>
                      <a:pt x="21075" y="9421"/>
                    </a:cubicBezTo>
                    <a:cubicBezTo>
                      <a:pt x="21997" y="9118"/>
                      <a:pt x="22944" y="8865"/>
                      <a:pt x="23891" y="8650"/>
                    </a:cubicBezTo>
                    <a:cubicBezTo>
                      <a:pt x="24737" y="8461"/>
                      <a:pt x="25570" y="8234"/>
                      <a:pt x="26366" y="7905"/>
                    </a:cubicBezTo>
                    <a:cubicBezTo>
                      <a:pt x="26947" y="7653"/>
                      <a:pt x="27515" y="7400"/>
                      <a:pt x="28007" y="7021"/>
                    </a:cubicBezTo>
                    <a:cubicBezTo>
                      <a:pt x="28487" y="6655"/>
                      <a:pt x="28866" y="6201"/>
                      <a:pt x="29068" y="5620"/>
                    </a:cubicBezTo>
                    <a:cubicBezTo>
                      <a:pt x="29283" y="5026"/>
                      <a:pt x="29207" y="4458"/>
                      <a:pt x="28841" y="3928"/>
                    </a:cubicBezTo>
                    <a:cubicBezTo>
                      <a:pt x="28639" y="3637"/>
                      <a:pt x="28361" y="3397"/>
                      <a:pt x="28058" y="3208"/>
                    </a:cubicBezTo>
                    <a:cubicBezTo>
                      <a:pt x="27224" y="2703"/>
                      <a:pt x="26315" y="2438"/>
                      <a:pt x="25343" y="2362"/>
                    </a:cubicBezTo>
                    <a:cubicBezTo>
                      <a:pt x="25205" y="2354"/>
                      <a:pt x="25068" y="2350"/>
                      <a:pt x="24931" y="2350"/>
                    </a:cubicBezTo>
                    <a:cubicBezTo>
                      <a:pt x="24030" y="2350"/>
                      <a:pt x="23158" y="2531"/>
                      <a:pt x="22325" y="2892"/>
                    </a:cubicBezTo>
                    <a:cubicBezTo>
                      <a:pt x="21214" y="3347"/>
                      <a:pt x="20216" y="3978"/>
                      <a:pt x="19320" y="4774"/>
                    </a:cubicBezTo>
                    <a:cubicBezTo>
                      <a:pt x="18777" y="5266"/>
                      <a:pt x="18284" y="5809"/>
                      <a:pt x="17880" y="6428"/>
                    </a:cubicBezTo>
                    <a:cubicBezTo>
                      <a:pt x="17691" y="6706"/>
                      <a:pt x="17514" y="7009"/>
                      <a:pt x="17325" y="7287"/>
                    </a:cubicBezTo>
                    <a:cubicBezTo>
                      <a:pt x="17198" y="7489"/>
                      <a:pt x="17060" y="7691"/>
                      <a:pt x="16921" y="7880"/>
                    </a:cubicBezTo>
                    <a:cubicBezTo>
                      <a:pt x="16832" y="8006"/>
                      <a:pt x="16731" y="8120"/>
                      <a:pt x="16605" y="8208"/>
                    </a:cubicBezTo>
                    <a:cubicBezTo>
                      <a:pt x="16464" y="8318"/>
                      <a:pt x="16314" y="8374"/>
                      <a:pt x="16154" y="8374"/>
                    </a:cubicBezTo>
                    <a:cubicBezTo>
                      <a:pt x="16055" y="8374"/>
                      <a:pt x="15953" y="8353"/>
                      <a:pt x="15847" y="8309"/>
                    </a:cubicBezTo>
                    <a:cubicBezTo>
                      <a:pt x="15506" y="8158"/>
                      <a:pt x="15254" y="7905"/>
                      <a:pt x="15064" y="7590"/>
                    </a:cubicBezTo>
                    <a:cubicBezTo>
                      <a:pt x="14825" y="7198"/>
                      <a:pt x="14686" y="6769"/>
                      <a:pt x="14585" y="6327"/>
                    </a:cubicBezTo>
                    <a:cubicBezTo>
                      <a:pt x="14458" y="5784"/>
                      <a:pt x="14420" y="5228"/>
                      <a:pt x="14370" y="4685"/>
                    </a:cubicBezTo>
                    <a:cubicBezTo>
                      <a:pt x="14332" y="4332"/>
                      <a:pt x="14294" y="3991"/>
                      <a:pt x="14206" y="3637"/>
                    </a:cubicBezTo>
                    <a:cubicBezTo>
                      <a:pt x="13878" y="2286"/>
                      <a:pt x="13120" y="1226"/>
                      <a:pt x="11920" y="519"/>
                    </a:cubicBezTo>
                    <a:cubicBezTo>
                      <a:pt x="11329" y="174"/>
                      <a:pt x="10728" y="0"/>
                      <a:pt x="10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0"/>
              <p:cNvSpPr/>
              <p:nvPr/>
            </p:nvSpPr>
            <p:spPr>
              <a:xfrm>
                <a:off x="3149600" y="1887525"/>
                <a:ext cx="118700" cy="114425"/>
              </a:xfrm>
              <a:custGeom>
                <a:rect b="b" l="l" r="r" t="t"/>
                <a:pathLst>
                  <a:path extrusionOk="0" h="4577" w="4748">
                    <a:moveTo>
                      <a:pt x="2039" y="1"/>
                    </a:moveTo>
                    <a:cubicBezTo>
                      <a:pt x="1778" y="1"/>
                      <a:pt x="1548" y="67"/>
                      <a:pt x="1351" y="229"/>
                    </a:cubicBezTo>
                    <a:cubicBezTo>
                      <a:pt x="1175" y="368"/>
                      <a:pt x="1010" y="520"/>
                      <a:pt x="871" y="684"/>
                    </a:cubicBezTo>
                    <a:cubicBezTo>
                      <a:pt x="758" y="810"/>
                      <a:pt x="644" y="949"/>
                      <a:pt x="556" y="1101"/>
                    </a:cubicBezTo>
                    <a:cubicBezTo>
                      <a:pt x="404" y="1366"/>
                      <a:pt x="265" y="1656"/>
                      <a:pt x="139" y="1947"/>
                    </a:cubicBezTo>
                    <a:cubicBezTo>
                      <a:pt x="51" y="2187"/>
                      <a:pt x="0" y="2427"/>
                      <a:pt x="13" y="2679"/>
                    </a:cubicBezTo>
                    <a:cubicBezTo>
                      <a:pt x="13" y="2831"/>
                      <a:pt x="38" y="2995"/>
                      <a:pt x="89" y="3134"/>
                    </a:cubicBezTo>
                    <a:cubicBezTo>
                      <a:pt x="177" y="3386"/>
                      <a:pt x="329" y="3576"/>
                      <a:pt x="531" y="3740"/>
                    </a:cubicBezTo>
                    <a:cubicBezTo>
                      <a:pt x="783" y="3942"/>
                      <a:pt x="1074" y="4093"/>
                      <a:pt x="1377" y="4207"/>
                    </a:cubicBezTo>
                    <a:cubicBezTo>
                      <a:pt x="1781" y="4346"/>
                      <a:pt x="2197" y="4447"/>
                      <a:pt x="2614" y="4523"/>
                    </a:cubicBezTo>
                    <a:cubicBezTo>
                      <a:pt x="2791" y="4554"/>
                      <a:pt x="2967" y="4576"/>
                      <a:pt x="3144" y="4576"/>
                    </a:cubicBezTo>
                    <a:cubicBezTo>
                      <a:pt x="3182" y="4576"/>
                      <a:pt x="3220" y="4575"/>
                      <a:pt x="3258" y="4573"/>
                    </a:cubicBezTo>
                    <a:cubicBezTo>
                      <a:pt x="3548" y="4560"/>
                      <a:pt x="3814" y="4485"/>
                      <a:pt x="4028" y="4283"/>
                    </a:cubicBezTo>
                    <a:cubicBezTo>
                      <a:pt x="4230" y="4106"/>
                      <a:pt x="4394" y="3879"/>
                      <a:pt x="4508" y="3626"/>
                    </a:cubicBezTo>
                    <a:cubicBezTo>
                      <a:pt x="4571" y="3487"/>
                      <a:pt x="4622" y="3348"/>
                      <a:pt x="4660" y="3197"/>
                    </a:cubicBezTo>
                    <a:cubicBezTo>
                      <a:pt x="4710" y="3007"/>
                      <a:pt x="4748" y="2818"/>
                      <a:pt x="4723" y="2616"/>
                    </a:cubicBezTo>
                    <a:cubicBezTo>
                      <a:pt x="4710" y="2528"/>
                      <a:pt x="4710" y="2439"/>
                      <a:pt x="4710" y="2351"/>
                    </a:cubicBezTo>
                    <a:cubicBezTo>
                      <a:pt x="4710" y="2136"/>
                      <a:pt x="4710" y="1909"/>
                      <a:pt x="4685" y="1694"/>
                    </a:cubicBezTo>
                    <a:cubicBezTo>
                      <a:pt x="4647" y="1404"/>
                      <a:pt x="4546" y="1126"/>
                      <a:pt x="4357" y="899"/>
                    </a:cubicBezTo>
                    <a:cubicBezTo>
                      <a:pt x="4243" y="772"/>
                      <a:pt x="4117" y="659"/>
                      <a:pt x="3978" y="558"/>
                    </a:cubicBezTo>
                    <a:cubicBezTo>
                      <a:pt x="3574" y="280"/>
                      <a:pt x="3132" y="128"/>
                      <a:pt x="2652" y="53"/>
                    </a:cubicBezTo>
                    <a:cubicBezTo>
                      <a:pt x="2589" y="40"/>
                      <a:pt x="2526" y="40"/>
                      <a:pt x="2463" y="27"/>
                    </a:cubicBezTo>
                    <a:cubicBezTo>
                      <a:pt x="2336" y="15"/>
                      <a:pt x="2223" y="2"/>
                      <a:pt x="2109" y="2"/>
                    </a:cubicBezTo>
                    <a:cubicBezTo>
                      <a:pt x="2085" y="1"/>
                      <a:pt x="2062" y="1"/>
                      <a:pt x="20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8" name="Google Shape;278;p20"/>
            <p:cNvGrpSpPr/>
            <p:nvPr/>
          </p:nvGrpSpPr>
          <p:grpSpPr>
            <a:xfrm>
              <a:off x="7807501" y="-136104"/>
              <a:ext cx="1242808" cy="849062"/>
              <a:chOff x="739510" y="3955775"/>
              <a:chExt cx="955345" cy="652723"/>
            </a:xfrm>
          </p:grpSpPr>
          <p:sp>
            <p:nvSpPr>
              <p:cNvPr id="279" name="Google Shape;279;p20"/>
              <p:cNvSpPr/>
              <p:nvPr/>
            </p:nvSpPr>
            <p:spPr>
              <a:xfrm>
                <a:off x="792416" y="4454676"/>
                <a:ext cx="304556" cy="153821"/>
              </a:xfrm>
              <a:custGeom>
                <a:rect b="b" l="l" r="r" t="t"/>
                <a:pathLst>
                  <a:path extrusionOk="0" h="3489" w="6908">
                    <a:moveTo>
                      <a:pt x="2432" y="1"/>
                    </a:moveTo>
                    <a:cubicBezTo>
                      <a:pt x="2358" y="1"/>
                      <a:pt x="2284" y="2"/>
                      <a:pt x="2210" y="4"/>
                    </a:cubicBezTo>
                    <a:lnTo>
                      <a:pt x="1730" y="4"/>
                    </a:lnTo>
                    <a:cubicBezTo>
                      <a:pt x="1440" y="4"/>
                      <a:pt x="1137" y="42"/>
                      <a:pt x="846" y="92"/>
                    </a:cubicBezTo>
                    <a:cubicBezTo>
                      <a:pt x="695" y="117"/>
                      <a:pt x="556" y="168"/>
                      <a:pt x="417" y="231"/>
                    </a:cubicBezTo>
                    <a:cubicBezTo>
                      <a:pt x="215" y="345"/>
                      <a:pt x="76" y="522"/>
                      <a:pt x="26" y="761"/>
                    </a:cubicBezTo>
                    <a:cubicBezTo>
                      <a:pt x="0" y="964"/>
                      <a:pt x="0" y="1178"/>
                      <a:pt x="26" y="1380"/>
                    </a:cubicBezTo>
                    <a:cubicBezTo>
                      <a:pt x="76" y="1746"/>
                      <a:pt x="202" y="2062"/>
                      <a:pt x="379" y="2378"/>
                    </a:cubicBezTo>
                    <a:cubicBezTo>
                      <a:pt x="505" y="2592"/>
                      <a:pt x="695" y="2769"/>
                      <a:pt x="922" y="2883"/>
                    </a:cubicBezTo>
                    <a:cubicBezTo>
                      <a:pt x="1086" y="2971"/>
                      <a:pt x="1263" y="3047"/>
                      <a:pt x="1453" y="3110"/>
                    </a:cubicBezTo>
                    <a:cubicBezTo>
                      <a:pt x="1591" y="3148"/>
                      <a:pt x="1718" y="3186"/>
                      <a:pt x="1844" y="3236"/>
                    </a:cubicBezTo>
                    <a:cubicBezTo>
                      <a:pt x="2185" y="3337"/>
                      <a:pt x="2526" y="3413"/>
                      <a:pt x="2867" y="3464"/>
                    </a:cubicBezTo>
                    <a:cubicBezTo>
                      <a:pt x="3006" y="3476"/>
                      <a:pt x="3157" y="3476"/>
                      <a:pt x="3296" y="3489"/>
                    </a:cubicBezTo>
                    <a:cubicBezTo>
                      <a:pt x="3384" y="3476"/>
                      <a:pt x="3476" y="3476"/>
                      <a:pt x="3569" y="3476"/>
                    </a:cubicBezTo>
                    <a:cubicBezTo>
                      <a:pt x="3662" y="3476"/>
                      <a:pt x="3757" y="3476"/>
                      <a:pt x="3852" y="3464"/>
                    </a:cubicBezTo>
                    <a:cubicBezTo>
                      <a:pt x="3953" y="3451"/>
                      <a:pt x="4066" y="3438"/>
                      <a:pt x="4167" y="3438"/>
                    </a:cubicBezTo>
                    <a:cubicBezTo>
                      <a:pt x="4306" y="3426"/>
                      <a:pt x="4432" y="3413"/>
                      <a:pt x="4559" y="3401"/>
                    </a:cubicBezTo>
                    <a:cubicBezTo>
                      <a:pt x="4660" y="3388"/>
                      <a:pt x="4748" y="3375"/>
                      <a:pt x="4849" y="3375"/>
                    </a:cubicBezTo>
                    <a:cubicBezTo>
                      <a:pt x="5039" y="3363"/>
                      <a:pt x="5241" y="3337"/>
                      <a:pt x="5430" y="3325"/>
                    </a:cubicBezTo>
                    <a:cubicBezTo>
                      <a:pt x="5670" y="3287"/>
                      <a:pt x="5910" y="3249"/>
                      <a:pt x="6137" y="3161"/>
                    </a:cubicBezTo>
                    <a:cubicBezTo>
                      <a:pt x="6352" y="3072"/>
                      <a:pt x="6541" y="2933"/>
                      <a:pt x="6680" y="2744"/>
                    </a:cubicBezTo>
                    <a:cubicBezTo>
                      <a:pt x="6794" y="2592"/>
                      <a:pt x="6844" y="2428"/>
                      <a:pt x="6882" y="2251"/>
                    </a:cubicBezTo>
                    <a:cubicBezTo>
                      <a:pt x="6907" y="2113"/>
                      <a:pt x="6907" y="1974"/>
                      <a:pt x="6882" y="1835"/>
                    </a:cubicBezTo>
                    <a:cubicBezTo>
                      <a:pt x="6819" y="1443"/>
                      <a:pt x="6655" y="1115"/>
                      <a:pt x="6390" y="812"/>
                    </a:cubicBezTo>
                    <a:cubicBezTo>
                      <a:pt x="6263" y="673"/>
                      <a:pt x="6112" y="572"/>
                      <a:pt x="5922" y="509"/>
                    </a:cubicBezTo>
                    <a:cubicBezTo>
                      <a:pt x="5695" y="421"/>
                      <a:pt x="5468" y="357"/>
                      <a:pt x="5228" y="307"/>
                    </a:cubicBezTo>
                    <a:cubicBezTo>
                      <a:pt x="4938" y="256"/>
                      <a:pt x="4647" y="206"/>
                      <a:pt x="4344" y="168"/>
                    </a:cubicBezTo>
                    <a:cubicBezTo>
                      <a:pt x="4066" y="130"/>
                      <a:pt x="3789" y="92"/>
                      <a:pt x="3511" y="67"/>
                    </a:cubicBezTo>
                    <a:cubicBezTo>
                      <a:pt x="3155" y="25"/>
                      <a:pt x="2791" y="1"/>
                      <a:pt x="2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0"/>
              <p:cNvSpPr/>
              <p:nvPr/>
            </p:nvSpPr>
            <p:spPr>
              <a:xfrm>
                <a:off x="950516" y="4264436"/>
                <a:ext cx="259455" cy="131998"/>
              </a:xfrm>
              <a:custGeom>
                <a:rect b="b" l="l" r="r" t="t"/>
                <a:pathLst>
                  <a:path extrusionOk="0" h="2994" w="5885">
                    <a:moveTo>
                      <a:pt x="1996" y="0"/>
                    </a:moveTo>
                    <a:lnTo>
                      <a:pt x="1996" y="13"/>
                    </a:lnTo>
                    <a:cubicBezTo>
                      <a:pt x="1945" y="10"/>
                      <a:pt x="1892" y="8"/>
                      <a:pt x="1838" y="8"/>
                    </a:cubicBezTo>
                    <a:cubicBezTo>
                      <a:pt x="1691" y="8"/>
                      <a:pt x="1534" y="20"/>
                      <a:pt x="1377" y="38"/>
                    </a:cubicBezTo>
                    <a:cubicBezTo>
                      <a:pt x="1124" y="64"/>
                      <a:pt x="884" y="89"/>
                      <a:pt x="657" y="177"/>
                    </a:cubicBezTo>
                    <a:cubicBezTo>
                      <a:pt x="531" y="215"/>
                      <a:pt x="392" y="278"/>
                      <a:pt x="278" y="354"/>
                    </a:cubicBezTo>
                    <a:cubicBezTo>
                      <a:pt x="102" y="455"/>
                      <a:pt x="26" y="619"/>
                      <a:pt x="13" y="821"/>
                    </a:cubicBezTo>
                    <a:cubicBezTo>
                      <a:pt x="0" y="960"/>
                      <a:pt x="26" y="1099"/>
                      <a:pt x="38" y="1238"/>
                    </a:cubicBezTo>
                    <a:cubicBezTo>
                      <a:pt x="76" y="1453"/>
                      <a:pt x="114" y="1655"/>
                      <a:pt x="177" y="1857"/>
                    </a:cubicBezTo>
                    <a:cubicBezTo>
                      <a:pt x="203" y="1970"/>
                      <a:pt x="253" y="2097"/>
                      <a:pt x="316" y="2198"/>
                    </a:cubicBezTo>
                    <a:cubicBezTo>
                      <a:pt x="392" y="2336"/>
                      <a:pt x="493" y="2437"/>
                      <a:pt x="632" y="2513"/>
                    </a:cubicBezTo>
                    <a:cubicBezTo>
                      <a:pt x="745" y="2564"/>
                      <a:pt x="859" y="2602"/>
                      <a:pt x="973" y="2639"/>
                    </a:cubicBezTo>
                    <a:cubicBezTo>
                      <a:pt x="1187" y="2703"/>
                      <a:pt x="1402" y="2740"/>
                      <a:pt x="1617" y="2766"/>
                    </a:cubicBezTo>
                    <a:cubicBezTo>
                      <a:pt x="1756" y="2791"/>
                      <a:pt x="1895" y="2804"/>
                      <a:pt x="2046" y="2829"/>
                    </a:cubicBezTo>
                    <a:cubicBezTo>
                      <a:pt x="2134" y="2841"/>
                      <a:pt x="2223" y="2854"/>
                      <a:pt x="2324" y="2854"/>
                    </a:cubicBezTo>
                    <a:cubicBezTo>
                      <a:pt x="2450" y="2867"/>
                      <a:pt x="2576" y="2879"/>
                      <a:pt x="2703" y="2905"/>
                    </a:cubicBezTo>
                    <a:cubicBezTo>
                      <a:pt x="2905" y="2930"/>
                      <a:pt x="3094" y="2955"/>
                      <a:pt x="3296" y="2968"/>
                    </a:cubicBezTo>
                    <a:cubicBezTo>
                      <a:pt x="3435" y="2980"/>
                      <a:pt x="3574" y="2993"/>
                      <a:pt x="3713" y="2993"/>
                    </a:cubicBezTo>
                    <a:cubicBezTo>
                      <a:pt x="3877" y="2993"/>
                      <a:pt x="4041" y="2968"/>
                      <a:pt x="4193" y="2955"/>
                    </a:cubicBezTo>
                    <a:cubicBezTo>
                      <a:pt x="4357" y="2943"/>
                      <a:pt x="4508" y="2917"/>
                      <a:pt x="4672" y="2879"/>
                    </a:cubicBezTo>
                    <a:cubicBezTo>
                      <a:pt x="4912" y="2816"/>
                      <a:pt x="5152" y="2740"/>
                      <a:pt x="5380" y="2614"/>
                    </a:cubicBezTo>
                    <a:cubicBezTo>
                      <a:pt x="5455" y="2564"/>
                      <a:pt x="5544" y="2501"/>
                      <a:pt x="5607" y="2437"/>
                    </a:cubicBezTo>
                    <a:cubicBezTo>
                      <a:pt x="5683" y="2362"/>
                      <a:pt x="5746" y="2273"/>
                      <a:pt x="5784" y="2172"/>
                    </a:cubicBezTo>
                    <a:cubicBezTo>
                      <a:pt x="5859" y="1983"/>
                      <a:pt x="5885" y="1793"/>
                      <a:pt x="5859" y="1591"/>
                    </a:cubicBezTo>
                    <a:cubicBezTo>
                      <a:pt x="5847" y="1503"/>
                      <a:pt x="5847" y="1402"/>
                      <a:pt x="5834" y="1314"/>
                    </a:cubicBezTo>
                    <a:cubicBezTo>
                      <a:pt x="5796" y="1124"/>
                      <a:pt x="5746" y="947"/>
                      <a:pt x="5645" y="796"/>
                    </a:cubicBezTo>
                    <a:cubicBezTo>
                      <a:pt x="5481" y="569"/>
                      <a:pt x="5279" y="404"/>
                      <a:pt x="5013" y="316"/>
                    </a:cubicBezTo>
                    <a:cubicBezTo>
                      <a:pt x="4849" y="253"/>
                      <a:pt x="4672" y="215"/>
                      <a:pt x="4483" y="177"/>
                    </a:cubicBezTo>
                    <a:cubicBezTo>
                      <a:pt x="4218" y="139"/>
                      <a:pt x="3953" y="101"/>
                      <a:pt x="3688" y="76"/>
                    </a:cubicBezTo>
                    <a:cubicBezTo>
                      <a:pt x="3574" y="64"/>
                      <a:pt x="3473" y="51"/>
                      <a:pt x="3359" y="51"/>
                    </a:cubicBezTo>
                    <a:cubicBezTo>
                      <a:pt x="3119" y="38"/>
                      <a:pt x="2867" y="38"/>
                      <a:pt x="2627" y="26"/>
                    </a:cubicBezTo>
                    <a:cubicBezTo>
                      <a:pt x="2425" y="13"/>
                      <a:pt x="2223" y="0"/>
                      <a:pt x="19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0"/>
              <p:cNvSpPr/>
              <p:nvPr/>
            </p:nvSpPr>
            <p:spPr>
              <a:xfrm>
                <a:off x="1435400" y="4054577"/>
                <a:ext cx="259455" cy="131954"/>
              </a:xfrm>
              <a:custGeom>
                <a:rect b="b" l="l" r="r" t="t"/>
                <a:pathLst>
                  <a:path extrusionOk="0" h="2993" w="5885">
                    <a:moveTo>
                      <a:pt x="1983" y="0"/>
                    </a:moveTo>
                    <a:lnTo>
                      <a:pt x="1996" y="13"/>
                    </a:lnTo>
                    <a:cubicBezTo>
                      <a:pt x="1945" y="9"/>
                      <a:pt x="1891" y="8"/>
                      <a:pt x="1836" y="8"/>
                    </a:cubicBezTo>
                    <a:cubicBezTo>
                      <a:pt x="1685" y="8"/>
                      <a:pt x="1522" y="19"/>
                      <a:pt x="1364" y="38"/>
                    </a:cubicBezTo>
                    <a:cubicBezTo>
                      <a:pt x="1124" y="63"/>
                      <a:pt x="885" y="88"/>
                      <a:pt x="657" y="177"/>
                    </a:cubicBezTo>
                    <a:cubicBezTo>
                      <a:pt x="518" y="227"/>
                      <a:pt x="392" y="278"/>
                      <a:pt x="266" y="354"/>
                    </a:cubicBezTo>
                    <a:cubicBezTo>
                      <a:pt x="102" y="467"/>
                      <a:pt x="26" y="619"/>
                      <a:pt x="1" y="821"/>
                    </a:cubicBezTo>
                    <a:cubicBezTo>
                      <a:pt x="1" y="960"/>
                      <a:pt x="13" y="1099"/>
                      <a:pt x="39" y="1250"/>
                    </a:cubicBezTo>
                    <a:cubicBezTo>
                      <a:pt x="64" y="1452"/>
                      <a:pt x="102" y="1654"/>
                      <a:pt x="165" y="1856"/>
                    </a:cubicBezTo>
                    <a:cubicBezTo>
                      <a:pt x="203" y="1982"/>
                      <a:pt x="241" y="2096"/>
                      <a:pt x="304" y="2210"/>
                    </a:cubicBezTo>
                    <a:cubicBezTo>
                      <a:pt x="379" y="2336"/>
                      <a:pt x="480" y="2437"/>
                      <a:pt x="619" y="2513"/>
                    </a:cubicBezTo>
                    <a:cubicBezTo>
                      <a:pt x="733" y="2563"/>
                      <a:pt x="847" y="2601"/>
                      <a:pt x="973" y="2639"/>
                    </a:cubicBezTo>
                    <a:cubicBezTo>
                      <a:pt x="1175" y="2702"/>
                      <a:pt x="1390" y="2740"/>
                      <a:pt x="1617" y="2778"/>
                    </a:cubicBezTo>
                    <a:cubicBezTo>
                      <a:pt x="1756" y="2791"/>
                      <a:pt x="1895" y="2816"/>
                      <a:pt x="2034" y="2828"/>
                    </a:cubicBezTo>
                    <a:cubicBezTo>
                      <a:pt x="2122" y="2841"/>
                      <a:pt x="2223" y="2854"/>
                      <a:pt x="2311" y="2854"/>
                    </a:cubicBezTo>
                    <a:cubicBezTo>
                      <a:pt x="2438" y="2866"/>
                      <a:pt x="2564" y="2879"/>
                      <a:pt x="2703" y="2904"/>
                    </a:cubicBezTo>
                    <a:cubicBezTo>
                      <a:pt x="2892" y="2930"/>
                      <a:pt x="3094" y="2955"/>
                      <a:pt x="3284" y="2980"/>
                    </a:cubicBezTo>
                    <a:cubicBezTo>
                      <a:pt x="3423" y="2993"/>
                      <a:pt x="3574" y="2993"/>
                      <a:pt x="3713" y="2993"/>
                    </a:cubicBezTo>
                    <a:cubicBezTo>
                      <a:pt x="3877" y="2993"/>
                      <a:pt x="4029" y="2967"/>
                      <a:pt x="4193" y="2955"/>
                    </a:cubicBezTo>
                    <a:cubicBezTo>
                      <a:pt x="4344" y="2942"/>
                      <a:pt x="4509" y="2917"/>
                      <a:pt x="4660" y="2879"/>
                    </a:cubicBezTo>
                    <a:cubicBezTo>
                      <a:pt x="4913" y="2816"/>
                      <a:pt x="5152" y="2740"/>
                      <a:pt x="5367" y="2614"/>
                    </a:cubicBezTo>
                    <a:cubicBezTo>
                      <a:pt x="5456" y="2563"/>
                      <a:pt x="5531" y="2513"/>
                      <a:pt x="5607" y="2437"/>
                    </a:cubicBezTo>
                    <a:cubicBezTo>
                      <a:pt x="5683" y="2361"/>
                      <a:pt x="5746" y="2273"/>
                      <a:pt x="5784" y="2172"/>
                    </a:cubicBezTo>
                    <a:cubicBezTo>
                      <a:pt x="5847" y="1982"/>
                      <a:pt x="5885" y="1793"/>
                      <a:pt x="5860" y="1604"/>
                    </a:cubicBezTo>
                    <a:cubicBezTo>
                      <a:pt x="5847" y="1503"/>
                      <a:pt x="5847" y="1402"/>
                      <a:pt x="5822" y="1313"/>
                    </a:cubicBezTo>
                    <a:cubicBezTo>
                      <a:pt x="5796" y="1136"/>
                      <a:pt x="5746" y="960"/>
                      <a:pt x="5632" y="796"/>
                    </a:cubicBezTo>
                    <a:cubicBezTo>
                      <a:pt x="5481" y="568"/>
                      <a:pt x="5266" y="417"/>
                      <a:pt x="5014" y="316"/>
                    </a:cubicBezTo>
                    <a:cubicBezTo>
                      <a:pt x="4837" y="253"/>
                      <a:pt x="4660" y="215"/>
                      <a:pt x="4483" y="189"/>
                    </a:cubicBezTo>
                    <a:cubicBezTo>
                      <a:pt x="4218" y="139"/>
                      <a:pt x="3953" y="101"/>
                      <a:pt x="3688" y="76"/>
                    </a:cubicBezTo>
                    <a:cubicBezTo>
                      <a:pt x="3574" y="63"/>
                      <a:pt x="3460" y="63"/>
                      <a:pt x="3347" y="51"/>
                    </a:cubicBezTo>
                    <a:cubicBezTo>
                      <a:pt x="3107" y="38"/>
                      <a:pt x="2867" y="38"/>
                      <a:pt x="2627" y="25"/>
                    </a:cubicBezTo>
                    <a:cubicBezTo>
                      <a:pt x="2425" y="13"/>
                      <a:pt x="2223" y="0"/>
                      <a:pt x="198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0"/>
              <p:cNvSpPr/>
              <p:nvPr/>
            </p:nvSpPr>
            <p:spPr>
              <a:xfrm>
                <a:off x="1332983" y="4267787"/>
                <a:ext cx="232165" cy="143240"/>
              </a:xfrm>
              <a:custGeom>
                <a:rect b="b" l="l" r="r" t="t"/>
                <a:pathLst>
                  <a:path extrusionOk="0" h="3249" w="5266">
                    <a:moveTo>
                      <a:pt x="2526" y="0"/>
                    </a:moveTo>
                    <a:cubicBezTo>
                      <a:pt x="2235" y="13"/>
                      <a:pt x="1957" y="25"/>
                      <a:pt x="1680" y="51"/>
                    </a:cubicBezTo>
                    <a:cubicBezTo>
                      <a:pt x="1402" y="63"/>
                      <a:pt x="1137" y="101"/>
                      <a:pt x="872" y="190"/>
                    </a:cubicBezTo>
                    <a:cubicBezTo>
                      <a:pt x="518" y="291"/>
                      <a:pt x="265" y="518"/>
                      <a:pt x="127" y="859"/>
                    </a:cubicBezTo>
                    <a:cubicBezTo>
                      <a:pt x="76" y="998"/>
                      <a:pt x="38" y="1149"/>
                      <a:pt x="26" y="1301"/>
                    </a:cubicBezTo>
                    <a:cubicBezTo>
                      <a:pt x="0" y="1515"/>
                      <a:pt x="0" y="1730"/>
                      <a:pt x="76" y="1945"/>
                    </a:cubicBezTo>
                    <a:cubicBezTo>
                      <a:pt x="152" y="2134"/>
                      <a:pt x="253" y="2298"/>
                      <a:pt x="392" y="2450"/>
                    </a:cubicBezTo>
                    <a:cubicBezTo>
                      <a:pt x="695" y="2803"/>
                      <a:pt x="1086" y="3005"/>
                      <a:pt x="1528" y="3094"/>
                    </a:cubicBezTo>
                    <a:cubicBezTo>
                      <a:pt x="1768" y="3144"/>
                      <a:pt x="2008" y="3170"/>
                      <a:pt x="2261" y="3195"/>
                    </a:cubicBezTo>
                    <a:cubicBezTo>
                      <a:pt x="2399" y="3195"/>
                      <a:pt x="2538" y="3207"/>
                      <a:pt x="2677" y="3220"/>
                    </a:cubicBezTo>
                    <a:cubicBezTo>
                      <a:pt x="2800" y="3230"/>
                      <a:pt x="2922" y="3249"/>
                      <a:pt x="3045" y="3249"/>
                    </a:cubicBezTo>
                    <a:cubicBezTo>
                      <a:pt x="3074" y="3249"/>
                      <a:pt x="3103" y="3248"/>
                      <a:pt x="3132" y="3245"/>
                    </a:cubicBezTo>
                    <a:cubicBezTo>
                      <a:pt x="3271" y="3233"/>
                      <a:pt x="3410" y="3220"/>
                      <a:pt x="3536" y="3207"/>
                    </a:cubicBezTo>
                    <a:cubicBezTo>
                      <a:pt x="3738" y="3170"/>
                      <a:pt x="3953" y="3132"/>
                      <a:pt x="4142" y="3069"/>
                    </a:cubicBezTo>
                    <a:cubicBezTo>
                      <a:pt x="4369" y="3005"/>
                      <a:pt x="4571" y="2917"/>
                      <a:pt x="4761" y="2791"/>
                    </a:cubicBezTo>
                    <a:cubicBezTo>
                      <a:pt x="4988" y="2639"/>
                      <a:pt x="5139" y="2437"/>
                      <a:pt x="5215" y="2172"/>
                    </a:cubicBezTo>
                    <a:cubicBezTo>
                      <a:pt x="5253" y="2033"/>
                      <a:pt x="5266" y="1882"/>
                      <a:pt x="5240" y="1743"/>
                    </a:cubicBezTo>
                    <a:cubicBezTo>
                      <a:pt x="5190" y="1364"/>
                      <a:pt x="5089" y="1023"/>
                      <a:pt x="4887" y="695"/>
                    </a:cubicBezTo>
                    <a:cubicBezTo>
                      <a:pt x="4836" y="619"/>
                      <a:pt x="4773" y="531"/>
                      <a:pt x="4710" y="455"/>
                    </a:cubicBezTo>
                    <a:cubicBezTo>
                      <a:pt x="4521" y="240"/>
                      <a:pt x="4268" y="126"/>
                      <a:pt x="3990" y="63"/>
                    </a:cubicBezTo>
                    <a:cubicBezTo>
                      <a:pt x="3776" y="25"/>
                      <a:pt x="3574" y="13"/>
                      <a:pt x="33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0"/>
              <p:cNvSpPr/>
              <p:nvPr/>
            </p:nvSpPr>
            <p:spPr>
              <a:xfrm>
                <a:off x="739510" y="3955775"/>
                <a:ext cx="232209" cy="143505"/>
              </a:xfrm>
              <a:custGeom>
                <a:rect b="b" l="l" r="r" t="t"/>
                <a:pathLst>
                  <a:path extrusionOk="0" h="3255" w="5267">
                    <a:moveTo>
                      <a:pt x="3221" y="0"/>
                    </a:moveTo>
                    <a:cubicBezTo>
                      <a:pt x="3130" y="0"/>
                      <a:pt x="3040" y="6"/>
                      <a:pt x="2956" y="6"/>
                    </a:cubicBezTo>
                    <a:lnTo>
                      <a:pt x="2526" y="6"/>
                    </a:lnTo>
                    <a:cubicBezTo>
                      <a:pt x="2236" y="19"/>
                      <a:pt x="1958" y="31"/>
                      <a:pt x="1668" y="44"/>
                    </a:cubicBezTo>
                    <a:cubicBezTo>
                      <a:pt x="1402" y="69"/>
                      <a:pt x="1137" y="107"/>
                      <a:pt x="872" y="183"/>
                    </a:cubicBezTo>
                    <a:cubicBezTo>
                      <a:pt x="519" y="297"/>
                      <a:pt x="266" y="511"/>
                      <a:pt x="127" y="865"/>
                    </a:cubicBezTo>
                    <a:cubicBezTo>
                      <a:pt x="77" y="1004"/>
                      <a:pt x="39" y="1155"/>
                      <a:pt x="13" y="1307"/>
                    </a:cubicBezTo>
                    <a:cubicBezTo>
                      <a:pt x="1" y="1521"/>
                      <a:pt x="1" y="1736"/>
                      <a:pt x="77" y="1938"/>
                    </a:cubicBezTo>
                    <a:cubicBezTo>
                      <a:pt x="152" y="2127"/>
                      <a:pt x="253" y="2304"/>
                      <a:pt x="392" y="2456"/>
                    </a:cubicBezTo>
                    <a:cubicBezTo>
                      <a:pt x="695" y="2809"/>
                      <a:pt x="1087" y="2999"/>
                      <a:pt x="1529" y="3100"/>
                    </a:cubicBezTo>
                    <a:cubicBezTo>
                      <a:pt x="1769" y="3150"/>
                      <a:pt x="2009" y="3175"/>
                      <a:pt x="2261" y="3188"/>
                    </a:cubicBezTo>
                    <a:cubicBezTo>
                      <a:pt x="2400" y="3201"/>
                      <a:pt x="2539" y="3213"/>
                      <a:pt x="2678" y="3226"/>
                    </a:cubicBezTo>
                    <a:cubicBezTo>
                      <a:pt x="2800" y="3236"/>
                      <a:pt x="2923" y="3255"/>
                      <a:pt x="3046" y="3255"/>
                    </a:cubicBezTo>
                    <a:cubicBezTo>
                      <a:pt x="3074" y="3255"/>
                      <a:pt x="3103" y="3254"/>
                      <a:pt x="3132" y="3251"/>
                    </a:cubicBezTo>
                    <a:cubicBezTo>
                      <a:pt x="3271" y="3239"/>
                      <a:pt x="3398" y="3226"/>
                      <a:pt x="3536" y="3201"/>
                    </a:cubicBezTo>
                    <a:cubicBezTo>
                      <a:pt x="3738" y="3175"/>
                      <a:pt x="3940" y="3125"/>
                      <a:pt x="4143" y="3074"/>
                    </a:cubicBezTo>
                    <a:cubicBezTo>
                      <a:pt x="4370" y="3011"/>
                      <a:pt x="4572" y="2923"/>
                      <a:pt x="4761" y="2797"/>
                    </a:cubicBezTo>
                    <a:cubicBezTo>
                      <a:pt x="4989" y="2632"/>
                      <a:pt x="5140" y="2430"/>
                      <a:pt x="5216" y="2178"/>
                    </a:cubicBezTo>
                    <a:cubicBezTo>
                      <a:pt x="5254" y="2026"/>
                      <a:pt x="5266" y="1888"/>
                      <a:pt x="5241" y="1736"/>
                    </a:cubicBezTo>
                    <a:cubicBezTo>
                      <a:pt x="5191" y="1370"/>
                      <a:pt x="5090" y="1016"/>
                      <a:pt x="4888" y="701"/>
                    </a:cubicBezTo>
                    <a:cubicBezTo>
                      <a:pt x="4837" y="612"/>
                      <a:pt x="4774" y="536"/>
                      <a:pt x="4711" y="461"/>
                    </a:cubicBezTo>
                    <a:cubicBezTo>
                      <a:pt x="4521" y="246"/>
                      <a:pt x="4269" y="120"/>
                      <a:pt x="3991" y="69"/>
                    </a:cubicBezTo>
                    <a:cubicBezTo>
                      <a:pt x="3776" y="31"/>
                      <a:pt x="3562" y="6"/>
                      <a:pt x="3360" y="6"/>
                    </a:cubicBezTo>
                    <a:cubicBezTo>
                      <a:pt x="3313" y="2"/>
                      <a:pt x="3267" y="0"/>
                      <a:pt x="322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3704925" y="2123399"/>
            <a:ext cx="4360200" cy="1664400"/>
          </a:xfrm>
          <a:prstGeom prst="rect">
            <a:avLst/>
          </a:prstGeom>
        </p:spPr>
        <p:txBody>
          <a:bodyPr anchorCtr="0" anchor="t" bIns="91425" lIns="91425" spcFirstLastPara="1" rIns="91425" wrap="square" tIns="91425">
            <a:noAutofit/>
          </a:bodyPr>
          <a:lstStyle>
            <a:lvl1pPr lvl="0" algn="r">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p:txBody>
      </p:sp>
      <p:sp>
        <p:nvSpPr>
          <p:cNvPr id="13" name="Google Shape;13;p3"/>
          <p:cNvSpPr txBox="1"/>
          <p:nvPr>
            <p:ph hasCustomPrompt="1" idx="2" type="title"/>
          </p:nvPr>
        </p:nvSpPr>
        <p:spPr>
          <a:xfrm>
            <a:off x="6334550" y="919975"/>
            <a:ext cx="1730700" cy="1174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6000"/>
              <a:buNone/>
              <a:defRPr i="1" sz="9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grpSp>
        <p:nvGrpSpPr>
          <p:cNvPr id="14" name="Google Shape;14;p3"/>
          <p:cNvGrpSpPr/>
          <p:nvPr/>
        </p:nvGrpSpPr>
        <p:grpSpPr>
          <a:xfrm>
            <a:off x="-754408" y="1600468"/>
            <a:ext cx="7705697" cy="3993368"/>
            <a:chOff x="-754408" y="1600468"/>
            <a:chExt cx="7705697" cy="3993368"/>
          </a:xfrm>
        </p:grpSpPr>
        <p:grpSp>
          <p:nvGrpSpPr>
            <p:cNvPr id="15" name="Google Shape;15;p3"/>
            <p:cNvGrpSpPr/>
            <p:nvPr/>
          </p:nvGrpSpPr>
          <p:grpSpPr>
            <a:xfrm rot="1297607">
              <a:off x="3628119" y="3978207"/>
              <a:ext cx="1887747" cy="1134080"/>
              <a:chOff x="2012525" y="1379525"/>
              <a:chExt cx="1588825" cy="954500"/>
            </a:xfrm>
          </p:grpSpPr>
          <p:sp>
            <p:nvSpPr>
              <p:cNvPr id="16" name="Google Shape;16;p3"/>
              <p:cNvSpPr/>
              <p:nvPr/>
            </p:nvSpPr>
            <p:spPr>
              <a:xfrm>
                <a:off x="2012525" y="1379525"/>
                <a:ext cx="712825" cy="740600"/>
              </a:xfrm>
              <a:custGeom>
                <a:rect b="b" l="l" r="r" t="t"/>
                <a:pathLst>
                  <a:path extrusionOk="0" h="29624" w="28513">
                    <a:moveTo>
                      <a:pt x="18480" y="0"/>
                    </a:moveTo>
                    <a:cubicBezTo>
                      <a:pt x="18397" y="0"/>
                      <a:pt x="18315" y="6"/>
                      <a:pt x="18234" y="18"/>
                    </a:cubicBezTo>
                    <a:cubicBezTo>
                      <a:pt x="17893" y="56"/>
                      <a:pt x="17552" y="106"/>
                      <a:pt x="17224" y="182"/>
                    </a:cubicBezTo>
                    <a:cubicBezTo>
                      <a:pt x="15747" y="548"/>
                      <a:pt x="14560" y="1331"/>
                      <a:pt x="13777" y="2657"/>
                    </a:cubicBezTo>
                    <a:cubicBezTo>
                      <a:pt x="13524" y="3074"/>
                      <a:pt x="13310" y="3503"/>
                      <a:pt x="13120" y="3958"/>
                    </a:cubicBezTo>
                    <a:cubicBezTo>
                      <a:pt x="12943" y="4387"/>
                      <a:pt x="12779" y="4829"/>
                      <a:pt x="12590" y="5271"/>
                    </a:cubicBezTo>
                    <a:cubicBezTo>
                      <a:pt x="12438" y="5624"/>
                      <a:pt x="12287" y="5991"/>
                      <a:pt x="12160" y="6357"/>
                    </a:cubicBezTo>
                    <a:cubicBezTo>
                      <a:pt x="11845" y="7228"/>
                      <a:pt x="11655" y="8112"/>
                      <a:pt x="11668" y="9034"/>
                    </a:cubicBezTo>
                    <a:cubicBezTo>
                      <a:pt x="11681" y="9375"/>
                      <a:pt x="11668" y="9703"/>
                      <a:pt x="11668" y="10031"/>
                    </a:cubicBezTo>
                    <a:lnTo>
                      <a:pt x="11681" y="10031"/>
                    </a:lnTo>
                    <a:lnTo>
                      <a:pt x="11681" y="10928"/>
                    </a:lnTo>
                    <a:cubicBezTo>
                      <a:pt x="11681" y="11306"/>
                      <a:pt x="11668" y="11673"/>
                      <a:pt x="11617" y="12039"/>
                    </a:cubicBezTo>
                    <a:cubicBezTo>
                      <a:pt x="11580" y="12329"/>
                      <a:pt x="11504" y="12594"/>
                      <a:pt x="11352" y="12834"/>
                    </a:cubicBezTo>
                    <a:cubicBezTo>
                      <a:pt x="11262" y="12999"/>
                      <a:pt x="11172" y="13072"/>
                      <a:pt x="11047" y="13072"/>
                    </a:cubicBezTo>
                    <a:cubicBezTo>
                      <a:pt x="10979" y="13072"/>
                      <a:pt x="10902" y="13051"/>
                      <a:pt x="10809" y="13011"/>
                    </a:cubicBezTo>
                    <a:cubicBezTo>
                      <a:pt x="10734" y="12973"/>
                      <a:pt x="10658" y="12935"/>
                      <a:pt x="10595" y="12897"/>
                    </a:cubicBezTo>
                    <a:cubicBezTo>
                      <a:pt x="10431" y="12784"/>
                      <a:pt x="10279" y="12645"/>
                      <a:pt x="10140" y="12493"/>
                    </a:cubicBezTo>
                    <a:cubicBezTo>
                      <a:pt x="9862" y="12190"/>
                      <a:pt x="9597" y="11862"/>
                      <a:pt x="9357" y="11508"/>
                    </a:cubicBezTo>
                    <a:cubicBezTo>
                      <a:pt x="8764" y="10637"/>
                      <a:pt x="8271" y="9703"/>
                      <a:pt x="7792" y="8756"/>
                    </a:cubicBezTo>
                    <a:cubicBezTo>
                      <a:pt x="7350" y="7885"/>
                      <a:pt x="6958" y="7001"/>
                      <a:pt x="6592" y="6092"/>
                    </a:cubicBezTo>
                    <a:cubicBezTo>
                      <a:pt x="6264" y="5296"/>
                      <a:pt x="5910" y="4513"/>
                      <a:pt x="5443" y="3781"/>
                    </a:cubicBezTo>
                    <a:cubicBezTo>
                      <a:pt x="5115" y="3250"/>
                      <a:pt x="4761" y="2733"/>
                      <a:pt x="4306" y="2303"/>
                    </a:cubicBezTo>
                    <a:cubicBezTo>
                      <a:pt x="3877" y="1887"/>
                      <a:pt x="3372" y="1584"/>
                      <a:pt x="2766" y="1483"/>
                    </a:cubicBezTo>
                    <a:cubicBezTo>
                      <a:pt x="2637" y="1459"/>
                      <a:pt x="2511" y="1448"/>
                      <a:pt x="2390" y="1448"/>
                    </a:cubicBezTo>
                    <a:cubicBezTo>
                      <a:pt x="1916" y="1448"/>
                      <a:pt x="1499" y="1624"/>
                      <a:pt x="1137" y="1975"/>
                    </a:cubicBezTo>
                    <a:cubicBezTo>
                      <a:pt x="872" y="2228"/>
                      <a:pt x="670" y="2531"/>
                      <a:pt x="544" y="2872"/>
                    </a:cubicBezTo>
                    <a:cubicBezTo>
                      <a:pt x="177" y="3768"/>
                      <a:pt x="51" y="4703"/>
                      <a:pt x="152" y="5675"/>
                    </a:cubicBezTo>
                    <a:cubicBezTo>
                      <a:pt x="253" y="6735"/>
                      <a:pt x="594" y="7695"/>
                      <a:pt x="1150" y="8579"/>
                    </a:cubicBezTo>
                    <a:cubicBezTo>
                      <a:pt x="1781" y="9589"/>
                      <a:pt x="2564" y="10486"/>
                      <a:pt x="3498" y="11231"/>
                    </a:cubicBezTo>
                    <a:cubicBezTo>
                      <a:pt x="4067" y="11698"/>
                      <a:pt x="4685" y="12089"/>
                      <a:pt x="5354" y="12392"/>
                    </a:cubicBezTo>
                    <a:cubicBezTo>
                      <a:pt x="5670" y="12531"/>
                      <a:pt x="5986" y="12658"/>
                      <a:pt x="6302" y="12796"/>
                    </a:cubicBezTo>
                    <a:cubicBezTo>
                      <a:pt x="6516" y="12897"/>
                      <a:pt x="6731" y="12998"/>
                      <a:pt x="6945" y="13099"/>
                    </a:cubicBezTo>
                    <a:cubicBezTo>
                      <a:pt x="7084" y="13175"/>
                      <a:pt x="7211" y="13251"/>
                      <a:pt x="7324" y="13365"/>
                    </a:cubicBezTo>
                    <a:cubicBezTo>
                      <a:pt x="7539" y="13567"/>
                      <a:pt x="7615" y="13807"/>
                      <a:pt x="7539" y="14097"/>
                    </a:cubicBezTo>
                    <a:cubicBezTo>
                      <a:pt x="7451" y="14463"/>
                      <a:pt x="7249" y="14754"/>
                      <a:pt x="6958" y="14994"/>
                    </a:cubicBezTo>
                    <a:cubicBezTo>
                      <a:pt x="6605" y="15284"/>
                      <a:pt x="6200" y="15486"/>
                      <a:pt x="5784" y="15663"/>
                    </a:cubicBezTo>
                    <a:cubicBezTo>
                      <a:pt x="5279" y="15877"/>
                      <a:pt x="4736" y="16004"/>
                      <a:pt x="4205" y="16143"/>
                    </a:cubicBezTo>
                    <a:cubicBezTo>
                      <a:pt x="3864" y="16231"/>
                      <a:pt x="3524" y="16332"/>
                      <a:pt x="3195" y="16471"/>
                    </a:cubicBezTo>
                    <a:cubicBezTo>
                      <a:pt x="1907" y="17001"/>
                      <a:pt x="998" y="17936"/>
                      <a:pt x="493" y="19224"/>
                    </a:cubicBezTo>
                    <a:cubicBezTo>
                      <a:pt x="1" y="20474"/>
                      <a:pt x="177" y="21648"/>
                      <a:pt x="998" y="22721"/>
                    </a:cubicBezTo>
                    <a:cubicBezTo>
                      <a:pt x="1162" y="22923"/>
                      <a:pt x="1364" y="23087"/>
                      <a:pt x="1579" y="23239"/>
                    </a:cubicBezTo>
                    <a:cubicBezTo>
                      <a:pt x="1892" y="23440"/>
                      <a:pt x="2216" y="23544"/>
                      <a:pt x="2550" y="23544"/>
                    </a:cubicBezTo>
                    <a:cubicBezTo>
                      <a:pt x="2741" y="23544"/>
                      <a:pt x="2935" y="23510"/>
                      <a:pt x="3132" y="23441"/>
                    </a:cubicBezTo>
                    <a:cubicBezTo>
                      <a:pt x="3536" y="23302"/>
                      <a:pt x="3877" y="23087"/>
                      <a:pt x="4205" y="22835"/>
                    </a:cubicBezTo>
                    <a:cubicBezTo>
                      <a:pt x="4559" y="22557"/>
                      <a:pt x="4900" y="22254"/>
                      <a:pt x="5228" y="21938"/>
                    </a:cubicBezTo>
                    <a:cubicBezTo>
                      <a:pt x="5759" y="21408"/>
                      <a:pt x="6289" y="20878"/>
                      <a:pt x="6832" y="20347"/>
                    </a:cubicBezTo>
                    <a:cubicBezTo>
                      <a:pt x="7198" y="19994"/>
                      <a:pt x="7577" y="19653"/>
                      <a:pt x="7994" y="19350"/>
                    </a:cubicBezTo>
                    <a:cubicBezTo>
                      <a:pt x="8246" y="19173"/>
                      <a:pt x="8511" y="19009"/>
                      <a:pt x="8802" y="18883"/>
                    </a:cubicBezTo>
                    <a:cubicBezTo>
                      <a:pt x="8941" y="18820"/>
                      <a:pt x="9079" y="18769"/>
                      <a:pt x="9244" y="18769"/>
                    </a:cubicBezTo>
                    <a:cubicBezTo>
                      <a:pt x="9496" y="18769"/>
                      <a:pt x="9635" y="18883"/>
                      <a:pt x="9686" y="19135"/>
                    </a:cubicBezTo>
                    <a:cubicBezTo>
                      <a:pt x="9686" y="19173"/>
                      <a:pt x="9698" y="19211"/>
                      <a:pt x="9698" y="19249"/>
                    </a:cubicBezTo>
                    <a:cubicBezTo>
                      <a:pt x="9698" y="19476"/>
                      <a:pt x="9698" y="19716"/>
                      <a:pt x="9660" y="19943"/>
                    </a:cubicBezTo>
                    <a:cubicBezTo>
                      <a:pt x="9559" y="20486"/>
                      <a:pt x="9395" y="21017"/>
                      <a:pt x="9231" y="21547"/>
                    </a:cubicBezTo>
                    <a:cubicBezTo>
                      <a:pt x="8953" y="22431"/>
                      <a:pt x="8600" y="23302"/>
                      <a:pt x="8208" y="24148"/>
                    </a:cubicBezTo>
                    <a:cubicBezTo>
                      <a:pt x="7968" y="24666"/>
                      <a:pt x="7741" y="25196"/>
                      <a:pt x="7615" y="25752"/>
                    </a:cubicBezTo>
                    <a:cubicBezTo>
                      <a:pt x="7488" y="26307"/>
                      <a:pt x="7526" y="26850"/>
                      <a:pt x="7741" y="27381"/>
                    </a:cubicBezTo>
                    <a:cubicBezTo>
                      <a:pt x="7994" y="27999"/>
                      <a:pt x="8360" y="28542"/>
                      <a:pt x="8865" y="28997"/>
                    </a:cubicBezTo>
                    <a:cubicBezTo>
                      <a:pt x="9330" y="29422"/>
                      <a:pt x="9865" y="29623"/>
                      <a:pt x="10457" y="29623"/>
                    </a:cubicBezTo>
                    <a:cubicBezTo>
                      <a:pt x="10621" y="29623"/>
                      <a:pt x="10789" y="29608"/>
                      <a:pt x="10961" y="29578"/>
                    </a:cubicBezTo>
                    <a:cubicBezTo>
                      <a:pt x="11845" y="29426"/>
                      <a:pt x="12565" y="28959"/>
                      <a:pt x="13145" y="28290"/>
                    </a:cubicBezTo>
                    <a:cubicBezTo>
                      <a:pt x="14080" y="27229"/>
                      <a:pt x="14585" y="25979"/>
                      <a:pt x="14698" y="24577"/>
                    </a:cubicBezTo>
                    <a:cubicBezTo>
                      <a:pt x="14774" y="23731"/>
                      <a:pt x="14736" y="22885"/>
                      <a:pt x="14623" y="22052"/>
                    </a:cubicBezTo>
                    <a:cubicBezTo>
                      <a:pt x="14547" y="21459"/>
                      <a:pt x="14446" y="20878"/>
                      <a:pt x="14370" y="20284"/>
                    </a:cubicBezTo>
                    <a:cubicBezTo>
                      <a:pt x="14332" y="20057"/>
                      <a:pt x="14332" y="19830"/>
                      <a:pt x="14345" y="19602"/>
                    </a:cubicBezTo>
                    <a:cubicBezTo>
                      <a:pt x="14358" y="19413"/>
                      <a:pt x="14421" y="19249"/>
                      <a:pt x="14547" y="19097"/>
                    </a:cubicBezTo>
                    <a:cubicBezTo>
                      <a:pt x="14665" y="18963"/>
                      <a:pt x="14813" y="18893"/>
                      <a:pt x="14968" y="18893"/>
                    </a:cubicBezTo>
                    <a:cubicBezTo>
                      <a:pt x="15062" y="18893"/>
                      <a:pt x="15159" y="18919"/>
                      <a:pt x="15254" y="18971"/>
                    </a:cubicBezTo>
                    <a:cubicBezTo>
                      <a:pt x="15355" y="19034"/>
                      <a:pt x="15443" y="19110"/>
                      <a:pt x="15532" y="19198"/>
                    </a:cubicBezTo>
                    <a:cubicBezTo>
                      <a:pt x="15873" y="19514"/>
                      <a:pt x="16163" y="19880"/>
                      <a:pt x="16403" y="20272"/>
                    </a:cubicBezTo>
                    <a:cubicBezTo>
                      <a:pt x="16757" y="20840"/>
                      <a:pt x="17098" y="21395"/>
                      <a:pt x="17451" y="21964"/>
                    </a:cubicBezTo>
                    <a:cubicBezTo>
                      <a:pt x="17817" y="22570"/>
                      <a:pt x="18171" y="23176"/>
                      <a:pt x="18537" y="23769"/>
                    </a:cubicBezTo>
                    <a:cubicBezTo>
                      <a:pt x="18752" y="24148"/>
                      <a:pt x="19017" y="24489"/>
                      <a:pt x="19320" y="24792"/>
                    </a:cubicBezTo>
                    <a:cubicBezTo>
                      <a:pt x="20153" y="25600"/>
                      <a:pt x="21126" y="26181"/>
                      <a:pt x="22212" y="26535"/>
                    </a:cubicBezTo>
                    <a:cubicBezTo>
                      <a:pt x="22666" y="26673"/>
                      <a:pt x="23133" y="26749"/>
                      <a:pt x="23613" y="26762"/>
                    </a:cubicBezTo>
                    <a:cubicBezTo>
                      <a:pt x="23658" y="26763"/>
                      <a:pt x="23704" y="26764"/>
                      <a:pt x="23749" y="26764"/>
                    </a:cubicBezTo>
                    <a:cubicBezTo>
                      <a:pt x="24148" y="26764"/>
                      <a:pt x="24555" y="26715"/>
                      <a:pt x="24952" y="26636"/>
                    </a:cubicBezTo>
                    <a:cubicBezTo>
                      <a:pt x="25293" y="26560"/>
                      <a:pt x="25621" y="26471"/>
                      <a:pt x="25924" y="26320"/>
                    </a:cubicBezTo>
                    <a:cubicBezTo>
                      <a:pt x="26543" y="26030"/>
                      <a:pt x="26871" y="25537"/>
                      <a:pt x="26997" y="24880"/>
                    </a:cubicBezTo>
                    <a:cubicBezTo>
                      <a:pt x="27098" y="24338"/>
                      <a:pt x="27060" y="23807"/>
                      <a:pt x="26896" y="23277"/>
                    </a:cubicBezTo>
                    <a:cubicBezTo>
                      <a:pt x="26795" y="22936"/>
                      <a:pt x="26669" y="22608"/>
                      <a:pt x="26505" y="22292"/>
                    </a:cubicBezTo>
                    <a:cubicBezTo>
                      <a:pt x="26126" y="21522"/>
                      <a:pt x="25659" y="20802"/>
                      <a:pt x="25103" y="20133"/>
                    </a:cubicBezTo>
                    <a:cubicBezTo>
                      <a:pt x="24686" y="19615"/>
                      <a:pt x="24245" y="19123"/>
                      <a:pt x="23752" y="18668"/>
                    </a:cubicBezTo>
                    <a:cubicBezTo>
                      <a:pt x="23525" y="18453"/>
                      <a:pt x="23285" y="18277"/>
                      <a:pt x="23007" y="18112"/>
                    </a:cubicBezTo>
                    <a:cubicBezTo>
                      <a:pt x="22590" y="17847"/>
                      <a:pt x="22136" y="17708"/>
                      <a:pt x="21669" y="17595"/>
                    </a:cubicBezTo>
                    <a:cubicBezTo>
                      <a:pt x="21088" y="17456"/>
                      <a:pt x="20520" y="17330"/>
                      <a:pt x="19939" y="17178"/>
                    </a:cubicBezTo>
                    <a:cubicBezTo>
                      <a:pt x="19143" y="16963"/>
                      <a:pt x="18423" y="16585"/>
                      <a:pt x="17792" y="16067"/>
                    </a:cubicBezTo>
                    <a:cubicBezTo>
                      <a:pt x="17678" y="15966"/>
                      <a:pt x="17565" y="15865"/>
                      <a:pt x="17464" y="15751"/>
                    </a:cubicBezTo>
                    <a:cubicBezTo>
                      <a:pt x="17388" y="15663"/>
                      <a:pt x="17401" y="15600"/>
                      <a:pt x="17489" y="15524"/>
                    </a:cubicBezTo>
                    <a:cubicBezTo>
                      <a:pt x="17603" y="15435"/>
                      <a:pt x="17742" y="15385"/>
                      <a:pt x="17881" y="15360"/>
                    </a:cubicBezTo>
                    <a:cubicBezTo>
                      <a:pt x="18057" y="15309"/>
                      <a:pt x="18247" y="15271"/>
                      <a:pt x="18449" y="15271"/>
                    </a:cubicBezTo>
                    <a:cubicBezTo>
                      <a:pt x="18891" y="15271"/>
                      <a:pt x="19345" y="15284"/>
                      <a:pt x="19800" y="15309"/>
                    </a:cubicBezTo>
                    <a:cubicBezTo>
                      <a:pt x="20341" y="15344"/>
                      <a:pt x="20871" y="15399"/>
                      <a:pt x="21410" y="15399"/>
                    </a:cubicBezTo>
                    <a:cubicBezTo>
                      <a:pt x="21463" y="15399"/>
                      <a:pt x="21515" y="15399"/>
                      <a:pt x="21568" y="15398"/>
                    </a:cubicBezTo>
                    <a:cubicBezTo>
                      <a:pt x="21719" y="15398"/>
                      <a:pt x="21871" y="15410"/>
                      <a:pt x="22022" y="15410"/>
                    </a:cubicBezTo>
                    <a:cubicBezTo>
                      <a:pt x="22378" y="15439"/>
                      <a:pt x="22734" y="15456"/>
                      <a:pt x="23090" y="15456"/>
                    </a:cubicBezTo>
                    <a:cubicBezTo>
                      <a:pt x="23656" y="15456"/>
                      <a:pt x="24222" y="15415"/>
                      <a:pt x="24788" y="15322"/>
                    </a:cubicBezTo>
                    <a:cubicBezTo>
                      <a:pt x="25583" y="15208"/>
                      <a:pt x="26341" y="14918"/>
                      <a:pt x="27010" y="14438"/>
                    </a:cubicBezTo>
                    <a:cubicBezTo>
                      <a:pt x="27666" y="13983"/>
                      <a:pt x="28096" y="13365"/>
                      <a:pt x="28310" y="12582"/>
                    </a:cubicBezTo>
                    <a:cubicBezTo>
                      <a:pt x="28512" y="11900"/>
                      <a:pt x="28449" y="11243"/>
                      <a:pt x="28121" y="10599"/>
                    </a:cubicBezTo>
                    <a:cubicBezTo>
                      <a:pt x="27831" y="10044"/>
                      <a:pt x="27452" y="9551"/>
                      <a:pt x="26985" y="9122"/>
                    </a:cubicBezTo>
                    <a:cubicBezTo>
                      <a:pt x="26618" y="8768"/>
                      <a:pt x="26176" y="8541"/>
                      <a:pt x="25671" y="8428"/>
                    </a:cubicBezTo>
                    <a:cubicBezTo>
                      <a:pt x="25387" y="8364"/>
                      <a:pt x="25103" y="8339"/>
                      <a:pt x="24819" y="8339"/>
                    </a:cubicBezTo>
                    <a:cubicBezTo>
                      <a:pt x="24535" y="8339"/>
                      <a:pt x="24251" y="8364"/>
                      <a:pt x="23967" y="8402"/>
                    </a:cubicBezTo>
                    <a:cubicBezTo>
                      <a:pt x="23058" y="8516"/>
                      <a:pt x="22174" y="8756"/>
                      <a:pt x="21302" y="9046"/>
                    </a:cubicBezTo>
                    <a:cubicBezTo>
                      <a:pt x="20406" y="9362"/>
                      <a:pt x="19522" y="9715"/>
                      <a:pt x="18638" y="10094"/>
                    </a:cubicBezTo>
                    <a:cubicBezTo>
                      <a:pt x="18032" y="10359"/>
                      <a:pt x="17413" y="10637"/>
                      <a:pt x="16807" y="10915"/>
                    </a:cubicBezTo>
                    <a:cubicBezTo>
                      <a:pt x="16542" y="11041"/>
                      <a:pt x="16290" y="11142"/>
                      <a:pt x="16012" y="11193"/>
                    </a:cubicBezTo>
                    <a:cubicBezTo>
                      <a:pt x="15927" y="11206"/>
                      <a:pt x="15855" y="11214"/>
                      <a:pt x="15794" y="11214"/>
                    </a:cubicBezTo>
                    <a:cubicBezTo>
                      <a:pt x="15564" y="11214"/>
                      <a:pt x="15491" y="11105"/>
                      <a:pt x="15481" y="10776"/>
                    </a:cubicBezTo>
                    <a:cubicBezTo>
                      <a:pt x="15481" y="10410"/>
                      <a:pt x="15545" y="10069"/>
                      <a:pt x="15646" y="9728"/>
                    </a:cubicBezTo>
                    <a:cubicBezTo>
                      <a:pt x="15986" y="8693"/>
                      <a:pt x="16454" y="7720"/>
                      <a:pt x="17009" y="6786"/>
                    </a:cubicBezTo>
                    <a:cubicBezTo>
                      <a:pt x="17590" y="5788"/>
                      <a:pt x="18196" y="4804"/>
                      <a:pt x="18777" y="3806"/>
                    </a:cubicBezTo>
                    <a:cubicBezTo>
                      <a:pt x="19055" y="3351"/>
                      <a:pt x="19320" y="2884"/>
                      <a:pt x="19535" y="2404"/>
                    </a:cubicBezTo>
                    <a:cubicBezTo>
                      <a:pt x="19711" y="2038"/>
                      <a:pt x="19825" y="1659"/>
                      <a:pt x="19850" y="1243"/>
                    </a:cubicBezTo>
                    <a:cubicBezTo>
                      <a:pt x="19888" y="687"/>
                      <a:pt x="19623" y="207"/>
                      <a:pt x="19004" y="68"/>
                    </a:cubicBezTo>
                    <a:cubicBezTo>
                      <a:pt x="18833" y="26"/>
                      <a:pt x="18655" y="0"/>
                      <a:pt x="184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p:nvPr/>
            </p:nvSpPr>
            <p:spPr>
              <a:xfrm>
                <a:off x="2287800" y="1705175"/>
                <a:ext cx="110825" cy="117975"/>
              </a:xfrm>
              <a:custGeom>
                <a:rect b="b" l="l" r="r" t="t"/>
                <a:pathLst>
                  <a:path extrusionOk="0" h="4719" w="4433">
                    <a:moveTo>
                      <a:pt x="2546" y="0"/>
                    </a:moveTo>
                    <a:cubicBezTo>
                      <a:pt x="2434" y="0"/>
                      <a:pt x="2322" y="11"/>
                      <a:pt x="2210" y="48"/>
                    </a:cubicBezTo>
                    <a:cubicBezTo>
                      <a:pt x="2122" y="61"/>
                      <a:pt x="2033" y="73"/>
                      <a:pt x="1945" y="99"/>
                    </a:cubicBezTo>
                    <a:cubicBezTo>
                      <a:pt x="1730" y="137"/>
                      <a:pt x="1516" y="162"/>
                      <a:pt x="1301" y="225"/>
                    </a:cubicBezTo>
                    <a:cubicBezTo>
                      <a:pt x="1011" y="313"/>
                      <a:pt x="771" y="452"/>
                      <a:pt x="569" y="680"/>
                    </a:cubicBezTo>
                    <a:cubicBezTo>
                      <a:pt x="455" y="818"/>
                      <a:pt x="367" y="957"/>
                      <a:pt x="291" y="1109"/>
                    </a:cubicBezTo>
                    <a:cubicBezTo>
                      <a:pt x="76" y="1551"/>
                      <a:pt x="0" y="2018"/>
                      <a:pt x="0" y="2498"/>
                    </a:cubicBezTo>
                    <a:cubicBezTo>
                      <a:pt x="0" y="2561"/>
                      <a:pt x="13" y="2637"/>
                      <a:pt x="13" y="2700"/>
                    </a:cubicBezTo>
                    <a:cubicBezTo>
                      <a:pt x="13" y="2814"/>
                      <a:pt x="26" y="2927"/>
                      <a:pt x="38" y="3053"/>
                    </a:cubicBezTo>
                    <a:cubicBezTo>
                      <a:pt x="76" y="3331"/>
                      <a:pt x="190" y="3571"/>
                      <a:pt x="392" y="3761"/>
                    </a:cubicBezTo>
                    <a:cubicBezTo>
                      <a:pt x="556" y="3912"/>
                      <a:pt x="733" y="4051"/>
                      <a:pt x="922" y="4165"/>
                    </a:cubicBezTo>
                    <a:cubicBezTo>
                      <a:pt x="1061" y="4253"/>
                      <a:pt x="1213" y="4341"/>
                      <a:pt x="1377" y="4405"/>
                    </a:cubicBezTo>
                    <a:cubicBezTo>
                      <a:pt x="1680" y="4518"/>
                      <a:pt x="1983" y="4607"/>
                      <a:pt x="2286" y="4670"/>
                    </a:cubicBezTo>
                    <a:cubicBezTo>
                      <a:pt x="2413" y="4703"/>
                      <a:pt x="2543" y="4719"/>
                      <a:pt x="2673" y="4719"/>
                    </a:cubicBezTo>
                    <a:cubicBezTo>
                      <a:pt x="2789" y="4719"/>
                      <a:pt x="2905" y="4706"/>
                      <a:pt x="3018" y="4682"/>
                    </a:cubicBezTo>
                    <a:cubicBezTo>
                      <a:pt x="3182" y="4657"/>
                      <a:pt x="3334" y="4607"/>
                      <a:pt x="3473" y="4543"/>
                    </a:cubicBezTo>
                    <a:cubicBezTo>
                      <a:pt x="3700" y="4417"/>
                      <a:pt x="3864" y="4240"/>
                      <a:pt x="3991" y="4013"/>
                    </a:cubicBezTo>
                    <a:cubicBezTo>
                      <a:pt x="4155" y="3723"/>
                      <a:pt x="4243" y="3407"/>
                      <a:pt x="4306" y="3091"/>
                    </a:cubicBezTo>
                    <a:cubicBezTo>
                      <a:pt x="4395" y="2675"/>
                      <a:pt x="4420" y="2245"/>
                      <a:pt x="4420" y="1816"/>
                    </a:cubicBezTo>
                    <a:cubicBezTo>
                      <a:pt x="4432" y="1601"/>
                      <a:pt x="4420" y="1374"/>
                      <a:pt x="4369" y="1172"/>
                    </a:cubicBezTo>
                    <a:cubicBezTo>
                      <a:pt x="4319" y="882"/>
                      <a:pt x="4193" y="642"/>
                      <a:pt x="3965" y="452"/>
                    </a:cubicBezTo>
                    <a:cubicBezTo>
                      <a:pt x="3751" y="288"/>
                      <a:pt x="3511" y="162"/>
                      <a:pt x="3233" y="86"/>
                    </a:cubicBezTo>
                    <a:cubicBezTo>
                      <a:pt x="3081" y="48"/>
                      <a:pt x="2930" y="23"/>
                      <a:pt x="2778" y="10"/>
                    </a:cubicBezTo>
                    <a:cubicBezTo>
                      <a:pt x="2701" y="5"/>
                      <a:pt x="2624" y="0"/>
                      <a:pt x="25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2869275" y="1600925"/>
                <a:ext cx="732075" cy="733100"/>
              </a:xfrm>
              <a:custGeom>
                <a:rect b="b" l="l" r="r" t="t"/>
                <a:pathLst>
                  <a:path extrusionOk="0" h="29324" w="29283">
                    <a:moveTo>
                      <a:pt x="10122" y="0"/>
                    </a:moveTo>
                    <a:cubicBezTo>
                      <a:pt x="9550" y="0"/>
                      <a:pt x="8974" y="155"/>
                      <a:pt x="8397" y="468"/>
                    </a:cubicBezTo>
                    <a:cubicBezTo>
                      <a:pt x="8157" y="594"/>
                      <a:pt x="7968" y="758"/>
                      <a:pt x="7791" y="960"/>
                    </a:cubicBezTo>
                    <a:cubicBezTo>
                      <a:pt x="7400" y="1390"/>
                      <a:pt x="7236" y="1882"/>
                      <a:pt x="7337" y="2463"/>
                    </a:cubicBezTo>
                    <a:cubicBezTo>
                      <a:pt x="7412" y="2867"/>
                      <a:pt x="7564" y="3246"/>
                      <a:pt x="7766" y="3612"/>
                    </a:cubicBezTo>
                    <a:cubicBezTo>
                      <a:pt x="7981" y="4016"/>
                      <a:pt x="8221" y="4395"/>
                      <a:pt x="8486" y="4761"/>
                    </a:cubicBezTo>
                    <a:cubicBezTo>
                      <a:pt x="8915" y="5367"/>
                      <a:pt x="9357" y="5986"/>
                      <a:pt x="9786" y="6605"/>
                    </a:cubicBezTo>
                    <a:cubicBezTo>
                      <a:pt x="10089" y="7021"/>
                      <a:pt x="10355" y="7451"/>
                      <a:pt x="10582" y="7918"/>
                    </a:cubicBezTo>
                    <a:cubicBezTo>
                      <a:pt x="10733" y="8196"/>
                      <a:pt x="10847" y="8486"/>
                      <a:pt x="10923" y="8789"/>
                    </a:cubicBezTo>
                    <a:cubicBezTo>
                      <a:pt x="10961" y="8928"/>
                      <a:pt x="10986" y="9080"/>
                      <a:pt x="10961" y="9231"/>
                    </a:cubicBezTo>
                    <a:cubicBezTo>
                      <a:pt x="10923" y="9484"/>
                      <a:pt x="10797" y="9597"/>
                      <a:pt x="10531" y="9610"/>
                    </a:cubicBezTo>
                    <a:lnTo>
                      <a:pt x="10418" y="9610"/>
                    </a:lnTo>
                    <a:cubicBezTo>
                      <a:pt x="10190" y="9572"/>
                      <a:pt x="9963" y="9534"/>
                      <a:pt x="9736" y="9458"/>
                    </a:cubicBezTo>
                    <a:cubicBezTo>
                      <a:pt x="9218" y="9269"/>
                      <a:pt x="8726" y="9029"/>
                      <a:pt x="8233" y="8777"/>
                    </a:cubicBezTo>
                    <a:cubicBezTo>
                      <a:pt x="7400" y="8360"/>
                      <a:pt x="6592" y="7867"/>
                      <a:pt x="5821" y="7350"/>
                    </a:cubicBezTo>
                    <a:cubicBezTo>
                      <a:pt x="5354" y="7034"/>
                      <a:pt x="4862" y="6718"/>
                      <a:pt x="4331" y="6504"/>
                    </a:cubicBezTo>
                    <a:cubicBezTo>
                      <a:pt x="3993" y="6367"/>
                      <a:pt x="3649" y="6297"/>
                      <a:pt x="3301" y="6297"/>
                    </a:cubicBezTo>
                    <a:cubicBezTo>
                      <a:pt x="3103" y="6297"/>
                      <a:pt x="2904" y="6319"/>
                      <a:pt x="2703" y="6365"/>
                    </a:cubicBezTo>
                    <a:cubicBezTo>
                      <a:pt x="2059" y="6529"/>
                      <a:pt x="1453" y="6794"/>
                      <a:pt x="935" y="7211"/>
                    </a:cubicBezTo>
                    <a:cubicBezTo>
                      <a:pt x="291" y="7716"/>
                      <a:pt x="0" y="8385"/>
                      <a:pt x="13" y="9193"/>
                    </a:cubicBezTo>
                    <a:cubicBezTo>
                      <a:pt x="26" y="10090"/>
                      <a:pt x="379" y="10873"/>
                      <a:pt x="947" y="11555"/>
                    </a:cubicBezTo>
                    <a:cubicBezTo>
                      <a:pt x="1844" y="12653"/>
                      <a:pt x="2993" y="13360"/>
                      <a:pt x="4357" y="13688"/>
                    </a:cubicBezTo>
                    <a:cubicBezTo>
                      <a:pt x="5178" y="13891"/>
                      <a:pt x="6011" y="13992"/>
                      <a:pt x="6857" y="14017"/>
                    </a:cubicBezTo>
                    <a:cubicBezTo>
                      <a:pt x="7450" y="14029"/>
                      <a:pt x="8044" y="14042"/>
                      <a:pt x="8637" y="14055"/>
                    </a:cubicBezTo>
                    <a:cubicBezTo>
                      <a:pt x="8865" y="14055"/>
                      <a:pt x="9092" y="14093"/>
                      <a:pt x="9319" y="14143"/>
                    </a:cubicBezTo>
                    <a:cubicBezTo>
                      <a:pt x="9509" y="14181"/>
                      <a:pt x="9660" y="14282"/>
                      <a:pt x="9774" y="14421"/>
                    </a:cubicBezTo>
                    <a:cubicBezTo>
                      <a:pt x="9963" y="14635"/>
                      <a:pt x="9976" y="14913"/>
                      <a:pt x="9786" y="15141"/>
                    </a:cubicBezTo>
                    <a:cubicBezTo>
                      <a:pt x="9723" y="15229"/>
                      <a:pt x="9622" y="15305"/>
                      <a:pt x="9521" y="15380"/>
                    </a:cubicBezTo>
                    <a:cubicBezTo>
                      <a:pt x="9155" y="15671"/>
                      <a:pt x="8751" y="15886"/>
                      <a:pt x="8322" y="16062"/>
                    </a:cubicBezTo>
                    <a:cubicBezTo>
                      <a:pt x="7716" y="16315"/>
                      <a:pt x="7097" y="16567"/>
                      <a:pt x="6491" y="16820"/>
                    </a:cubicBezTo>
                    <a:cubicBezTo>
                      <a:pt x="5834" y="17085"/>
                      <a:pt x="5178" y="17338"/>
                      <a:pt x="4534" y="17603"/>
                    </a:cubicBezTo>
                    <a:cubicBezTo>
                      <a:pt x="4129" y="17767"/>
                      <a:pt x="3738" y="17969"/>
                      <a:pt x="3397" y="18222"/>
                    </a:cubicBezTo>
                    <a:cubicBezTo>
                      <a:pt x="2463" y="18903"/>
                      <a:pt x="1743" y="19775"/>
                      <a:pt x="1213" y="20797"/>
                    </a:cubicBezTo>
                    <a:cubicBezTo>
                      <a:pt x="998" y="21214"/>
                      <a:pt x="846" y="21669"/>
                      <a:pt x="758" y="22136"/>
                    </a:cubicBezTo>
                    <a:cubicBezTo>
                      <a:pt x="670" y="22578"/>
                      <a:pt x="657" y="23032"/>
                      <a:pt x="670" y="23474"/>
                    </a:cubicBezTo>
                    <a:cubicBezTo>
                      <a:pt x="695" y="23815"/>
                      <a:pt x="720" y="24156"/>
                      <a:pt x="821" y="24485"/>
                    </a:cubicBezTo>
                    <a:cubicBezTo>
                      <a:pt x="1011" y="25141"/>
                      <a:pt x="1440" y="25545"/>
                      <a:pt x="2071" y="25772"/>
                    </a:cubicBezTo>
                    <a:cubicBezTo>
                      <a:pt x="2428" y="25912"/>
                      <a:pt x="2790" y="25973"/>
                      <a:pt x="3162" y="25973"/>
                    </a:cubicBezTo>
                    <a:cubicBezTo>
                      <a:pt x="3331" y="25973"/>
                      <a:pt x="3502" y="25960"/>
                      <a:pt x="3675" y="25937"/>
                    </a:cubicBezTo>
                    <a:cubicBezTo>
                      <a:pt x="4016" y="25886"/>
                      <a:pt x="4357" y="25810"/>
                      <a:pt x="4698" y="25709"/>
                    </a:cubicBezTo>
                    <a:cubicBezTo>
                      <a:pt x="5531" y="25457"/>
                      <a:pt x="6314" y="25116"/>
                      <a:pt x="7072" y="24674"/>
                    </a:cubicBezTo>
                    <a:cubicBezTo>
                      <a:pt x="7640" y="24346"/>
                      <a:pt x="8195" y="23979"/>
                      <a:pt x="8726" y="23575"/>
                    </a:cubicBezTo>
                    <a:cubicBezTo>
                      <a:pt x="8966" y="23386"/>
                      <a:pt x="9193" y="23171"/>
                      <a:pt x="9395" y="22931"/>
                    </a:cubicBezTo>
                    <a:cubicBezTo>
                      <a:pt x="9711" y="22565"/>
                      <a:pt x="9925" y="22136"/>
                      <a:pt x="10115" y="21694"/>
                    </a:cubicBezTo>
                    <a:cubicBezTo>
                      <a:pt x="10342" y="21151"/>
                      <a:pt x="10569" y="20595"/>
                      <a:pt x="10809" y="20052"/>
                    </a:cubicBezTo>
                    <a:cubicBezTo>
                      <a:pt x="11150" y="19307"/>
                      <a:pt x="11630" y="18651"/>
                      <a:pt x="12261" y="18108"/>
                    </a:cubicBezTo>
                    <a:cubicBezTo>
                      <a:pt x="12375" y="18020"/>
                      <a:pt x="12489" y="17919"/>
                      <a:pt x="12615" y="17843"/>
                    </a:cubicBezTo>
                    <a:cubicBezTo>
                      <a:pt x="12652" y="17820"/>
                      <a:pt x="12684" y="17808"/>
                      <a:pt x="12713" y="17808"/>
                    </a:cubicBezTo>
                    <a:cubicBezTo>
                      <a:pt x="12762" y="17808"/>
                      <a:pt x="12802" y="17842"/>
                      <a:pt x="12842" y="17906"/>
                    </a:cubicBezTo>
                    <a:cubicBezTo>
                      <a:pt x="12905" y="18032"/>
                      <a:pt x="12931" y="18171"/>
                      <a:pt x="12943" y="18310"/>
                    </a:cubicBezTo>
                    <a:cubicBezTo>
                      <a:pt x="12956" y="18499"/>
                      <a:pt x="12968" y="18689"/>
                      <a:pt x="12931" y="18878"/>
                    </a:cubicBezTo>
                    <a:cubicBezTo>
                      <a:pt x="12867" y="19333"/>
                      <a:pt x="12779" y="19775"/>
                      <a:pt x="12678" y="20217"/>
                    </a:cubicBezTo>
                    <a:cubicBezTo>
                      <a:pt x="12539" y="20785"/>
                      <a:pt x="12388" y="21366"/>
                      <a:pt x="12299" y="21947"/>
                    </a:cubicBezTo>
                    <a:cubicBezTo>
                      <a:pt x="12274" y="22098"/>
                      <a:pt x="12249" y="22250"/>
                      <a:pt x="12211" y="22388"/>
                    </a:cubicBezTo>
                    <a:cubicBezTo>
                      <a:pt x="11996" y="23298"/>
                      <a:pt x="11857" y="24207"/>
                      <a:pt x="11857" y="25129"/>
                    </a:cubicBezTo>
                    <a:cubicBezTo>
                      <a:pt x="11845" y="25949"/>
                      <a:pt x="12009" y="26732"/>
                      <a:pt x="12375" y="27465"/>
                    </a:cubicBezTo>
                    <a:cubicBezTo>
                      <a:pt x="12716" y="28197"/>
                      <a:pt x="13259" y="28727"/>
                      <a:pt x="13991" y="29056"/>
                    </a:cubicBezTo>
                    <a:cubicBezTo>
                      <a:pt x="14367" y="29232"/>
                      <a:pt x="14751" y="29323"/>
                      <a:pt x="15141" y="29323"/>
                    </a:cubicBezTo>
                    <a:cubicBezTo>
                      <a:pt x="15420" y="29323"/>
                      <a:pt x="15702" y="29277"/>
                      <a:pt x="15986" y="29182"/>
                    </a:cubicBezTo>
                    <a:cubicBezTo>
                      <a:pt x="16580" y="28992"/>
                      <a:pt x="17123" y="28702"/>
                      <a:pt x="17628" y="28311"/>
                    </a:cubicBezTo>
                    <a:cubicBezTo>
                      <a:pt x="18032" y="27995"/>
                      <a:pt x="18322" y="27603"/>
                      <a:pt x="18512" y="27124"/>
                    </a:cubicBezTo>
                    <a:cubicBezTo>
                      <a:pt x="18739" y="26581"/>
                      <a:pt x="18802" y="26012"/>
                      <a:pt x="18827" y="25444"/>
                    </a:cubicBezTo>
                    <a:cubicBezTo>
                      <a:pt x="18853" y="24522"/>
                      <a:pt x="18764" y="23613"/>
                      <a:pt x="18613" y="22717"/>
                    </a:cubicBezTo>
                    <a:cubicBezTo>
                      <a:pt x="18449" y="21770"/>
                      <a:pt x="18246" y="20848"/>
                      <a:pt x="18007" y="19914"/>
                    </a:cubicBezTo>
                    <a:cubicBezTo>
                      <a:pt x="17842" y="19270"/>
                      <a:pt x="17666" y="18613"/>
                      <a:pt x="17489" y="17969"/>
                    </a:cubicBezTo>
                    <a:cubicBezTo>
                      <a:pt x="17413" y="17691"/>
                      <a:pt x="17350" y="17426"/>
                      <a:pt x="17350" y="17136"/>
                    </a:cubicBezTo>
                    <a:cubicBezTo>
                      <a:pt x="17350" y="16804"/>
                      <a:pt x="17401" y="16676"/>
                      <a:pt x="17650" y="16676"/>
                    </a:cubicBezTo>
                    <a:cubicBezTo>
                      <a:pt x="17704" y="16676"/>
                      <a:pt x="17768" y="16682"/>
                      <a:pt x="17842" y="16694"/>
                    </a:cubicBezTo>
                    <a:cubicBezTo>
                      <a:pt x="18196" y="16744"/>
                      <a:pt x="18524" y="16858"/>
                      <a:pt x="18840" y="17022"/>
                    </a:cubicBezTo>
                    <a:cubicBezTo>
                      <a:pt x="19812" y="17527"/>
                      <a:pt x="20696" y="18146"/>
                      <a:pt x="21542" y="18840"/>
                    </a:cubicBezTo>
                    <a:cubicBezTo>
                      <a:pt x="22426" y="19573"/>
                      <a:pt x="23297" y="20318"/>
                      <a:pt x="24181" y="21063"/>
                    </a:cubicBezTo>
                    <a:cubicBezTo>
                      <a:pt x="24585" y="21416"/>
                      <a:pt x="25015" y="21744"/>
                      <a:pt x="25457" y="22035"/>
                    </a:cubicBezTo>
                    <a:cubicBezTo>
                      <a:pt x="25785" y="22262"/>
                      <a:pt x="26138" y="22452"/>
                      <a:pt x="26542" y="22540"/>
                    </a:cubicBezTo>
                    <a:cubicBezTo>
                      <a:pt x="26649" y="22565"/>
                      <a:pt x="26754" y="22577"/>
                      <a:pt x="26856" y="22577"/>
                    </a:cubicBezTo>
                    <a:cubicBezTo>
                      <a:pt x="27277" y="22577"/>
                      <a:pt x="27650" y="22363"/>
                      <a:pt x="27843" y="21896"/>
                    </a:cubicBezTo>
                    <a:cubicBezTo>
                      <a:pt x="27944" y="21643"/>
                      <a:pt x="28007" y="21391"/>
                      <a:pt x="28020" y="21138"/>
                    </a:cubicBezTo>
                    <a:cubicBezTo>
                      <a:pt x="28032" y="20797"/>
                      <a:pt x="28045" y="20457"/>
                      <a:pt x="28020" y="20116"/>
                    </a:cubicBezTo>
                    <a:cubicBezTo>
                      <a:pt x="27894" y="18588"/>
                      <a:pt x="27313" y="17300"/>
                      <a:pt x="26126" y="16302"/>
                    </a:cubicBezTo>
                    <a:cubicBezTo>
                      <a:pt x="25747" y="15999"/>
                      <a:pt x="25356" y="15721"/>
                      <a:pt x="24951" y="15456"/>
                    </a:cubicBezTo>
                    <a:cubicBezTo>
                      <a:pt x="24547" y="15216"/>
                      <a:pt x="24143" y="14976"/>
                      <a:pt x="23739" y="14724"/>
                    </a:cubicBezTo>
                    <a:cubicBezTo>
                      <a:pt x="23411" y="14509"/>
                      <a:pt x="23083" y="14307"/>
                      <a:pt x="22742" y="14118"/>
                    </a:cubicBezTo>
                    <a:cubicBezTo>
                      <a:pt x="21934" y="13676"/>
                      <a:pt x="21088" y="13335"/>
                      <a:pt x="20166" y="13209"/>
                    </a:cubicBezTo>
                    <a:cubicBezTo>
                      <a:pt x="19838" y="13158"/>
                      <a:pt x="19509" y="13095"/>
                      <a:pt x="19181" y="13044"/>
                    </a:cubicBezTo>
                    <a:lnTo>
                      <a:pt x="19194" y="13044"/>
                    </a:lnTo>
                    <a:cubicBezTo>
                      <a:pt x="18903" y="12994"/>
                      <a:pt x="18600" y="12943"/>
                      <a:pt x="18310" y="12893"/>
                    </a:cubicBezTo>
                    <a:cubicBezTo>
                      <a:pt x="17943" y="12842"/>
                      <a:pt x="17577" y="12779"/>
                      <a:pt x="17211" y="12666"/>
                    </a:cubicBezTo>
                    <a:cubicBezTo>
                      <a:pt x="16946" y="12577"/>
                      <a:pt x="16693" y="12464"/>
                      <a:pt x="16479" y="12274"/>
                    </a:cubicBezTo>
                    <a:cubicBezTo>
                      <a:pt x="16251" y="12097"/>
                      <a:pt x="16239" y="11946"/>
                      <a:pt x="16390" y="11706"/>
                    </a:cubicBezTo>
                    <a:cubicBezTo>
                      <a:pt x="16441" y="11630"/>
                      <a:pt x="16491" y="11567"/>
                      <a:pt x="16542" y="11517"/>
                    </a:cubicBezTo>
                    <a:cubicBezTo>
                      <a:pt x="16681" y="11365"/>
                      <a:pt x="16832" y="11239"/>
                      <a:pt x="17009" y="11125"/>
                    </a:cubicBezTo>
                    <a:cubicBezTo>
                      <a:pt x="17363" y="10898"/>
                      <a:pt x="17729" y="10696"/>
                      <a:pt x="18108" y="10519"/>
                    </a:cubicBezTo>
                    <a:cubicBezTo>
                      <a:pt x="19067" y="10077"/>
                      <a:pt x="20065" y="9736"/>
                      <a:pt x="21075" y="9421"/>
                    </a:cubicBezTo>
                    <a:cubicBezTo>
                      <a:pt x="21997" y="9118"/>
                      <a:pt x="22944" y="8865"/>
                      <a:pt x="23891" y="8650"/>
                    </a:cubicBezTo>
                    <a:cubicBezTo>
                      <a:pt x="24737" y="8461"/>
                      <a:pt x="25570" y="8234"/>
                      <a:pt x="26366" y="7905"/>
                    </a:cubicBezTo>
                    <a:cubicBezTo>
                      <a:pt x="26947" y="7653"/>
                      <a:pt x="27515" y="7400"/>
                      <a:pt x="28007" y="7021"/>
                    </a:cubicBezTo>
                    <a:cubicBezTo>
                      <a:pt x="28487" y="6655"/>
                      <a:pt x="28866" y="6201"/>
                      <a:pt x="29068" y="5620"/>
                    </a:cubicBezTo>
                    <a:cubicBezTo>
                      <a:pt x="29283" y="5026"/>
                      <a:pt x="29207" y="4458"/>
                      <a:pt x="28841" y="3928"/>
                    </a:cubicBezTo>
                    <a:cubicBezTo>
                      <a:pt x="28639" y="3637"/>
                      <a:pt x="28361" y="3397"/>
                      <a:pt x="28058" y="3208"/>
                    </a:cubicBezTo>
                    <a:cubicBezTo>
                      <a:pt x="27224" y="2703"/>
                      <a:pt x="26315" y="2438"/>
                      <a:pt x="25343" y="2362"/>
                    </a:cubicBezTo>
                    <a:cubicBezTo>
                      <a:pt x="25205" y="2354"/>
                      <a:pt x="25068" y="2350"/>
                      <a:pt x="24931" y="2350"/>
                    </a:cubicBezTo>
                    <a:cubicBezTo>
                      <a:pt x="24030" y="2350"/>
                      <a:pt x="23158" y="2531"/>
                      <a:pt x="22325" y="2892"/>
                    </a:cubicBezTo>
                    <a:cubicBezTo>
                      <a:pt x="21214" y="3347"/>
                      <a:pt x="20216" y="3978"/>
                      <a:pt x="19320" y="4774"/>
                    </a:cubicBezTo>
                    <a:cubicBezTo>
                      <a:pt x="18777" y="5266"/>
                      <a:pt x="18284" y="5809"/>
                      <a:pt x="17880" y="6428"/>
                    </a:cubicBezTo>
                    <a:cubicBezTo>
                      <a:pt x="17691" y="6706"/>
                      <a:pt x="17514" y="7009"/>
                      <a:pt x="17325" y="7287"/>
                    </a:cubicBezTo>
                    <a:cubicBezTo>
                      <a:pt x="17198" y="7489"/>
                      <a:pt x="17060" y="7691"/>
                      <a:pt x="16921" y="7880"/>
                    </a:cubicBezTo>
                    <a:cubicBezTo>
                      <a:pt x="16832" y="8006"/>
                      <a:pt x="16731" y="8120"/>
                      <a:pt x="16605" y="8208"/>
                    </a:cubicBezTo>
                    <a:cubicBezTo>
                      <a:pt x="16464" y="8318"/>
                      <a:pt x="16314" y="8374"/>
                      <a:pt x="16154" y="8374"/>
                    </a:cubicBezTo>
                    <a:cubicBezTo>
                      <a:pt x="16055" y="8374"/>
                      <a:pt x="15953" y="8353"/>
                      <a:pt x="15847" y="8309"/>
                    </a:cubicBezTo>
                    <a:cubicBezTo>
                      <a:pt x="15506" y="8158"/>
                      <a:pt x="15254" y="7905"/>
                      <a:pt x="15064" y="7590"/>
                    </a:cubicBezTo>
                    <a:cubicBezTo>
                      <a:pt x="14825" y="7198"/>
                      <a:pt x="14686" y="6769"/>
                      <a:pt x="14585" y="6327"/>
                    </a:cubicBezTo>
                    <a:cubicBezTo>
                      <a:pt x="14458" y="5784"/>
                      <a:pt x="14420" y="5228"/>
                      <a:pt x="14370" y="4685"/>
                    </a:cubicBezTo>
                    <a:cubicBezTo>
                      <a:pt x="14332" y="4332"/>
                      <a:pt x="14294" y="3991"/>
                      <a:pt x="14206" y="3637"/>
                    </a:cubicBezTo>
                    <a:cubicBezTo>
                      <a:pt x="13878" y="2286"/>
                      <a:pt x="13120" y="1226"/>
                      <a:pt x="11920" y="519"/>
                    </a:cubicBezTo>
                    <a:cubicBezTo>
                      <a:pt x="11329" y="174"/>
                      <a:pt x="10728" y="0"/>
                      <a:pt x="10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a:off x="3149600" y="1887525"/>
                <a:ext cx="118700" cy="114425"/>
              </a:xfrm>
              <a:custGeom>
                <a:rect b="b" l="l" r="r" t="t"/>
                <a:pathLst>
                  <a:path extrusionOk="0" h="4577" w="4748">
                    <a:moveTo>
                      <a:pt x="2039" y="1"/>
                    </a:moveTo>
                    <a:cubicBezTo>
                      <a:pt x="1778" y="1"/>
                      <a:pt x="1548" y="67"/>
                      <a:pt x="1351" y="229"/>
                    </a:cubicBezTo>
                    <a:cubicBezTo>
                      <a:pt x="1175" y="368"/>
                      <a:pt x="1010" y="520"/>
                      <a:pt x="871" y="684"/>
                    </a:cubicBezTo>
                    <a:cubicBezTo>
                      <a:pt x="758" y="810"/>
                      <a:pt x="644" y="949"/>
                      <a:pt x="556" y="1101"/>
                    </a:cubicBezTo>
                    <a:cubicBezTo>
                      <a:pt x="404" y="1366"/>
                      <a:pt x="265" y="1656"/>
                      <a:pt x="139" y="1947"/>
                    </a:cubicBezTo>
                    <a:cubicBezTo>
                      <a:pt x="51" y="2187"/>
                      <a:pt x="0" y="2427"/>
                      <a:pt x="13" y="2679"/>
                    </a:cubicBezTo>
                    <a:cubicBezTo>
                      <a:pt x="13" y="2831"/>
                      <a:pt x="38" y="2995"/>
                      <a:pt x="89" y="3134"/>
                    </a:cubicBezTo>
                    <a:cubicBezTo>
                      <a:pt x="177" y="3386"/>
                      <a:pt x="329" y="3576"/>
                      <a:pt x="531" y="3740"/>
                    </a:cubicBezTo>
                    <a:cubicBezTo>
                      <a:pt x="783" y="3942"/>
                      <a:pt x="1074" y="4093"/>
                      <a:pt x="1377" y="4207"/>
                    </a:cubicBezTo>
                    <a:cubicBezTo>
                      <a:pt x="1781" y="4346"/>
                      <a:pt x="2197" y="4447"/>
                      <a:pt x="2614" y="4523"/>
                    </a:cubicBezTo>
                    <a:cubicBezTo>
                      <a:pt x="2791" y="4554"/>
                      <a:pt x="2967" y="4576"/>
                      <a:pt x="3144" y="4576"/>
                    </a:cubicBezTo>
                    <a:cubicBezTo>
                      <a:pt x="3182" y="4576"/>
                      <a:pt x="3220" y="4575"/>
                      <a:pt x="3258" y="4573"/>
                    </a:cubicBezTo>
                    <a:cubicBezTo>
                      <a:pt x="3548" y="4560"/>
                      <a:pt x="3814" y="4485"/>
                      <a:pt x="4028" y="4283"/>
                    </a:cubicBezTo>
                    <a:cubicBezTo>
                      <a:pt x="4230" y="4106"/>
                      <a:pt x="4394" y="3879"/>
                      <a:pt x="4508" y="3626"/>
                    </a:cubicBezTo>
                    <a:cubicBezTo>
                      <a:pt x="4571" y="3487"/>
                      <a:pt x="4622" y="3348"/>
                      <a:pt x="4660" y="3197"/>
                    </a:cubicBezTo>
                    <a:cubicBezTo>
                      <a:pt x="4710" y="3007"/>
                      <a:pt x="4748" y="2818"/>
                      <a:pt x="4723" y="2616"/>
                    </a:cubicBezTo>
                    <a:cubicBezTo>
                      <a:pt x="4710" y="2528"/>
                      <a:pt x="4710" y="2439"/>
                      <a:pt x="4710" y="2351"/>
                    </a:cubicBezTo>
                    <a:cubicBezTo>
                      <a:pt x="4710" y="2136"/>
                      <a:pt x="4710" y="1909"/>
                      <a:pt x="4685" y="1694"/>
                    </a:cubicBezTo>
                    <a:cubicBezTo>
                      <a:pt x="4647" y="1404"/>
                      <a:pt x="4546" y="1126"/>
                      <a:pt x="4357" y="899"/>
                    </a:cubicBezTo>
                    <a:cubicBezTo>
                      <a:pt x="4243" y="772"/>
                      <a:pt x="4117" y="659"/>
                      <a:pt x="3978" y="558"/>
                    </a:cubicBezTo>
                    <a:cubicBezTo>
                      <a:pt x="3574" y="280"/>
                      <a:pt x="3132" y="128"/>
                      <a:pt x="2652" y="53"/>
                    </a:cubicBezTo>
                    <a:cubicBezTo>
                      <a:pt x="2589" y="40"/>
                      <a:pt x="2526" y="40"/>
                      <a:pt x="2463" y="27"/>
                    </a:cubicBezTo>
                    <a:cubicBezTo>
                      <a:pt x="2336" y="15"/>
                      <a:pt x="2223" y="2"/>
                      <a:pt x="2109" y="2"/>
                    </a:cubicBezTo>
                    <a:cubicBezTo>
                      <a:pt x="2085" y="1"/>
                      <a:pt x="2062" y="1"/>
                      <a:pt x="20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 name="Google Shape;20;p3"/>
            <p:cNvSpPr/>
            <p:nvPr/>
          </p:nvSpPr>
          <p:spPr>
            <a:xfrm rot="4632378">
              <a:off x="-329249" y="2737454"/>
              <a:ext cx="1067232" cy="1724021"/>
            </a:xfrm>
            <a:custGeom>
              <a:rect b="b" l="l" r="r" t="t"/>
              <a:pathLst>
                <a:path extrusionOk="0" h="38778" w="24005">
                  <a:moveTo>
                    <a:pt x="1870" y="0"/>
                  </a:moveTo>
                  <a:cubicBezTo>
                    <a:pt x="1491" y="0"/>
                    <a:pt x="1238" y="215"/>
                    <a:pt x="1024" y="480"/>
                  </a:cubicBezTo>
                  <a:cubicBezTo>
                    <a:pt x="897" y="631"/>
                    <a:pt x="822" y="834"/>
                    <a:pt x="721" y="1010"/>
                  </a:cubicBezTo>
                  <a:cubicBezTo>
                    <a:pt x="695" y="1061"/>
                    <a:pt x="683" y="1124"/>
                    <a:pt x="683" y="1200"/>
                  </a:cubicBezTo>
                  <a:cubicBezTo>
                    <a:pt x="695" y="1326"/>
                    <a:pt x="670" y="1440"/>
                    <a:pt x="632" y="1566"/>
                  </a:cubicBezTo>
                  <a:cubicBezTo>
                    <a:pt x="506" y="1957"/>
                    <a:pt x="405" y="2361"/>
                    <a:pt x="304" y="2765"/>
                  </a:cubicBezTo>
                  <a:cubicBezTo>
                    <a:pt x="178" y="3296"/>
                    <a:pt x="77" y="3839"/>
                    <a:pt x="39" y="4394"/>
                  </a:cubicBezTo>
                  <a:cubicBezTo>
                    <a:pt x="1" y="4899"/>
                    <a:pt x="39" y="5404"/>
                    <a:pt x="140" y="5897"/>
                  </a:cubicBezTo>
                  <a:cubicBezTo>
                    <a:pt x="228" y="6351"/>
                    <a:pt x="329" y="6806"/>
                    <a:pt x="430" y="7261"/>
                  </a:cubicBezTo>
                  <a:cubicBezTo>
                    <a:pt x="607" y="8006"/>
                    <a:pt x="708" y="8763"/>
                    <a:pt x="758" y="9533"/>
                  </a:cubicBezTo>
                  <a:cubicBezTo>
                    <a:pt x="796" y="10001"/>
                    <a:pt x="796" y="10468"/>
                    <a:pt x="809" y="10948"/>
                  </a:cubicBezTo>
                  <a:cubicBezTo>
                    <a:pt x="809" y="11175"/>
                    <a:pt x="784" y="11390"/>
                    <a:pt x="784" y="11617"/>
                  </a:cubicBezTo>
                  <a:cubicBezTo>
                    <a:pt x="771" y="12362"/>
                    <a:pt x="771" y="13094"/>
                    <a:pt x="733" y="13827"/>
                  </a:cubicBezTo>
                  <a:cubicBezTo>
                    <a:pt x="708" y="14180"/>
                    <a:pt x="721" y="14534"/>
                    <a:pt x="695" y="14900"/>
                  </a:cubicBezTo>
                  <a:cubicBezTo>
                    <a:pt x="670" y="15392"/>
                    <a:pt x="670" y="15897"/>
                    <a:pt x="657" y="16403"/>
                  </a:cubicBezTo>
                  <a:cubicBezTo>
                    <a:pt x="632" y="17526"/>
                    <a:pt x="619" y="18663"/>
                    <a:pt x="721" y="19787"/>
                  </a:cubicBezTo>
                  <a:cubicBezTo>
                    <a:pt x="758" y="20153"/>
                    <a:pt x="784" y="20519"/>
                    <a:pt x="834" y="20898"/>
                  </a:cubicBezTo>
                  <a:cubicBezTo>
                    <a:pt x="923" y="21655"/>
                    <a:pt x="1049" y="22400"/>
                    <a:pt x="1213" y="23158"/>
                  </a:cubicBezTo>
                  <a:cubicBezTo>
                    <a:pt x="1440" y="24244"/>
                    <a:pt x="1743" y="25292"/>
                    <a:pt x="2173" y="26327"/>
                  </a:cubicBezTo>
                  <a:cubicBezTo>
                    <a:pt x="2476" y="27060"/>
                    <a:pt x="2817" y="27767"/>
                    <a:pt x="3183" y="28474"/>
                  </a:cubicBezTo>
                  <a:cubicBezTo>
                    <a:pt x="3827" y="29699"/>
                    <a:pt x="4471" y="30924"/>
                    <a:pt x="5077" y="32161"/>
                  </a:cubicBezTo>
                  <a:cubicBezTo>
                    <a:pt x="5582" y="33196"/>
                    <a:pt x="6112" y="34207"/>
                    <a:pt x="6668" y="35204"/>
                  </a:cubicBezTo>
                  <a:cubicBezTo>
                    <a:pt x="6996" y="35810"/>
                    <a:pt x="7375" y="36391"/>
                    <a:pt x="7804" y="36934"/>
                  </a:cubicBezTo>
                  <a:cubicBezTo>
                    <a:pt x="8196" y="37414"/>
                    <a:pt x="8650" y="37843"/>
                    <a:pt x="9181" y="38171"/>
                  </a:cubicBezTo>
                  <a:cubicBezTo>
                    <a:pt x="9812" y="38563"/>
                    <a:pt x="10506" y="38778"/>
                    <a:pt x="11251" y="38778"/>
                  </a:cubicBezTo>
                  <a:cubicBezTo>
                    <a:pt x="11769" y="38778"/>
                    <a:pt x="12274" y="38677"/>
                    <a:pt x="12779" y="38550"/>
                  </a:cubicBezTo>
                  <a:cubicBezTo>
                    <a:pt x="13638" y="38323"/>
                    <a:pt x="14459" y="37995"/>
                    <a:pt x="15254" y="37578"/>
                  </a:cubicBezTo>
                  <a:cubicBezTo>
                    <a:pt x="16264" y="37060"/>
                    <a:pt x="17110" y="36353"/>
                    <a:pt x="17805" y="35457"/>
                  </a:cubicBezTo>
                  <a:cubicBezTo>
                    <a:pt x="18525" y="34535"/>
                    <a:pt x="19131" y="33525"/>
                    <a:pt x="19686" y="32489"/>
                  </a:cubicBezTo>
                  <a:cubicBezTo>
                    <a:pt x="20507" y="30961"/>
                    <a:pt x="21189" y="29358"/>
                    <a:pt x="21694" y="27691"/>
                  </a:cubicBezTo>
                  <a:cubicBezTo>
                    <a:pt x="21984" y="26744"/>
                    <a:pt x="22212" y="25772"/>
                    <a:pt x="22401" y="24812"/>
                  </a:cubicBezTo>
                  <a:cubicBezTo>
                    <a:pt x="22565" y="23991"/>
                    <a:pt x="22704" y="23171"/>
                    <a:pt x="22818" y="22350"/>
                  </a:cubicBezTo>
                  <a:cubicBezTo>
                    <a:pt x="22919" y="21643"/>
                    <a:pt x="23020" y="20936"/>
                    <a:pt x="23096" y="20229"/>
                  </a:cubicBezTo>
                  <a:cubicBezTo>
                    <a:pt x="23171" y="19635"/>
                    <a:pt x="23235" y="19029"/>
                    <a:pt x="23298" y="18436"/>
                  </a:cubicBezTo>
                  <a:cubicBezTo>
                    <a:pt x="23348" y="17829"/>
                    <a:pt x="23411" y="17236"/>
                    <a:pt x="23462" y="16630"/>
                  </a:cubicBezTo>
                  <a:cubicBezTo>
                    <a:pt x="23487" y="16428"/>
                    <a:pt x="23500" y="16238"/>
                    <a:pt x="23512" y="16036"/>
                  </a:cubicBezTo>
                  <a:cubicBezTo>
                    <a:pt x="23550" y="15632"/>
                    <a:pt x="23588" y="15216"/>
                    <a:pt x="23626" y="14799"/>
                  </a:cubicBezTo>
                  <a:cubicBezTo>
                    <a:pt x="23664" y="14370"/>
                    <a:pt x="23689" y="13928"/>
                    <a:pt x="23727" y="13498"/>
                  </a:cubicBezTo>
                  <a:cubicBezTo>
                    <a:pt x="23740" y="13284"/>
                    <a:pt x="23765" y="13082"/>
                    <a:pt x="23777" y="12867"/>
                  </a:cubicBezTo>
                  <a:cubicBezTo>
                    <a:pt x="23803" y="12589"/>
                    <a:pt x="23828" y="12311"/>
                    <a:pt x="23853" y="12034"/>
                  </a:cubicBezTo>
                  <a:cubicBezTo>
                    <a:pt x="23866" y="11768"/>
                    <a:pt x="23891" y="11491"/>
                    <a:pt x="23904" y="11213"/>
                  </a:cubicBezTo>
                  <a:cubicBezTo>
                    <a:pt x="23929" y="10847"/>
                    <a:pt x="23967" y="10481"/>
                    <a:pt x="23967" y="10127"/>
                  </a:cubicBezTo>
                  <a:cubicBezTo>
                    <a:pt x="24005" y="8650"/>
                    <a:pt x="24005" y="7185"/>
                    <a:pt x="23904" y="5720"/>
                  </a:cubicBezTo>
                  <a:cubicBezTo>
                    <a:pt x="23879" y="5329"/>
                    <a:pt x="23853" y="4950"/>
                    <a:pt x="23815" y="4558"/>
                  </a:cubicBezTo>
                  <a:cubicBezTo>
                    <a:pt x="23765" y="4028"/>
                    <a:pt x="23689" y="3485"/>
                    <a:pt x="23588" y="2967"/>
                  </a:cubicBezTo>
                  <a:cubicBezTo>
                    <a:pt x="23525" y="2639"/>
                    <a:pt x="23449" y="2323"/>
                    <a:pt x="23361" y="2008"/>
                  </a:cubicBezTo>
                  <a:cubicBezTo>
                    <a:pt x="23272" y="1717"/>
                    <a:pt x="23159" y="1440"/>
                    <a:pt x="22982" y="1200"/>
                  </a:cubicBezTo>
                  <a:cubicBezTo>
                    <a:pt x="22814" y="986"/>
                    <a:pt x="22587" y="874"/>
                    <a:pt x="22350" y="874"/>
                  </a:cubicBezTo>
                  <a:cubicBezTo>
                    <a:pt x="22194" y="874"/>
                    <a:pt x="22034" y="923"/>
                    <a:pt x="21883" y="1023"/>
                  </a:cubicBezTo>
                  <a:cubicBezTo>
                    <a:pt x="21757" y="1111"/>
                    <a:pt x="21644" y="1225"/>
                    <a:pt x="21543" y="1351"/>
                  </a:cubicBezTo>
                  <a:cubicBezTo>
                    <a:pt x="21328" y="1654"/>
                    <a:pt x="21176" y="1995"/>
                    <a:pt x="21075" y="2361"/>
                  </a:cubicBezTo>
                  <a:cubicBezTo>
                    <a:pt x="20987" y="2702"/>
                    <a:pt x="20911" y="3043"/>
                    <a:pt x="20835" y="3397"/>
                  </a:cubicBezTo>
                  <a:cubicBezTo>
                    <a:pt x="20608" y="4558"/>
                    <a:pt x="20368" y="5720"/>
                    <a:pt x="20280" y="6907"/>
                  </a:cubicBezTo>
                  <a:cubicBezTo>
                    <a:pt x="20255" y="7261"/>
                    <a:pt x="20229" y="7602"/>
                    <a:pt x="20217" y="7955"/>
                  </a:cubicBezTo>
                  <a:cubicBezTo>
                    <a:pt x="20191" y="8485"/>
                    <a:pt x="20204" y="9003"/>
                    <a:pt x="20179" y="9533"/>
                  </a:cubicBezTo>
                  <a:cubicBezTo>
                    <a:pt x="20141" y="10506"/>
                    <a:pt x="20154" y="11478"/>
                    <a:pt x="20141" y="12450"/>
                  </a:cubicBezTo>
                  <a:cubicBezTo>
                    <a:pt x="20116" y="13587"/>
                    <a:pt x="20128" y="14723"/>
                    <a:pt x="20040" y="15860"/>
                  </a:cubicBezTo>
                  <a:cubicBezTo>
                    <a:pt x="20015" y="16339"/>
                    <a:pt x="19989" y="16819"/>
                    <a:pt x="19951" y="17299"/>
                  </a:cubicBezTo>
                  <a:cubicBezTo>
                    <a:pt x="19926" y="17792"/>
                    <a:pt x="19901" y="18284"/>
                    <a:pt x="19863" y="18776"/>
                  </a:cubicBezTo>
                  <a:cubicBezTo>
                    <a:pt x="19838" y="19269"/>
                    <a:pt x="19800" y="19749"/>
                    <a:pt x="19775" y="20241"/>
                  </a:cubicBezTo>
                  <a:cubicBezTo>
                    <a:pt x="19762" y="20645"/>
                    <a:pt x="19737" y="21062"/>
                    <a:pt x="19724" y="21479"/>
                  </a:cubicBezTo>
                  <a:cubicBezTo>
                    <a:pt x="19724" y="21529"/>
                    <a:pt x="19724" y="21567"/>
                    <a:pt x="19724" y="21605"/>
                  </a:cubicBezTo>
                  <a:cubicBezTo>
                    <a:pt x="19699" y="22072"/>
                    <a:pt x="19674" y="22539"/>
                    <a:pt x="19648" y="23006"/>
                  </a:cubicBezTo>
                  <a:cubicBezTo>
                    <a:pt x="19623" y="23272"/>
                    <a:pt x="19623" y="23549"/>
                    <a:pt x="19585" y="23815"/>
                  </a:cubicBezTo>
                  <a:cubicBezTo>
                    <a:pt x="19510" y="24471"/>
                    <a:pt x="19409" y="25140"/>
                    <a:pt x="19244" y="25784"/>
                  </a:cubicBezTo>
                  <a:cubicBezTo>
                    <a:pt x="19105" y="26315"/>
                    <a:pt x="18967" y="26845"/>
                    <a:pt x="18765" y="27350"/>
                  </a:cubicBezTo>
                  <a:cubicBezTo>
                    <a:pt x="18588" y="27792"/>
                    <a:pt x="18373" y="28196"/>
                    <a:pt x="18057" y="28550"/>
                  </a:cubicBezTo>
                  <a:cubicBezTo>
                    <a:pt x="17906" y="28726"/>
                    <a:pt x="17729" y="28878"/>
                    <a:pt x="17514" y="28966"/>
                  </a:cubicBezTo>
                  <a:cubicBezTo>
                    <a:pt x="17454" y="28994"/>
                    <a:pt x="17403" y="29008"/>
                    <a:pt x="17356" y="29008"/>
                  </a:cubicBezTo>
                  <a:cubicBezTo>
                    <a:pt x="17276" y="29008"/>
                    <a:pt x="17212" y="28966"/>
                    <a:pt x="17148" y="28878"/>
                  </a:cubicBezTo>
                  <a:cubicBezTo>
                    <a:pt x="17110" y="28828"/>
                    <a:pt x="17073" y="28764"/>
                    <a:pt x="17047" y="28701"/>
                  </a:cubicBezTo>
                  <a:cubicBezTo>
                    <a:pt x="16946" y="28512"/>
                    <a:pt x="16883" y="28285"/>
                    <a:pt x="16820" y="28070"/>
                  </a:cubicBezTo>
                  <a:cubicBezTo>
                    <a:pt x="16605" y="27249"/>
                    <a:pt x="16466" y="26416"/>
                    <a:pt x="16340" y="25582"/>
                  </a:cubicBezTo>
                  <a:cubicBezTo>
                    <a:pt x="16290" y="25191"/>
                    <a:pt x="16252" y="24787"/>
                    <a:pt x="16189" y="24395"/>
                  </a:cubicBezTo>
                  <a:cubicBezTo>
                    <a:pt x="16138" y="23953"/>
                    <a:pt x="16113" y="23512"/>
                    <a:pt x="16088" y="23070"/>
                  </a:cubicBezTo>
                  <a:cubicBezTo>
                    <a:pt x="16050" y="22539"/>
                    <a:pt x="16050" y="22009"/>
                    <a:pt x="16024" y="21479"/>
                  </a:cubicBezTo>
                  <a:lnTo>
                    <a:pt x="16024" y="21365"/>
                  </a:lnTo>
                  <a:cubicBezTo>
                    <a:pt x="15999" y="20898"/>
                    <a:pt x="15974" y="20418"/>
                    <a:pt x="15949" y="19951"/>
                  </a:cubicBezTo>
                  <a:cubicBezTo>
                    <a:pt x="15936" y="19622"/>
                    <a:pt x="15911" y="19294"/>
                    <a:pt x="15898" y="18966"/>
                  </a:cubicBezTo>
                  <a:cubicBezTo>
                    <a:pt x="15873" y="18739"/>
                    <a:pt x="15860" y="18524"/>
                    <a:pt x="15848" y="18297"/>
                  </a:cubicBezTo>
                  <a:cubicBezTo>
                    <a:pt x="15822" y="18006"/>
                    <a:pt x="15797" y="17728"/>
                    <a:pt x="15772" y="17451"/>
                  </a:cubicBezTo>
                  <a:cubicBezTo>
                    <a:pt x="15759" y="17173"/>
                    <a:pt x="15734" y="16908"/>
                    <a:pt x="15721" y="16642"/>
                  </a:cubicBezTo>
                  <a:cubicBezTo>
                    <a:pt x="15696" y="16251"/>
                    <a:pt x="15658" y="15860"/>
                    <a:pt x="15646" y="15468"/>
                  </a:cubicBezTo>
                  <a:cubicBezTo>
                    <a:pt x="15620" y="14546"/>
                    <a:pt x="15671" y="13637"/>
                    <a:pt x="15696" y="12715"/>
                  </a:cubicBezTo>
                  <a:cubicBezTo>
                    <a:pt x="15696" y="12690"/>
                    <a:pt x="15696" y="12678"/>
                    <a:pt x="15696" y="12652"/>
                  </a:cubicBezTo>
                  <a:cubicBezTo>
                    <a:pt x="15721" y="12274"/>
                    <a:pt x="15747" y="11895"/>
                    <a:pt x="15772" y="11516"/>
                  </a:cubicBezTo>
                  <a:cubicBezTo>
                    <a:pt x="15785" y="11137"/>
                    <a:pt x="15797" y="10758"/>
                    <a:pt x="15835" y="10379"/>
                  </a:cubicBezTo>
                  <a:cubicBezTo>
                    <a:pt x="15848" y="10140"/>
                    <a:pt x="15860" y="9900"/>
                    <a:pt x="15873" y="9660"/>
                  </a:cubicBezTo>
                  <a:cubicBezTo>
                    <a:pt x="15911" y="9117"/>
                    <a:pt x="15949" y="8574"/>
                    <a:pt x="15987" y="8031"/>
                  </a:cubicBezTo>
                  <a:cubicBezTo>
                    <a:pt x="16012" y="7501"/>
                    <a:pt x="16050" y="6970"/>
                    <a:pt x="16062" y="6440"/>
                  </a:cubicBezTo>
                  <a:cubicBezTo>
                    <a:pt x="16075" y="5682"/>
                    <a:pt x="16113" y="4912"/>
                    <a:pt x="16037" y="4154"/>
                  </a:cubicBezTo>
                  <a:cubicBezTo>
                    <a:pt x="16012" y="3712"/>
                    <a:pt x="15949" y="3283"/>
                    <a:pt x="15848" y="2854"/>
                  </a:cubicBezTo>
                  <a:cubicBezTo>
                    <a:pt x="15772" y="2488"/>
                    <a:pt x="15658" y="2121"/>
                    <a:pt x="15482" y="1781"/>
                  </a:cubicBezTo>
                  <a:cubicBezTo>
                    <a:pt x="15393" y="1629"/>
                    <a:pt x="15292" y="1503"/>
                    <a:pt x="15166" y="1402"/>
                  </a:cubicBezTo>
                  <a:cubicBezTo>
                    <a:pt x="15030" y="1293"/>
                    <a:pt x="14881" y="1236"/>
                    <a:pt x="14719" y="1236"/>
                  </a:cubicBezTo>
                  <a:cubicBezTo>
                    <a:pt x="14655" y="1236"/>
                    <a:pt x="14590" y="1245"/>
                    <a:pt x="14522" y="1263"/>
                  </a:cubicBezTo>
                  <a:cubicBezTo>
                    <a:pt x="14345" y="1313"/>
                    <a:pt x="14194" y="1402"/>
                    <a:pt x="14055" y="1528"/>
                  </a:cubicBezTo>
                  <a:cubicBezTo>
                    <a:pt x="13928" y="1642"/>
                    <a:pt x="13815" y="1768"/>
                    <a:pt x="13701" y="1919"/>
                  </a:cubicBezTo>
                  <a:cubicBezTo>
                    <a:pt x="13360" y="2399"/>
                    <a:pt x="13171" y="2942"/>
                    <a:pt x="13045" y="3523"/>
                  </a:cubicBezTo>
                  <a:cubicBezTo>
                    <a:pt x="12868" y="4306"/>
                    <a:pt x="12792" y="5114"/>
                    <a:pt x="12704" y="5922"/>
                  </a:cubicBezTo>
                  <a:cubicBezTo>
                    <a:pt x="12640" y="6415"/>
                    <a:pt x="12615" y="6920"/>
                    <a:pt x="12552" y="7412"/>
                  </a:cubicBezTo>
                  <a:cubicBezTo>
                    <a:pt x="12502" y="7917"/>
                    <a:pt x="12476" y="8435"/>
                    <a:pt x="12451" y="8940"/>
                  </a:cubicBezTo>
                  <a:cubicBezTo>
                    <a:pt x="12413" y="9508"/>
                    <a:pt x="12413" y="10076"/>
                    <a:pt x="12401" y="10645"/>
                  </a:cubicBezTo>
                  <a:cubicBezTo>
                    <a:pt x="12401" y="11491"/>
                    <a:pt x="12401" y="12349"/>
                    <a:pt x="12426" y="13195"/>
                  </a:cubicBezTo>
                  <a:cubicBezTo>
                    <a:pt x="12438" y="13700"/>
                    <a:pt x="12476" y="14193"/>
                    <a:pt x="12489" y="14698"/>
                  </a:cubicBezTo>
                  <a:cubicBezTo>
                    <a:pt x="12489" y="14723"/>
                    <a:pt x="12489" y="14748"/>
                    <a:pt x="12489" y="14761"/>
                  </a:cubicBezTo>
                  <a:cubicBezTo>
                    <a:pt x="12514" y="15102"/>
                    <a:pt x="12539" y="15443"/>
                    <a:pt x="12565" y="15784"/>
                  </a:cubicBezTo>
                  <a:cubicBezTo>
                    <a:pt x="12590" y="16150"/>
                    <a:pt x="12603" y="16516"/>
                    <a:pt x="12615" y="16882"/>
                  </a:cubicBezTo>
                  <a:cubicBezTo>
                    <a:pt x="12615" y="16908"/>
                    <a:pt x="12628" y="16933"/>
                    <a:pt x="12628" y="16971"/>
                  </a:cubicBezTo>
                  <a:cubicBezTo>
                    <a:pt x="12653" y="17299"/>
                    <a:pt x="12678" y="17627"/>
                    <a:pt x="12691" y="17968"/>
                  </a:cubicBezTo>
                  <a:cubicBezTo>
                    <a:pt x="12716" y="18271"/>
                    <a:pt x="12729" y="18574"/>
                    <a:pt x="12754" y="18877"/>
                  </a:cubicBezTo>
                  <a:cubicBezTo>
                    <a:pt x="12767" y="19079"/>
                    <a:pt x="12779" y="19269"/>
                    <a:pt x="12792" y="19471"/>
                  </a:cubicBezTo>
                  <a:cubicBezTo>
                    <a:pt x="12830" y="19888"/>
                    <a:pt x="12880" y="20292"/>
                    <a:pt x="12906" y="20708"/>
                  </a:cubicBezTo>
                  <a:cubicBezTo>
                    <a:pt x="12943" y="21138"/>
                    <a:pt x="12981" y="21580"/>
                    <a:pt x="13019" y="22009"/>
                  </a:cubicBezTo>
                  <a:cubicBezTo>
                    <a:pt x="13032" y="22211"/>
                    <a:pt x="13045" y="22400"/>
                    <a:pt x="13057" y="22602"/>
                  </a:cubicBezTo>
                  <a:cubicBezTo>
                    <a:pt x="13082" y="22918"/>
                    <a:pt x="13108" y="23221"/>
                    <a:pt x="13133" y="23537"/>
                  </a:cubicBezTo>
                  <a:cubicBezTo>
                    <a:pt x="13158" y="23815"/>
                    <a:pt x="13171" y="24092"/>
                    <a:pt x="13196" y="24370"/>
                  </a:cubicBezTo>
                  <a:cubicBezTo>
                    <a:pt x="13221" y="24800"/>
                    <a:pt x="13272" y="25254"/>
                    <a:pt x="13310" y="25696"/>
                  </a:cubicBezTo>
                  <a:cubicBezTo>
                    <a:pt x="13335" y="26100"/>
                    <a:pt x="13360" y="26517"/>
                    <a:pt x="13411" y="26933"/>
                  </a:cubicBezTo>
                  <a:cubicBezTo>
                    <a:pt x="13461" y="27388"/>
                    <a:pt x="13449" y="27855"/>
                    <a:pt x="13449" y="28322"/>
                  </a:cubicBezTo>
                  <a:cubicBezTo>
                    <a:pt x="13449" y="28474"/>
                    <a:pt x="13423" y="28625"/>
                    <a:pt x="13398" y="28777"/>
                  </a:cubicBezTo>
                  <a:cubicBezTo>
                    <a:pt x="13297" y="29194"/>
                    <a:pt x="13120" y="29560"/>
                    <a:pt x="12868" y="29901"/>
                  </a:cubicBezTo>
                  <a:cubicBezTo>
                    <a:pt x="12792" y="30002"/>
                    <a:pt x="12704" y="30090"/>
                    <a:pt x="12577" y="30153"/>
                  </a:cubicBezTo>
                  <a:cubicBezTo>
                    <a:pt x="12539" y="30170"/>
                    <a:pt x="12503" y="30179"/>
                    <a:pt x="12467" y="30179"/>
                  </a:cubicBezTo>
                  <a:cubicBezTo>
                    <a:pt x="12420" y="30179"/>
                    <a:pt x="12375" y="30164"/>
                    <a:pt x="12325" y="30128"/>
                  </a:cubicBezTo>
                  <a:cubicBezTo>
                    <a:pt x="12249" y="30078"/>
                    <a:pt x="12186" y="29989"/>
                    <a:pt x="12135" y="29901"/>
                  </a:cubicBezTo>
                  <a:cubicBezTo>
                    <a:pt x="12034" y="29749"/>
                    <a:pt x="11959" y="29585"/>
                    <a:pt x="11908" y="29408"/>
                  </a:cubicBezTo>
                  <a:cubicBezTo>
                    <a:pt x="11782" y="29080"/>
                    <a:pt x="11681" y="28752"/>
                    <a:pt x="11592" y="28411"/>
                  </a:cubicBezTo>
                  <a:cubicBezTo>
                    <a:pt x="11289" y="27224"/>
                    <a:pt x="11100" y="26024"/>
                    <a:pt x="11012" y="24812"/>
                  </a:cubicBezTo>
                  <a:cubicBezTo>
                    <a:pt x="10999" y="24585"/>
                    <a:pt x="10974" y="24358"/>
                    <a:pt x="10961" y="24143"/>
                  </a:cubicBezTo>
                  <a:cubicBezTo>
                    <a:pt x="10936" y="23827"/>
                    <a:pt x="10911" y="23512"/>
                    <a:pt x="10885" y="23209"/>
                  </a:cubicBezTo>
                  <a:cubicBezTo>
                    <a:pt x="10860" y="22830"/>
                    <a:pt x="10860" y="22451"/>
                    <a:pt x="10822" y="22072"/>
                  </a:cubicBezTo>
                  <a:cubicBezTo>
                    <a:pt x="10810" y="21845"/>
                    <a:pt x="10797" y="21618"/>
                    <a:pt x="10784" y="21390"/>
                  </a:cubicBezTo>
                  <a:cubicBezTo>
                    <a:pt x="10772" y="21138"/>
                    <a:pt x="10759" y="20885"/>
                    <a:pt x="10734" y="20633"/>
                  </a:cubicBezTo>
                  <a:cubicBezTo>
                    <a:pt x="10709" y="20317"/>
                    <a:pt x="10696" y="20014"/>
                    <a:pt x="10671" y="19698"/>
                  </a:cubicBezTo>
                  <a:cubicBezTo>
                    <a:pt x="10645" y="19433"/>
                    <a:pt x="10633" y="19168"/>
                    <a:pt x="10607" y="18915"/>
                  </a:cubicBezTo>
                  <a:cubicBezTo>
                    <a:pt x="10557" y="18360"/>
                    <a:pt x="10506" y="17817"/>
                    <a:pt x="10456" y="17261"/>
                  </a:cubicBezTo>
                  <a:cubicBezTo>
                    <a:pt x="10418" y="16845"/>
                    <a:pt x="10393" y="16415"/>
                    <a:pt x="10355" y="15999"/>
                  </a:cubicBezTo>
                  <a:cubicBezTo>
                    <a:pt x="10330" y="15771"/>
                    <a:pt x="10317" y="15557"/>
                    <a:pt x="10304" y="15329"/>
                  </a:cubicBezTo>
                  <a:cubicBezTo>
                    <a:pt x="10279" y="14900"/>
                    <a:pt x="10241" y="14471"/>
                    <a:pt x="10229" y="14041"/>
                  </a:cubicBezTo>
                  <a:cubicBezTo>
                    <a:pt x="10203" y="12804"/>
                    <a:pt x="10241" y="11566"/>
                    <a:pt x="10191" y="10329"/>
                  </a:cubicBezTo>
                  <a:cubicBezTo>
                    <a:pt x="10166" y="9938"/>
                    <a:pt x="10153" y="9546"/>
                    <a:pt x="10128" y="9155"/>
                  </a:cubicBezTo>
                  <a:cubicBezTo>
                    <a:pt x="10128" y="9129"/>
                    <a:pt x="10128" y="9104"/>
                    <a:pt x="10128" y="9079"/>
                  </a:cubicBezTo>
                  <a:cubicBezTo>
                    <a:pt x="10102" y="8814"/>
                    <a:pt x="10077" y="8549"/>
                    <a:pt x="10052" y="8283"/>
                  </a:cubicBezTo>
                  <a:cubicBezTo>
                    <a:pt x="10027" y="7905"/>
                    <a:pt x="10001" y="7538"/>
                    <a:pt x="9951" y="7172"/>
                  </a:cubicBezTo>
                  <a:cubicBezTo>
                    <a:pt x="9900" y="6655"/>
                    <a:pt x="9837" y="6149"/>
                    <a:pt x="9749" y="5632"/>
                  </a:cubicBezTo>
                  <a:cubicBezTo>
                    <a:pt x="9635" y="4925"/>
                    <a:pt x="9496" y="4230"/>
                    <a:pt x="9231" y="3561"/>
                  </a:cubicBezTo>
                  <a:cubicBezTo>
                    <a:pt x="9117" y="3283"/>
                    <a:pt x="9004" y="3018"/>
                    <a:pt x="8840" y="2765"/>
                  </a:cubicBezTo>
                  <a:cubicBezTo>
                    <a:pt x="8726" y="2589"/>
                    <a:pt x="8587" y="2437"/>
                    <a:pt x="8410" y="2323"/>
                  </a:cubicBezTo>
                  <a:cubicBezTo>
                    <a:pt x="8276" y="2241"/>
                    <a:pt x="8137" y="2199"/>
                    <a:pt x="7991" y="2199"/>
                  </a:cubicBezTo>
                  <a:cubicBezTo>
                    <a:pt x="7890" y="2199"/>
                    <a:pt x="7786" y="2219"/>
                    <a:pt x="7678" y="2260"/>
                  </a:cubicBezTo>
                  <a:cubicBezTo>
                    <a:pt x="7552" y="2311"/>
                    <a:pt x="7438" y="2387"/>
                    <a:pt x="7337" y="2475"/>
                  </a:cubicBezTo>
                  <a:cubicBezTo>
                    <a:pt x="7186" y="2614"/>
                    <a:pt x="7047" y="2765"/>
                    <a:pt x="6933" y="2930"/>
                  </a:cubicBezTo>
                  <a:cubicBezTo>
                    <a:pt x="6617" y="3397"/>
                    <a:pt x="6403" y="3902"/>
                    <a:pt x="6251" y="4445"/>
                  </a:cubicBezTo>
                  <a:cubicBezTo>
                    <a:pt x="5986" y="5316"/>
                    <a:pt x="5860" y="6213"/>
                    <a:pt x="5759" y="7122"/>
                  </a:cubicBezTo>
                  <a:cubicBezTo>
                    <a:pt x="5708" y="7475"/>
                    <a:pt x="5683" y="7829"/>
                    <a:pt x="5658" y="8182"/>
                  </a:cubicBezTo>
                  <a:cubicBezTo>
                    <a:pt x="5620" y="8599"/>
                    <a:pt x="5607" y="9016"/>
                    <a:pt x="5595" y="9432"/>
                  </a:cubicBezTo>
                  <a:cubicBezTo>
                    <a:pt x="5582" y="9748"/>
                    <a:pt x="5595" y="10076"/>
                    <a:pt x="5620" y="10405"/>
                  </a:cubicBezTo>
                  <a:cubicBezTo>
                    <a:pt x="5632" y="10784"/>
                    <a:pt x="5632" y="11150"/>
                    <a:pt x="5658" y="11516"/>
                  </a:cubicBezTo>
                  <a:cubicBezTo>
                    <a:pt x="5696" y="12097"/>
                    <a:pt x="5733" y="12665"/>
                    <a:pt x="5797" y="13246"/>
                  </a:cubicBezTo>
                  <a:cubicBezTo>
                    <a:pt x="5847" y="13751"/>
                    <a:pt x="5910" y="14256"/>
                    <a:pt x="5986" y="14761"/>
                  </a:cubicBezTo>
                  <a:cubicBezTo>
                    <a:pt x="6150" y="15759"/>
                    <a:pt x="6352" y="16756"/>
                    <a:pt x="6567" y="17754"/>
                  </a:cubicBezTo>
                  <a:cubicBezTo>
                    <a:pt x="6819" y="18877"/>
                    <a:pt x="7047" y="19989"/>
                    <a:pt x="7287" y="21112"/>
                  </a:cubicBezTo>
                  <a:cubicBezTo>
                    <a:pt x="7463" y="21895"/>
                    <a:pt x="7628" y="22691"/>
                    <a:pt x="7792" y="23474"/>
                  </a:cubicBezTo>
                  <a:cubicBezTo>
                    <a:pt x="7880" y="23890"/>
                    <a:pt x="7956" y="24307"/>
                    <a:pt x="8032" y="24724"/>
                  </a:cubicBezTo>
                  <a:cubicBezTo>
                    <a:pt x="8120" y="25166"/>
                    <a:pt x="8170" y="25608"/>
                    <a:pt x="8221" y="26062"/>
                  </a:cubicBezTo>
                  <a:cubicBezTo>
                    <a:pt x="8271" y="26542"/>
                    <a:pt x="8322" y="27022"/>
                    <a:pt x="8335" y="27502"/>
                  </a:cubicBezTo>
                  <a:cubicBezTo>
                    <a:pt x="8347" y="27565"/>
                    <a:pt x="8347" y="27641"/>
                    <a:pt x="8347" y="27716"/>
                  </a:cubicBezTo>
                  <a:cubicBezTo>
                    <a:pt x="8398" y="28120"/>
                    <a:pt x="8373" y="28512"/>
                    <a:pt x="8322" y="28916"/>
                  </a:cubicBezTo>
                  <a:cubicBezTo>
                    <a:pt x="8309" y="29017"/>
                    <a:pt x="8271" y="29118"/>
                    <a:pt x="8246" y="29232"/>
                  </a:cubicBezTo>
                  <a:cubicBezTo>
                    <a:pt x="8221" y="29295"/>
                    <a:pt x="8183" y="29358"/>
                    <a:pt x="8133" y="29421"/>
                  </a:cubicBezTo>
                  <a:cubicBezTo>
                    <a:pt x="8068" y="29494"/>
                    <a:pt x="7997" y="29531"/>
                    <a:pt x="7919" y="29531"/>
                  </a:cubicBezTo>
                  <a:cubicBezTo>
                    <a:pt x="7875" y="29531"/>
                    <a:pt x="7829" y="29519"/>
                    <a:pt x="7779" y="29497"/>
                  </a:cubicBezTo>
                  <a:cubicBezTo>
                    <a:pt x="7653" y="29446"/>
                    <a:pt x="7552" y="29370"/>
                    <a:pt x="7451" y="29282"/>
                  </a:cubicBezTo>
                  <a:cubicBezTo>
                    <a:pt x="7249" y="29093"/>
                    <a:pt x="7085" y="28891"/>
                    <a:pt x="6933" y="28663"/>
                  </a:cubicBezTo>
                  <a:cubicBezTo>
                    <a:pt x="6491" y="28007"/>
                    <a:pt x="6125" y="27325"/>
                    <a:pt x="5771" y="26618"/>
                  </a:cubicBezTo>
                  <a:cubicBezTo>
                    <a:pt x="5355" y="25797"/>
                    <a:pt x="5039" y="24951"/>
                    <a:pt x="4812" y="24067"/>
                  </a:cubicBezTo>
                  <a:cubicBezTo>
                    <a:pt x="4521" y="23006"/>
                    <a:pt x="4281" y="21933"/>
                    <a:pt x="4130" y="20847"/>
                  </a:cubicBezTo>
                  <a:cubicBezTo>
                    <a:pt x="4067" y="20418"/>
                    <a:pt x="4029" y="19989"/>
                    <a:pt x="3991" y="19559"/>
                  </a:cubicBezTo>
                  <a:cubicBezTo>
                    <a:pt x="3953" y="19269"/>
                    <a:pt x="3953" y="18966"/>
                    <a:pt x="3928" y="18663"/>
                  </a:cubicBezTo>
                  <a:cubicBezTo>
                    <a:pt x="3877" y="18107"/>
                    <a:pt x="3865" y="17552"/>
                    <a:pt x="3865" y="16983"/>
                  </a:cubicBezTo>
                  <a:cubicBezTo>
                    <a:pt x="3852" y="16238"/>
                    <a:pt x="3852" y="15493"/>
                    <a:pt x="3877" y="14736"/>
                  </a:cubicBezTo>
                  <a:cubicBezTo>
                    <a:pt x="3903" y="14155"/>
                    <a:pt x="3890" y="13574"/>
                    <a:pt x="3865" y="12993"/>
                  </a:cubicBezTo>
                  <a:cubicBezTo>
                    <a:pt x="3839" y="12438"/>
                    <a:pt x="3865" y="11869"/>
                    <a:pt x="3814" y="11314"/>
                  </a:cubicBezTo>
                  <a:cubicBezTo>
                    <a:pt x="3789" y="11036"/>
                    <a:pt x="3776" y="10758"/>
                    <a:pt x="3751" y="10493"/>
                  </a:cubicBezTo>
                  <a:cubicBezTo>
                    <a:pt x="3700" y="9975"/>
                    <a:pt x="3675" y="9458"/>
                    <a:pt x="3675" y="8940"/>
                  </a:cubicBezTo>
                  <a:lnTo>
                    <a:pt x="3675" y="7753"/>
                  </a:lnTo>
                  <a:lnTo>
                    <a:pt x="3663" y="7753"/>
                  </a:lnTo>
                  <a:cubicBezTo>
                    <a:pt x="3637" y="7084"/>
                    <a:pt x="3675" y="6364"/>
                    <a:pt x="3637" y="5644"/>
                  </a:cubicBezTo>
                  <a:cubicBezTo>
                    <a:pt x="3612" y="5165"/>
                    <a:pt x="3612" y="4685"/>
                    <a:pt x="3587" y="4205"/>
                  </a:cubicBezTo>
                  <a:cubicBezTo>
                    <a:pt x="3574" y="3624"/>
                    <a:pt x="3562" y="3043"/>
                    <a:pt x="3498" y="2462"/>
                  </a:cubicBezTo>
                  <a:cubicBezTo>
                    <a:pt x="3461" y="2121"/>
                    <a:pt x="3397" y="1781"/>
                    <a:pt x="3309" y="1452"/>
                  </a:cubicBezTo>
                  <a:cubicBezTo>
                    <a:pt x="3145" y="884"/>
                    <a:pt x="2817" y="442"/>
                    <a:pt x="2299" y="126"/>
                  </a:cubicBezTo>
                  <a:cubicBezTo>
                    <a:pt x="2160" y="51"/>
                    <a:pt x="2021" y="0"/>
                    <a:pt x="187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 name="Google Shape;21;p3"/>
            <p:cNvGrpSpPr/>
            <p:nvPr/>
          </p:nvGrpSpPr>
          <p:grpSpPr>
            <a:xfrm rot="-1848906">
              <a:off x="5607088" y="4349567"/>
              <a:ext cx="1165891" cy="1017464"/>
              <a:chOff x="6464500" y="1660150"/>
              <a:chExt cx="913925" cy="797575"/>
            </a:xfrm>
          </p:grpSpPr>
          <p:sp>
            <p:nvSpPr>
              <p:cNvPr id="22" name="Google Shape;22;p3"/>
              <p:cNvSpPr/>
              <p:nvPr/>
            </p:nvSpPr>
            <p:spPr>
              <a:xfrm>
                <a:off x="6464500" y="1660150"/>
                <a:ext cx="913925" cy="797575"/>
              </a:xfrm>
              <a:custGeom>
                <a:rect b="b" l="l" r="r" t="t"/>
                <a:pathLst>
                  <a:path extrusionOk="0" h="31903" w="36557">
                    <a:moveTo>
                      <a:pt x="10915" y="1"/>
                    </a:moveTo>
                    <a:cubicBezTo>
                      <a:pt x="10263" y="1"/>
                      <a:pt x="9622" y="127"/>
                      <a:pt x="9004" y="410"/>
                    </a:cubicBezTo>
                    <a:cubicBezTo>
                      <a:pt x="8423" y="675"/>
                      <a:pt x="7956" y="1104"/>
                      <a:pt x="7527" y="1571"/>
                    </a:cubicBezTo>
                    <a:cubicBezTo>
                      <a:pt x="7148" y="1988"/>
                      <a:pt x="6845" y="2443"/>
                      <a:pt x="6580" y="2935"/>
                    </a:cubicBezTo>
                    <a:cubicBezTo>
                      <a:pt x="6251" y="3529"/>
                      <a:pt x="6062" y="4173"/>
                      <a:pt x="6100" y="4867"/>
                    </a:cubicBezTo>
                    <a:cubicBezTo>
                      <a:pt x="6112" y="5170"/>
                      <a:pt x="6138" y="5486"/>
                      <a:pt x="6201" y="5789"/>
                    </a:cubicBezTo>
                    <a:cubicBezTo>
                      <a:pt x="6403" y="6887"/>
                      <a:pt x="6693" y="7973"/>
                      <a:pt x="7009" y="9059"/>
                    </a:cubicBezTo>
                    <a:cubicBezTo>
                      <a:pt x="7299" y="10032"/>
                      <a:pt x="7590" y="11016"/>
                      <a:pt x="7867" y="11989"/>
                    </a:cubicBezTo>
                    <a:cubicBezTo>
                      <a:pt x="7905" y="12115"/>
                      <a:pt x="7956" y="12241"/>
                      <a:pt x="7931" y="12405"/>
                    </a:cubicBezTo>
                    <a:cubicBezTo>
                      <a:pt x="7792" y="12317"/>
                      <a:pt x="7703" y="12216"/>
                      <a:pt x="7602" y="12128"/>
                    </a:cubicBezTo>
                    <a:cubicBezTo>
                      <a:pt x="7173" y="11673"/>
                      <a:pt x="6718" y="11256"/>
                      <a:pt x="6239" y="10865"/>
                    </a:cubicBezTo>
                    <a:cubicBezTo>
                      <a:pt x="5822" y="10549"/>
                      <a:pt x="5367" y="10259"/>
                      <a:pt x="4887" y="10044"/>
                    </a:cubicBezTo>
                    <a:cubicBezTo>
                      <a:pt x="4566" y="9904"/>
                      <a:pt x="4253" y="9837"/>
                      <a:pt x="3947" y="9837"/>
                    </a:cubicBezTo>
                    <a:cubicBezTo>
                      <a:pt x="3483" y="9837"/>
                      <a:pt x="3036" y="9990"/>
                      <a:pt x="2602" y="10271"/>
                    </a:cubicBezTo>
                    <a:cubicBezTo>
                      <a:pt x="2185" y="10549"/>
                      <a:pt x="1844" y="10903"/>
                      <a:pt x="1567" y="11307"/>
                    </a:cubicBezTo>
                    <a:cubicBezTo>
                      <a:pt x="380" y="12961"/>
                      <a:pt x="1" y="14792"/>
                      <a:pt x="316" y="16787"/>
                    </a:cubicBezTo>
                    <a:cubicBezTo>
                      <a:pt x="430" y="17532"/>
                      <a:pt x="721" y="18226"/>
                      <a:pt x="1087" y="18883"/>
                    </a:cubicBezTo>
                    <a:cubicBezTo>
                      <a:pt x="1327" y="19338"/>
                      <a:pt x="1604" y="19780"/>
                      <a:pt x="1908" y="20196"/>
                    </a:cubicBezTo>
                    <a:cubicBezTo>
                      <a:pt x="2413" y="20916"/>
                      <a:pt x="2918" y="21636"/>
                      <a:pt x="3486" y="22305"/>
                    </a:cubicBezTo>
                    <a:cubicBezTo>
                      <a:pt x="4193" y="23164"/>
                      <a:pt x="4925" y="23997"/>
                      <a:pt x="5746" y="24742"/>
                    </a:cubicBezTo>
                    <a:cubicBezTo>
                      <a:pt x="6289" y="25247"/>
                      <a:pt x="6845" y="25714"/>
                      <a:pt x="7375" y="26232"/>
                    </a:cubicBezTo>
                    <a:cubicBezTo>
                      <a:pt x="7817" y="26661"/>
                      <a:pt x="8259" y="27091"/>
                      <a:pt x="8713" y="27520"/>
                    </a:cubicBezTo>
                    <a:cubicBezTo>
                      <a:pt x="9320" y="28075"/>
                      <a:pt x="9951" y="28618"/>
                      <a:pt x="10633" y="29086"/>
                    </a:cubicBezTo>
                    <a:cubicBezTo>
                      <a:pt x="10822" y="29212"/>
                      <a:pt x="10999" y="29363"/>
                      <a:pt x="11201" y="29502"/>
                    </a:cubicBezTo>
                    <a:cubicBezTo>
                      <a:pt x="12211" y="30197"/>
                      <a:pt x="13322" y="30651"/>
                      <a:pt x="14509" y="30954"/>
                    </a:cubicBezTo>
                    <a:cubicBezTo>
                      <a:pt x="15343" y="31169"/>
                      <a:pt x="16189" y="31396"/>
                      <a:pt x="17022" y="31624"/>
                    </a:cubicBezTo>
                    <a:cubicBezTo>
                      <a:pt x="17685" y="31809"/>
                      <a:pt x="18348" y="31902"/>
                      <a:pt x="19024" y="31902"/>
                    </a:cubicBezTo>
                    <a:cubicBezTo>
                      <a:pt x="19314" y="31902"/>
                      <a:pt x="19606" y="31885"/>
                      <a:pt x="19901" y="31851"/>
                    </a:cubicBezTo>
                    <a:cubicBezTo>
                      <a:pt x="20709" y="31750"/>
                      <a:pt x="21543" y="31699"/>
                      <a:pt x="22363" y="31624"/>
                    </a:cubicBezTo>
                    <a:cubicBezTo>
                      <a:pt x="23361" y="31535"/>
                      <a:pt x="24346" y="31409"/>
                      <a:pt x="25318" y="31182"/>
                    </a:cubicBezTo>
                    <a:cubicBezTo>
                      <a:pt x="25697" y="31093"/>
                      <a:pt x="26088" y="30980"/>
                      <a:pt x="26454" y="30803"/>
                    </a:cubicBezTo>
                    <a:cubicBezTo>
                      <a:pt x="26619" y="30727"/>
                      <a:pt x="26783" y="30677"/>
                      <a:pt x="26960" y="30626"/>
                    </a:cubicBezTo>
                    <a:cubicBezTo>
                      <a:pt x="28993" y="30096"/>
                      <a:pt x="30823" y="29174"/>
                      <a:pt x="32478" y="27886"/>
                    </a:cubicBezTo>
                    <a:cubicBezTo>
                      <a:pt x="33450" y="27128"/>
                      <a:pt x="34397" y="26333"/>
                      <a:pt x="35256" y="25424"/>
                    </a:cubicBezTo>
                    <a:cubicBezTo>
                      <a:pt x="35546" y="25121"/>
                      <a:pt x="35798" y="24805"/>
                      <a:pt x="36013" y="24452"/>
                    </a:cubicBezTo>
                    <a:cubicBezTo>
                      <a:pt x="36165" y="24186"/>
                      <a:pt x="36278" y="23921"/>
                      <a:pt x="36341" y="23631"/>
                    </a:cubicBezTo>
                    <a:cubicBezTo>
                      <a:pt x="36556" y="22709"/>
                      <a:pt x="36114" y="21876"/>
                      <a:pt x="35243" y="21522"/>
                    </a:cubicBezTo>
                    <a:cubicBezTo>
                      <a:pt x="34915" y="21383"/>
                      <a:pt x="34586" y="21307"/>
                      <a:pt x="34233" y="21257"/>
                    </a:cubicBezTo>
                    <a:cubicBezTo>
                      <a:pt x="33946" y="21221"/>
                      <a:pt x="33660" y="21208"/>
                      <a:pt x="33373" y="21208"/>
                    </a:cubicBezTo>
                    <a:cubicBezTo>
                      <a:pt x="33054" y="21208"/>
                      <a:pt x="32734" y="21224"/>
                      <a:pt x="32414" y="21244"/>
                    </a:cubicBezTo>
                    <a:cubicBezTo>
                      <a:pt x="30924" y="21358"/>
                      <a:pt x="29434" y="21535"/>
                      <a:pt x="27970" y="21876"/>
                    </a:cubicBezTo>
                    <a:cubicBezTo>
                      <a:pt x="27912" y="21892"/>
                      <a:pt x="27850" y="21924"/>
                      <a:pt x="27778" y="21924"/>
                    </a:cubicBezTo>
                    <a:cubicBezTo>
                      <a:pt x="27740" y="21924"/>
                      <a:pt x="27698" y="21915"/>
                      <a:pt x="27654" y="21888"/>
                    </a:cubicBezTo>
                    <a:cubicBezTo>
                      <a:pt x="27919" y="21573"/>
                      <a:pt x="28172" y="21270"/>
                      <a:pt x="28450" y="20979"/>
                    </a:cubicBezTo>
                    <a:cubicBezTo>
                      <a:pt x="28967" y="20424"/>
                      <a:pt x="29548" y="19931"/>
                      <a:pt x="30116" y="19413"/>
                    </a:cubicBezTo>
                    <a:cubicBezTo>
                      <a:pt x="30861" y="18744"/>
                      <a:pt x="31581" y="18050"/>
                      <a:pt x="32238" y="17279"/>
                    </a:cubicBezTo>
                    <a:cubicBezTo>
                      <a:pt x="32541" y="16926"/>
                      <a:pt x="32831" y="16560"/>
                      <a:pt x="33096" y="16181"/>
                    </a:cubicBezTo>
                    <a:cubicBezTo>
                      <a:pt x="33740" y="15221"/>
                      <a:pt x="34283" y="14211"/>
                      <a:pt x="34725" y="13150"/>
                    </a:cubicBezTo>
                    <a:cubicBezTo>
                      <a:pt x="34877" y="12772"/>
                      <a:pt x="35016" y="12405"/>
                      <a:pt x="35079" y="12001"/>
                    </a:cubicBezTo>
                    <a:cubicBezTo>
                      <a:pt x="35129" y="11711"/>
                      <a:pt x="35129" y="11408"/>
                      <a:pt x="35053" y="11117"/>
                    </a:cubicBezTo>
                    <a:cubicBezTo>
                      <a:pt x="34889" y="10574"/>
                      <a:pt x="34548" y="10196"/>
                      <a:pt x="33993" y="10032"/>
                    </a:cubicBezTo>
                    <a:cubicBezTo>
                      <a:pt x="33755" y="9962"/>
                      <a:pt x="33516" y="9931"/>
                      <a:pt x="33275" y="9931"/>
                    </a:cubicBezTo>
                    <a:cubicBezTo>
                      <a:pt x="33120" y="9931"/>
                      <a:pt x="32964" y="9944"/>
                      <a:pt x="32806" y="9968"/>
                    </a:cubicBezTo>
                    <a:cubicBezTo>
                      <a:pt x="31808" y="10120"/>
                      <a:pt x="30874" y="10436"/>
                      <a:pt x="29990" y="10903"/>
                    </a:cubicBezTo>
                    <a:cubicBezTo>
                      <a:pt x="29081" y="11370"/>
                      <a:pt x="28248" y="11963"/>
                      <a:pt x="27439" y="12582"/>
                    </a:cubicBezTo>
                    <a:cubicBezTo>
                      <a:pt x="26000" y="13693"/>
                      <a:pt x="24624" y="14855"/>
                      <a:pt x="23235" y="16017"/>
                    </a:cubicBezTo>
                    <a:cubicBezTo>
                      <a:pt x="23108" y="16130"/>
                      <a:pt x="22982" y="16231"/>
                      <a:pt x="22843" y="16345"/>
                    </a:cubicBezTo>
                    <a:cubicBezTo>
                      <a:pt x="22755" y="16244"/>
                      <a:pt x="22818" y="16156"/>
                      <a:pt x="22843" y="16080"/>
                    </a:cubicBezTo>
                    <a:cubicBezTo>
                      <a:pt x="23096" y="15171"/>
                      <a:pt x="23348" y="14262"/>
                      <a:pt x="23588" y="13365"/>
                    </a:cubicBezTo>
                    <a:cubicBezTo>
                      <a:pt x="23992" y="11888"/>
                      <a:pt x="24295" y="10398"/>
                      <a:pt x="24510" y="8882"/>
                    </a:cubicBezTo>
                    <a:cubicBezTo>
                      <a:pt x="24611" y="8163"/>
                      <a:pt x="24674" y="7443"/>
                      <a:pt x="24687" y="6723"/>
                    </a:cubicBezTo>
                    <a:cubicBezTo>
                      <a:pt x="24699" y="6168"/>
                      <a:pt x="24674" y="5612"/>
                      <a:pt x="24560" y="5069"/>
                    </a:cubicBezTo>
                    <a:cubicBezTo>
                      <a:pt x="24447" y="4463"/>
                      <a:pt x="24232" y="3895"/>
                      <a:pt x="23778" y="3453"/>
                    </a:cubicBezTo>
                    <a:cubicBezTo>
                      <a:pt x="23441" y="3126"/>
                      <a:pt x="23055" y="2957"/>
                      <a:pt x="22613" y="2957"/>
                    </a:cubicBezTo>
                    <a:cubicBezTo>
                      <a:pt x="22508" y="2957"/>
                      <a:pt x="22399" y="2966"/>
                      <a:pt x="22288" y="2986"/>
                    </a:cubicBezTo>
                    <a:cubicBezTo>
                      <a:pt x="21947" y="3049"/>
                      <a:pt x="21644" y="3188"/>
                      <a:pt x="21353" y="3364"/>
                    </a:cubicBezTo>
                    <a:cubicBezTo>
                      <a:pt x="20810" y="3693"/>
                      <a:pt x="20343" y="4122"/>
                      <a:pt x="19926" y="4602"/>
                    </a:cubicBezTo>
                    <a:cubicBezTo>
                      <a:pt x="19383" y="5221"/>
                      <a:pt x="19005" y="5940"/>
                      <a:pt x="18664" y="6673"/>
                    </a:cubicBezTo>
                    <a:cubicBezTo>
                      <a:pt x="17956" y="8163"/>
                      <a:pt x="17363" y="9691"/>
                      <a:pt x="16858" y="11244"/>
                    </a:cubicBezTo>
                    <a:cubicBezTo>
                      <a:pt x="16845" y="11307"/>
                      <a:pt x="16833" y="11370"/>
                      <a:pt x="16757" y="11395"/>
                    </a:cubicBezTo>
                    <a:cubicBezTo>
                      <a:pt x="16681" y="11319"/>
                      <a:pt x="16719" y="11231"/>
                      <a:pt x="16719" y="11143"/>
                    </a:cubicBezTo>
                    <a:cubicBezTo>
                      <a:pt x="16669" y="10208"/>
                      <a:pt x="16618" y="9287"/>
                      <a:pt x="16479" y="8365"/>
                    </a:cubicBezTo>
                    <a:cubicBezTo>
                      <a:pt x="16328" y="7355"/>
                      <a:pt x="16138" y="6357"/>
                      <a:pt x="15860" y="5372"/>
                    </a:cubicBezTo>
                    <a:cubicBezTo>
                      <a:pt x="15608" y="4488"/>
                      <a:pt x="15317" y="3617"/>
                      <a:pt x="14951" y="2784"/>
                    </a:cubicBezTo>
                    <a:cubicBezTo>
                      <a:pt x="14762" y="2380"/>
                      <a:pt x="14547" y="1988"/>
                      <a:pt x="14295" y="1635"/>
                    </a:cubicBezTo>
                    <a:cubicBezTo>
                      <a:pt x="13689" y="789"/>
                      <a:pt x="12893" y="246"/>
                      <a:pt x="11845" y="81"/>
                    </a:cubicBezTo>
                    <a:cubicBezTo>
                      <a:pt x="11533" y="29"/>
                      <a:pt x="11223" y="1"/>
                      <a:pt x="1091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a:off x="6862900" y="2203150"/>
                <a:ext cx="117450" cy="119350"/>
              </a:xfrm>
              <a:custGeom>
                <a:rect b="b" l="l" r="r" t="t"/>
                <a:pathLst>
                  <a:path extrusionOk="0" h="4774" w="4698">
                    <a:moveTo>
                      <a:pt x="4230" y="1"/>
                    </a:moveTo>
                    <a:cubicBezTo>
                      <a:pt x="4167" y="1"/>
                      <a:pt x="4104" y="10"/>
                      <a:pt x="4041" y="29"/>
                    </a:cubicBezTo>
                    <a:cubicBezTo>
                      <a:pt x="3889" y="80"/>
                      <a:pt x="3738" y="156"/>
                      <a:pt x="3599" y="257"/>
                    </a:cubicBezTo>
                    <a:cubicBezTo>
                      <a:pt x="3397" y="396"/>
                      <a:pt x="3207" y="547"/>
                      <a:pt x="3018" y="711"/>
                    </a:cubicBezTo>
                    <a:cubicBezTo>
                      <a:pt x="2324" y="1317"/>
                      <a:pt x="1629" y="1923"/>
                      <a:pt x="998" y="2593"/>
                    </a:cubicBezTo>
                    <a:cubicBezTo>
                      <a:pt x="758" y="2858"/>
                      <a:pt x="518" y="3123"/>
                      <a:pt x="316" y="3426"/>
                    </a:cubicBezTo>
                    <a:cubicBezTo>
                      <a:pt x="215" y="3565"/>
                      <a:pt x="139" y="3716"/>
                      <a:pt x="76" y="3868"/>
                    </a:cubicBezTo>
                    <a:cubicBezTo>
                      <a:pt x="25" y="4007"/>
                      <a:pt x="0" y="4158"/>
                      <a:pt x="25" y="4310"/>
                    </a:cubicBezTo>
                    <a:cubicBezTo>
                      <a:pt x="63" y="4537"/>
                      <a:pt x="240" y="4727"/>
                      <a:pt x="429" y="4764"/>
                    </a:cubicBezTo>
                    <a:cubicBezTo>
                      <a:pt x="473" y="4770"/>
                      <a:pt x="516" y="4773"/>
                      <a:pt x="558" y="4773"/>
                    </a:cubicBezTo>
                    <a:cubicBezTo>
                      <a:pt x="699" y="4773"/>
                      <a:pt x="831" y="4738"/>
                      <a:pt x="947" y="4651"/>
                    </a:cubicBezTo>
                    <a:cubicBezTo>
                      <a:pt x="1073" y="4562"/>
                      <a:pt x="1212" y="4474"/>
                      <a:pt x="1326" y="4373"/>
                    </a:cubicBezTo>
                    <a:cubicBezTo>
                      <a:pt x="2210" y="3679"/>
                      <a:pt x="3031" y="2921"/>
                      <a:pt x="3776" y="2075"/>
                    </a:cubicBezTo>
                    <a:cubicBezTo>
                      <a:pt x="3965" y="1848"/>
                      <a:pt x="4154" y="1608"/>
                      <a:pt x="4319" y="1368"/>
                    </a:cubicBezTo>
                    <a:cubicBezTo>
                      <a:pt x="4445" y="1153"/>
                      <a:pt x="4571" y="938"/>
                      <a:pt x="4647" y="699"/>
                    </a:cubicBezTo>
                    <a:cubicBezTo>
                      <a:pt x="4685" y="598"/>
                      <a:pt x="4697" y="484"/>
                      <a:pt x="4685" y="370"/>
                    </a:cubicBezTo>
                    <a:cubicBezTo>
                      <a:pt x="4672" y="206"/>
                      <a:pt x="4584" y="80"/>
                      <a:pt x="4420" y="29"/>
                    </a:cubicBezTo>
                    <a:cubicBezTo>
                      <a:pt x="4356" y="10"/>
                      <a:pt x="4293" y="1"/>
                      <a:pt x="42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a:off x="6778925" y="2148925"/>
                <a:ext cx="66625" cy="151800"/>
              </a:xfrm>
              <a:custGeom>
                <a:rect b="b" l="l" r="r" t="t"/>
                <a:pathLst>
                  <a:path extrusionOk="0" h="6072" w="2665">
                    <a:moveTo>
                      <a:pt x="672" y="1"/>
                    </a:moveTo>
                    <a:cubicBezTo>
                      <a:pt x="533" y="1"/>
                      <a:pt x="403" y="71"/>
                      <a:pt x="291" y="191"/>
                    </a:cubicBezTo>
                    <a:cubicBezTo>
                      <a:pt x="253" y="229"/>
                      <a:pt x="228" y="279"/>
                      <a:pt x="215" y="292"/>
                    </a:cubicBezTo>
                    <a:cubicBezTo>
                      <a:pt x="152" y="393"/>
                      <a:pt x="114" y="468"/>
                      <a:pt x="89" y="557"/>
                    </a:cubicBezTo>
                    <a:cubicBezTo>
                      <a:pt x="13" y="797"/>
                      <a:pt x="0" y="1049"/>
                      <a:pt x="26" y="1302"/>
                    </a:cubicBezTo>
                    <a:cubicBezTo>
                      <a:pt x="76" y="1883"/>
                      <a:pt x="202" y="2451"/>
                      <a:pt x="404" y="2994"/>
                    </a:cubicBezTo>
                    <a:cubicBezTo>
                      <a:pt x="594" y="3524"/>
                      <a:pt x="808" y="4042"/>
                      <a:pt x="1061" y="4547"/>
                    </a:cubicBezTo>
                    <a:cubicBezTo>
                      <a:pt x="1187" y="4800"/>
                      <a:pt x="1314" y="5052"/>
                      <a:pt x="1427" y="5317"/>
                    </a:cubicBezTo>
                    <a:cubicBezTo>
                      <a:pt x="1465" y="5418"/>
                      <a:pt x="1516" y="5519"/>
                      <a:pt x="1566" y="5608"/>
                    </a:cubicBezTo>
                    <a:cubicBezTo>
                      <a:pt x="1667" y="5797"/>
                      <a:pt x="1806" y="5936"/>
                      <a:pt x="1995" y="6024"/>
                    </a:cubicBezTo>
                    <a:cubicBezTo>
                      <a:pt x="2065" y="6056"/>
                      <a:pt x="2138" y="6072"/>
                      <a:pt x="2208" y="6072"/>
                    </a:cubicBezTo>
                    <a:cubicBezTo>
                      <a:pt x="2392" y="6072"/>
                      <a:pt x="2559" y="5962"/>
                      <a:pt x="2614" y="5734"/>
                    </a:cubicBezTo>
                    <a:cubicBezTo>
                      <a:pt x="2652" y="5582"/>
                      <a:pt x="2665" y="5431"/>
                      <a:pt x="2652" y="5279"/>
                    </a:cubicBezTo>
                    <a:cubicBezTo>
                      <a:pt x="2639" y="5115"/>
                      <a:pt x="2602" y="4951"/>
                      <a:pt x="2564" y="4787"/>
                    </a:cubicBezTo>
                    <a:cubicBezTo>
                      <a:pt x="2336" y="3840"/>
                      <a:pt x="2071" y="2905"/>
                      <a:pt x="1806" y="1971"/>
                    </a:cubicBezTo>
                    <a:cubicBezTo>
                      <a:pt x="1730" y="1719"/>
                      <a:pt x="1655" y="1479"/>
                      <a:pt x="1566" y="1226"/>
                    </a:cubicBezTo>
                    <a:cubicBezTo>
                      <a:pt x="1490" y="974"/>
                      <a:pt x="1389" y="721"/>
                      <a:pt x="1263" y="494"/>
                    </a:cubicBezTo>
                    <a:cubicBezTo>
                      <a:pt x="1213" y="380"/>
                      <a:pt x="1137" y="279"/>
                      <a:pt x="1061" y="191"/>
                    </a:cubicBezTo>
                    <a:cubicBezTo>
                      <a:pt x="929" y="59"/>
                      <a:pt x="797" y="1"/>
                      <a:pt x="67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a:off x="6645700" y="2205775"/>
                <a:ext cx="137975" cy="101425"/>
              </a:xfrm>
              <a:custGeom>
                <a:rect b="b" l="l" r="r" t="t"/>
                <a:pathLst>
                  <a:path extrusionOk="0" h="4057" w="5519">
                    <a:moveTo>
                      <a:pt x="455" y="0"/>
                    </a:moveTo>
                    <a:cubicBezTo>
                      <a:pt x="253" y="13"/>
                      <a:pt x="39" y="190"/>
                      <a:pt x="13" y="392"/>
                    </a:cubicBezTo>
                    <a:cubicBezTo>
                      <a:pt x="1" y="455"/>
                      <a:pt x="1" y="518"/>
                      <a:pt x="26" y="568"/>
                    </a:cubicBezTo>
                    <a:cubicBezTo>
                      <a:pt x="51" y="631"/>
                      <a:pt x="77" y="695"/>
                      <a:pt x="114" y="745"/>
                    </a:cubicBezTo>
                    <a:cubicBezTo>
                      <a:pt x="165" y="821"/>
                      <a:pt x="228" y="897"/>
                      <a:pt x="291" y="960"/>
                    </a:cubicBezTo>
                    <a:cubicBezTo>
                      <a:pt x="632" y="1351"/>
                      <a:pt x="1024" y="1680"/>
                      <a:pt x="1440" y="1983"/>
                    </a:cubicBezTo>
                    <a:cubicBezTo>
                      <a:pt x="2198" y="2551"/>
                      <a:pt x="2993" y="3081"/>
                      <a:pt x="3814" y="3548"/>
                    </a:cubicBezTo>
                    <a:cubicBezTo>
                      <a:pt x="4054" y="3687"/>
                      <a:pt x="4307" y="3839"/>
                      <a:pt x="4572" y="3927"/>
                    </a:cubicBezTo>
                    <a:cubicBezTo>
                      <a:pt x="4648" y="3952"/>
                      <a:pt x="4723" y="3978"/>
                      <a:pt x="4799" y="4003"/>
                    </a:cubicBezTo>
                    <a:cubicBezTo>
                      <a:pt x="4882" y="4034"/>
                      <a:pt x="4965" y="4057"/>
                      <a:pt x="5055" y="4057"/>
                    </a:cubicBezTo>
                    <a:cubicBezTo>
                      <a:pt x="5075" y="4057"/>
                      <a:pt x="5095" y="4056"/>
                      <a:pt x="5115" y="4053"/>
                    </a:cubicBezTo>
                    <a:cubicBezTo>
                      <a:pt x="5392" y="4041"/>
                      <a:pt x="5519" y="3801"/>
                      <a:pt x="5392" y="3561"/>
                    </a:cubicBezTo>
                    <a:cubicBezTo>
                      <a:pt x="5367" y="3523"/>
                      <a:pt x="5342" y="3498"/>
                      <a:pt x="5317" y="3460"/>
                    </a:cubicBezTo>
                    <a:cubicBezTo>
                      <a:pt x="5266" y="3409"/>
                      <a:pt x="5216" y="3359"/>
                      <a:pt x="5165" y="3296"/>
                    </a:cubicBezTo>
                    <a:cubicBezTo>
                      <a:pt x="5001" y="3119"/>
                      <a:pt x="4799" y="2955"/>
                      <a:pt x="4622" y="2803"/>
                    </a:cubicBezTo>
                    <a:cubicBezTo>
                      <a:pt x="4105" y="2349"/>
                      <a:pt x="3587" y="1894"/>
                      <a:pt x="3031" y="1490"/>
                    </a:cubicBezTo>
                    <a:cubicBezTo>
                      <a:pt x="2488" y="1086"/>
                      <a:pt x="1945" y="695"/>
                      <a:pt x="1364" y="354"/>
                    </a:cubicBezTo>
                    <a:cubicBezTo>
                      <a:pt x="1162" y="240"/>
                      <a:pt x="948" y="126"/>
                      <a:pt x="720" y="51"/>
                    </a:cubicBezTo>
                    <a:cubicBezTo>
                      <a:pt x="632" y="25"/>
                      <a:pt x="544" y="0"/>
                      <a:pt x="4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a:off x="6896350" y="2317825"/>
                <a:ext cx="148075" cy="40225"/>
              </a:xfrm>
              <a:custGeom>
                <a:rect b="b" l="l" r="r" t="t"/>
                <a:pathLst>
                  <a:path extrusionOk="0" h="1609" w="5923">
                    <a:moveTo>
                      <a:pt x="3928" y="1"/>
                    </a:moveTo>
                    <a:cubicBezTo>
                      <a:pt x="3107" y="26"/>
                      <a:pt x="2273" y="89"/>
                      <a:pt x="1465" y="253"/>
                    </a:cubicBezTo>
                    <a:cubicBezTo>
                      <a:pt x="1213" y="304"/>
                      <a:pt x="973" y="367"/>
                      <a:pt x="746" y="455"/>
                    </a:cubicBezTo>
                    <a:cubicBezTo>
                      <a:pt x="581" y="506"/>
                      <a:pt x="443" y="582"/>
                      <a:pt x="316" y="683"/>
                    </a:cubicBezTo>
                    <a:cubicBezTo>
                      <a:pt x="1" y="935"/>
                      <a:pt x="39" y="1352"/>
                      <a:pt x="392" y="1541"/>
                    </a:cubicBezTo>
                    <a:cubicBezTo>
                      <a:pt x="468" y="1579"/>
                      <a:pt x="556" y="1604"/>
                      <a:pt x="632" y="1604"/>
                    </a:cubicBezTo>
                    <a:lnTo>
                      <a:pt x="834" y="1604"/>
                    </a:lnTo>
                    <a:cubicBezTo>
                      <a:pt x="992" y="1598"/>
                      <a:pt x="1150" y="1595"/>
                      <a:pt x="1308" y="1595"/>
                    </a:cubicBezTo>
                    <a:cubicBezTo>
                      <a:pt x="1465" y="1595"/>
                      <a:pt x="1623" y="1598"/>
                      <a:pt x="1781" y="1604"/>
                    </a:cubicBezTo>
                    <a:cubicBezTo>
                      <a:pt x="1889" y="1607"/>
                      <a:pt x="1997" y="1609"/>
                      <a:pt x="2104" y="1609"/>
                    </a:cubicBezTo>
                    <a:cubicBezTo>
                      <a:pt x="2476" y="1609"/>
                      <a:pt x="2846" y="1590"/>
                      <a:pt x="3208" y="1541"/>
                    </a:cubicBezTo>
                    <a:cubicBezTo>
                      <a:pt x="3675" y="1478"/>
                      <a:pt x="4142" y="1377"/>
                      <a:pt x="4597" y="1276"/>
                    </a:cubicBezTo>
                    <a:cubicBezTo>
                      <a:pt x="4849" y="1213"/>
                      <a:pt x="5102" y="1137"/>
                      <a:pt x="5342" y="1049"/>
                    </a:cubicBezTo>
                    <a:cubicBezTo>
                      <a:pt x="5430" y="1011"/>
                      <a:pt x="5519" y="973"/>
                      <a:pt x="5594" y="935"/>
                    </a:cubicBezTo>
                    <a:cubicBezTo>
                      <a:pt x="5695" y="897"/>
                      <a:pt x="5771" y="834"/>
                      <a:pt x="5834" y="746"/>
                    </a:cubicBezTo>
                    <a:cubicBezTo>
                      <a:pt x="5923" y="619"/>
                      <a:pt x="5923" y="493"/>
                      <a:pt x="5847" y="367"/>
                    </a:cubicBezTo>
                    <a:cubicBezTo>
                      <a:pt x="5796" y="291"/>
                      <a:pt x="5733" y="228"/>
                      <a:pt x="5645" y="190"/>
                    </a:cubicBezTo>
                    <a:cubicBezTo>
                      <a:pt x="5544" y="114"/>
                      <a:pt x="5418" y="89"/>
                      <a:pt x="5279" y="64"/>
                    </a:cubicBezTo>
                    <a:cubicBezTo>
                      <a:pt x="5102" y="26"/>
                      <a:pt x="4913" y="13"/>
                      <a:pt x="47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 name="Google Shape;27;p3"/>
            <p:cNvGrpSpPr/>
            <p:nvPr/>
          </p:nvGrpSpPr>
          <p:grpSpPr>
            <a:xfrm>
              <a:off x="526731" y="1600468"/>
              <a:ext cx="1881487" cy="2710245"/>
              <a:chOff x="2496450" y="2620725"/>
              <a:chExt cx="1457500" cy="2099500"/>
            </a:xfrm>
          </p:grpSpPr>
          <p:sp>
            <p:nvSpPr>
              <p:cNvPr id="28" name="Google Shape;28;p3"/>
              <p:cNvSpPr/>
              <p:nvPr/>
            </p:nvSpPr>
            <p:spPr>
              <a:xfrm>
                <a:off x="2726275" y="2620725"/>
                <a:ext cx="715350" cy="756850"/>
              </a:xfrm>
              <a:custGeom>
                <a:rect b="b" l="l" r="r" t="t"/>
                <a:pathLst>
                  <a:path extrusionOk="0" h="30274" w="28614">
                    <a:moveTo>
                      <a:pt x="18999" y="0"/>
                    </a:moveTo>
                    <a:cubicBezTo>
                      <a:pt x="18942" y="0"/>
                      <a:pt x="18884" y="2"/>
                      <a:pt x="18827" y="7"/>
                    </a:cubicBezTo>
                    <a:cubicBezTo>
                      <a:pt x="17931" y="82"/>
                      <a:pt x="17110" y="373"/>
                      <a:pt x="16365" y="865"/>
                    </a:cubicBezTo>
                    <a:cubicBezTo>
                      <a:pt x="15405" y="1497"/>
                      <a:pt x="14648" y="2330"/>
                      <a:pt x="14067" y="3327"/>
                    </a:cubicBezTo>
                    <a:cubicBezTo>
                      <a:pt x="13966" y="3517"/>
                      <a:pt x="13877" y="3706"/>
                      <a:pt x="13776" y="3883"/>
                    </a:cubicBezTo>
                    <a:cubicBezTo>
                      <a:pt x="13734" y="3962"/>
                      <a:pt x="13699" y="4000"/>
                      <a:pt x="13656" y="4000"/>
                    </a:cubicBezTo>
                    <a:cubicBezTo>
                      <a:pt x="13623" y="4000"/>
                      <a:pt x="13586" y="3977"/>
                      <a:pt x="13537" y="3934"/>
                    </a:cubicBezTo>
                    <a:cubicBezTo>
                      <a:pt x="13448" y="3858"/>
                      <a:pt x="13372" y="3769"/>
                      <a:pt x="13284" y="3681"/>
                    </a:cubicBezTo>
                    <a:cubicBezTo>
                      <a:pt x="13082" y="3454"/>
                      <a:pt x="12880" y="3226"/>
                      <a:pt x="12627" y="3037"/>
                    </a:cubicBezTo>
                    <a:cubicBezTo>
                      <a:pt x="11765" y="2413"/>
                      <a:pt x="10810" y="2064"/>
                      <a:pt x="9755" y="2064"/>
                    </a:cubicBezTo>
                    <a:cubicBezTo>
                      <a:pt x="9636" y="2064"/>
                      <a:pt x="9516" y="2068"/>
                      <a:pt x="9395" y="2077"/>
                    </a:cubicBezTo>
                    <a:cubicBezTo>
                      <a:pt x="8675" y="2128"/>
                      <a:pt x="8006" y="2330"/>
                      <a:pt x="7362" y="2646"/>
                    </a:cubicBezTo>
                    <a:cubicBezTo>
                      <a:pt x="6945" y="2848"/>
                      <a:pt x="6554" y="3113"/>
                      <a:pt x="6238" y="3454"/>
                    </a:cubicBezTo>
                    <a:cubicBezTo>
                      <a:pt x="5506" y="4211"/>
                      <a:pt x="4988" y="5108"/>
                      <a:pt x="4710" y="6118"/>
                    </a:cubicBezTo>
                    <a:cubicBezTo>
                      <a:pt x="4597" y="6522"/>
                      <a:pt x="4546" y="6926"/>
                      <a:pt x="4571" y="7343"/>
                    </a:cubicBezTo>
                    <a:cubicBezTo>
                      <a:pt x="4609" y="7797"/>
                      <a:pt x="4698" y="8227"/>
                      <a:pt x="4862" y="8643"/>
                    </a:cubicBezTo>
                    <a:cubicBezTo>
                      <a:pt x="5241" y="9628"/>
                      <a:pt x="5834" y="10474"/>
                      <a:pt x="6617" y="11169"/>
                    </a:cubicBezTo>
                    <a:cubicBezTo>
                      <a:pt x="6690" y="11230"/>
                      <a:pt x="6764" y="11291"/>
                      <a:pt x="6871" y="11386"/>
                    </a:cubicBezTo>
                    <a:lnTo>
                      <a:pt x="6871" y="11386"/>
                    </a:lnTo>
                    <a:cubicBezTo>
                      <a:pt x="6739" y="11423"/>
                      <a:pt x="6665" y="11447"/>
                      <a:pt x="6579" y="11459"/>
                    </a:cubicBezTo>
                    <a:cubicBezTo>
                      <a:pt x="5998" y="11535"/>
                      <a:pt x="5430" y="11649"/>
                      <a:pt x="4874" y="11800"/>
                    </a:cubicBezTo>
                    <a:cubicBezTo>
                      <a:pt x="4104" y="11990"/>
                      <a:pt x="3372" y="12242"/>
                      <a:pt x="2677" y="12621"/>
                    </a:cubicBezTo>
                    <a:cubicBezTo>
                      <a:pt x="2071" y="12949"/>
                      <a:pt x="1503" y="13341"/>
                      <a:pt x="1074" y="13896"/>
                    </a:cubicBezTo>
                    <a:cubicBezTo>
                      <a:pt x="266" y="14932"/>
                      <a:pt x="0" y="16131"/>
                      <a:pt x="139" y="17419"/>
                    </a:cubicBezTo>
                    <a:cubicBezTo>
                      <a:pt x="215" y="18076"/>
                      <a:pt x="430" y="18695"/>
                      <a:pt x="745" y="19275"/>
                    </a:cubicBezTo>
                    <a:cubicBezTo>
                      <a:pt x="1276" y="20222"/>
                      <a:pt x="2008" y="20967"/>
                      <a:pt x="2980" y="21472"/>
                    </a:cubicBezTo>
                    <a:cubicBezTo>
                      <a:pt x="4041" y="22003"/>
                      <a:pt x="5177" y="22217"/>
                      <a:pt x="6352" y="22230"/>
                    </a:cubicBezTo>
                    <a:cubicBezTo>
                      <a:pt x="6381" y="22231"/>
                      <a:pt x="6410" y="22231"/>
                      <a:pt x="6439" y="22231"/>
                    </a:cubicBezTo>
                    <a:cubicBezTo>
                      <a:pt x="6988" y="22231"/>
                      <a:pt x="7515" y="22118"/>
                      <a:pt x="8019" y="21902"/>
                    </a:cubicBezTo>
                    <a:cubicBezTo>
                      <a:pt x="8069" y="21877"/>
                      <a:pt x="8107" y="21851"/>
                      <a:pt x="8157" y="21839"/>
                    </a:cubicBezTo>
                    <a:cubicBezTo>
                      <a:pt x="8178" y="21830"/>
                      <a:pt x="8197" y="21826"/>
                      <a:pt x="8214" y="21826"/>
                    </a:cubicBezTo>
                    <a:cubicBezTo>
                      <a:pt x="8271" y="21826"/>
                      <a:pt x="8309" y="21872"/>
                      <a:pt x="8309" y="21940"/>
                    </a:cubicBezTo>
                    <a:cubicBezTo>
                      <a:pt x="8309" y="22015"/>
                      <a:pt x="8309" y="22091"/>
                      <a:pt x="8296" y="22167"/>
                    </a:cubicBezTo>
                    <a:cubicBezTo>
                      <a:pt x="8271" y="22419"/>
                      <a:pt x="8233" y="22659"/>
                      <a:pt x="8208" y="22925"/>
                    </a:cubicBezTo>
                    <a:cubicBezTo>
                      <a:pt x="8170" y="23278"/>
                      <a:pt x="8120" y="23632"/>
                      <a:pt x="8120" y="23998"/>
                    </a:cubicBezTo>
                    <a:cubicBezTo>
                      <a:pt x="8107" y="24440"/>
                      <a:pt x="8120" y="24882"/>
                      <a:pt x="8183" y="25324"/>
                    </a:cubicBezTo>
                    <a:cubicBezTo>
                      <a:pt x="8258" y="25892"/>
                      <a:pt x="8397" y="26447"/>
                      <a:pt x="8650" y="26965"/>
                    </a:cubicBezTo>
                    <a:cubicBezTo>
                      <a:pt x="9294" y="28278"/>
                      <a:pt x="10279" y="29238"/>
                      <a:pt x="11617" y="29832"/>
                    </a:cubicBezTo>
                    <a:cubicBezTo>
                      <a:pt x="12279" y="30128"/>
                      <a:pt x="12953" y="30273"/>
                      <a:pt x="13647" y="30273"/>
                    </a:cubicBezTo>
                    <a:cubicBezTo>
                      <a:pt x="13959" y="30273"/>
                      <a:pt x="14276" y="30244"/>
                      <a:pt x="14597" y="30185"/>
                    </a:cubicBezTo>
                    <a:cubicBezTo>
                      <a:pt x="15481" y="30021"/>
                      <a:pt x="16289" y="29667"/>
                      <a:pt x="17022" y="29137"/>
                    </a:cubicBezTo>
                    <a:cubicBezTo>
                      <a:pt x="17729" y="28619"/>
                      <a:pt x="18246" y="27950"/>
                      <a:pt x="18575" y="27129"/>
                    </a:cubicBezTo>
                    <a:cubicBezTo>
                      <a:pt x="18701" y="26814"/>
                      <a:pt x="18789" y="26498"/>
                      <a:pt x="18878" y="26170"/>
                    </a:cubicBezTo>
                    <a:cubicBezTo>
                      <a:pt x="18903" y="26081"/>
                      <a:pt x="18941" y="25980"/>
                      <a:pt x="18966" y="25892"/>
                    </a:cubicBezTo>
                    <a:cubicBezTo>
                      <a:pt x="18996" y="25822"/>
                      <a:pt x="19050" y="25783"/>
                      <a:pt x="19122" y="25783"/>
                    </a:cubicBezTo>
                    <a:cubicBezTo>
                      <a:pt x="19141" y="25783"/>
                      <a:pt x="19160" y="25786"/>
                      <a:pt x="19181" y="25791"/>
                    </a:cubicBezTo>
                    <a:cubicBezTo>
                      <a:pt x="19244" y="25803"/>
                      <a:pt x="19320" y="25829"/>
                      <a:pt x="19383" y="25854"/>
                    </a:cubicBezTo>
                    <a:cubicBezTo>
                      <a:pt x="19724" y="25968"/>
                      <a:pt x="20065" y="26094"/>
                      <a:pt x="20406" y="26208"/>
                    </a:cubicBezTo>
                    <a:cubicBezTo>
                      <a:pt x="20936" y="26397"/>
                      <a:pt x="21479" y="26548"/>
                      <a:pt x="22022" y="26650"/>
                    </a:cubicBezTo>
                    <a:cubicBezTo>
                      <a:pt x="22417" y="26722"/>
                      <a:pt x="22808" y="26754"/>
                      <a:pt x="23199" y="26754"/>
                    </a:cubicBezTo>
                    <a:cubicBezTo>
                      <a:pt x="23421" y="26754"/>
                      <a:pt x="23642" y="26743"/>
                      <a:pt x="23865" y="26725"/>
                    </a:cubicBezTo>
                    <a:cubicBezTo>
                      <a:pt x="24371" y="26687"/>
                      <a:pt x="24863" y="26548"/>
                      <a:pt x="25330" y="26359"/>
                    </a:cubicBezTo>
                    <a:cubicBezTo>
                      <a:pt x="26126" y="26043"/>
                      <a:pt x="26845" y="25589"/>
                      <a:pt x="27414" y="24945"/>
                    </a:cubicBezTo>
                    <a:cubicBezTo>
                      <a:pt x="28121" y="24149"/>
                      <a:pt x="28487" y="23202"/>
                      <a:pt x="28500" y="22142"/>
                    </a:cubicBezTo>
                    <a:cubicBezTo>
                      <a:pt x="28512" y="21472"/>
                      <a:pt x="28373" y="20841"/>
                      <a:pt x="28133" y="20222"/>
                    </a:cubicBezTo>
                    <a:cubicBezTo>
                      <a:pt x="27742" y="19149"/>
                      <a:pt x="27136" y="18227"/>
                      <a:pt x="26340" y="17407"/>
                    </a:cubicBezTo>
                    <a:cubicBezTo>
                      <a:pt x="25898" y="16965"/>
                      <a:pt x="25406" y="16573"/>
                      <a:pt x="24914" y="16194"/>
                    </a:cubicBezTo>
                    <a:cubicBezTo>
                      <a:pt x="24446" y="15828"/>
                      <a:pt x="24472" y="15853"/>
                      <a:pt x="24977" y="15576"/>
                    </a:cubicBezTo>
                    <a:cubicBezTo>
                      <a:pt x="25570" y="15247"/>
                      <a:pt x="26151" y="14919"/>
                      <a:pt x="26719" y="14528"/>
                    </a:cubicBezTo>
                    <a:cubicBezTo>
                      <a:pt x="27136" y="14237"/>
                      <a:pt x="27515" y="13909"/>
                      <a:pt x="27818" y="13492"/>
                    </a:cubicBezTo>
                    <a:cubicBezTo>
                      <a:pt x="28424" y="12684"/>
                      <a:pt x="28613" y="11775"/>
                      <a:pt x="28487" y="10790"/>
                    </a:cubicBezTo>
                    <a:cubicBezTo>
                      <a:pt x="28348" y="9666"/>
                      <a:pt x="27792" y="8795"/>
                      <a:pt x="26858" y="8151"/>
                    </a:cubicBezTo>
                    <a:cubicBezTo>
                      <a:pt x="26037" y="7599"/>
                      <a:pt x="25132" y="7393"/>
                      <a:pt x="24167" y="7393"/>
                    </a:cubicBezTo>
                    <a:cubicBezTo>
                      <a:pt x="24138" y="7393"/>
                      <a:pt x="24109" y="7393"/>
                      <a:pt x="24080" y="7393"/>
                    </a:cubicBezTo>
                    <a:cubicBezTo>
                      <a:pt x="23411" y="7393"/>
                      <a:pt x="22742" y="7494"/>
                      <a:pt x="22072" y="7646"/>
                    </a:cubicBezTo>
                    <a:cubicBezTo>
                      <a:pt x="21782" y="7709"/>
                      <a:pt x="21479" y="7797"/>
                      <a:pt x="21189" y="7861"/>
                    </a:cubicBezTo>
                    <a:cubicBezTo>
                      <a:pt x="21151" y="7876"/>
                      <a:pt x="21113" y="7895"/>
                      <a:pt x="21078" y="7895"/>
                    </a:cubicBezTo>
                    <a:cubicBezTo>
                      <a:pt x="21055" y="7895"/>
                      <a:pt x="21032" y="7886"/>
                      <a:pt x="21012" y="7861"/>
                    </a:cubicBezTo>
                    <a:cubicBezTo>
                      <a:pt x="20961" y="7810"/>
                      <a:pt x="21012" y="7747"/>
                      <a:pt x="21037" y="7684"/>
                    </a:cubicBezTo>
                    <a:cubicBezTo>
                      <a:pt x="21050" y="7646"/>
                      <a:pt x="21062" y="7608"/>
                      <a:pt x="21088" y="7570"/>
                    </a:cubicBezTo>
                    <a:cubicBezTo>
                      <a:pt x="21239" y="7191"/>
                      <a:pt x="21391" y="6825"/>
                      <a:pt x="21529" y="6446"/>
                    </a:cubicBezTo>
                    <a:cubicBezTo>
                      <a:pt x="21833" y="5651"/>
                      <a:pt x="22072" y="4843"/>
                      <a:pt x="22123" y="3997"/>
                    </a:cubicBezTo>
                    <a:cubicBezTo>
                      <a:pt x="22173" y="3378"/>
                      <a:pt x="22123" y="2785"/>
                      <a:pt x="21946" y="2204"/>
                    </a:cubicBezTo>
                    <a:cubicBezTo>
                      <a:pt x="21630" y="1105"/>
                      <a:pt x="20885" y="423"/>
                      <a:pt x="19800" y="120"/>
                    </a:cubicBezTo>
                    <a:cubicBezTo>
                      <a:pt x="19539" y="47"/>
                      <a:pt x="19270" y="0"/>
                      <a:pt x="189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a:off x="3339625" y="3330100"/>
                <a:ext cx="614325" cy="574300"/>
              </a:xfrm>
              <a:custGeom>
                <a:rect b="b" l="l" r="r" t="t"/>
                <a:pathLst>
                  <a:path extrusionOk="0" h="22972" w="24573">
                    <a:moveTo>
                      <a:pt x="10998" y="1"/>
                    </a:moveTo>
                    <a:cubicBezTo>
                      <a:pt x="10828" y="1"/>
                      <a:pt x="10655" y="11"/>
                      <a:pt x="10481" y="30"/>
                    </a:cubicBezTo>
                    <a:cubicBezTo>
                      <a:pt x="9951" y="93"/>
                      <a:pt x="9446" y="257"/>
                      <a:pt x="8979" y="522"/>
                    </a:cubicBezTo>
                    <a:cubicBezTo>
                      <a:pt x="8208" y="951"/>
                      <a:pt x="7602" y="1532"/>
                      <a:pt x="7211" y="2328"/>
                    </a:cubicBezTo>
                    <a:cubicBezTo>
                      <a:pt x="6769" y="3186"/>
                      <a:pt x="6592" y="4096"/>
                      <a:pt x="6592" y="5043"/>
                    </a:cubicBezTo>
                    <a:cubicBezTo>
                      <a:pt x="6579" y="5522"/>
                      <a:pt x="6680" y="5964"/>
                      <a:pt x="6857" y="6394"/>
                    </a:cubicBezTo>
                    <a:cubicBezTo>
                      <a:pt x="6882" y="6432"/>
                      <a:pt x="6895" y="6469"/>
                      <a:pt x="6908" y="6507"/>
                    </a:cubicBezTo>
                    <a:cubicBezTo>
                      <a:pt x="6933" y="6583"/>
                      <a:pt x="6895" y="6634"/>
                      <a:pt x="6819" y="6634"/>
                    </a:cubicBezTo>
                    <a:cubicBezTo>
                      <a:pt x="6769" y="6634"/>
                      <a:pt x="6706" y="6634"/>
                      <a:pt x="6643" y="6621"/>
                    </a:cubicBezTo>
                    <a:cubicBezTo>
                      <a:pt x="6441" y="6596"/>
                      <a:pt x="6238" y="6570"/>
                      <a:pt x="6036" y="6545"/>
                    </a:cubicBezTo>
                    <a:cubicBezTo>
                      <a:pt x="5746" y="6520"/>
                      <a:pt x="5456" y="6482"/>
                      <a:pt x="5165" y="6482"/>
                    </a:cubicBezTo>
                    <a:cubicBezTo>
                      <a:pt x="5082" y="6479"/>
                      <a:pt x="4998" y="6477"/>
                      <a:pt x="4913" y="6477"/>
                    </a:cubicBezTo>
                    <a:cubicBezTo>
                      <a:pt x="4639" y="6477"/>
                      <a:pt x="4362" y="6494"/>
                      <a:pt x="4092" y="6533"/>
                    </a:cubicBezTo>
                    <a:cubicBezTo>
                      <a:pt x="3625" y="6596"/>
                      <a:pt x="3183" y="6697"/>
                      <a:pt x="2766" y="6911"/>
                    </a:cubicBezTo>
                    <a:cubicBezTo>
                      <a:pt x="1705" y="7429"/>
                      <a:pt x="922" y="8225"/>
                      <a:pt x="443" y="9310"/>
                    </a:cubicBezTo>
                    <a:cubicBezTo>
                      <a:pt x="102" y="10081"/>
                      <a:pt x="1" y="10876"/>
                      <a:pt x="152" y="11710"/>
                    </a:cubicBezTo>
                    <a:cubicBezTo>
                      <a:pt x="291" y="12429"/>
                      <a:pt x="582" y="13086"/>
                      <a:pt x="1011" y="13667"/>
                    </a:cubicBezTo>
                    <a:cubicBezTo>
                      <a:pt x="1428" y="14248"/>
                      <a:pt x="1971" y="14664"/>
                      <a:pt x="2627" y="14929"/>
                    </a:cubicBezTo>
                    <a:cubicBezTo>
                      <a:pt x="2880" y="15031"/>
                      <a:pt x="3145" y="15094"/>
                      <a:pt x="3410" y="15169"/>
                    </a:cubicBezTo>
                    <a:cubicBezTo>
                      <a:pt x="3486" y="15195"/>
                      <a:pt x="3549" y="15220"/>
                      <a:pt x="3625" y="15245"/>
                    </a:cubicBezTo>
                    <a:cubicBezTo>
                      <a:pt x="3700" y="15283"/>
                      <a:pt x="3726" y="15334"/>
                      <a:pt x="3713" y="15409"/>
                    </a:cubicBezTo>
                    <a:cubicBezTo>
                      <a:pt x="3700" y="15472"/>
                      <a:pt x="3675" y="15523"/>
                      <a:pt x="3663" y="15586"/>
                    </a:cubicBezTo>
                    <a:cubicBezTo>
                      <a:pt x="3562" y="15864"/>
                      <a:pt x="3473" y="16129"/>
                      <a:pt x="3372" y="16407"/>
                    </a:cubicBezTo>
                    <a:cubicBezTo>
                      <a:pt x="3221" y="16836"/>
                      <a:pt x="3107" y="17278"/>
                      <a:pt x="3019" y="17720"/>
                    </a:cubicBezTo>
                    <a:cubicBezTo>
                      <a:pt x="2918" y="18212"/>
                      <a:pt x="2918" y="18705"/>
                      <a:pt x="2955" y="19197"/>
                    </a:cubicBezTo>
                    <a:cubicBezTo>
                      <a:pt x="2981" y="19614"/>
                      <a:pt x="3107" y="20006"/>
                      <a:pt x="3258" y="20397"/>
                    </a:cubicBezTo>
                    <a:cubicBezTo>
                      <a:pt x="3511" y="21041"/>
                      <a:pt x="3865" y="21609"/>
                      <a:pt x="4395" y="22076"/>
                    </a:cubicBezTo>
                    <a:cubicBezTo>
                      <a:pt x="5039" y="22645"/>
                      <a:pt x="5797" y="22948"/>
                      <a:pt x="6668" y="22960"/>
                    </a:cubicBezTo>
                    <a:cubicBezTo>
                      <a:pt x="7198" y="22960"/>
                      <a:pt x="7716" y="22847"/>
                      <a:pt x="8221" y="22657"/>
                    </a:cubicBezTo>
                    <a:cubicBezTo>
                      <a:pt x="9080" y="22342"/>
                      <a:pt x="9825" y="21849"/>
                      <a:pt x="10481" y="21205"/>
                    </a:cubicBezTo>
                    <a:cubicBezTo>
                      <a:pt x="10847" y="20852"/>
                      <a:pt x="11163" y="20460"/>
                      <a:pt x="11466" y="20056"/>
                    </a:cubicBezTo>
                    <a:cubicBezTo>
                      <a:pt x="11612" y="19874"/>
                      <a:pt x="11681" y="19783"/>
                      <a:pt x="11740" y="19783"/>
                    </a:cubicBezTo>
                    <a:cubicBezTo>
                      <a:pt x="11803" y="19783"/>
                      <a:pt x="11853" y="19890"/>
                      <a:pt x="11971" y="20107"/>
                    </a:cubicBezTo>
                    <a:cubicBezTo>
                      <a:pt x="12236" y="20586"/>
                      <a:pt x="12501" y="21054"/>
                      <a:pt x="12817" y="21508"/>
                    </a:cubicBezTo>
                    <a:cubicBezTo>
                      <a:pt x="13044" y="21849"/>
                      <a:pt x="13310" y="22165"/>
                      <a:pt x="13651" y="22405"/>
                    </a:cubicBezTo>
                    <a:cubicBezTo>
                      <a:pt x="14180" y="22799"/>
                      <a:pt x="14777" y="22972"/>
                      <a:pt x="15414" y="22972"/>
                    </a:cubicBezTo>
                    <a:cubicBezTo>
                      <a:pt x="15553" y="22972"/>
                      <a:pt x="15693" y="22963"/>
                      <a:pt x="15835" y="22948"/>
                    </a:cubicBezTo>
                    <a:cubicBezTo>
                      <a:pt x="16744" y="22834"/>
                      <a:pt x="17451" y="22379"/>
                      <a:pt x="17969" y="21622"/>
                    </a:cubicBezTo>
                    <a:cubicBezTo>
                      <a:pt x="18424" y="20940"/>
                      <a:pt x="18588" y="20182"/>
                      <a:pt x="18588" y="19387"/>
                    </a:cubicBezTo>
                    <a:cubicBezTo>
                      <a:pt x="18575" y="18831"/>
                      <a:pt x="18499" y="18288"/>
                      <a:pt x="18386" y="17758"/>
                    </a:cubicBezTo>
                    <a:cubicBezTo>
                      <a:pt x="18323" y="17518"/>
                      <a:pt x="18259" y="17278"/>
                      <a:pt x="18196" y="17038"/>
                    </a:cubicBezTo>
                    <a:cubicBezTo>
                      <a:pt x="18196" y="16988"/>
                      <a:pt x="18158" y="16937"/>
                      <a:pt x="18209" y="16899"/>
                    </a:cubicBezTo>
                    <a:cubicBezTo>
                      <a:pt x="18221" y="16887"/>
                      <a:pt x="18234" y="16883"/>
                      <a:pt x="18248" y="16883"/>
                    </a:cubicBezTo>
                    <a:cubicBezTo>
                      <a:pt x="18279" y="16883"/>
                      <a:pt x="18313" y="16903"/>
                      <a:pt x="18348" y="16912"/>
                    </a:cubicBezTo>
                    <a:cubicBezTo>
                      <a:pt x="18386" y="16925"/>
                      <a:pt x="18411" y="16937"/>
                      <a:pt x="18449" y="16962"/>
                    </a:cubicBezTo>
                    <a:cubicBezTo>
                      <a:pt x="18739" y="17076"/>
                      <a:pt x="19042" y="17202"/>
                      <a:pt x="19345" y="17316"/>
                    </a:cubicBezTo>
                    <a:cubicBezTo>
                      <a:pt x="19989" y="17556"/>
                      <a:pt x="20646" y="17758"/>
                      <a:pt x="21340" y="17796"/>
                    </a:cubicBezTo>
                    <a:cubicBezTo>
                      <a:pt x="21459" y="17805"/>
                      <a:pt x="21576" y="17810"/>
                      <a:pt x="21693" y="17810"/>
                    </a:cubicBezTo>
                    <a:cubicBezTo>
                      <a:pt x="22063" y="17810"/>
                      <a:pt x="22425" y="17762"/>
                      <a:pt x="22780" y="17657"/>
                    </a:cubicBezTo>
                    <a:cubicBezTo>
                      <a:pt x="23676" y="17392"/>
                      <a:pt x="24219" y="16798"/>
                      <a:pt x="24459" y="15914"/>
                    </a:cubicBezTo>
                    <a:cubicBezTo>
                      <a:pt x="24535" y="15662"/>
                      <a:pt x="24573" y="15397"/>
                      <a:pt x="24560" y="15132"/>
                    </a:cubicBezTo>
                    <a:cubicBezTo>
                      <a:pt x="24497" y="14412"/>
                      <a:pt x="24257" y="13743"/>
                      <a:pt x="23853" y="13136"/>
                    </a:cubicBezTo>
                    <a:cubicBezTo>
                      <a:pt x="23348" y="12366"/>
                      <a:pt x="22679" y="11760"/>
                      <a:pt x="21871" y="11293"/>
                    </a:cubicBezTo>
                    <a:cubicBezTo>
                      <a:pt x="21719" y="11205"/>
                      <a:pt x="21568" y="11129"/>
                      <a:pt x="21416" y="11040"/>
                    </a:cubicBezTo>
                    <a:cubicBezTo>
                      <a:pt x="21303" y="10990"/>
                      <a:pt x="21303" y="10952"/>
                      <a:pt x="21378" y="10851"/>
                    </a:cubicBezTo>
                    <a:cubicBezTo>
                      <a:pt x="21441" y="10775"/>
                      <a:pt x="21517" y="10712"/>
                      <a:pt x="21580" y="10649"/>
                    </a:cubicBezTo>
                    <a:cubicBezTo>
                      <a:pt x="21770" y="10485"/>
                      <a:pt x="21959" y="10321"/>
                      <a:pt x="22098" y="10119"/>
                    </a:cubicBezTo>
                    <a:cubicBezTo>
                      <a:pt x="22679" y="9348"/>
                      <a:pt x="22957" y="8477"/>
                      <a:pt x="22881" y="7505"/>
                    </a:cubicBezTo>
                    <a:cubicBezTo>
                      <a:pt x="22843" y="6924"/>
                      <a:pt x="22679" y="6381"/>
                      <a:pt x="22426" y="5863"/>
                    </a:cubicBezTo>
                    <a:cubicBezTo>
                      <a:pt x="22262" y="5522"/>
                      <a:pt x="22048" y="5207"/>
                      <a:pt x="21770" y="4954"/>
                    </a:cubicBezTo>
                    <a:cubicBezTo>
                      <a:pt x="21164" y="4361"/>
                      <a:pt x="20444" y="3944"/>
                      <a:pt x="19611" y="3717"/>
                    </a:cubicBezTo>
                    <a:cubicBezTo>
                      <a:pt x="19359" y="3646"/>
                      <a:pt x="19092" y="3608"/>
                      <a:pt x="18828" y="3608"/>
                    </a:cubicBezTo>
                    <a:cubicBezTo>
                      <a:pt x="18760" y="3608"/>
                      <a:pt x="18693" y="3611"/>
                      <a:pt x="18626" y="3616"/>
                    </a:cubicBezTo>
                    <a:cubicBezTo>
                      <a:pt x="18272" y="3641"/>
                      <a:pt x="17918" y="3717"/>
                      <a:pt x="17578" y="3843"/>
                    </a:cubicBezTo>
                    <a:cubicBezTo>
                      <a:pt x="16782" y="4146"/>
                      <a:pt x="16100" y="4626"/>
                      <a:pt x="15532" y="5270"/>
                    </a:cubicBezTo>
                    <a:cubicBezTo>
                      <a:pt x="15481" y="5320"/>
                      <a:pt x="15431" y="5383"/>
                      <a:pt x="15355" y="5472"/>
                    </a:cubicBezTo>
                    <a:cubicBezTo>
                      <a:pt x="15330" y="5371"/>
                      <a:pt x="15305" y="5295"/>
                      <a:pt x="15292" y="5232"/>
                    </a:cubicBezTo>
                    <a:cubicBezTo>
                      <a:pt x="15229" y="4765"/>
                      <a:pt x="15141" y="4310"/>
                      <a:pt x="15027" y="3856"/>
                    </a:cubicBezTo>
                    <a:cubicBezTo>
                      <a:pt x="14863" y="3237"/>
                      <a:pt x="14661" y="2643"/>
                      <a:pt x="14358" y="2075"/>
                    </a:cubicBezTo>
                    <a:cubicBezTo>
                      <a:pt x="14092" y="1583"/>
                      <a:pt x="13777" y="1141"/>
                      <a:pt x="13322" y="787"/>
                    </a:cubicBezTo>
                    <a:cubicBezTo>
                      <a:pt x="12629" y="241"/>
                      <a:pt x="11840" y="1"/>
                      <a:pt x="109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2496450" y="3883250"/>
                <a:ext cx="847950" cy="836975"/>
              </a:xfrm>
              <a:custGeom>
                <a:rect b="b" l="l" r="r" t="t"/>
                <a:pathLst>
                  <a:path extrusionOk="0" h="33479" w="33918">
                    <a:moveTo>
                      <a:pt x="19716" y="1"/>
                    </a:moveTo>
                    <a:cubicBezTo>
                      <a:pt x="19590" y="1"/>
                      <a:pt x="19463" y="9"/>
                      <a:pt x="19333" y="26"/>
                    </a:cubicBezTo>
                    <a:cubicBezTo>
                      <a:pt x="18815" y="102"/>
                      <a:pt x="18335" y="279"/>
                      <a:pt x="17881" y="544"/>
                    </a:cubicBezTo>
                    <a:cubicBezTo>
                      <a:pt x="17010" y="1049"/>
                      <a:pt x="16265" y="1718"/>
                      <a:pt x="15621" y="2488"/>
                    </a:cubicBezTo>
                    <a:cubicBezTo>
                      <a:pt x="14446" y="3890"/>
                      <a:pt x="13689" y="5468"/>
                      <a:pt x="13398" y="7261"/>
                    </a:cubicBezTo>
                    <a:cubicBezTo>
                      <a:pt x="13386" y="7362"/>
                      <a:pt x="13360" y="7476"/>
                      <a:pt x="13322" y="7577"/>
                    </a:cubicBezTo>
                    <a:cubicBezTo>
                      <a:pt x="13305" y="7648"/>
                      <a:pt x="13256" y="7688"/>
                      <a:pt x="13198" y="7688"/>
                    </a:cubicBezTo>
                    <a:cubicBezTo>
                      <a:pt x="13173" y="7688"/>
                      <a:pt x="13147" y="7681"/>
                      <a:pt x="13120" y="7665"/>
                    </a:cubicBezTo>
                    <a:cubicBezTo>
                      <a:pt x="12994" y="7577"/>
                      <a:pt x="12868" y="7489"/>
                      <a:pt x="12742" y="7400"/>
                    </a:cubicBezTo>
                    <a:cubicBezTo>
                      <a:pt x="11959" y="6857"/>
                      <a:pt x="11176" y="6302"/>
                      <a:pt x="10292" y="5910"/>
                    </a:cubicBezTo>
                    <a:cubicBezTo>
                      <a:pt x="9547" y="5569"/>
                      <a:pt x="8751" y="5342"/>
                      <a:pt x="7931" y="5304"/>
                    </a:cubicBezTo>
                    <a:cubicBezTo>
                      <a:pt x="7809" y="5296"/>
                      <a:pt x="7688" y="5292"/>
                      <a:pt x="7568" y="5292"/>
                    </a:cubicBezTo>
                    <a:cubicBezTo>
                      <a:pt x="6566" y="5292"/>
                      <a:pt x="5619" y="5574"/>
                      <a:pt x="4774" y="6138"/>
                    </a:cubicBezTo>
                    <a:cubicBezTo>
                      <a:pt x="3448" y="7021"/>
                      <a:pt x="2552" y="8234"/>
                      <a:pt x="2046" y="9736"/>
                    </a:cubicBezTo>
                    <a:cubicBezTo>
                      <a:pt x="1844" y="10342"/>
                      <a:pt x="1731" y="10974"/>
                      <a:pt x="1769" y="11618"/>
                    </a:cubicBezTo>
                    <a:cubicBezTo>
                      <a:pt x="1844" y="12691"/>
                      <a:pt x="2185" y="13663"/>
                      <a:pt x="2779" y="14560"/>
                    </a:cubicBezTo>
                    <a:cubicBezTo>
                      <a:pt x="3069" y="14989"/>
                      <a:pt x="3385" y="15393"/>
                      <a:pt x="3751" y="15759"/>
                    </a:cubicBezTo>
                    <a:cubicBezTo>
                      <a:pt x="4042" y="16050"/>
                      <a:pt x="4345" y="16328"/>
                      <a:pt x="4635" y="16618"/>
                    </a:cubicBezTo>
                    <a:cubicBezTo>
                      <a:pt x="4900" y="16896"/>
                      <a:pt x="4888" y="16972"/>
                      <a:pt x="4584" y="17237"/>
                    </a:cubicBezTo>
                    <a:cubicBezTo>
                      <a:pt x="4547" y="17262"/>
                      <a:pt x="4509" y="17287"/>
                      <a:pt x="4471" y="17312"/>
                    </a:cubicBezTo>
                    <a:cubicBezTo>
                      <a:pt x="4218" y="17514"/>
                      <a:pt x="3978" y="17717"/>
                      <a:pt x="3726" y="17906"/>
                    </a:cubicBezTo>
                    <a:cubicBezTo>
                      <a:pt x="2993" y="18474"/>
                      <a:pt x="2274" y="19068"/>
                      <a:pt x="1642" y="19749"/>
                    </a:cubicBezTo>
                    <a:cubicBezTo>
                      <a:pt x="1200" y="20242"/>
                      <a:pt x="822" y="20772"/>
                      <a:pt x="582" y="21378"/>
                    </a:cubicBezTo>
                    <a:cubicBezTo>
                      <a:pt x="152" y="22477"/>
                      <a:pt x="1" y="23613"/>
                      <a:pt x="203" y="24775"/>
                    </a:cubicBezTo>
                    <a:cubicBezTo>
                      <a:pt x="380" y="25760"/>
                      <a:pt x="809" y="26619"/>
                      <a:pt x="1567" y="27288"/>
                    </a:cubicBezTo>
                    <a:cubicBezTo>
                      <a:pt x="2034" y="27692"/>
                      <a:pt x="2564" y="27995"/>
                      <a:pt x="3132" y="28210"/>
                    </a:cubicBezTo>
                    <a:cubicBezTo>
                      <a:pt x="4066" y="28569"/>
                      <a:pt x="5019" y="28762"/>
                      <a:pt x="5995" y="28762"/>
                    </a:cubicBezTo>
                    <a:cubicBezTo>
                      <a:pt x="6392" y="28762"/>
                      <a:pt x="6793" y="28730"/>
                      <a:pt x="7198" y="28664"/>
                    </a:cubicBezTo>
                    <a:cubicBezTo>
                      <a:pt x="8499" y="28449"/>
                      <a:pt x="9635" y="27919"/>
                      <a:pt x="10582" y="26997"/>
                    </a:cubicBezTo>
                    <a:cubicBezTo>
                      <a:pt x="10696" y="26884"/>
                      <a:pt x="10810" y="26770"/>
                      <a:pt x="10936" y="26644"/>
                    </a:cubicBezTo>
                    <a:cubicBezTo>
                      <a:pt x="10986" y="26593"/>
                      <a:pt x="11037" y="26543"/>
                      <a:pt x="11087" y="26480"/>
                    </a:cubicBezTo>
                    <a:cubicBezTo>
                      <a:pt x="11214" y="26348"/>
                      <a:pt x="11331" y="26283"/>
                      <a:pt x="11438" y="26283"/>
                    </a:cubicBezTo>
                    <a:cubicBezTo>
                      <a:pt x="11577" y="26283"/>
                      <a:pt x="11700" y="26392"/>
                      <a:pt x="11807" y="26606"/>
                    </a:cubicBezTo>
                    <a:cubicBezTo>
                      <a:pt x="12009" y="26997"/>
                      <a:pt x="12199" y="27389"/>
                      <a:pt x="12401" y="27780"/>
                    </a:cubicBezTo>
                    <a:cubicBezTo>
                      <a:pt x="12704" y="28323"/>
                      <a:pt x="12994" y="28879"/>
                      <a:pt x="13310" y="29409"/>
                    </a:cubicBezTo>
                    <a:cubicBezTo>
                      <a:pt x="13853" y="30318"/>
                      <a:pt x="14509" y="31126"/>
                      <a:pt x="15292" y="31833"/>
                    </a:cubicBezTo>
                    <a:cubicBezTo>
                      <a:pt x="15936" y="32402"/>
                      <a:pt x="16643" y="32869"/>
                      <a:pt x="17451" y="33159"/>
                    </a:cubicBezTo>
                    <a:cubicBezTo>
                      <a:pt x="18055" y="33370"/>
                      <a:pt x="18652" y="33478"/>
                      <a:pt x="19241" y="33478"/>
                    </a:cubicBezTo>
                    <a:cubicBezTo>
                      <a:pt x="19995" y="33478"/>
                      <a:pt x="20737" y="33301"/>
                      <a:pt x="21467" y="32932"/>
                    </a:cubicBezTo>
                    <a:cubicBezTo>
                      <a:pt x="22439" y="32452"/>
                      <a:pt x="23159" y="31707"/>
                      <a:pt x="23740" y="30811"/>
                    </a:cubicBezTo>
                    <a:cubicBezTo>
                      <a:pt x="24245" y="30028"/>
                      <a:pt x="24586" y="29169"/>
                      <a:pt x="24838" y="28273"/>
                    </a:cubicBezTo>
                    <a:cubicBezTo>
                      <a:pt x="25040" y="27528"/>
                      <a:pt x="25154" y="26757"/>
                      <a:pt x="25230" y="25987"/>
                    </a:cubicBezTo>
                    <a:cubicBezTo>
                      <a:pt x="25318" y="25166"/>
                      <a:pt x="25305" y="24346"/>
                      <a:pt x="25255" y="23538"/>
                    </a:cubicBezTo>
                    <a:cubicBezTo>
                      <a:pt x="25230" y="23108"/>
                      <a:pt x="25204" y="22679"/>
                      <a:pt x="25192" y="22262"/>
                    </a:cubicBezTo>
                    <a:cubicBezTo>
                      <a:pt x="25192" y="22149"/>
                      <a:pt x="25204" y="22048"/>
                      <a:pt x="25217" y="21947"/>
                    </a:cubicBezTo>
                    <a:cubicBezTo>
                      <a:pt x="25230" y="21808"/>
                      <a:pt x="25318" y="21732"/>
                      <a:pt x="25444" y="21694"/>
                    </a:cubicBezTo>
                    <a:cubicBezTo>
                      <a:pt x="25548" y="21664"/>
                      <a:pt x="25656" y="21652"/>
                      <a:pt x="25763" y="21652"/>
                    </a:cubicBezTo>
                    <a:cubicBezTo>
                      <a:pt x="25839" y="21652"/>
                      <a:pt x="25914" y="21658"/>
                      <a:pt x="25987" y="21669"/>
                    </a:cubicBezTo>
                    <a:cubicBezTo>
                      <a:pt x="26581" y="21745"/>
                      <a:pt x="27174" y="21719"/>
                      <a:pt x="27755" y="21732"/>
                    </a:cubicBezTo>
                    <a:cubicBezTo>
                      <a:pt x="27963" y="21732"/>
                      <a:pt x="28169" y="21735"/>
                      <a:pt x="28374" y="21735"/>
                    </a:cubicBezTo>
                    <a:cubicBezTo>
                      <a:pt x="28579" y="21735"/>
                      <a:pt x="28784" y="21732"/>
                      <a:pt x="28993" y="21719"/>
                    </a:cubicBezTo>
                    <a:cubicBezTo>
                      <a:pt x="29687" y="21681"/>
                      <a:pt x="30382" y="21593"/>
                      <a:pt x="31051" y="21366"/>
                    </a:cubicBezTo>
                    <a:cubicBezTo>
                      <a:pt x="32061" y="21037"/>
                      <a:pt x="32781" y="20393"/>
                      <a:pt x="33248" y="19446"/>
                    </a:cubicBezTo>
                    <a:cubicBezTo>
                      <a:pt x="33803" y="18335"/>
                      <a:pt x="33917" y="17161"/>
                      <a:pt x="33715" y="15949"/>
                    </a:cubicBezTo>
                    <a:cubicBezTo>
                      <a:pt x="33450" y="14332"/>
                      <a:pt x="32579" y="13082"/>
                      <a:pt x="31265" y="12148"/>
                    </a:cubicBezTo>
                    <a:cubicBezTo>
                      <a:pt x="30180" y="11365"/>
                      <a:pt x="28942" y="10961"/>
                      <a:pt x="27641" y="10746"/>
                    </a:cubicBezTo>
                    <a:cubicBezTo>
                      <a:pt x="27200" y="10683"/>
                      <a:pt x="26770" y="10671"/>
                      <a:pt x="26328" y="10620"/>
                    </a:cubicBezTo>
                    <a:cubicBezTo>
                      <a:pt x="26086" y="10598"/>
                      <a:pt x="25848" y="10585"/>
                      <a:pt x="25612" y="10585"/>
                    </a:cubicBezTo>
                    <a:cubicBezTo>
                      <a:pt x="25442" y="10585"/>
                      <a:pt x="25273" y="10592"/>
                      <a:pt x="25103" y="10608"/>
                    </a:cubicBezTo>
                    <a:cubicBezTo>
                      <a:pt x="24434" y="10683"/>
                      <a:pt x="23765" y="10658"/>
                      <a:pt x="23096" y="10671"/>
                    </a:cubicBezTo>
                    <a:cubicBezTo>
                      <a:pt x="23069" y="10674"/>
                      <a:pt x="23041" y="10676"/>
                      <a:pt x="23012" y="10676"/>
                    </a:cubicBezTo>
                    <a:cubicBezTo>
                      <a:pt x="22935" y="10676"/>
                      <a:pt x="22854" y="10664"/>
                      <a:pt x="22780" y="10645"/>
                    </a:cubicBezTo>
                    <a:cubicBezTo>
                      <a:pt x="22666" y="10633"/>
                      <a:pt x="22591" y="10544"/>
                      <a:pt x="22591" y="10431"/>
                    </a:cubicBezTo>
                    <a:cubicBezTo>
                      <a:pt x="22591" y="10380"/>
                      <a:pt x="22591" y="10330"/>
                      <a:pt x="22603" y="10292"/>
                    </a:cubicBezTo>
                    <a:cubicBezTo>
                      <a:pt x="22666" y="9825"/>
                      <a:pt x="22717" y="9357"/>
                      <a:pt x="22793" y="8890"/>
                    </a:cubicBezTo>
                    <a:cubicBezTo>
                      <a:pt x="22919" y="8082"/>
                      <a:pt x="23020" y="7261"/>
                      <a:pt x="23083" y="6453"/>
                    </a:cubicBezTo>
                    <a:cubicBezTo>
                      <a:pt x="23134" y="5658"/>
                      <a:pt x="23096" y="4875"/>
                      <a:pt x="22982" y="4092"/>
                    </a:cubicBezTo>
                    <a:cubicBezTo>
                      <a:pt x="22856" y="3284"/>
                      <a:pt x="22666" y="2476"/>
                      <a:pt x="22275" y="1743"/>
                    </a:cubicBezTo>
                    <a:cubicBezTo>
                      <a:pt x="22048" y="1327"/>
                      <a:pt x="21770" y="948"/>
                      <a:pt x="21404" y="645"/>
                    </a:cubicBezTo>
                    <a:cubicBezTo>
                      <a:pt x="20909" y="213"/>
                      <a:pt x="20344" y="1"/>
                      <a:pt x="197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2974075" y="2859200"/>
                <a:ext cx="266450" cy="280300"/>
              </a:xfrm>
              <a:custGeom>
                <a:rect b="b" l="l" r="r" t="t"/>
                <a:pathLst>
                  <a:path extrusionOk="0" h="11212" w="10658">
                    <a:moveTo>
                      <a:pt x="5902" y="0"/>
                    </a:moveTo>
                    <a:cubicBezTo>
                      <a:pt x="5717" y="0"/>
                      <a:pt x="5525" y="46"/>
                      <a:pt x="5329" y="140"/>
                    </a:cubicBezTo>
                    <a:cubicBezTo>
                      <a:pt x="5014" y="279"/>
                      <a:pt x="4761" y="506"/>
                      <a:pt x="4559" y="784"/>
                    </a:cubicBezTo>
                    <a:cubicBezTo>
                      <a:pt x="4281" y="1150"/>
                      <a:pt x="4092" y="1554"/>
                      <a:pt x="3991" y="1983"/>
                    </a:cubicBezTo>
                    <a:cubicBezTo>
                      <a:pt x="3953" y="2110"/>
                      <a:pt x="3940" y="2223"/>
                      <a:pt x="3902" y="2337"/>
                    </a:cubicBezTo>
                    <a:cubicBezTo>
                      <a:pt x="3878" y="2443"/>
                      <a:pt x="3848" y="2491"/>
                      <a:pt x="3785" y="2491"/>
                    </a:cubicBezTo>
                    <a:cubicBezTo>
                      <a:pt x="3751" y="2491"/>
                      <a:pt x="3708" y="2477"/>
                      <a:pt x="3650" y="2451"/>
                    </a:cubicBezTo>
                    <a:cubicBezTo>
                      <a:pt x="3524" y="2400"/>
                      <a:pt x="3410" y="2350"/>
                      <a:pt x="3284" y="2299"/>
                    </a:cubicBezTo>
                    <a:cubicBezTo>
                      <a:pt x="3003" y="2191"/>
                      <a:pt x="2723" y="2129"/>
                      <a:pt x="2387" y="2129"/>
                    </a:cubicBezTo>
                    <a:cubicBezTo>
                      <a:pt x="2330" y="2129"/>
                      <a:pt x="2271" y="2131"/>
                      <a:pt x="2210" y="2135"/>
                    </a:cubicBezTo>
                    <a:cubicBezTo>
                      <a:pt x="2177" y="2135"/>
                      <a:pt x="2115" y="2129"/>
                      <a:pt x="2040" y="2129"/>
                    </a:cubicBezTo>
                    <a:cubicBezTo>
                      <a:pt x="2003" y="2129"/>
                      <a:pt x="1962" y="2131"/>
                      <a:pt x="1920" y="2135"/>
                    </a:cubicBezTo>
                    <a:cubicBezTo>
                      <a:pt x="1415" y="2185"/>
                      <a:pt x="973" y="2375"/>
                      <a:pt x="619" y="2741"/>
                    </a:cubicBezTo>
                    <a:cubicBezTo>
                      <a:pt x="51" y="3309"/>
                      <a:pt x="1" y="4168"/>
                      <a:pt x="455" y="4875"/>
                    </a:cubicBezTo>
                    <a:cubicBezTo>
                      <a:pt x="796" y="5393"/>
                      <a:pt x="1251" y="5797"/>
                      <a:pt x="1756" y="6138"/>
                    </a:cubicBezTo>
                    <a:cubicBezTo>
                      <a:pt x="2046" y="6327"/>
                      <a:pt x="2046" y="6340"/>
                      <a:pt x="1933" y="6681"/>
                    </a:cubicBezTo>
                    <a:cubicBezTo>
                      <a:pt x="1882" y="6845"/>
                      <a:pt x="1832" y="6996"/>
                      <a:pt x="1781" y="7148"/>
                    </a:cubicBezTo>
                    <a:cubicBezTo>
                      <a:pt x="1693" y="7388"/>
                      <a:pt x="1655" y="7640"/>
                      <a:pt x="1642" y="7893"/>
                    </a:cubicBezTo>
                    <a:cubicBezTo>
                      <a:pt x="1604" y="8411"/>
                      <a:pt x="1768" y="8852"/>
                      <a:pt x="2147" y="9219"/>
                    </a:cubicBezTo>
                    <a:cubicBezTo>
                      <a:pt x="2589" y="9610"/>
                      <a:pt x="3107" y="9799"/>
                      <a:pt x="3688" y="9850"/>
                    </a:cubicBezTo>
                    <a:cubicBezTo>
                      <a:pt x="3778" y="9858"/>
                      <a:pt x="3867" y="9862"/>
                      <a:pt x="3956" y="9862"/>
                    </a:cubicBezTo>
                    <a:cubicBezTo>
                      <a:pt x="4559" y="9862"/>
                      <a:pt x="5116" y="9679"/>
                      <a:pt x="5645" y="9370"/>
                    </a:cubicBezTo>
                    <a:cubicBezTo>
                      <a:pt x="5759" y="9307"/>
                      <a:pt x="5872" y="9244"/>
                      <a:pt x="5998" y="9181"/>
                    </a:cubicBezTo>
                    <a:cubicBezTo>
                      <a:pt x="6029" y="9168"/>
                      <a:pt x="6059" y="9161"/>
                      <a:pt x="6089" y="9161"/>
                    </a:cubicBezTo>
                    <a:cubicBezTo>
                      <a:pt x="6145" y="9161"/>
                      <a:pt x="6197" y="9186"/>
                      <a:pt x="6238" y="9244"/>
                    </a:cubicBezTo>
                    <a:cubicBezTo>
                      <a:pt x="6301" y="9332"/>
                      <a:pt x="6365" y="9446"/>
                      <a:pt x="6415" y="9547"/>
                    </a:cubicBezTo>
                    <a:cubicBezTo>
                      <a:pt x="6554" y="9787"/>
                      <a:pt x="6706" y="10027"/>
                      <a:pt x="6895" y="10241"/>
                    </a:cubicBezTo>
                    <a:cubicBezTo>
                      <a:pt x="7261" y="10671"/>
                      <a:pt x="7690" y="11012"/>
                      <a:pt x="8246" y="11151"/>
                    </a:cubicBezTo>
                    <a:cubicBezTo>
                      <a:pt x="8411" y="11192"/>
                      <a:pt x="8566" y="11212"/>
                      <a:pt x="8711" y="11212"/>
                    </a:cubicBezTo>
                    <a:cubicBezTo>
                      <a:pt x="9280" y="11212"/>
                      <a:pt x="9699" y="10903"/>
                      <a:pt x="9951" y="10330"/>
                    </a:cubicBezTo>
                    <a:cubicBezTo>
                      <a:pt x="10014" y="10191"/>
                      <a:pt x="10064" y="10052"/>
                      <a:pt x="10090" y="9913"/>
                    </a:cubicBezTo>
                    <a:cubicBezTo>
                      <a:pt x="10292" y="8979"/>
                      <a:pt x="10228" y="8082"/>
                      <a:pt x="9862" y="7198"/>
                    </a:cubicBezTo>
                    <a:cubicBezTo>
                      <a:pt x="9837" y="7110"/>
                      <a:pt x="9799" y="7034"/>
                      <a:pt x="9761" y="6958"/>
                    </a:cubicBezTo>
                    <a:cubicBezTo>
                      <a:pt x="9686" y="6820"/>
                      <a:pt x="9711" y="6706"/>
                      <a:pt x="9799" y="6580"/>
                    </a:cubicBezTo>
                    <a:cubicBezTo>
                      <a:pt x="9963" y="6365"/>
                      <a:pt x="10127" y="6150"/>
                      <a:pt x="10266" y="5936"/>
                    </a:cubicBezTo>
                    <a:cubicBezTo>
                      <a:pt x="10532" y="5519"/>
                      <a:pt x="10658" y="5064"/>
                      <a:pt x="10633" y="4572"/>
                    </a:cubicBezTo>
                    <a:cubicBezTo>
                      <a:pt x="10575" y="3628"/>
                      <a:pt x="9877" y="2988"/>
                      <a:pt x="8979" y="2988"/>
                    </a:cubicBezTo>
                    <a:cubicBezTo>
                      <a:pt x="8892" y="2988"/>
                      <a:pt x="8803" y="2994"/>
                      <a:pt x="8713" y="3006"/>
                    </a:cubicBezTo>
                    <a:cubicBezTo>
                      <a:pt x="8511" y="3031"/>
                      <a:pt x="8297" y="3069"/>
                      <a:pt x="8095" y="3107"/>
                    </a:cubicBezTo>
                    <a:cubicBezTo>
                      <a:pt x="8059" y="3112"/>
                      <a:pt x="8027" y="3114"/>
                      <a:pt x="7999" y="3114"/>
                    </a:cubicBezTo>
                    <a:cubicBezTo>
                      <a:pt x="7870" y="3114"/>
                      <a:pt x="7818" y="3061"/>
                      <a:pt x="7766" y="2905"/>
                    </a:cubicBezTo>
                    <a:cubicBezTo>
                      <a:pt x="7728" y="2804"/>
                      <a:pt x="7716" y="2703"/>
                      <a:pt x="7678" y="2602"/>
                    </a:cubicBezTo>
                    <a:cubicBezTo>
                      <a:pt x="7564" y="2198"/>
                      <a:pt x="7451" y="1794"/>
                      <a:pt x="7312" y="1403"/>
                    </a:cubicBezTo>
                    <a:cubicBezTo>
                      <a:pt x="7198" y="1062"/>
                      <a:pt x="7046" y="746"/>
                      <a:pt x="6807" y="468"/>
                    </a:cubicBezTo>
                    <a:cubicBezTo>
                      <a:pt x="6553" y="157"/>
                      <a:pt x="6241" y="0"/>
                      <a:pt x="59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3075400" y="2967575"/>
                <a:ext cx="67900" cy="63400"/>
              </a:xfrm>
              <a:custGeom>
                <a:rect b="b" l="l" r="r" t="t"/>
                <a:pathLst>
                  <a:path extrusionOk="0" h="2536" w="2716">
                    <a:moveTo>
                      <a:pt x="1356" y="0"/>
                    </a:moveTo>
                    <a:cubicBezTo>
                      <a:pt x="1141" y="0"/>
                      <a:pt x="933" y="64"/>
                      <a:pt x="746" y="186"/>
                    </a:cubicBezTo>
                    <a:cubicBezTo>
                      <a:pt x="430" y="401"/>
                      <a:pt x="203" y="679"/>
                      <a:pt x="89" y="1058"/>
                    </a:cubicBezTo>
                    <a:cubicBezTo>
                      <a:pt x="1" y="1361"/>
                      <a:pt x="39" y="1651"/>
                      <a:pt x="203" y="1904"/>
                    </a:cubicBezTo>
                    <a:cubicBezTo>
                      <a:pt x="455" y="2320"/>
                      <a:pt x="834" y="2510"/>
                      <a:pt x="1238" y="2535"/>
                    </a:cubicBezTo>
                    <a:cubicBezTo>
                      <a:pt x="1958" y="2535"/>
                      <a:pt x="2514" y="2093"/>
                      <a:pt x="2627" y="1487"/>
                    </a:cubicBezTo>
                    <a:cubicBezTo>
                      <a:pt x="2716" y="919"/>
                      <a:pt x="2299" y="262"/>
                      <a:pt x="1718" y="60"/>
                    </a:cubicBezTo>
                    <a:cubicBezTo>
                      <a:pt x="1597" y="20"/>
                      <a:pt x="1475" y="0"/>
                      <a:pt x="13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2719650" y="4181050"/>
                <a:ext cx="306225" cy="249825"/>
              </a:xfrm>
              <a:custGeom>
                <a:rect b="b" l="l" r="r" t="t"/>
                <a:pathLst>
                  <a:path extrusionOk="0" h="9993" w="12249">
                    <a:moveTo>
                      <a:pt x="6917" y="1"/>
                    </a:moveTo>
                    <a:cubicBezTo>
                      <a:pt x="6478" y="1"/>
                      <a:pt x="6060" y="131"/>
                      <a:pt x="5657" y="337"/>
                    </a:cubicBezTo>
                    <a:cubicBezTo>
                      <a:pt x="5026" y="665"/>
                      <a:pt x="4584" y="1170"/>
                      <a:pt x="4268" y="1789"/>
                    </a:cubicBezTo>
                    <a:cubicBezTo>
                      <a:pt x="4205" y="1915"/>
                      <a:pt x="4142" y="2029"/>
                      <a:pt x="4079" y="2143"/>
                    </a:cubicBezTo>
                    <a:cubicBezTo>
                      <a:pt x="4041" y="2208"/>
                      <a:pt x="3983" y="2246"/>
                      <a:pt x="3915" y="2246"/>
                    </a:cubicBezTo>
                    <a:cubicBezTo>
                      <a:pt x="3891" y="2246"/>
                      <a:pt x="3865" y="2241"/>
                      <a:pt x="3839" y="2231"/>
                    </a:cubicBezTo>
                    <a:cubicBezTo>
                      <a:pt x="3738" y="2181"/>
                      <a:pt x="3624" y="2130"/>
                      <a:pt x="3523" y="2067"/>
                    </a:cubicBezTo>
                    <a:cubicBezTo>
                      <a:pt x="3271" y="1941"/>
                      <a:pt x="3018" y="1827"/>
                      <a:pt x="2740" y="1739"/>
                    </a:cubicBezTo>
                    <a:cubicBezTo>
                      <a:pt x="2447" y="1648"/>
                      <a:pt x="2150" y="1592"/>
                      <a:pt x="1852" y="1592"/>
                    </a:cubicBezTo>
                    <a:cubicBezTo>
                      <a:pt x="1610" y="1592"/>
                      <a:pt x="1367" y="1629"/>
                      <a:pt x="1124" y="1713"/>
                    </a:cubicBezTo>
                    <a:cubicBezTo>
                      <a:pt x="328" y="1979"/>
                      <a:pt x="0" y="2547"/>
                      <a:pt x="126" y="3317"/>
                    </a:cubicBezTo>
                    <a:cubicBezTo>
                      <a:pt x="152" y="3469"/>
                      <a:pt x="190" y="3607"/>
                      <a:pt x="240" y="3746"/>
                    </a:cubicBezTo>
                    <a:cubicBezTo>
                      <a:pt x="568" y="4643"/>
                      <a:pt x="1111" y="5363"/>
                      <a:pt x="1894" y="5906"/>
                    </a:cubicBezTo>
                    <a:cubicBezTo>
                      <a:pt x="1970" y="5956"/>
                      <a:pt x="2046" y="6007"/>
                      <a:pt x="2122" y="6057"/>
                    </a:cubicBezTo>
                    <a:cubicBezTo>
                      <a:pt x="2248" y="6133"/>
                      <a:pt x="2286" y="6246"/>
                      <a:pt x="2273" y="6398"/>
                    </a:cubicBezTo>
                    <a:cubicBezTo>
                      <a:pt x="2260" y="6663"/>
                      <a:pt x="2235" y="6928"/>
                      <a:pt x="2235" y="7193"/>
                    </a:cubicBezTo>
                    <a:cubicBezTo>
                      <a:pt x="2235" y="7686"/>
                      <a:pt x="2374" y="8140"/>
                      <a:pt x="2665" y="8532"/>
                    </a:cubicBezTo>
                    <a:cubicBezTo>
                      <a:pt x="3017" y="9006"/>
                      <a:pt x="3512" y="9251"/>
                      <a:pt x="4017" y="9251"/>
                    </a:cubicBezTo>
                    <a:cubicBezTo>
                      <a:pt x="4400" y="9251"/>
                      <a:pt x="4789" y="9111"/>
                      <a:pt x="5127" y="8822"/>
                    </a:cubicBezTo>
                    <a:cubicBezTo>
                      <a:pt x="5291" y="8683"/>
                      <a:pt x="5442" y="8545"/>
                      <a:pt x="5594" y="8406"/>
                    </a:cubicBezTo>
                    <a:cubicBezTo>
                      <a:pt x="5672" y="8335"/>
                      <a:pt x="5733" y="8300"/>
                      <a:pt x="5794" y="8300"/>
                    </a:cubicBezTo>
                    <a:cubicBezTo>
                      <a:pt x="5853" y="8300"/>
                      <a:pt x="5911" y="8331"/>
                      <a:pt x="5985" y="8393"/>
                    </a:cubicBezTo>
                    <a:cubicBezTo>
                      <a:pt x="6061" y="8456"/>
                      <a:pt x="6137" y="8532"/>
                      <a:pt x="6213" y="8608"/>
                    </a:cubicBezTo>
                    <a:cubicBezTo>
                      <a:pt x="6528" y="8873"/>
                      <a:pt x="6844" y="9151"/>
                      <a:pt x="7160" y="9416"/>
                    </a:cubicBezTo>
                    <a:cubicBezTo>
                      <a:pt x="7450" y="9630"/>
                      <a:pt x="7753" y="9820"/>
                      <a:pt x="8094" y="9921"/>
                    </a:cubicBezTo>
                    <a:cubicBezTo>
                      <a:pt x="8245" y="9969"/>
                      <a:pt x="8390" y="9993"/>
                      <a:pt x="8528" y="9993"/>
                    </a:cubicBezTo>
                    <a:cubicBezTo>
                      <a:pt x="8933" y="9993"/>
                      <a:pt x="9276" y="9789"/>
                      <a:pt x="9521" y="9403"/>
                    </a:cubicBezTo>
                    <a:cubicBezTo>
                      <a:pt x="9710" y="9113"/>
                      <a:pt x="9799" y="8784"/>
                      <a:pt x="9824" y="8431"/>
                    </a:cubicBezTo>
                    <a:cubicBezTo>
                      <a:pt x="9849" y="7989"/>
                      <a:pt x="9799" y="7547"/>
                      <a:pt x="9647" y="7118"/>
                    </a:cubicBezTo>
                    <a:cubicBezTo>
                      <a:pt x="9609" y="7004"/>
                      <a:pt x="9571" y="6890"/>
                      <a:pt x="9534" y="6777"/>
                    </a:cubicBezTo>
                    <a:cubicBezTo>
                      <a:pt x="9470" y="6613"/>
                      <a:pt x="9508" y="6575"/>
                      <a:pt x="9685" y="6537"/>
                    </a:cubicBezTo>
                    <a:cubicBezTo>
                      <a:pt x="9811" y="6512"/>
                      <a:pt x="9950" y="6499"/>
                      <a:pt x="10077" y="6474"/>
                    </a:cubicBezTo>
                    <a:cubicBezTo>
                      <a:pt x="10418" y="6398"/>
                      <a:pt x="10733" y="6284"/>
                      <a:pt x="11074" y="6032"/>
                    </a:cubicBezTo>
                    <a:cubicBezTo>
                      <a:pt x="11112" y="6007"/>
                      <a:pt x="11213" y="5943"/>
                      <a:pt x="11314" y="5880"/>
                    </a:cubicBezTo>
                    <a:cubicBezTo>
                      <a:pt x="11705" y="5565"/>
                      <a:pt x="11983" y="5161"/>
                      <a:pt x="12084" y="4655"/>
                    </a:cubicBezTo>
                    <a:cubicBezTo>
                      <a:pt x="12248" y="3873"/>
                      <a:pt x="11832" y="3115"/>
                      <a:pt x="11061" y="2774"/>
                    </a:cubicBezTo>
                    <a:cubicBezTo>
                      <a:pt x="10506" y="2521"/>
                      <a:pt x="9900" y="2433"/>
                      <a:pt x="9281" y="2420"/>
                    </a:cubicBezTo>
                    <a:cubicBezTo>
                      <a:pt x="8940" y="2408"/>
                      <a:pt x="8928" y="2408"/>
                      <a:pt x="8839" y="2054"/>
                    </a:cubicBezTo>
                    <a:cubicBezTo>
                      <a:pt x="8801" y="1890"/>
                      <a:pt x="8763" y="1739"/>
                      <a:pt x="8725" y="1574"/>
                    </a:cubicBezTo>
                    <a:cubicBezTo>
                      <a:pt x="8662" y="1335"/>
                      <a:pt x="8561" y="1095"/>
                      <a:pt x="8448" y="880"/>
                    </a:cubicBezTo>
                    <a:cubicBezTo>
                      <a:pt x="8183" y="425"/>
                      <a:pt x="7816" y="135"/>
                      <a:pt x="7299" y="34"/>
                    </a:cubicBezTo>
                    <a:cubicBezTo>
                      <a:pt x="7170" y="12"/>
                      <a:pt x="7042" y="1"/>
                      <a:pt x="69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a:off x="2846550" y="4269600"/>
                <a:ext cx="67900" cy="63825"/>
              </a:xfrm>
              <a:custGeom>
                <a:rect b="b" l="l" r="r" t="t"/>
                <a:pathLst>
                  <a:path extrusionOk="0" h="2553" w="2716">
                    <a:moveTo>
                      <a:pt x="1470" y="1"/>
                    </a:moveTo>
                    <a:cubicBezTo>
                      <a:pt x="1245" y="1"/>
                      <a:pt x="1032" y="63"/>
                      <a:pt x="846" y="166"/>
                    </a:cubicBezTo>
                    <a:cubicBezTo>
                      <a:pt x="228" y="558"/>
                      <a:pt x="0" y="1227"/>
                      <a:pt x="240" y="1795"/>
                    </a:cubicBezTo>
                    <a:cubicBezTo>
                      <a:pt x="430" y="2248"/>
                      <a:pt x="954" y="2552"/>
                      <a:pt x="1467" y="2552"/>
                    </a:cubicBezTo>
                    <a:cubicBezTo>
                      <a:pt x="1569" y="2552"/>
                      <a:pt x="1670" y="2540"/>
                      <a:pt x="1768" y="2515"/>
                    </a:cubicBezTo>
                    <a:cubicBezTo>
                      <a:pt x="2122" y="2414"/>
                      <a:pt x="2374" y="2199"/>
                      <a:pt x="2526" y="1884"/>
                    </a:cubicBezTo>
                    <a:cubicBezTo>
                      <a:pt x="2677" y="1530"/>
                      <a:pt x="2715" y="1164"/>
                      <a:pt x="2601" y="798"/>
                    </a:cubicBezTo>
                    <a:cubicBezTo>
                      <a:pt x="2513" y="495"/>
                      <a:pt x="2324" y="267"/>
                      <a:pt x="2046" y="141"/>
                    </a:cubicBezTo>
                    <a:cubicBezTo>
                      <a:pt x="1851" y="44"/>
                      <a:pt x="1656" y="1"/>
                      <a:pt x="147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3472525" y="3473600"/>
                <a:ext cx="346325" cy="287075"/>
              </a:xfrm>
              <a:custGeom>
                <a:rect b="b" l="l" r="r" t="t"/>
                <a:pathLst>
                  <a:path extrusionOk="0" h="11483" w="13853">
                    <a:moveTo>
                      <a:pt x="7186" y="1"/>
                    </a:moveTo>
                    <a:cubicBezTo>
                      <a:pt x="6972" y="1"/>
                      <a:pt x="6756" y="83"/>
                      <a:pt x="6554" y="250"/>
                    </a:cubicBezTo>
                    <a:cubicBezTo>
                      <a:pt x="6453" y="325"/>
                      <a:pt x="6352" y="426"/>
                      <a:pt x="6276" y="540"/>
                    </a:cubicBezTo>
                    <a:cubicBezTo>
                      <a:pt x="6112" y="742"/>
                      <a:pt x="5986" y="982"/>
                      <a:pt x="5872" y="1234"/>
                    </a:cubicBezTo>
                    <a:cubicBezTo>
                      <a:pt x="5822" y="1361"/>
                      <a:pt x="5771" y="1474"/>
                      <a:pt x="5721" y="1601"/>
                    </a:cubicBezTo>
                    <a:cubicBezTo>
                      <a:pt x="5658" y="1777"/>
                      <a:pt x="5531" y="1853"/>
                      <a:pt x="5342" y="1853"/>
                    </a:cubicBezTo>
                    <a:cubicBezTo>
                      <a:pt x="5245" y="1849"/>
                      <a:pt x="5147" y="1848"/>
                      <a:pt x="5048" y="1848"/>
                    </a:cubicBezTo>
                    <a:cubicBezTo>
                      <a:pt x="4851" y="1848"/>
                      <a:pt x="4652" y="1853"/>
                      <a:pt x="4458" y="1853"/>
                    </a:cubicBezTo>
                    <a:lnTo>
                      <a:pt x="4458" y="1841"/>
                    </a:lnTo>
                    <a:cubicBezTo>
                      <a:pt x="4290" y="1836"/>
                      <a:pt x="4120" y="1832"/>
                      <a:pt x="3950" y="1832"/>
                    </a:cubicBezTo>
                    <a:cubicBezTo>
                      <a:pt x="3611" y="1832"/>
                      <a:pt x="3271" y="1849"/>
                      <a:pt x="2943" y="1916"/>
                    </a:cubicBezTo>
                    <a:cubicBezTo>
                      <a:pt x="2324" y="2055"/>
                      <a:pt x="1743" y="2270"/>
                      <a:pt x="1226" y="2649"/>
                    </a:cubicBezTo>
                    <a:cubicBezTo>
                      <a:pt x="203" y="3406"/>
                      <a:pt x="1" y="4694"/>
                      <a:pt x="746" y="5730"/>
                    </a:cubicBezTo>
                    <a:cubicBezTo>
                      <a:pt x="1023" y="6121"/>
                      <a:pt x="1390" y="6437"/>
                      <a:pt x="1806" y="6664"/>
                    </a:cubicBezTo>
                    <a:cubicBezTo>
                      <a:pt x="2173" y="6879"/>
                      <a:pt x="2539" y="7056"/>
                      <a:pt x="2943" y="7182"/>
                    </a:cubicBezTo>
                    <a:cubicBezTo>
                      <a:pt x="3056" y="7220"/>
                      <a:pt x="3157" y="7270"/>
                      <a:pt x="3284" y="7308"/>
                    </a:cubicBezTo>
                    <a:cubicBezTo>
                      <a:pt x="3435" y="7359"/>
                      <a:pt x="3524" y="7460"/>
                      <a:pt x="3524" y="7636"/>
                    </a:cubicBezTo>
                    <a:cubicBezTo>
                      <a:pt x="3524" y="7725"/>
                      <a:pt x="3524" y="7813"/>
                      <a:pt x="3524" y="7902"/>
                    </a:cubicBezTo>
                    <a:cubicBezTo>
                      <a:pt x="3524" y="8268"/>
                      <a:pt x="3524" y="8647"/>
                      <a:pt x="3536" y="9013"/>
                    </a:cubicBezTo>
                    <a:cubicBezTo>
                      <a:pt x="3549" y="9392"/>
                      <a:pt x="3637" y="9758"/>
                      <a:pt x="3801" y="10086"/>
                    </a:cubicBezTo>
                    <a:cubicBezTo>
                      <a:pt x="3978" y="10452"/>
                      <a:pt x="4256" y="10717"/>
                      <a:pt x="4610" y="10894"/>
                    </a:cubicBezTo>
                    <a:cubicBezTo>
                      <a:pt x="4946" y="11068"/>
                      <a:pt x="5314" y="11136"/>
                      <a:pt x="5686" y="11136"/>
                    </a:cubicBezTo>
                    <a:cubicBezTo>
                      <a:pt x="5718" y="11136"/>
                      <a:pt x="5751" y="11135"/>
                      <a:pt x="5784" y="11134"/>
                    </a:cubicBezTo>
                    <a:cubicBezTo>
                      <a:pt x="6440" y="11121"/>
                      <a:pt x="7072" y="10970"/>
                      <a:pt x="7665" y="10642"/>
                    </a:cubicBezTo>
                    <a:cubicBezTo>
                      <a:pt x="7994" y="10465"/>
                      <a:pt x="8297" y="10250"/>
                      <a:pt x="8574" y="10010"/>
                    </a:cubicBezTo>
                    <a:cubicBezTo>
                      <a:pt x="8653" y="9943"/>
                      <a:pt x="8705" y="9908"/>
                      <a:pt x="8747" y="9908"/>
                    </a:cubicBezTo>
                    <a:cubicBezTo>
                      <a:pt x="8800" y="9908"/>
                      <a:pt x="8840" y="9961"/>
                      <a:pt x="8903" y="10073"/>
                    </a:cubicBezTo>
                    <a:cubicBezTo>
                      <a:pt x="9054" y="10326"/>
                      <a:pt x="9193" y="10566"/>
                      <a:pt x="9345" y="10806"/>
                    </a:cubicBezTo>
                    <a:cubicBezTo>
                      <a:pt x="9684" y="11281"/>
                      <a:pt x="10156" y="11483"/>
                      <a:pt x="10715" y="11483"/>
                    </a:cubicBezTo>
                    <a:cubicBezTo>
                      <a:pt x="10779" y="11483"/>
                      <a:pt x="10844" y="11480"/>
                      <a:pt x="10910" y="11475"/>
                    </a:cubicBezTo>
                    <a:cubicBezTo>
                      <a:pt x="11681" y="11399"/>
                      <a:pt x="12224" y="10995"/>
                      <a:pt x="12501" y="10288"/>
                    </a:cubicBezTo>
                    <a:cubicBezTo>
                      <a:pt x="13057" y="8874"/>
                      <a:pt x="13133" y="7447"/>
                      <a:pt x="12514" y="6033"/>
                    </a:cubicBezTo>
                    <a:cubicBezTo>
                      <a:pt x="12464" y="5906"/>
                      <a:pt x="12413" y="5780"/>
                      <a:pt x="12375" y="5654"/>
                    </a:cubicBezTo>
                    <a:cubicBezTo>
                      <a:pt x="12337" y="5566"/>
                      <a:pt x="12375" y="5477"/>
                      <a:pt x="12451" y="5414"/>
                    </a:cubicBezTo>
                    <a:cubicBezTo>
                      <a:pt x="12628" y="5275"/>
                      <a:pt x="12805" y="5149"/>
                      <a:pt x="12981" y="5023"/>
                    </a:cubicBezTo>
                    <a:cubicBezTo>
                      <a:pt x="13209" y="4858"/>
                      <a:pt x="13385" y="4656"/>
                      <a:pt x="13512" y="4416"/>
                    </a:cubicBezTo>
                    <a:cubicBezTo>
                      <a:pt x="13853" y="3773"/>
                      <a:pt x="13764" y="3255"/>
                      <a:pt x="13347" y="2762"/>
                    </a:cubicBezTo>
                    <a:cubicBezTo>
                      <a:pt x="13221" y="2611"/>
                      <a:pt x="13082" y="2485"/>
                      <a:pt x="12918" y="2384"/>
                    </a:cubicBezTo>
                    <a:cubicBezTo>
                      <a:pt x="12375" y="2030"/>
                      <a:pt x="11782" y="1853"/>
                      <a:pt x="11150" y="1828"/>
                    </a:cubicBezTo>
                    <a:cubicBezTo>
                      <a:pt x="11076" y="1824"/>
                      <a:pt x="11003" y="1822"/>
                      <a:pt x="10930" y="1822"/>
                    </a:cubicBezTo>
                    <a:cubicBezTo>
                      <a:pt x="10341" y="1822"/>
                      <a:pt x="9780" y="1953"/>
                      <a:pt x="9218" y="2144"/>
                    </a:cubicBezTo>
                    <a:cubicBezTo>
                      <a:pt x="9117" y="2194"/>
                      <a:pt x="9004" y="2232"/>
                      <a:pt x="8890" y="2257"/>
                    </a:cubicBezTo>
                    <a:cubicBezTo>
                      <a:pt x="8876" y="2262"/>
                      <a:pt x="8863" y="2264"/>
                      <a:pt x="8849" y="2264"/>
                    </a:cubicBezTo>
                    <a:cubicBezTo>
                      <a:pt x="8788" y="2264"/>
                      <a:pt x="8732" y="2221"/>
                      <a:pt x="8701" y="2169"/>
                    </a:cubicBezTo>
                    <a:cubicBezTo>
                      <a:pt x="8663" y="2068"/>
                      <a:pt x="8625" y="1967"/>
                      <a:pt x="8600" y="1866"/>
                    </a:cubicBezTo>
                    <a:cubicBezTo>
                      <a:pt x="8499" y="1563"/>
                      <a:pt x="8398" y="1247"/>
                      <a:pt x="8297" y="944"/>
                    </a:cubicBezTo>
                    <a:cubicBezTo>
                      <a:pt x="8208" y="692"/>
                      <a:pt x="8069" y="490"/>
                      <a:pt x="7880" y="313"/>
                    </a:cubicBezTo>
                    <a:cubicBezTo>
                      <a:pt x="7666" y="105"/>
                      <a:pt x="7427" y="1"/>
                      <a:pt x="71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a:off x="3647425" y="3585875"/>
                <a:ext cx="63775" cy="62875"/>
              </a:xfrm>
              <a:custGeom>
                <a:rect b="b" l="l" r="r" t="t"/>
                <a:pathLst>
                  <a:path extrusionOk="0" h="2515" w="2551">
                    <a:moveTo>
                      <a:pt x="1235" y="1"/>
                    </a:moveTo>
                    <a:cubicBezTo>
                      <a:pt x="1223" y="1"/>
                      <a:pt x="1211" y="1"/>
                      <a:pt x="1200" y="1"/>
                    </a:cubicBezTo>
                    <a:cubicBezTo>
                      <a:pt x="505" y="14"/>
                      <a:pt x="25" y="557"/>
                      <a:pt x="13" y="1150"/>
                    </a:cubicBezTo>
                    <a:cubicBezTo>
                      <a:pt x="0" y="1857"/>
                      <a:pt x="606" y="2514"/>
                      <a:pt x="1263" y="2514"/>
                    </a:cubicBezTo>
                    <a:cubicBezTo>
                      <a:pt x="1274" y="2515"/>
                      <a:pt x="1286" y="2515"/>
                      <a:pt x="1298" y="2515"/>
                    </a:cubicBezTo>
                    <a:cubicBezTo>
                      <a:pt x="1803" y="2515"/>
                      <a:pt x="2551" y="1992"/>
                      <a:pt x="2551" y="1277"/>
                    </a:cubicBezTo>
                    <a:cubicBezTo>
                      <a:pt x="2551" y="669"/>
                      <a:pt x="1881" y="1"/>
                      <a:pt x="123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284" name="Shape 284"/>
        <p:cNvGrpSpPr/>
        <p:nvPr/>
      </p:nvGrpSpPr>
      <p:grpSpPr>
        <a:xfrm>
          <a:off x="0" y="0"/>
          <a:ext cx="0" cy="0"/>
          <a:chOff x="0" y="0"/>
          <a:chExt cx="0" cy="0"/>
        </a:xfrm>
      </p:grpSpPr>
      <p:grpSp>
        <p:nvGrpSpPr>
          <p:cNvPr id="285" name="Google Shape;285;p21"/>
          <p:cNvGrpSpPr/>
          <p:nvPr/>
        </p:nvGrpSpPr>
        <p:grpSpPr>
          <a:xfrm>
            <a:off x="-783797" y="-47975"/>
            <a:ext cx="10123957" cy="6286495"/>
            <a:chOff x="-783797" y="-47975"/>
            <a:chExt cx="10123957" cy="6286495"/>
          </a:xfrm>
        </p:grpSpPr>
        <p:sp>
          <p:nvSpPr>
            <p:cNvPr id="286" name="Google Shape;286;p21"/>
            <p:cNvSpPr/>
            <p:nvPr/>
          </p:nvSpPr>
          <p:spPr>
            <a:xfrm>
              <a:off x="6400486" y="1870178"/>
              <a:ext cx="2697510" cy="3708193"/>
            </a:xfrm>
            <a:custGeom>
              <a:rect b="b" l="l" r="r" t="t"/>
              <a:pathLst>
                <a:path extrusionOk="0" h="76671" w="55774">
                  <a:moveTo>
                    <a:pt x="18426" y="1"/>
                  </a:moveTo>
                  <a:cubicBezTo>
                    <a:pt x="18018" y="1"/>
                    <a:pt x="17648" y="244"/>
                    <a:pt x="17438" y="705"/>
                  </a:cubicBezTo>
                  <a:cubicBezTo>
                    <a:pt x="17274" y="1046"/>
                    <a:pt x="17198" y="1424"/>
                    <a:pt x="17186" y="1803"/>
                  </a:cubicBezTo>
                  <a:cubicBezTo>
                    <a:pt x="17135" y="2940"/>
                    <a:pt x="17198" y="4076"/>
                    <a:pt x="17362" y="5200"/>
                  </a:cubicBezTo>
                  <a:cubicBezTo>
                    <a:pt x="17741" y="7700"/>
                    <a:pt x="18373" y="10137"/>
                    <a:pt x="19017" y="12574"/>
                  </a:cubicBezTo>
                  <a:cubicBezTo>
                    <a:pt x="19332" y="13811"/>
                    <a:pt x="19698" y="15049"/>
                    <a:pt x="20102" y="16274"/>
                  </a:cubicBezTo>
                  <a:cubicBezTo>
                    <a:pt x="20709" y="18092"/>
                    <a:pt x="21428" y="19860"/>
                    <a:pt x="22249" y="21590"/>
                  </a:cubicBezTo>
                  <a:cubicBezTo>
                    <a:pt x="23146" y="23496"/>
                    <a:pt x="24118" y="25352"/>
                    <a:pt x="25128" y="27196"/>
                  </a:cubicBezTo>
                  <a:cubicBezTo>
                    <a:pt x="26365" y="29431"/>
                    <a:pt x="27489" y="31729"/>
                    <a:pt x="28600" y="34027"/>
                  </a:cubicBezTo>
                  <a:cubicBezTo>
                    <a:pt x="28727" y="34305"/>
                    <a:pt x="28866" y="34570"/>
                    <a:pt x="29017" y="34835"/>
                  </a:cubicBezTo>
                  <a:cubicBezTo>
                    <a:pt x="29143" y="35075"/>
                    <a:pt x="29219" y="35315"/>
                    <a:pt x="29232" y="35593"/>
                  </a:cubicBezTo>
                  <a:cubicBezTo>
                    <a:pt x="29295" y="36590"/>
                    <a:pt x="29371" y="37588"/>
                    <a:pt x="29434" y="38586"/>
                  </a:cubicBezTo>
                  <a:cubicBezTo>
                    <a:pt x="29446" y="38990"/>
                    <a:pt x="29446" y="39381"/>
                    <a:pt x="29434" y="39785"/>
                  </a:cubicBezTo>
                  <a:cubicBezTo>
                    <a:pt x="29421" y="40252"/>
                    <a:pt x="29383" y="40732"/>
                    <a:pt x="29358" y="41199"/>
                  </a:cubicBezTo>
                  <a:cubicBezTo>
                    <a:pt x="29295" y="42462"/>
                    <a:pt x="29219" y="43737"/>
                    <a:pt x="29156" y="45000"/>
                  </a:cubicBezTo>
                  <a:cubicBezTo>
                    <a:pt x="29131" y="45429"/>
                    <a:pt x="29131" y="45871"/>
                    <a:pt x="29118" y="46301"/>
                  </a:cubicBezTo>
                  <a:cubicBezTo>
                    <a:pt x="29118" y="46477"/>
                    <a:pt x="29106" y="46642"/>
                    <a:pt x="29093" y="46818"/>
                  </a:cubicBezTo>
                  <a:cubicBezTo>
                    <a:pt x="29093" y="46869"/>
                    <a:pt x="29068" y="46932"/>
                    <a:pt x="29005" y="46932"/>
                  </a:cubicBezTo>
                  <a:cubicBezTo>
                    <a:pt x="28967" y="46932"/>
                    <a:pt x="28916" y="46919"/>
                    <a:pt x="28904" y="46894"/>
                  </a:cubicBezTo>
                  <a:cubicBezTo>
                    <a:pt x="28739" y="46730"/>
                    <a:pt x="28588" y="46566"/>
                    <a:pt x="28436" y="46389"/>
                  </a:cubicBezTo>
                  <a:cubicBezTo>
                    <a:pt x="27780" y="45593"/>
                    <a:pt x="27060" y="44886"/>
                    <a:pt x="26328" y="44167"/>
                  </a:cubicBezTo>
                  <a:cubicBezTo>
                    <a:pt x="25595" y="43447"/>
                    <a:pt x="24800" y="42816"/>
                    <a:pt x="24004" y="42159"/>
                  </a:cubicBezTo>
                  <a:cubicBezTo>
                    <a:pt x="23234" y="41515"/>
                    <a:pt x="22476" y="40871"/>
                    <a:pt x="21757" y="40164"/>
                  </a:cubicBezTo>
                  <a:cubicBezTo>
                    <a:pt x="20709" y="39141"/>
                    <a:pt x="19774" y="38030"/>
                    <a:pt x="18878" y="36881"/>
                  </a:cubicBezTo>
                  <a:cubicBezTo>
                    <a:pt x="18082" y="35845"/>
                    <a:pt x="17287" y="34797"/>
                    <a:pt x="16453" y="33800"/>
                  </a:cubicBezTo>
                  <a:cubicBezTo>
                    <a:pt x="15746" y="32967"/>
                    <a:pt x="15026" y="32133"/>
                    <a:pt x="14269" y="31338"/>
                  </a:cubicBezTo>
                  <a:cubicBezTo>
                    <a:pt x="12880" y="29898"/>
                    <a:pt x="11466" y="28509"/>
                    <a:pt x="9988" y="27183"/>
                  </a:cubicBezTo>
                  <a:cubicBezTo>
                    <a:pt x="8536" y="25895"/>
                    <a:pt x="7059" y="24658"/>
                    <a:pt x="5531" y="23471"/>
                  </a:cubicBezTo>
                  <a:cubicBezTo>
                    <a:pt x="4786" y="22890"/>
                    <a:pt x="4028" y="22335"/>
                    <a:pt x="3258" y="21766"/>
                  </a:cubicBezTo>
                  <a:cubicBezTo>
                    <a:pt x="2980" y="21564"/>
                    <a:pt x="2652" y="21388"/>
                    <a:pt x="2349" y="21211"/>
                  </a:cubicBezTo>
                  <a:cubicBezTo>
                    <a:pt x="2109" y="21072"/>
                    <a:pt x="1856" y="20996"/>
                    <a:pt x="1591" y="20946"/>
                  </a:cubicBezTo>
                  <a:cubicBezTo>
                    <a:pt x="1498" y="20927"/>
                    <a:pt x="1406" y="20918"/>
                    <a:pt x="1317" y="20918"/>
                  </a:cubicBezTo>
                  <a:cubicBezTo>
                    <a:pt x="729" y="20918"/>
                    <a:pt x="242" y="21302"/>
                    <a:pt x="89" y="21905"/>
                  </a:cubicBezTo>
                  <a:cubicBezTo>
                    <a:pt x="0" y="22271"/>
                    <a:pt x="13" y="22625"/>
                    <a:pt x="89" y="22979"/>
                  </a:cubicBezTo>
                  <a:cubicBezTo>
                    <a:pt x="164" y="23446"/>
                    <a:pt x="291" y="23900"/>
                    <a:pt x="430" y="24355"/>
                  </a:cubicBezTo>
                  <a:cubicBezTo>
                    <a:pt x="1036" y="26249"/>
                    <a:pt x="1920" y="28004"/>
                    <a:pt x="2955" y="29683"/>
                  </a:cubicBezTo>
                  <a:cubicBezTo>
                    <a:pt x="3864" y="31173"/>
                    <a:pt x="4937" y="32550"/>
                    <a:pt x="6036" y="33901"/>
                  </a:cubicBezTo>
                  <a:cubicBezTo>
                    <a:pt x="7185" y="35328"/>
                    <a:pt x="8460" y="36654"/>
                    <a:pt x="9799" y="37916"/>
                  </a:cubicBezTo>
                  <a:cubicBezTo>
                    <a:pt x="11756" y="39760"/>
                    <a:pt x="13839" y="41452"/>
                    <a:pt x="16049" y="43005"/>
                  </a:cubicBezTo>
                  <a:cubicBezTo>
                    <a:pt x="17969" y="44369"/>
                    <a:pt x="19964" y="45581"/>
                    <a:pt x="22047" y="46679"/>
                  </a:cubicBezTo>
                  <a:cubicBezTo>
                    <a:pt x="23335" y="47361"/>
                    <a:pt x="24610" y="48056"/>
                    <a:pt x="25924" y="48712"/>
                  </a:cubicBezTo>
                  <a:cubicBezTo>
                    <a:pt x="26719" y="49104"/>
                    <a:pt x="27477" y="49558"/>
                    <a:pt x="28260" y="50000"/>
                  </a:cubicBezTo>
                  <a:cubicBezTo>
                    <a:pt x="28361" y="50051"/>
                    <a:pt x="28449" y="50114"/>
                    <a:pt x="28550" y="50177"/>
                  </a:cubicBezTo>
                  <a:cubicBezTo>
                    <a:pt x="28803" y="50316"/>
                    <a:pt x="28941" y="50518"/>
                    <a:pt x="28916" y="50821"/>
                  </a:cubicBezTo>
                  <a:cubicBezTo>
                    <a:pt x="28916" y="50960"/>
                    <a:pt x="28916" y="51086"/>
                    <a:pt x="28916" y="51212"/>
                  </a:cubicBezTo>
                  <a:cubicBezTo>
                    <a:pt x="28866" y="52639"/>
                    <a:pt x="28840" y="54054"/>
                    <a:pt x="28752" y="55480"/>
                  </a:cubicBezTo>
                  <a:cubicBezTo>
                    <a:pt x="28701" y="56364"/>
                    <a:pt x="28701" y="57248"/>
                    <a:pt x="28651" y="58145"/>
                  </a:cubicBezTo>
                  <a:cubicBezTo>
                    <a:pt x="28474" y="61074"/>
                    <a:pt x="28537" y="64004"/>
                    <a:pt x="28588" y="66946"/>
                  </a:cubicBezTo>
                  <a:cubicBezTo>
                    <a:pt x="28613" y="68095"/>
                    <a:pt x="28626" y="69256"/>
                    <a:pt x="28689" y="70405"/>
                  </a:cubicBezTo>
                  <a:cubicBezTo>
                    <a:pt x="28790" y="72135"/>
                    <a:pt x="28967" y="73878"/>
                    <a:pt x="29232" y="75595"/>
                  </a:cubicBezTo>
                  <a:cubicBezTo>
                    <a:pt x="29270" y="75860"/>
                    <a:pt x="29371" y="76100"/>
                    <a:pt x="29535" y="76315"/>
                  </a:cubicBezTo>
                  <a:cubicBezTo>
                    <a:pt x="29729" y="76552"/>
                    <a:pt x="29976" y="76671"/>
                    <a:pt x="30230" y="76671"/>
                  </a:cubicBezTo>
                  <a:cubicBezTo>
                    <a:pt x="30422" y="76671"/>
                    <a:pt x="30618" y="76603"/>
                    <a:pt x="30798" y="76466"/>
                  </a:cubicBezTo>
                  <a:cubicBezTo>
                    <a:pt x="31012" y="76290"/>
                    <a:pt x="31139" y="76062"/>
                    <a:pt x="31214" y="75797"/>
                  </a:cubicBezTo>
                  <a:cubicBezTo>
                    <a:pt x="31328" y="75330"/>
                    <a:pt x="31404" y="74838"/>
                    <a:pt x="31416" y="74345"/>
                  </a:cubicBezTo>
                  <a:cubicBezTo>
                    <a:pt x="31416" y="73701"/>
                    <a:pt x="31442" y="73057"/>
                    <a:pt x="31353" y="72413"/>
                  </a:cubicBezTo>
                  <a:cubicBezTo>
                    <a:pt x="31341" y="72287"/>
                    <a:pt x="31341" y="72148"/>
                    <a:pt x="31341" y="72022"/>
                  </a:cubicBezTo>
                  <a:cubicBezTo>
                    <a:pt x="31341" y="70772"/>
                    <a:pt x="31240" y="69522"/>
                    <a:pt x="31126" y="68272"/>
                  </a:cubicBezTo>
                  <a:cubicBezTo>
                    <a:pt x="31063" y="67501"/>
                    <a:pt x="31037" y="66731"/>
                    <a:pt x="30987" y="65948"/>
                  </a:cubicBezTo>
                  <a:cubicBezTo>
                    <a:pt x="30848" y="63928"/>
                    <a:pt x="30861" y="61908"/>
                    <a:pt x="30886" y="59875"/>
                  </a:cubicBezTo>
                  <a:cubicBezTo>
                    <a:pt x="30899" y="58549"/>
                    <a:pt x="30949" y="57223"/>
                    <a:pt x="31000" y="55910"/>
                  </a:cubicBezTo>
                  <a:cubicBezTo>
                    <a:pt x="31063" y="54584"/>
                    <a:pt x="31151" y="53258"/>
                    <a:pt x="31227" y="51945"/>
                  </a:cubicBezTo>
                  <a:cubicBezTo>
                    <a:pt x="31303" y="50657"/>
                    <a:pt x="31366" y="49369"/>
                    <a:pt x="31454" y="48081"/>
                  </a:cubicBezTo>
                  <a:cubicBezTo>
                    <a:pt x="31555" y="46629"/>
                    <a:pt x="31669" y="45177"/>
                    <a:pt x="31757" y="43725"/>
                  </a:cubicBezTo>
                  <a:cubicBezTo>
                    <a:pt x="31782" y="43384"/>
                    <a:pt x="31959" y="43182"/>
                    <a:pt x="32199" y="42980"/>
                  </a:cubicBezTo>
                  <a:cubicBezTo>
                    <a:pt x="33083" y="42260"/>
                    <a:pt x="33980" y="41578"/>
                    <a:pt x="34914" y="40922"/>
                  </a:cubicBezTo>
                  <a:cubicBezTo>
                    <a:pt x="36391" y="39886"/>
                    <a:pt x="37894" y="38889"/>
                    <a:pt x="39321" y="37803"/>
                  </a:cubicBezTo>
                  <a:cubicBezTo>
                    <a:pt x="40659" y="36780"/>
                    <a:pt x="41960" y="35707"/>
                    <a:pt x="43159" y="34532"/>
                  </a:cubicBezTo>
                  <a:cubicBezTo>
                    <a:pt x="44460" y="33257"/>
                    <a:pt x="45559" y="31843"/>
                    <a:pt x="46468" y="30290"/>
                  </a:cubicBezTo>
                  <a:cubicBezTo>
                    <a:pt x="46948" y="29469"/>
                    <a:pt x="47427" y="28648"/>
                    <a:pt x="47932" y="27840"/>
                  </a:cubicBezTo>
                  <a:cubicBezTo>
                    <a:pt x="48690" y="26603"/>
                    <a:pt x="49599" y="25466"/>
                    <a:pt x="50483" y="24304"/>
                  </a:cubicBezTo>
                  <a:cubicBezTo>
                    <a:pt x="51493" y="22991"/>
                    <a:pt x="52491" y="21691"/>
                    <a:pt x="53438" y="20340"/>
                  </a:cubicBezTo>
                  <a:cubicBezTo>
                    <a:pt x="54094" y="19405"/>
                    <a:pt x="54701" y="18445"/>
                    <a:pt x="55180" y="17423"/>
                  </a:cubicBezTo>
                  <a:cubicBezTo>
                    <a:pt x="55408" y="16956"/>
                    <a:pt x="55572" y="16476"/>
                    <a:pt x="55698" y="15971"/>
                  </a:cubicBezTo>
                  <a:cubicBezTo>
                    <a:pt x="55774" y="15642"/>
                    <a:pt x="55774" y="15301"/>
                    <a:pt x="55660" y="14973"/>
                  </a:cubicBezTo>
                  <a:cubicBezTo>
                    <a:pt x="55471" y="14493"/>
                    <a:pt x="55143" y="14241"/>
                    <a:pt x="54625" y="14203"/>
                  </a:cubicBezTo>
                  <a:cubicBezTo>
                    <a:pt x="54591" y="14201"/>
                    <a:pt x="54556" y="14200"/>
                    <a:pt x="54522" y="14200"/>
                  </a:cubicBezTo>
                  <a:cubicBezTo>
                    <a:pt x="54279" y="14200"/>
                    <a:pt x="54035" y="14241"/>
                    <a:pt x="53791" y="14329"/>
                  </a:cubicBezTo>
                  <a:cubicBezTo>
                    <a:pt x="53286" y="14518"/>
                    <a:pt x="52844" y="14796"/>
                    <a:pt x="52402" y="15087"/>
                  </a:cubicBezTo>
                  <a:cubicBezTo>
                    <a:pt x="51544" y="15642"/>
                    <a:pt x="50761" y="16299"/>
                    <a:pt x="49978" y="16968"/>
                  </a:cubicBezTo>
                  <a:cubicBezTo>
                    <a:pt x="48539" y="18193"/>
                    <a:pt x="47137" y="19468"/>
                    <a:pt x="45761" y="20769"/>
                  </a:cubicBezTo>
                  <a:cubicBezTo>
                    <a:pt x="44915" y="21552"/>
                    <a:pt x="44106" y="22372"/>
                    <a:pt x="43324" y="23231"/>
                  </a:cubicBezTo>
                  <a:cubicBezTo>
                    <a:pt x="42553" y="24064"/>
                    <a:pt x="41783" y="24898"/>
                    <a:pt x="41051" y="25769"/>
                  </a:cubicBezTo>
                  <a:cubicBezTo>
                    <a:pt x="39914" y="27095"/>
                    <a:pt x="38841" y="28459"/>
                    <a:pt x="37856" y="29898"/>
                  </a:cubicBezTo>
                  <a:cubicBezTo>
                    <a:pt x="36543" y="31780"/>
                    <a:pt x="35356" y="33737"/>
                    <a:pt x="34232" y="35732"/>
                  </a:cubicBezTo>
                  <a:cubicBezTo>
                    <a:pt x="33601" y="36830"/>
                    <a:pt x="32969" y="37942"/>
                    <a:pt x="32275" y="39002"/>
                  </a:cubicBezTo>
                  <a:cubicBezTo>
                    <a:pt x="32199" y="39128"/>
                    <a:pt x="32111" y="39242"/>
                    <a:pt x="32022" y="39368"/>
                  </a:cubicBezTo>
                  <a:cubicBezTo>
                    <a:pt x="31985" y="39368"/>
                    <a:pt x="31947" y="39356"/>
                    <a:pt x="31921" y="39356"/>
                  </a:cubicBezTo>
                  <a:cubicBezTo>
                    <a:pt x="31921" y="39027"/>
                    <a:pt x="31909" y="38687"/>
                    <a:pt x="31909" y="38346"/>
                  </a:cubicBezTo>
                  <a:cubicBezTo>
                    <a:pt x="31909" y="37588"/>
                    <a:pt x="31833" y="36830"/>
                    <a:pt x="31669" y="36098"/>
                  </a:cubicBezTo>
                  <a:cubicBezTo>
                    <a:pt x="31530" y="35441"/>
                    <a:pt x="31442" y="34785"/>
                    <a:pt x="31353" y="34128"/>
                  </a:cubicBezTo>
                  <a:cubicBezTo>
                    <a:pt x="31139" y="32259"/>
                    <a:pt x="30709" y="30441"/>
                    <a:pt x="30191" y="28635"/>
                  </a:cubicBezTo>
                  <a:cubicBezTo>
                    <a:pt x="29825" y="27385"/>
                    <a:pt x="29446" y="26135"/>
                    <a:pt x="29042" y="24898"/>
                  </a:cubicBezTo>
                  <a:cubicBezTo>
                    <a:pt x="28297" y="22625"/>
                    <a:pt x="27666" y="20327"/>
                    <a:pt x="27009" y="18029"/>
                  </a:cubicBezTo>
                  <a:cubicBezTo>
                    <a:pt x="26252" y="15377"/>
                    <a:pt x="25444" y="12738"/>
                    <a:pt x="24408" y="10162"/>
                  </a:cubicBezTo>
                  <a:cubicBezTo>
                    <a:pt x="23322" y="7460"/>
                    <a:pt x="22060" y="4834"/>
                    <a:pt x="20658" y="2270"/>
                  </a:cubicBezTo>
                  <a:cubicBezTo>
                    <a:pt x="20380" y="1753"/>
                    <a:pt x="20065" y="1260"/>
                    <a:pt x="19698" y="793"/>
                  </a:cubicBezTo>
                  <a:cubicBezTo>
                    <a:pt x="19534" y="591"/>
                    <a:pt x="19357" y="389"/>
                    <a:pt x="19130" y="237"/>
                  </a:cubicBezTo>
                  <a:cubicBezTo>
                    <a:pt x="18898" y="78"/>
                    <a:pt x="18656" y="1"/>
                    <a:pt x="1842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7" name="Google Shape;287;p21"/>
            <p:cNvGrpSpPr/>
            <p:nvPr/>
          </p:nvGrpSpPr>
          <p:grpSpPr>
            <a:xfrm rot="-3806632">
              <a:off x="5419111" y="2596609"/>
              <a:ext cx="2251463" cy="1980473"/>
              <a:chOff x="3544585" y="2992168"/>
              <a:chExt cx="1305202" cy="1148105"/>
            </a:xfrm>
          </p:grpSpPr>
          <p:sp>
            <p:nvSpPr>
              <p:cNvPr id="288" name="Google Shape;288;p21"/>
              <p:cNvSpPr/>
              <p:nvPr/>
            </p:nvSpPr>
            <p:spPr>
              <a:xfrm>
                <a:off x="3544585" y="3689898"/>
                <a:ext cx="576125" cy="450375"/>
              </a:xfrm>
              <a:custGeom>
                <a:rect b="b" l="l" r="r" t="t"/>
                <a:pathLst>
                  <a:path extrusionOk="0" h="18015" w="23045">
                    <a:moveTo>
                      <a:pt x="17105" y="1"/>
                    </a:moveTo>
                    <a:cubicBezTo>
                      <a:pt x="16779" y="1"/>
                      <a:pt x="16454" y="42"/>
                      <a:pt x="16125" y="121"/>
                    </a:cubicBezTo>
                    <a:cubicBezTo>
                      <a:pt x="15759" y="209"/>
                      <a:pt x="15380" y="310"/>
                      <a:pt x="15014" y="399"/>
                    </a:cubicBezTo>
                    <a:cubicBezTo>
                      <a:pt x="14433" y="538"/>
                      <a:pt x="13890" y="765"/>
                      <a:pt x="13410" y="1119"/>
                    </a:cubicBezTo>
                    <a:cubicBezTo>
                      <a:pt x="13006" y="1396"/>
                      <a:pt x="12640" y="1725"/>
                      <a:pt x="12375" y="2129"/>
                    </a:cubicBezTo>
                    <a:cubicBezTo>
                      <a:pt x="12185" y="2407"/>
                      <a:pt x="12059" y="2722"/>
                      <a:pt x="11933" y="3025"/>
                    </a:cubicBezTo>
                    <a:cubicBezTo>
                      <a:pt x="11839" y="3267"/>
                      <a:pt x="11812" y="3380"/>
                      <a:pt x="11756" y="3380"/>
                    </a:cubicBezTo>
                    <a:cubicBezTo>
                      <a:pt x="11705" y="3380"/>
                      <a:pt x="11631" y="3292"/>
                      <a:pt x="11465" y="3126"/>
                    </a:cubicBezTo>
                    <a:cubicBezTo>
                      <a:pt x="11440" y="3088"/>
                      <a:pt x="11415" y="3051"/>
                      <a:pt x="11390" y="3025"/>
                    </a:cubicBezTo>
                    <a:cubicBezTo>
                      <a:pt x="11112" y="2710"/>
                      <a:pt x="10847" y="2381"/>
                      <a:pt x="10556" y="2078"/>
                    </a:cubicBezTo>
                    <a:cubicBezTo>
                      <a:pt x="10291" y="1800"/>
                      <a:pt x="10001" y="1523"/>
                      <a:pt x="9698" y="1270"/>
                    </a:cubicBezTo>
                    <a:cubicBezTo>
                      <a:pt x="9256" y="904"/>
                      <a:pt x="8788" y="588"/>
                      <a:pt x="8258" y="361"/>
                    </a:cubicBezTo>
                    <a:cubicBezTo>
                      <a:pt x="7874" y="192"/>
                      <a:pt x="7475" y="100"/>
                      <a:pt x="7062" y="100"/>
                    </a:cubicBezTo>
                    <a:cubicBezTo>
                      <a:pt x="6920" y="100"/>
                      <a:pt x="6775" y="111"/>
                      <a:pt x="6629" y="134"/>
                    </a:cubicBezTo>
                    <a:cubicBezTo>
                      <a:pt x="6200" y="209"/>
                      <a:pt x="5859" y="424"/>
                      <a:pt x="5594" y="740"/>
                    </a:cubicBezTo>
                    <a:cubicBezTo>
                      <a:pt x="5442" y="917"/>
                      <a:pt x="5316" y="1093"/>
                      <a:pt x="5190" y="1270"/>
                    </a:cubicBezTo>
                    <a:cubicBezTo>
                      <a:pt x="4899" y="1662"/>
                      <a:pt x="4647" y="2066"/>
                      <a:pt x="4457" y="2508"/>
                    </a:cubicBezTo>
                    <a:cubicBezTo>
                      <a:pt x="4306" y="2912"/>
                      <a:pt x="4217" y="3328"/>
                      <a:pt x="4217" y="3758"/>
                    </a:cubicBezTo>
                    <a:cubicBezTo>
                      <a:pt x="4217" y="4162"/>
                      <a:pt x="4331" y="4553"/>
                      <a:pt x="4495" y="4919"/>
                    </a:cubicBezTo>
                    <a:cubicBezTo>
                      <a:pt x="4622" y="5222"/>
                      <a:pt x="4773" y="5525"/>
                      <a:pt x="4925" y="5816"/>
                    </a:cubicBezTo>
                    <a:cubicBezTo>
                      <a:pt x="5190" y="6334"/>
                      <a:pt x="5417" y="6876"/>
                      <a:pt x="5619" y="7419"/>
                    </a:cubicBezTo>
                    <a:cubicBezTo>
                      <a:pt x="5670" y="7546"/>
                      <a:pt x="5695" y="7672"/>
                      <a:pt x="5733" y="7811"/>
                    </a:cubicBezTo>
                    <a:cubicBezTo>
                      <a:pt x="5783" y="8026"/>
                      <a:pt x="5707" y="8202"/>
                      <a:pt x="5531" y="8316"/>
                    </a:cubicBezTo>
                    <a:cubicBezTo>
                      <a:pt x="5455" y="8366"/>
                      <a:pt x="5379" y="8417"/>
                      <a:pt x="5303" y="8455"/>
                    </a:cubicBezTo>
                    <a:cubicBezTo>
                      <a:pt x="4836" y="8695"/>
                      <a:pt x="4369" y="8935"/>
                      <a:pt x="3902" y="9175"/>
                    </a:cubicBezTo>
                    <a:cubicBezTo>
                      <a:pt x="3561" y="9364"/>
                      <a:pt x="3220" y="9541"/>
                      <a:pt x="2879" y="9730"/>
                    </a:cubicBezTo>
                    <a:cubicBezTo>
                      <a:pt x="2222" y="10109"/>
                      <a:pt x="1591" y="10551"/>
                      <a:pt x="998" y="11056"/>
                    </a:cubicBezTo>
                    <a:cubicBezTo>
                      <a:pt x="707" y="11309"/>
                      <a:pt x="429" y="11599"/>
                      <a:pt x="240" y="11940"/>
                    </a:cubicBezTo>
                    <a:cubicBezTo>
                      <a:pt x="63" y="12256"/>
                      <a:pt x="0" y="12597"/>
                      <a:pt x="63" y="12950"/>
                    </a:cubicBezTo>
                    <a:cubicBezTo>
                      <a:pt x="126" y="13291"/>
                      <a:pt x="278" y="13581"/>
                      <a:pt x="442" y="13872"/>
                    </a:cubicBezTo>
                    <a:cubicBezTo>
                      <a:pt x="745" y="14377"/>
                      <a:pt x="1073" y="14869"/>
                      <a:pt x="1414" y="15337"/>
                    </a:cubicBezTo>
                    <a:cubicBezTo>
                      <a:pt x="1642" y="15640"/>
                      <a:pt x="1881" y="15930"/>
                      <a:pt x="2197" y="16145"/>
                    </a:cubicBezTo>
                    <a:cubicBezTo>
                      <a:pt x="2582" y="16398"/>
                      <a:pt x="2982" y="16553"/>
                      <a:pt x="3418" y="16553"/>
                    </a:cubicBezTo>
                    <a:cubicBezTo>
                      <a:pt x="3527" y="16553"/>
                      <a:pt x="3637" y="16544"/>
                      <a:pt x="3750" y="16524"/>
                    </a:cubicBezTo>
                    <a:cubicBezTo>
                      <a:pt x="4053" y="16473"/>
                      <a:pt x="4356" y="16385"/>
                      <a:pt x="4634" y="16271"/>
                    </a:cubicBezTo>
                    <a:cubicBezTo>
                      <a:pt x="5809" y="15766"/>
                      <a:pt x="6920" y="15147"/>
                      <a:pt x="7930" y="14352"/>
                    </a:cubicBezTo>
                    <a:cubicBezTo>
                      <a:pt x="7972" y="14315"/>
                      <a:pt x="8001" y="14296"/>
                      <a:pt x="8022" y="14296"/>
                    </a:cubicBezTo>
                    <a:cubicBezTo>
                      <a:pt x="8052" y="14296"/>
                      <a:pt x="8067" y="14334"/>
                      <a:pt x="8081" y="14415"/>
                    </a:cubicBezTo>
                    <a:cubicBezTo>
                      <a:pt x="8145" y="14806"/>
                      <a:pt x="8220" y="15198"/>
                      <a:pt x="8283" y="15576"/>
                    </a:cubicBezTo>
                    <a:cubicBezTo>
                      <a:pt x="8347" y="15955"/>
                      <a:pt x="8397" y="16334"/>
                      <a:pt x="8498" y="16713"/>
                    </a:cubicBezTo>
                    <a:cubicBezTo>
                      <a:pt x="8549" y="16902"/>
                      <a:pt x="8624" y="17079"/>
                      <a:pt x="8725" y="17256"/>
                    </a:cubicBezTo>
                    <a:cubicBezTo>
                      <a:pt x="8826" y="17420"/>
                      <a:pt x="8940" y="17584"/>
                      <a:pt x="9092" y="17710"/>
                    </a:cubicBezTo>
                    <a:cubicBezTo>
                      <a:pt x="9342" y="17913"/>
                      <a:pt x="9626" y="18015"/>
                      <a:pt x="9934" y="18015"/>
                    </a:cubicBezTo>
                    <a:cubicBezTo>
                      <a:pt x="9952" y="18015"/>
                      <a:pt x="9970" y="18014"/>
                      <a:pt x="9988" y="18013"/>
                    </a:cubicBezTo>
                    <a:cubicBezTo>
                      <a:pt x="10316" y="18013"/>
                      <a:pt x="10645" y="17963"/>
                      <a:pt x="10960" y="17887"/>
                    </a:cubicBezTo>
                    <a:cubicBezTo>
                      <a:pt x="11478" y="17774"/>
                      <a:pt x="12008" y="17660"/>
                      <a:pt x="12526" y="17534"/>
                    </a:cubicBezTo>
                    <a:cubicBezTo>
                      <a:pt x="12715" y="17496"/>
                      <a:pt x="12892" y="17445"/>
                      <a:pt x="13069" y="17382"/>
                    </a:cubicBezTo>
                    <a:cubicBezTo>
                      <a:pt x="13435" y="17243"/>
                      <a:pt x="13738" y="17016"/>
                      <a:pt x="13966" y="16688"/>
                    </a:cubicBezTo>
                    <a:cubicBezTo>
                      <a:pt x="14142" y="16422"/>
                      <a:pt x="14218" y="16132"/>
                      <a:pt x="14243" y="15816"/>
                    </a:cubicBezTo>
                    <a:cubicBezTo>
                      <a:pt x="14256" y="15349"/>
                      <a:pt x="14243" y="14869"/>
                      <a:pt x="14180" y="14402"/>
                    </a:cubicBezTo>
                    <a:cubicBezTo>
                      <a:pt x="14117" y="13847"/>
                      <a:pt x="14054" y="13291"/>
                      <a:pt x="14029" y="12723"/>
                    </a:cubicBezTo>
                    <a:cubicBezTo>
                      <a:pt x="14029" y="12634"/>
                      <a:pt x="14029" y="12533"/>
                      <a:pt x="14029" y="12445"/>
                    </a:cubicBezTo>
                    <a:cubicBezTo>
                      <a:pt x="14037" y="12340"/>
                      <a:pt x="14064" y="12290"/>
                      <a:pt x="14122" y="12290"/>
                    </a:cubicBezTo>
                    <a:cubicBezTo>
                      <a:pt x="14148" y="12290"/>
                      <a:pt x="14179" y="12299"/>
                      <a:pt x="14218" y="12319"/>
                    </a:cubicBezTo>
                    <a:cubicBezTo>
                      <a:pt x="14382" y="12382"/>
                      <a:pt x="14534" y="12458"/>
                      <a:pt x="14685" y="12533"/>
                    </a:cubicBezTo>
                    <a:cubicBezTo>
                      <a:pt x="15241" y="12824"/>
                      <a:pt x="15784" y="13114"/>
                      <a:pt x="16339" y="13392"/>
                    </a:cubicBezTo>
                    <a:cubicBezTo>
                      <a:pt x="16731" y="13594"/>
                      <a:pt x="17135" y="13771"/>
                      <a:pt x="17552" y="13884"/>
                    </a:cubicBezTo>
                    <a:cubicBezTo>
                      <a:pt x="17804" y="13960"/>
                      <a:pt x="18057" y="14011"/>
                      <a:pt x="18309" y="14023"/>
                    </a:cubicBezTo>
                    <a:cubicBezTo>
                      <a:pt x="18355" y="14026"/>
                      <a:pt x="18400" y="14027"/>
                      <a:pt x="18444" y="14027"/>
                    </a:cubicBezTo>
                    <a:cubicBezTo>
                      <a:pt x="18834" y="14027"/>
                      <a:pt x="19197" y="13931"/>
                      <a:pt x="19559" y="13783"/>
                    </a:cubicBezTo>
                    <a:cubicBezTo>
                      <a:pt x="20115" y="13556"/>
                      <a:pt x="20620" y="13240"/>
                      <a:pt x="21087" y="12862"/>
                    </a:cubicBezTo>
                    <a:cubicBezTo>
                      <a:pt x="21302" y="12698"/>
                      <a:pt x="21504" y="12508"/>
                      <a:pt x="21719" y="12331"/>
                    </a:cubicBezTo>
                    <a:cubicBezTo>
                      <a:pt x="22009" y="12091"/>
                      <a:pt x="22287" y="11826"/>
                      <a:pt x="22514" y="11511"/>
                    </a:cubicBezTo>
                    <a:cubicBezTo>
                      <a:pt x="22956" y="10905"/>
                      <a:pt x="23044" y="10261"/>
                      <a:pt x="22716" y="9579"/>
                    </a:cubicBezTo>
                    <a:cubicBezTo>
                      <a:pt x="22464" y="9036"/>
                      <a:pt x="22060" y="8606"/>
                      <a:pt x="21567" y="8265"/>
                    </a:cubicBezTo>
                    <a:cubicBezTo>
                      <a:pt x="20999" y="7861"/>
                      <a:pt x="20367" y="7634"/>
                      <a:pt x="19686" y="7533"/>
                    </a:cubicBezTo>
                    <a:cubicBezTo>
                      <a:pt x="19276" y="7468"/>
                      <a:pt x="18867" y="7440"/>
                      <a:pt x="18457" y="7440"/>
                    </a:cubicBezTo>
                    <a:cubicBezTo>
                      <a:pt x="18071" y="7440"/>
                      <a:pt x="17685" y="7465"/>
                      <a:pt x="17299" y="7508"/>
                    </a:cubicBezTo>
                    <a:cubicBezTo>
                      <a:pt x="16756" y="7558"/>
                      <a:pt x="16201" y="7634"/>
                      <a:pt x="15645" y="7685"/>
                    </a:cubicBezTo>
                    <a:cubicBezTo>
                      <a:pt x="15355" y="7710"/>
                      <a:pt x="15052" y="7735"/>
                      <a:pt x="14748" y="7735"/>
                    </a:cubicBezTo>
                    <a:cubicBezTo>
                      <a:pt x="14673" y="7723"/>
                      <a:pt x="14585" y="7735"/>
                      <a:pt x="14509" y="7672"/>
                    </a:cubicBezTo>
                    <a:lnTo>
                      <a:pt x="14509" y="7672"/>
                    </a:lnTo>
                    <a:cubicBezTo>
                      <a:pt x="14731" y="7462"/>
                      <a:pt x="14942" y="7252"/>
                      <a:pt x="15165" y="7066"/>
                    </a:cubicBezTo>
                    <a:cubicBezTo>
                      <a:pt x="15544" y="6738"/>
                      <a:pt x="15935" y="6409"/>
                      <a:pt x="16289" y="6056"/>
                    </a:cubicBezTo>
                    <a:cubicBezTo>
                      <a:pt x="16832" y="5525"/>
                      <a:pt x="17350" y="4995"/>
                      <a:pt x="17893" y="4465"/>
                    </a:cubicBezTo>
                    <a:cubicBezTo>
                      <a:pt x="18246" y="4111"/>
                      <a:pt x="18574" y="3732"/>
                      <a:pt x="18877" y="3328"/>
                    </a:cubicBezTo>
                    <a:cubicBezTo>
                      <a:pt x="19155" y="2950"/>
                      <a:pt x="19395" y="2545"/>
                      <a:pt x="19534" y="2091"/>
                    </a:cubicBezTo>
                    <a:cubicBezTo>
                      <a:pt x="19597" y="1901"/>
                      <a:pt x="19635" y="1712"/>
                      <a:pt x="19635" y="1510"/>
                    </a:cubicBezTo>
                    <a:cubicBezTo>
                      <a:pt x="19622" y="1182"/>
                      <a:pt x="19471" y="904"/>
                      <a:pt x="19218" y="689"/>
                    </a:cubicBezTo>
                    <a:cubicBezTo>
                      <a:pt x="18903" y="437"/>
                      <a:pt x="18549" y="260"/>
                      <a:pt x="18158" y="146"/>
                    </a:cubicBezTo>
                    <a:cubicBezTo>
                      <a:pt x="17805" y="48"/>
                      <a:pt x="17455" y="1"/>
                      <a:pt x="171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1"/>
              <p:cNvSpPr/>
              <p:nvPr/>
            </p:nvSpPr>
            <p:spPr>
              <a:xfrm>
                <a:off x="3724835" y="3837173"/>
                <a:ext cx="167325" cy="155975"/>
              </a:xfrm>
              <a:custGeom>
                <a:rect b="b" l="l" r="r" t="t"/>
                <a:pathLst>
                  <a:path extrusionOk="0" h="6239" w="6693">
                    <a:moveTo>
                      <a:pt x="3144" y="1"/>
                    </a:moveTo>
                    <a:cubicBezTo>
                      <a:pt x="3056" y="1"/>
                      <a:pt x="2967" y="13"/>
                      <a:pt x="2879" y="13"/>
                    </a:cubicBezTo>
                    <a:cubicBezTo>
                      <a:pt x="2715" y="13"/>
                      <a:pt x="2538" y="38"/>
                      <a:pt x="2374" y="51"/>
                    </a:cubicBezTo>
                    <a:cubicBezTo>
                      <a:pt x="1983" y="102"/>
                      <a:pt x="1642" y="253"/>
                      <a:pt x="1376" y="556"/>
                    </a:cubicBezTo>
                    <a:cubicBezTo>
                      <a:pt x="1162" y="783"/>
                      <a:pt x="972" y="1036"/>
                      <a:pt x="808" y="1301"/>
                    </a:cubicBezTo>
                    <a:cubicBezTo>
                      <a:pt x="669" y="1503"/>
                      <a:pt x="568" y="1718"/>
                      <a:pt x="480" y="1945"/>
                    </a:cubicBezTo>
                    <a:cubicBezTo>
                      <a:pt x="316" y="2362"/>
                      <a:pt x="177" y="2779"/>
                      <a:pt x="88" y="3220"/>
                    </a:cubicBezTo>
                    <a:cubicBezTo>
                      <a:pt x="13" y="3561"/>
                      <a:pt x="0" y="3915"/>
                      <a:pt x="76" y="4269"/>
                    </a:cubicBezTo>
                    <a:cubicBezTo>
                      <a:pt x="114" y="4483"/>
                      <a:pt x="177" y="4685"/>
                      <a:pt x="278" y="4887"/>
                    </a:cubicBezTo>
                    <a:cubicBezTo>
                      <a:pt x="455" y="5216"/>
                      <a:pt x="707" y="5455"/>
                      <a:pt x="1023" y="5620"/>
                    </a:cubicBezTo>
                    <a:cubicBezTo>
                      <a:pt x="1427" y="5847"/>
                      <a:pt x="1869" y="5986"/>
                      <a:pt x="2323" y="6074"/>
                    </a:cubicBezTo>
                    <a:cubicBezTo>
                      <a:pt x="2904" y="6188"/>
                      <a:pt x="3510" y="6238"/>
                      <a:pt x="4117" y="6238"/>
                    </a:cubicBezTo>
                    <a:cubicBezTo>
                      <a:pt x="4420" y="6238"/>
                      <a:pt x="4723" y="6238"/>
                      <a:pt x="5026" y="6163"/>
                    </a:cubicBezTo>
                    <a:cubicBezTo>
                      <a:pt x="5417" y="6074"/>
                      <a:pt x="5771" y="5910"/>
                      <a:pt x="6023" y="5582"/>
                    </a:cubicBezTo>
                    <a:cubicBezTo>
                      <a:pt x="6276" y="5279"/>
                      <a:pt x="6453" y="4938"/>
                      <a:pt x="6541" y="4559"/>
                    </a:cubicBezTo>
                    <a:cubicBezTo>
                      <a:pt x="6591" y="4344"/>
                      <a:pt x="6629" y="4142"/>
                      <a:pt x="6655" y="3928"/>
                    </a:cubicBezTo>
                    <a:cubicBezTo>
                      <a:pt x="6680" y="3650"/>
                      <a:pt x="6692" y="3372"/>
                      <a:pt x="6617" y="3107"/>
                    </a:cubicBezTo>
                    <a:cubicBezTo>
                      <a:pt x="6579" y="2993"/>
                      <a:pt x="6566" y="2867"/>
                      <a:pt x="6541" y="2741"/>
                    </a:cubicBezTo>
                    <a:cubicBezTo>
                      <a:pt x="6490" y="2438"/>
                      <a:pt x="6440" y="2122"/>
                      <a:pt x="6352" y="1832"/>
                    </a:cubicBezTo>
                    <a:cubicBezTo>
                      <a:pt x="6238" y="1427"/>
                      <a:pt x="6036" y="1074"/>
                      <a:pt x="5720" y="796"/>
                    </a:cubicBezTo>
                    <a:cubicBezTo>
                      <a:pt x="5531" y="645"/>
                      <a:pt x="5329" y="518"/>
                      <a:pt x="5101" y="405"/>
                    </a:cubicBezTo>
                    <a:cubicBezTo>
                      <a:pt x="4483" y="114"/>
                      <a:pt x="3826" y="1"/>
                      <a:pt x="3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1"/>
              <p:cNvSpPr/>
              <p:nvPr/>
            </p:nvSpPr>
            <p:spPr>
              <a:xfrm>
                <a:off x="4340587" y="2992168"/>
                <a:ext cx="509200" cy="525925"/>
              </a:xfrm>
              <a:custGeom>
                <a:rect b="b" l="l" r="r" t="t"/>
                <a:pathLst>
                  <a:path extrusionOk="0" h="21037" w="20368">
                    <a:moveTo>
                      <a:pt x="12394" y="1"/>
                    </a:moveTo>
                    <a:cubicBezTo>
                      <a:pt x="11779" y="1"/>
                      <a:pt x="11217" y="189"/>
                      <a:pt x="10708" y="536"/>
                    </a:cubicBezTo>
                    <a:cubicBezTo>
                      <a:pt x="10468" y="713"/>
                      <a:pt x="10228" y="902"/>
                      <a:pt x="10014" y="1117"/>
                    </a:cubicBezTo>
                    <a:cubicBezTo>
                      <a:pt x="9698" y="1420"/>
                      <a:pt x="9408" y="1748"/>
                      <a:pt x="9104" y="2076"/>
                    </a:cubicBezTo>
                    <a:cubicBezTo>
                      <a:pt x="8612" y="2607"/>
                      <a:pt x="8132" y="3124"/>
                      <a:pt x="7589" y="3604"/>
                    </a:cubicBezTo>
                    <a:cubicBezTo>
                      <a:pt x="7387" y="3781"/>
                      <a:pt x="7173" y="3932"/>
                      <a:pt x="6933" y="4071"/>
                    </a:cubicBezTo>
                    <a:cubicBezTo>
                      <a:pt x="6826" y="4135"/>
                      <a:pt x="6716" y="4167"/>
                      <a:pt x="6603" y="4167"/>
                    </a:cubicBezTo>
                    <a:cubicBezTo>
                      <a:pt x="6516" y="4167"/>
                      <a:pt x="6428" y="4148"/>
                      <a:pt x="6339" y="4109"/>
                    </a:cubicBezTo>
                    <a:cubicBezTo>
                      <a:pt x="6263" y="4071"/>
                      <a:pt x="6175" y="4033"/>
                      <a:pt x="6087" y="3983"/>
                    </a:cubicBezTo>
                    <a:cubicBezTo>
                      <a:pt x="5821" y="3831"/>
                      <a:pt x="5556" y="3667"/>
                      <a:pt x="5278" y="3503"/>
                    </a:cubicBezTo>
                    <a:cubicBezTo>
                      <a:pt x="4912" y="3288"/>
                      <a:pt x="4546" y="3086"/>
                      <a:pt x="4142" y="2948"/>
                    </a:cubicBezTo>
                    <a:cubicBezTo>
                      <a:pt x="3888" y="2865"/>
                      <a:pt x="3634" y="2823"/>
                      <a:pt x="3380" y="2823"/>
                    </a:cubicBezTo>
                    <a:cubicBezTo>
                      <a:pt x="3205" y="2823"/>
                      <a:pt x="3029" y="2843"/>
                      <a:pt x="2854" y="2884"/>
                    </a:cubicBezTo>
                    <a:cubicBezTo>
                      <a:pt x="2412" y="2998"/>
                      <a:pt x="2046" y="3225"/>
                      <a:pt x="1705" y="3516"/>
                    </a:cubicBezTo>
                    <a:cubicBezTo>
                      <a:pt x="1301" y="3857"/>
                      <a:pt x="960" y="4248"/>
                      <a:pt x="644" y="4665"/>
                    </a:cubicBezTo>
                    <a:cubicBezTo>
                      <a:pt x="480" y="4892"/>
                      <a:pt x="329" y="5119"/>
                      <a:pt x="228" y="5385"/>
                    </a:cubicBezTo>
                    <a:cubicBezTo>
                      <a:pt x="0" y="6003"/>
                      <a:pt x="51" y="6584"/>
                      <a:pt x="455" y="7127"/>
                    </a:cubicBezTo>
                    <a:cubicBezTo>
                      <a:pt x="632" y="7354"/>
                      <a:pt x="834" y="7569"/>
                      <a:pt x="1036" y="7771"/>
                    </a:cubicBezTo>
                    <a:cubicBezTo>
                      <a:pt x="1756" y="8466"/>
                      <a:pt x="2538" y="9059"/>
                      <a:pt x="3372" y="9589"/>
                    </a:cubicBezTo>
                    <a:cubicBezTo>
                      <a:pt x="3624" y="9753"/>
                      <a:pt x="3889" y="9930"/>
                      <a:pt x="4155" y="10107"/>
                    </a:cubicBezTo>
                    <a:cubicBezTo>
                      <a:pt x="4344" y="10233"/>
                      <a:pt x="4521" y="10397"/>
                      <a:pt x="4672" y="10562"/>
                    </a:cubicBezTo>
                    <a:cubicBezTo>
                      <a:pt x="4811" y="10713"/>
                      <a:pt x="4811" y="10839"/>
                      <a:pt x="4685" y="10991"/>
                    </a:cubicBezTo>
                    <a:cubicBezTo>
                      <a:pt x="4634" y="11067"/>
                      <a:pt x="4571" y="11130"/>
                      <a:pt x="4508" y="11180"/>
                    </a:cubicBezTo>
                    <a:cubicBezTo>
                      <a:pt x="3801" y="11862"/>
                      <a:pt x="3132" y="12582"/>
                      <a:pt x="2488" y="13314"/>
                    </a:cubicBezTo>
                    <a:cubicBezTo>
                      <a:pt x="2235" y="13605"/>
                      <a:pt x="1983" y="13895"/>
                      <a:pt x="1756" y="14211"/>
                    </a:cubicBezTo>
                    <a:cubicBezTo>
                      <a:pt x="1452" y="14615"/>
                      <a:pt x="1187" y="15044"/>
                      <a:pt x="1036" y="15524"/>
                    </a:cubicBezTo>
                    <a:cubicBezTo>
                      <a:pt x="973" y="15701"/>
                      <a:pt x="947" y="15865"/>
                      <a:pt x="947" y="16042"/>
                    </a:cubicBezTo>
                    <a:cubicBezTo>
                      <a:pt x="947" y="16345"/>
                      <a:pt x="1023" y="16597"/>
                      <a:pt x="1263" y="16799"/>
                    </a:cubicBezTo>
                    <a:cubicBezTo>
                      <a:pt x="1415" y="16938"/>
                      <a:pt x="1591" y="17052"/>
                      <a:pt x="1781" y="17128"/>
                    </a:cubicBezTo>
                    <a:cubicBezTo>
                      <a:pt x="2286" y="17342"/>
                      <a:pt x="2804" y="17506"/>
                      <a:pt x="3347" y="17582"/>
                    </a:cubicBezTo>
                    <a:cubicBezTo>
                      <a:pt x="3572" y="17622"/>
                      <a:pt x="3797" y="17642"/>
                      <a:pt x="4020" y="17642"/>
                    </a:cubicBezTo>
                    <a:cubicBezTo>
                      <a:pt x="4434" y="17642"/>
                      <a:pt x="4843" y="17574"/>
                      <a:pt x="5253" y="17443"/>
                    </a:cubicBezTo>
                    <a:cubicBezTo>
                      <a:pt x="5784" y="17279"/>
                      <a:pt x="6276" y="17052"/>
                      <a:pt x="6705" y="16749"/>
                    </a:cubicBezTo>
                    <a:cubicBezTo>
                      <a:pt x="6832" y="16660"/>
                      <a:pt x="6945" y="16585"/>
                      <a:pt x="7059" y="16522"/>
                    </a:cubicBezTo>
                    <a:cubicBezTo>
                      <a:pt x="7109" y="16485"/>
                      <a:pt x="7155" y="16466"/>
                      <a:pt x="7194" y="16466"/>
                    </a:cubicBezTo>
                    <a:cubicBezTo>
                      <a:pt x="7261" y="16466"/>
                      <a:pt x="7308" y="16523"/>
                      <a:pt x="7324" y="16635"/>
                    </a:cubicBezTo>
                    <a:cubicBezTo>
                      <a:pt x="7425" y="17216"/>
                      <a:pt x="7526" y="17809"/>
                      <a:pt x="7640" y="18390"/>
                    </a:cubicBezTo>
                    <a:cubicBezTo>
                      <a:pt x="7753" y="18996"/>
                      <a:pt x="7918" y="19590"/>
                      <a:pt x="8233" y="20133"/>
                    </a:cubicBezTo>
                    <a:cubicBezTo>
                      <a:pt x="8359" y="20360"/>
                      <a:pt x="8524" y="20562"/>
                      <a:pt x="8726" y="20726"/>
                    </a:cubicBezTo>
                    <a:cubicBezTo>
                      <a:pt x="8983" y="20928"/>
                      <a:pt x="9257" y="21037"/>
                      <a:pt x="9542" y="21037"/>
                    </a:cubicBezTo>
                    <a:cubicBezTo>
                      <a:pt x="9704" y="21037"/>
                      <a:pt x="9870" y="21002"/>
                      <a:pt x="10039" y="20928"/>
                    </a:cubicBezTo>
                    <a:cubicBezTo>
                      <a:pt x="10241" y="20853"/>
                      <a:pt x="10430" y="20739"/>
                      <a:pt x="10594" y="20613"/>
                    </a:cubicBezTo>
                    <a:cubicBezTo>
                      <a:pt x="11062" y="20234"/>
                      <a:pt x="11516" y="19855"/>
                      <a:pt x="11958" y="19451"/>
                    </a:cubicBezTo>
                    <a:cubicBezTo>
                      <a:pt x="12703" y="18769"/>
                      <a:pt x="13398" y="18037"/>
                      <a:pt x="14054" y="17279"/>
                    </a:cubicBezTo>
                    <a:cubicBezTo>
                      <a:pt x="14294" y="17001"/>
                      <a:pt x="14458" y="16673"/>
                      <a:pt x="14547" y="16307"/>
                    </a:cubicBezTo>
                    <a:cubicBezTo>
                      <a:pt x="14622" y="15966"/>
                      <a:pt x="14648" y="15625"/>
                      <a:pt x="14622" y="15271"/>
                    </a:cubicBezTo>
                    <a:cubicBezTo>
                      <a:pt x="14597" y="14602"/>
                      <a:pt x="14585" y="13946"/>
                      <a:pt x="14648" y="13276"/>
                    </a:cubicBezTo>
                    <a:cubicBezTo>
                      <a:pt x="14673" y="12961"/>
                      <a:pt x="14723" y="12645"/>
                      <a:pt x="14812" y="12329"/>
                    </a:cubicBezTo>
                    <a:cubicBezTo>
                      <a:pt x="14976" y="11736"/>
                      <a:pt x="15304" y="11269"/>
                      <a:pt x="15809" y="10915"/>
                    </a:cubicBezTo>
                    <a:cubicBezTo>
                      <a:pt x="16239" y="10625"/>
                      <a:pt x="16681" y="10334"/>
                      <a:pt x="17148" y="10082"/>
                    </a:cubicBezTo>
                    <a:cubicBezTo>
                      <a:pt x="17476" y="9892"/>
                      <a:pt x="17804" y="9665"/>
                      <a:pt x="18133" y="9476"/>
                    </a:cubicBezTo>
                    <a:cubicBezTo>
                      <a:pt x="18587" y="9198"/>
                      <a:pt x="19004" y="8895"/>
                      <a:pt x="19395" y="8541"/>
                    </a:cubicBezTo>
                    <a:cubicBezTo>
                      <a:pt x="19699" y="8276"/>
                      <a:pt x="19951" y="7973"/>
                      <a:pt x="20128" y="7620"/>
                    </a:cubicBezTo>
                    <a:cubicBezTo>
                      <a:pt x="20279" y="7316"/>
                      <a:pt x="20368" y="7001"/>
                      <a:pt x="20343" y="6672"/>
                    </a:cubicBezTo>
                    <a:cubicBezTo>
                      <a:pt x="20317" y="6357"/>
                      <a:pt x="20191" y="6104"/>
                      <a:pt x="19938" y="5928"/>
                    </a:cubicBezTo>
                    <a:cubicBezTo>
                      <a:pt x="19850" y="5864"/>
                      <a:pt x="19749" y="5814"/>
                      <a:pt x="19648" y="5776"/>
                    </a:cubicBezTo>
                    <a:cubicBezTo>
                      <a:pt x="19433" y="5675"/>
                      <a:pt x="19206" y="5612"/>
                      <a:pt x="18991" y="5549"/>
                    </a:cubicBezTo>
                    <a:cubicBezTo>
                      <a:pt x="18293" y="5356"/>
                      <a:pt x="17594" y="5232"/>
                      <a:pt x="16862" y="5232"/>
                    </a:cubicBezTo>
                    <a:cubicBezTo>
                      <a:pt x="16827" y="5232"/>
                      <a:pt x="16792" y="5232"/>
                      <a:pt x="16756" y="5233"/>
                    </a:cubicBezTo>
                    <a:cubicBezTo>
                      <a:pt x="16390" y="5246"/>
                      <a:pt x="16024" y="5271"/>
                      <a:pt x="15645" y="5321"/>
                    </a:cubicBezTo>
                    <a:cubicBezTo>
                      <a:pt x="15342" y="5359"/>
                      <a:pt x="15039" y="5385"/>
                      <a:pt x="14736" y="5397"/>
                    </a:cubicBezTo>
                    <a:cubicBezTo>
                      <a:pt x="14635" y="5397"/>
                      <a:pt x="14547" y="5397"/>
                      <a:pt x="14446" y="5372"/>
                    </a:cubicBezTo>
                    <a:cubicBezTo>
                      <a:pt x="14383" y="5359"/>
                      <a:pt x="14345" y="5321"/>
                      <a:pt x="14345" y="5258"/>
                    </a:cubicBezTo>
                    <a:cubicBezTo>
                      <a:pt x="14332" y="5195"/>
                      <a:pt x="14332" y="5145"/>
                      <a:pt x="14332" y="5081"/>
                    </a:cubicBezTo>
                    <a:cubicBezTo>
                      <a:pt x="14319" y="4854"/>
                      <a:pt x="14307" y="4627"/>
                      <a:pt x="14294" y="4412"/>
                    </a:cubicBezTo>
                    <a:cubicBezTo>
                      <a:pt x="14269" y="3983"/>
                      <a:pt x="14256" y="3566"/>
                      <a:pt x="14269" y="3137"/>
                    </a:cubicBezTo>
                    <a:cubicBezTo>
                      <a:pt x="14269" y="2910"/>
                      <a:pt x="14269" y="2670"/>
                      <a:pt x="14256" y="2442"/>
                    </a:cubicBezTo>
                    <a:cubicBezTo>
                      <a:pt x="14244" y="1912"/>
                      <a:pt x="14143" y="1407"/>
                      <a:pt x="13915" y="927"/>
                    </a:cubicBezTo>
                    <a:cubicBezTo>
                      <a:pt x="13638" y="372"/>
                      <a:pt x="13208" y="43"/>
                      <a:pt x="12564" y="5"/>
                    </a:cubicBezTo>
                    <a:cubicBezTo>
                      <a:pt x="12507" y="2"/>
                      <a:pt x="12450" y="1"/>
                      <a:pt x="123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1"/>
              <p:cNvSpPr/>
              <p:nvPr/>
            </p:nvSpPr>
            <p:spPr>
              <a:xfrm>
                <a:off x="4502212" y="3168843"/>
                <a:ext cx="158800" cy="144525"/>
              </a:xfrm>
              <a:custGeom>
                <a:rect b="b" l="l" r="r" t="t"/>
                <a:pathLst>
                  <a:path extrusionOk="0" h="5781" w="6352">
                    <a:moveTo>
                      <a:pt x="3746" y="1"/>
                    </a:moveTo>
                    <a:cubicBezTo>
                      <a:pt x="3584" y="1"/>
                      <a:pt x="3421" y="13"/>
                      <a:pt x="3258" y="35"/>
                    </a:cubicBezTo>
                    <a:cubicBezTo>
                      <a:pt x="2841" y="98"/>
                      <a:pt x="2425" y="199"/>
                      <a:pt x="2021" y="350"/>
                    </a:cubicBezTo>
                    <a:cubicBezTo>
                      <a:pt x="1427" y="565"/>
                      <a:pt x="935" y="931"/>
                      <a:pt x="531" y="1424"/>
                    </a:cubicBezTo>
                    <a:cubicBezTo>
                      <a:pt x="367" y="1638"/>
                      <a:pt x="240" y="1866"/>
                      <a:pt x="152" y="2118"/>
                    </a:cubicBezTo>
                    <a:cubicBezTo>
                      <a:pt x="38" y="2510"/>
                      <a:pt x="0" y="2914"/>
                      <a:pt x="26" y="3318"/>
                    </a:cubicBezTo>
                    <a:cubicBezTo>
                      <a:pt x="64" y="3709"/>
                      <a:pt x="202" y="4075"/>
                      <a:pt x="430" y="4404"/>
                    </a:cubicBezTo>
                    <a:cubicBezTo>
                      <a:pt x="569" y="4618"/>
                      <a:pt x="771" y="4808"/>
                      <a:pt x="973" y="4972"/>
                    </a:cubicBezTo>
                    <a:cubicBezTo>
                      <a:pt x="1288" y="5212"/>
                      <a:pt x="1629" y="5414"/>
                      <a:pt x="1945" y="5641"/>
                    </a:cubicBezTo>
                    <a:cubicBezTo>
                      <a:pt x="1995" y="5666"/>
                      <a:pt x="2046" y="5692"/>
                      <a:pt x="2096" y="5704"/>
                    </a:cubicBezTo>
                    <a:cubicBezTo>
                      <a:pt x="2261" y="5730"/>
                      <a:pt x="2425" y="5767"/>
                      <a:pt x="2589" y="5780"/>
                    </a:cubicBezTo>
                    <a:cubicBezTo>
                      <a:pt x="2879" y="5780"/>
                      <a:pt x="3157" y="5704"/>
                      <a:pt x="3422" y="5591"/>
                    </a:cubicBezTo>
                    <a:cubicBezTo>
                      <a:pt x="3814" y="5414"/>
                      <a:pt x="4167" y="5199"/>
                      <a:pt x="4521" y="4972"/>
                    </a:cubicBezTo>
                    <a:cubicBezTo>
                      <a:pt x="4710" y="4858"/>
                      <a:pt x="4874" y="4732"/>
                      <a:pt x="5039" y="4606"/>
                    </a:cubicBezTo>
                    <a:cubicBezTo>
                      <a:pt x="5329" y="4366"/>
                      <a:pt x="5594" y="4113"/>
                      <a:pt x="5809" y="3798"/>
                    </a:cubicBezTo>
                    <a:cubicBezTo>
                      <a:pt x="6238" y="3141"/>
                      <a:pt x="6352" y="2421"/>
                      <a:pt x="6087" y="1664"/>
                    </a:cubicBezTo>
                    <a:cubicBezTo>
                      <a:pt x="5998" y="1373"/>
                      <a:pt x="5847" y="1121"/>
                      <a:pt x="5683" y="868"/>
                    </a:cubicBezTo>
                    <a:cubicBezTo>
                      <a:pt x="5582" y="729"/>
                      <a:pt x="5468" y="616"/>
                      <a:pt x="5342" y="502"/>
                    </a:cubicBezTo>
                    <a:cubicBezTo>
                      <a:pt x="5064" y="275"/>
                      <a:pt x="4736" y="148"/>
                      <a:pt x="4382" y="73"/>
                    </a:cubicBezTo>
                    <a:cubicBezTo>
                      <a:pt x="4173" y="22"/>
                      <a:pt x="3961" y="1"/>
                      <a:pt x="3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2" name="Google Shape;292;p21"/>
            <p:cNvSpPr/>
            <p:nvPr/>
          </p:nvSpPr>
          <p:spPr>
            <a:xfrm>
              <a:off x="5891203" y="4514450"/>
              <a:ext cx="1067262" cy="1724070"/>
            </a:xfrm>
            <a:custGeom>
              <a:rect b="b" l="l" r="r" t="t"/>
              <a:pathLst>
                <a:path extrusionOk="0" h="38778" w="24005">
                  <a:moveTo>
                    <a:pt x="1870" y="0"/>
                  </a:moveTo>
                  <a:cubicBezTo>
                    <a:pt x="1491" y="0"/>
                    <a:pt x="1238" y="215"/>
                    <a:pt x="1024" y="480"/>
                  </a:cubicBezTo>
                  <a:cubicBezTo>
                    <a:pt x="897" y="631"/>
                    <a:pt x="822" y="834"/>
                    <a:pt x="721" y="1010"/>
                  </a:cubicBezTo>
                  <a:cubicBezTo>
                    <a:pt x="695" y="1061"/>
                    <a:pt x="683" y="1124"/>
                    <a:pt x="683" y="1200"/>
                  </a:cubicBezTo>
                  <a:cubicBezTo>
                    <a:pt x="695" y="1326"/>
                    <a:pt x="670" y="1440"/>
                    <a:pt x="632" y="1566"/>
                  </a:cubicBezTo>
                  <a:cubicBezTo>
                    <a:pt x="506" y="1957"/>
                    <a:pt x="405" y="2361"/>
                    <a:pt x="304" y="2765"/>
                  </a:cubicBezTo>
                  <a:cubicBezTo>
                    <a:pt x="178" y="3296"/>
                    <a:pt x="77" y="3839"/>
                    <a:pt x="39" y="4394"/>
                  </a:cubicBezTo>
                  <a:cubicBezTo>
                    <a:pt x="1" y="4899"/>
                    <a:pt x="39" y="5404"/>
                    <a:pt x="140" y="5897"/>
                  </a:cubicBezTo>
                  <a:cubicBezTo>
                    <a:pt x="228" y="6351"/>
                    <a:pt x="329" y="6806"/>
                    <a:pt x="430" y="7261"/>
                  </a:cubicBezTo>
                  <a:cubicBezTo>
                    <a:pt x="607" y="8006"/>
                    <a:pt x="708" y="8763"/>
                    <a:pt x="758" y="9533"/>
                  </a:cubicBezTo>
                  <a:cubicBezTo>
                    <a:pt x="796" y="10001"/>
                    <a:pt x="796" y="10468"/>
                    <a:pt x="809" y="10948"/>
                  </a:cubicBezTo>
                  <a:cubicBezTo>
                    <a:pt x="809" y="11175"/>
                    <a:pt x="784" y="11390"/>
                    <a:pt x="784" y="11617"/>
                  </a:cubicBezTo>
                  <a:cubicBezTo>
                    <a:pt x="771" y="12362"/>
                    <a:pt x="771" y="13094"/>
                    <a:pt x="733" y="13827"/>
                  </a:cubicBezTo>
                  <a:cubicBezTo>
                    <a:pt x="708" y="14180"/>
                    <a:pt x="721" y="14534"/>
                    <a:pt x="695" y="14900"/>
                  </a:cubicBezTo>
                  <a:cubicBezTo>
                    <a:pt x="670" y="15392"/>
                    <a:pt x="670" y="15897"/>
                    <a:pt x="657" y="16403"/>
                  </a:cubicBezTo>
                  <a:cubicBezTo>
                    <a:pt x="632" y="17526"/>
                    <a:pt x="619" y="18663"/>
                    <a:pt x="721" y="19787"/>
                  </a:cubicBezTo>
                  <a:cubicBezTo>
                    <a:pt x="758" y="20153"/>
                    <a:pt x="784" y="20519"/>
                    <a:pt x="834" y="20898"/>
                  </a:cubicBezTo>
                  <a:cubicBezTo>
                    <a:pt x="923" y="21655"/>
                    <a:pt x="1049" y="22400"/>
                    <a:pt x="1213" y="23158"/>
                  </a:cubicBezTo>
                  <a:cubicBezTo>
                    <a:pt x="1440" y="24244"/>
                    <a:pt x="1743" y="25292"/>
                    <a:pt x="2173" y="26327"/>
                  </a:cubicBezTo>
                  <a:cubicBezTo>
                    <a:pt x="2476" y="27060"/>
                    <a:pt x="2817" y="27767"/>
                    <a:pt x="3183" y="28474"/>
                  </a:cubicBezTo>
                  <a:cubicBezTo>
                    <a:pt x="3827" y="29699"/>
                    <a:pt x="4471" y="30924"/>
                    <a:pt x="5077" y="32161"/>
                  </a:cubicBezTo>
                  <a:cubicBezTo>
                    <a:pt x="5582" y="33196"/>
                    <a:pt x="6112" y="34207"/>
                    <a:pt x="6668" y="35204"/>
                  </a:cubicBezTo>
                  <a:cubicBezTo>
                    <a:pt x="6996" y="35810"/>
                    <a:pt x="7375" y="36391"/>
                    <a:pt x="7804" y="36934"/>
                  </a:cubicBezTo>
                  <a:cubicBezTo>
                    <a:pt x="8196" y="37414"/>
                    <a:pt x="8650" y="37843"/>
                    <a:pt x="9181" y="38171"/>
                  </a:cubicBezTo>
                  <a:cubicBezTo>
                    <a:pt x="9812" y="38563"/>
                    <a:pt x="10506" y="38778"/>
                    <a:pt x="11251" y="38778"/>
                  </a:cubicBezTo>
                  <a:cubicBezTo>
                    <a:pt x="11769" y="38778"/>
                    <a:pt x="12274" y="38677"/>
                    <a:pt x="12779" y="38550"/>
                  </a:cubicBezTo>
                  <a:cubicBezTo>
                    <a:pt x="13638" y="38323"/>
                    <a:pt x="14459" y="37995"/>
                    <a:pt x="15254" y="37578"/>
                  </a:cubicBezTo>
                  <a:cubicBezTo>
                    <a:pt x="16264" y="37060"/>
                    <a:pt x="17110" y="36353"/>
                    <a:pt x="17805" y="35457"/>
                  </a:cubicBezTo>
                  <a:cubicBezTo>
                    <a:pt x="18525" y="34535"/>
                    <a:pt x="19131" y="33525"/>
                    <a:pt x="19686" y="32489"/>
                  </a:cubicBezTo>
                  <a:cubicBezTo>
                    <a:pt x="20507" y="30961"/>
                    <a:pt x="21189" y="29358"/>
                    <a:pt x="21694" y="27691"/>
                  </a:cubicBezTo>
                  <a:cubicBezTo>
                    <a:pt x="21984" y="26744"/>
                    <a:pt x="22212" y="25772"/>
                    <a:pt x="22401" y="24812"/>
                  </a:cubicBezTo>
                  <a:cubicBezTo>
                    <a:pt x="22565" y="23991"/>
                    <a:pt x="22704" y="23171"/>
                    <a:pt x="22818" y="22350"/>
                  </a:cubicBezTo>
                  <a:cubicBezTo>
                    <a:pt x="22919" y="21643"/>
                    <a:pt x="23020" y="20936"/>
                    <a:pt x="23096" y="20229"/>
                  </a:cubicBezTo>
                  <a:cubicBezTo>
                    <a:pt x="23171" y="19635"/>
                    <a:pt x="23235" y="19029"/>
                    <a:pt x="23298" y="18436"/>
                  </a:cubicBezTo>
                  <a:cubicBezTo>
                    <a:pt x="23348" y="17829"/>
                    <a:pt x="23411" y="17236"/>
                    <a:pt x="23462" y="16630"/>
                  </a:cubicBezTo>
                  <a:cubicBezTo>
                    <a:pt x="23487" y="16428"/>
                    <a:pt x="23500" y="16238"/>
                    <a:pt x="23512" y="16036"/>
                  </a:cubicBezTo>
                  <a:cubicBezTo>
                    <a:pt x="23550" y="15632"/>
                    <a:pt x="23588" y="15216"/>
                    <a:pt x="23626" y="14799"/>
                  </a:cubicBezTo>
                  <a:cubicBezTo>
                    <a:pt x="23664" y="14370"/>
                    <a:pt x="23689" y="13928"/>
                    <a:pt x="23727" y="13498"/>
                  </a:cubicBezTo>
                  <a:cubicBezTo>
                    <a:pt x="23740" y="13284"/>
                    <a:pt x="23765" y="13082"/>
                    <a:pt x="23777" y="12867"/>
                  </a:cubicBezTo>
                  <a:cubicBezTo>
                    <a:pt x="23803" y="12589"/>
                    <a:pt x="23828" y="12311"/>
                    <a:pt x="23853" y="12034"/>
                  </a:cubicBezTo>
                  <a:cubicBezTo>
                    <a:pt x="23866" y="11768"/>
                    <a:pt x="23891" y="11491"/>
                    <a:pt x="23904" y="11213"/>
                  </a:cubicBezTo>
                  <a:cubicBezTo>
                    <a:pt x="23929" y="10847"/>
                    <a:pt x="23967" y="10481"/>
                    <a:pt x="23967" y="10127"/>
                  </a:cubicBezTo>
                  <a:cubicBezTo>
                    <a:pt x="24005" y="8650"/>
                    <a:pt x="24005" y="7185"/>
                    <a:pt x="23904" y="5720"/>
                  </a:cubicBezTo>
                  <a:cubicBezTo>
                    <a:pt x="23879" y="5329"/>
                    <a:pt x="23853" y="4950"/>
                    <a:pt x="23815" y="4558"/>
                  </a:cubicBezTo>
                  <a:cubicBezTo>
                    <a:pt x="23765" y="4028"/>
                    <a:pt x="23689" y="3485"/>
                    <a:pt x="23588" y="2967"/>
                  </a:cubicBezTo>
                  <a:cubicBezTo>
                    <a:pt x="23525" y="2639"/>
                    <a:pt x="23449" y="2323"/>
                    <a:pt x="23361" y="2008"/>
                  </a:cubicBezTo>
                  <a:cubicBezTo>
                    <a:pt x="23272" y="1717"/>
                    <a:pt x="23159" y="1440"/>
                    <a:pt x="22982" y="1200"/>
                  </a:cubicBezTo>
                  <a:cubicBezTo>
                    <a:pt x="22814" y="986"/>
                    <a:pt x="22587" y="874"/>
                    <a:pt x="22350" y="874"/>
                  </a:cubicBezTo>
                  <a:cubicBezTo>
                    <a:pt x="22194" y="874"/>
                    <a:pt x="22034" y="923"/>
                    <a:pt x="21883" y="1023"/>
                  </a:cubicBezTo>
                  <a:cubicBezTo>
                    <a:pt x="21757" y="1111"/>
                    <a:pt x="21644" y="1225"/>
                    <a:pt x="21543" y="1351"/>
                  </a:cubicBezTo>
                  <a:cubicBezTo>
                    <a:pt x="21328" y="1654"/>
                    <a:pt x="21176" y="1995"/>
                    <a:pt x="21075" y="2361"/>
                  </a:cubicBezTo>
                  <a:cubicBezTo>
                    <a:pt x="20987" y="2702"/>
                    <a:pt x="20911" y="3043"/>
                    <a:pt x="20835" y="3397"/>
                  </a:cubicBezTo>
                  <a:cubicBezTo>
                    <a:pt x="20608" y="4558"/>
                    <a:pt x="20368" y="5720"/>
                    <a:pt x="20280" y="6907"/>
                  </a:cubicBezTo>
                  <a:cubicBezTo>
                    <a:pt x="20255" y="7261"/>
                    <a:pt x="20229" y="7602"/>
                    <a:pt x="20217" y="7955"/>
                  </a:cubicBezTo>
                  <a:cubicBezTo>
                    <a:pt x="20191" y="8485"/>
                    <a:pt x="20204" y="9003"/>
                    <a:pt x="20179" y="9533"/>
                  </a:cubicBezTo>
                  <a:cubicBezTo>
                    <a:pt x="20141" y="10506"/>
                    <a:pt x="20154" y="11478"/>
                    <a:pt x="20141" y="12450"/>
                  </a:cubicBezTo>
                  <a:cubicBezTo>
                    <a:pt x="20116" y="13587"/>
                    <a:pt x="20128" y="14723"/>
                    <a:pt x="20040" y="15860"/>
                  </a:cubicBezTo>
                  <a:cubicBezTo>
                    <a:pt x="20015" y="16339"/>
                    <a:pt x="19989" y="16819"/>
                    <a:pt x="19951" y="17299"/>
                  </a:cubicBezTo>
                  <a:cubicBezTo>
                    <a:pt x="19926" y="17792"/>
                    <a:pt x="19901" y="18284"/>
                    <a:pt x="19863" y="18776"/>
                  </a:cubicBezTo>
                  <a:cubicBezTo>
                    <a:pt x="19838" y="19269"/>
                    <a:pt x="19800" y="19749"/>
                    <a:pt x="19775" y="20241"/>
                  </a:cubicBezTo>
                  <a:cubicBezTo>
                    <a:pt x="19762" y="20645"/>
                    <a:pt x="19737" y="21062"/>
                    <a:pt x="19724" y="21479"/>
                  </a:cubicBezTo>
                  <a:cubicBezTo>
                    <a:pt x="19724" y="21529"/>
                    <a:pt x="19724" y="21567"/>
                    <a:pt x="19724" y="21605"/>
                  </a:cubicBezTo>
                  <a:cubicBezTo>
                    <a:pt x="19699" y="22072"/>
                    <a:pt x="19674" y="22539"/>
                    <a:pt x="19648" y="23006"/>
                  </a:cubicBezTo>
                  <a:cubicBezTo>
                    <a:pt x="19623" y="23272"/>
                    <a:pt x="19623" y="23549"/>
                    <a:pt x="19585" y="23815"/>
                  </a:cubicBezTo>
                  <a:cubicBezTo>
                    <a:pt x="19510" y="24471"/>
                    <a:pt x="19409" y="25140"/>
                    <a:pt x="19244" y="25784"/>
                  </a:cubicBezTo>
                  <a:cubicBezTo>
                    <a:pt x="19105" y="26315"/>
                    <a:pt x="18967" y="26845"/>
                    <a:pt x="18765" y="27350"/>
                  </a:cubicBezTo>
                  <a:cubicBezTo>
                    <a:pt x="18588" y="27792"/>
                    <a:pt x="18373" y="28196"/>
                    <a:pt x="18057" y="28550"/>
                  </a:cubicBezTo>
                  <a:cubicBezTo>
                    <a:pt x="17906" y="28726"/>
                    <a:pt x="17729" y="28878"/>
                    <a:pt x="17514" y="28966"/>
                  </a:cubicBezTo>
                  <a:cubicBezTo>
                    <a:pt x="17454" y="28994"/>
                    <a:pt x="17403" y="29008"/>
                    <a:pt x="17356" y="29008"/>
                  </a:cubicBezTo>
                  <a:cubicBezTo>
                    <a:pt x="17276" y="29008"/>
                    <a:pt x="17212" y="28966"/>
                    <a:pt x="17148" y="28878"/>
                  </a:cubicBezTo>
                  <a:cubicBezTo>
                    <a:pt x="17110" y="28828"/>
                    <a:pt x="17073" y="28764"/>
                    <a:pt x="17047" y="28701"/>
                  </a:cubicBezTo>
                  <a:cubicBezTo>
                    <a:pt x="16946" y="28512"/>
                    <a:pt x="16883" y="28285"/>
                    <a:pt x="16820" y="28070"/>
                  </a:cubicBezTo>
                  <a:cubicBezTo>
                    <a:pt x="16605" y="27249"/>
                    <a:pt x="16466" y="26416"/>
                    <a:pt x="16340" y="25582"/>
                  </a:cubicBezTo>
                  <a:cubicBezTo>
                    <a:pt x="16290" y="25191"/>
                    <a:pt x="16252" y="24787"/>
                    <a:pt x="16189" y="24395"/>
                  </a:cubicBezTo>
                  <a:cubicBezTo>
                    <a:pt x="16138" y="23953"/>
                    <a:pt x="16113" y="23512"/>
                    <a:pt x="16088" y="23070"/>
                  </a:cubicBezTo>
                  <a:cubicBezTo>
                    <a:pt x="16050" y="22539"/>
                    <a:pt x="16050" y="22009"/>
                    <a:pt x="16024" y="21479"/>
                  </a:cubicBezTo>
                  <a:lnTo>
                    <a:pt x="16024" y="21365"/>
                  </a:lnTo>
                  <a:cubicBezTo>
                    <a:pt x="15999" y="20898"/>
                    <a:pt x="15974" y="20418"/>
                    <a:pt x="15949" y="19951"/>
                  </a:cubicBezTo>
                  <a:cubicBezTo>
                    <a:pt x="15936" y="19622"/>
                    <a:pt x="15911" y="19294"/>
                    <a:pt x="15898" y="18966"/>
                  </a:cubicBezTo>
                  <a:cubicBezTo>
                    <a:pt x="15873" y="18739"/>
                    <a:pt x="15860" y="18524"/>
                    <a:pt x="15848" y="18297"/>
                  </a:cubicBezTo>
                  <a:cubicBezTo>
                    <a:pt x="15822" y="18006"/>
                    <a:pt x="15797" y="17728"/>
                    <a:pt x="15772" y="17451"/>
                  </a:cubicBezTo>
                  <a:cubicBezTo>
                    <a:pt x="15759" y="17173"/>
                    <a:pt x="15734" y="16908"/>
                    <a:pt x="15721" y="16642"/>
                  </a:cubicBezTo>
                  <a:cubicBezTo>
                    <a:pt x="15696" y="16251"/>
                    <a:pt x="15658" y="15860"/>
                    <a:pt x="15646" y="15468"/>
                  </a:cubicBezTo>
                  <a:cubicBezTo>
                    <a:pt x="15620" y="14546"/>
                    <a:pt x="15671" y="13637"/>
                    <a:pt x="15696" y="12715"/>
                  </a:cubicBezTo>
                  <a:cubicBezTo>
                    <a:pt x="15696" y="12690"/>
                    <a:pt x="15696" y="12678"/>
                    <a:pt x="15696" y="12652"/>
                  </a:cubicBezTo>
                  <a:cubicBezTo>
                    <a:pt x="15721" y="12274"/>
                    <a:pt x="15747" y="11895"/>
                    <a:pt x="15772" y="11516"/>
                  </a:cubicBezTo>
                  <a:cubicBezTo>
                    <a:pt x="15785" y="11137"/>
                    <a:pt x="15797" y="10758"/>
                    <a:pt x="15835" y="10379"/>
                  </a:cubicBezTo>
                  <a:cubicBezTo>
                    <a:pt x="15848" y="10140"/>
                    <a:pt x="15860" y="9900"/>
                    <a:pt x="15873" y="9660"/>
                  </a:cubicBezTo>
                  <a:cubicBezTo>
                    <a:pt x="15911" y="9117"/>
                    <a:pt x="15949" y="8574"/>
                    <a:pt x="15987" y="8031"/>
                  </a:cubicBezTo>
                  <a:cubicBezTo>
                    <a:pt x="16012" y="7501"/>
                    <a:pt x="16050" y="6970"/>
                    <a:pt x="16062" y="6440"/>
                  </a:cubicBezTo>
                  <a:cubicBezTo>
                    <a:pt x="16075" y="5682"/>
                    <a:pt x="16113" y="4912"/>
                    <a:pt x="16037" y="4154"/>
                  </a:cubicBezTo>
                  <a:cubicBezTo>
                    <a:pt x="16012" y="3712"/>
                    <a:pt x="15949" y="3283"/>
                    <a:pt x="15848" y="2854"/>
                  </a:cubicBezTo>
                  <a:cubicBezTo>
                    <a:pt x="15772" y="2488"/>
                    <a:pt x="15658" y="2121"/>
                    <a:pt x="15482" y="1781"/>
                  </a:cubicBezTo>
                  <a:cubicBezTo>
                    <a:pt x="15393" y="1629"/>
                    <a:pt x="15292" y="1503"/>
                    <a:pt x="15166" y="1402"/>
                  </a:cubicBezTo>
                  <a:cubicBezTo>
                    <a:pt x="15030" y="1293"/>
                    <a:pt x="14881" y="1236"/>
                    <a:pt x="14719" y="1236"/>
                  </a:cubicBezTo>
                  <a:cubicBezTo>
                    <a:pt x="14655" y="1236"/>
                    <a:pt x="14590" y="1245"/>
                    <a:pt x="14522" y="1263"/>
                  </a:cubicBezTo>
                  <a:cubicBezTo>
                    <a:pt x="14345" y="1313"/>
                    <a:pt x="14194" y="1402"/>
                    <a:pt x="14055" y="1528"/>
                  </a:cubicBezTo>
                  <a:cubicBezTo>
                    <a:pt x="13928" y="1642"/>
                    <a:pt x="13815" y="1768"/>
                    <a:pt x="13701" y="1919"/>
                  </a:cubicBezTo>
                  <a:cubicBezTo>
                    <a:pt x="13360" y="2399"/>
                    <a:pt x="13171" y="2942"/>
                    <a:pt x="13045" y="3523"/>
                  </a:cubicBezTo>
                  <a:cubicBezTo>
                    <a:pt x="12868" y="4306"/>
                    <a:pt x="12792" y="5114"/>
                    <a:pt x="12704" y="5922"/>
                  </a:cubicBezTo>
                  <a:cubicBezTo>
                    <a:pt x="12640" y="6415"/>
                    <a:pt x="12615" y="6920"/>
                    <a:pt x="12552" y="7412"/>
                  </a:cubicBezTo>
                  <a:cubicBezTo>
                    <a:pt x="12502" y="7917"/>
                    <a:pt x="12476" y="8435"/>
                    <a:pt x="12451" y="8940"/>
                  </a:cubicBezTo>
                  <a:cubicBezTo>
                    <a:pt x="12413" y="9508"/>
                    <a:pt x="12413" y="10076"/>
                    <a:pt x="12401" y="10645"/>
                  </a:cubicBezTo>
                  <a:cubicBezTo>
                    <a:pt x="12401" y="11491"/>
                    <a:pt x="12401" y="12349"/>
                    <a:pt x="12426" y="13195"/>
                  </a:cubicBezTo>
                  <a:cubicBezTo>
                    <a:pt x="12438" y="13700"/>
                    <a:pt x="12476" y="14193"/>
                    <a:pt x="12489" y="14698"/>
                  </a:cubicBezTo>
                  <a:cubicBezTo>
                    <a:pt x="12489" y="14723"/>
                    <a:pt x="12489" y="14748"/>
                    <a:pt x="12489" y="14761"/>
                  </a:cubicBezTo>
                  <a:cubicBezTo>
                    <a:pt x="12514" y="15102"/>
                    <a:pt x="12539" y="15443"/>
                    <a:pt x="12565" y="15784"/>
                  </a:cubicBezTo>
                  <a:cubicBezTo>
                    <a:pt x="12590" y="16150"/>
                    <a:pt x="12603" y="16516"/>
                    <a:pt x="12615" y="16882"/>
                  </a:cubicBezTo>
                  <a:cubicBezTo>
                    <a:pt x="12615" y="16908"/>
                    <a:pt x="12628" y="16933"/>
                    <a:pt x="12628" y="16971"/>
                  </a:cubicBezTo>
                  <a:cubicBezTo>
                    <a:pt x="12653" y="17299"/>
                    <a:pt x="12678" y="17627"/>
                    <a:pt x="12691" y="17968"/>
                  </a:cubicBezTo>
                  <a:cubicBezTo>
                    <a:pt x="12716" y="18271"/>
                    <a:pt x="12729" y="18574"/>
                    <a:pt x="12754" y="18877"/>
                  </a:cubicBezTo>
                  <a:cubicBezTo>
                    <a:pt x="12767" y="19079"/>
                    <a:pt x="12779" y="19269"/>
                    <a:pt x="12792" y="19471"/>
                  </a:cubicBezTo>
                  <a:cubicBezTo>
                    <a:pt x="12830" y="19888"/>
                    <a:pt x="12880" y="20292"/>
                    <a:pt x="12906" y="20708"/>
                  </a:cubicBezTo>
                  <a:cubicBezTo>
                    <a:pt x="12943" y="21138"/>
                    <a:pt x="12981" y="21580"/>
                    <a:pt x="13019" y="22009"/>
                  </a:cubicBezTo>
                  <a:cubicBezTo>
                    <a:pt x="13032" y="22211"/>
                    <a:pt x="13045" y="22400"/>
                    <a:pt x="13057" y="22602"/>
                  </a:cubicBezTo>
                  <a:cubicBezTo>
                    <a:pt x="13082" y="22918"/>
                    <a:pt x="13108" y="23221"/>
                    <a:pt x="13133" y="23537"/>
                  </a:cubicBezTo>
                  <a:cubicBezTo>
                    <a:pt x="13158" y="23815"/>
                    <a:pt x="13171" y="24092"/>
                    <a:pt x="13196" y="24370"/>
                  </a:cubicBezTo>
                  <a:cubicBezTo>
                    <a:pt x="13221" y="24800"/>
                    <a:pt x="13272" y="25254"/>
                    <a:pt x="13310" y="25696"/>
                  </a:cubicBezTo>
                  <a:cubicBezTo>
                    <a:pt x="13335" y="26100"/>
                    <a:pt x="13360" y="26517"/>
                    <a:pt x="13411" y="26933"/>
                  </a:cubicBezTo>
                  <a:cubicBezTo>
                    <a:pt x="13461" y="27388"/>
                    <a:pt x="13449" y="27855"/>
                    <a:pt x="13449" y="28322"/>
                  </a:cubicBezTo>
                  <a:cubicBezTo>
                    <a:pt x="13449" y="28474"/>
                    <a:pt x="13423" y="28625"/>
                    <a:pt x="13398" y="28777"/>
                  </a:cubicBezTo>
                  <a:cubicBezTo>
                    <a:pt x="13297" y="29194"/>
                    <a:pt x="13120" y="29560"/>
                    <a:pt x="12868" y="29901"/>
                  </a:cubicBezTo>
                  <a:cubicBezTo>
                    <a:pt x="12792" y="30002"/>
                    <a:pt x="12704" y="30090"/>
                    <a:pt x="12577" y="30153"/>
                  </a:cubicBezTo>
                  <a:cubicBezTo>
                    <a:pt x="12539" y="30170"/>
                    <a:pt x="12503" y="30179"/>
                    <a:pt x="12467" y="30179"/>
                  </a:cubicBezTo>
                  <a:cubicBezTo>
                    <a:pt x="12420" y="30179"/>
                    <a:pt x="12375" y="30164"/>
                    <a:pt x="12325" y="30128"/>
                  </a:cubicBezTo>
                  <a:cubicBezTo>
                    <a:pt x="12249" y="30078"/>
                    <a:pt x="12186" y="29989"/>
                    <a:pt x="12135" y="29901"/>
                  </a:cubicBezTo>
                  <a:cubicBezTo>
                    <a:pt x="12034" y="29749"/>
                    <a:pt x="11959" y="29585"/>
                    <a:pt x="11908" y="29408"/>
                  </a:cubicBezTo>
                  <a:cubicBezTo>
                    <a:pt x="11782" y="29080"/>
                    <a:pt x="11681" y="28752"/>
                    <a:pt x="11592" y="28411"/>
                  </a:cubicBezTo>
                  <a:cubicBezTo>
                    <a:pt x="11289" y="27224"/>
                    <a:pt x="11100" y="26024"/>
                    <a:pt x="11012" y="24812"/>
                  </a:cubicBezTo>
                  <a:cubicBezTo>
                    <a:pt x="10999" y="24585"/>
                    <a:pt x="10974" y="24358"/>
                    <a:pt x="10961" y="24143"/>
                  </a:cubicBezTo>
                  <a:cubicBezTo>
                    <a:pt x="10936" y="23827"/>
                    <a:pt x="10911" y="23512"/>
                    <a:pt x="10885" y="23209"/>
                  </a:cubicBezTo>
                  <a:cubicBezTo>
                    <a:pt x="10860" y="22830"/>
                    <a:pt x="10860" y="22451"/>
                    <a:pt x="10822" y="22072"/>
                  </a:cubicBezTo>
                  <a:cubicBezTo>
                    <a:pt x="10810" y="21845"/>
                    <a:pt x="10797" y="21618"/>
                    <a:pt x="10784" y="21390"/>
                  </a:cubicBezTo>
                  <a:cubicBezTo>
                    <a:pt x="10772" y="21138"/>
                    <a:pt x="10759" y="20885"/>
                    <a:pt x="10734" y="20633"/>
                  </a:cubicBezTo>
                  <a:cubicBezTo>
                    <a:pt x="10709" y="20317"/>
                    <a:pt x="10696" y="20014"/>
                    <a:pt x="10671" y="19698"/>
                  </a:cubicBezTo>
                  <a:cubicBezTo>
                    <a:pt x="10645" y="19433"/>
                    <a:pt x="10633" y="19168"/>
                    <a:pt x="10607" y="18915"/>
                  </a:cubicBezTo>
                  <a:cubicBezTo>
                    <a:pt x="10557" y="18360"/>
                    <a:pt x="10506" y="17817"/>
                    <a:pt x="10456" y="17261"/>
                  </a:cubicBezTo>
                  <a:cubicBezTo>
                    <a:pt x="10418" y="16845"/>
                    <a:pt x="10393" y="16415"/>
                    <a:pt x="10355" y="15999"/>
                  </a:cubicBezTo>
                  <a:cubicBezTo>
                    <a:pt x="10330" y="15771"/>
                    <a:pt x="10317" y="15557"/>
                    <a:pt x="10304" y="15329"/>
                  </a:cubicBezTo>
                  <a:cubicBezTo>
                    <a:pt x="10279" y="14900"/>
                    <a:pt x="10241" y="14471"/>
                    <a:pt x="10229" y="14041"/>
                  </a:cubicBezTo>
                  <a:cubicBezTo>
                    <a:pt x="10203" y="12804"/>
                    <a:pt x="10241" y="11566"/>
                    <a:pt x="10191" y="10329"/>
                  </a:cubicBezTo>
                  <a:cubicBezTo>
                    <a:pt x="10166" y="9938"/>
                    <a:pt x="10153" y="9546"/>
                    <a:pt x="10128" y="9155"/>
                  </a:cubicBezTo>
                  <a:cubicBezTo>
                    <a:pt x="10128" y="9129"/>
                    <a:pt x="10128" y="9104"/>
                    <a:pt x="10128" y="9079"/>
                  </a:cubicBezTo>
                  <a:cubicBezTo>
                    <a:pt x="10102" y="8814"/>
                    <a:pt x="10077" y="8549"/>
                    <a:pt x="10052" y="8283"/>
                  </a:cubicBezTo>
                  <a:cubicBezTo>
                    <a:pt x="10027" y="7905"/>
                    <a:pt x="10001" y="7538"/>
                    <a:pt x="9951" y="7172"/>
                  </a:cubicBezTo>
                  <a:cubicBezTo>
                    <a:pt x="9900" y="6655"/>
                    <a:pt x="9837" y="6149"/>
                    <a:pt x="9749" y="5632"/>
                  </a:cubicBezTo>
                  <a:cubicBezTo>
                    <a:pt x="9635" y="4925"/>
                    <a:pt x="9496" y="4230"/>
                    <a:pt x="9231" y="3561"/>
                  </a:cubicBezTo>
                  <a:cubicBezTo>
                    <a:pt x="9117" y="3283"/>
                    <a:pt x="9004" y="3018"/>
                    <a:pt x="8840" y="2765"/>
                  </a:cubicBezTo>
                  <a:cubicBezTo>
                    <a:pt x="8726" y="2589"/>
                    <a:pt x="8587" y="2437"/>
                    <a:pt x="8410" y="2323"/>
                  </a:cubicBezTo>
                  <a:cubicBezTo>
                    <a:pt x="8276" y="2241"/>
                    <a:pt x="8137" y="2199"/>
                    <a:pt x="7991" y="2199"/>
                  </a:cubicBezTo>
                  <a:cubicBezTo>
                    <a:pt x="7890" y="2199"/>
                    <a:pt x="7786" y="2219"/>
                    <a:pt x="7678" y="2260"/>
                  </a:cubicBezTo>
                  <a:cubicBezTo>
                    <a:pt x="7552" y="2311"/>
                    <a:pt x="7438" y="2387"/>
                    <a:pt x="7337" y="2475"/>
                  </a:cubicBezTo>
                  <a:cubicBezTo>
                    <a:pt x="7186" y="2614"/>
                    <a:pt x="7047" y="2765"/>
                    <a:pt x="6933" y="2930"/>
                  </a:cubicBezTo>
                  <a:cubicBezTo>
                    <a:pt x="6617" y="3397"/>
                    <a:pt x="6403" y="3902"/>
                    <a:pt x="6251" y="4445"/>
                  </a:cubicBezTo>
                  <a:cubicBezTo>
                    <a:pt x="5986" y="5316"/>
                    <a:pt x="5860" y="6213"/>
                    <a:pt x="5759" y="7122"/>
                  </a:cubicBezTo>
                  <a:cubicBezTo>
                    <a:pt x="5708" y="7475"/>
                    <a:pt x="5683" y="7829"/>
                    <a:pt x="5658" y="8182"/>
                  </a:cubicBezTo>
                  <a:cubicBezTo>
                    <a:pt x="5620" y="8599"/>
                    <a:pt x="5607" y="9016"/>
                    <a:pt x="5595" y="9432"/>
                  </a:cubicBezTo>
                  <a:cubicBezTo>
                    <a:pt x="5582" y="9748"/>
                    <a:pt x="5595" y="10076"/>
                    <a:pt x="5620" y="10405"/>
                  </a:cubicBezTo>
                  <a:cubicBezTo>
                    <a:pt x="5632" y="10784"/>
                    <a:pt x="5632" y="11150"/>
                    <a:pt x="5658" y="11516"/>
                  </a:cubicBezTo>
                  <a:cubicBezTo>
                    <a:pt x="5696" y="12097"/>
                    <a:pt x="5733" y="12665"/>
                    <a:pt x="5797" y="13246"/>
                  </a:cubicBezTo>
                  <a:cubicBezTo>
                    <a:pt x="5847" y="13751"/>
                    <a:pt x="5910" y="14256"/>
                    <a:pt x="5986" y="14761"/>
                  </a:cubicBezTo>
                  <a:cubicBezTo>
                    <a:pt x="6150" y="15759"/>
                    <a:pt x="6352" y="16756"/>
                    <a:pt x="6567" y="17754"/>
                  </a:cubicBezTo>
                  <a:cubicBezTo>
                    <a:pt x="6819" y="18877"/>
                    <a:pt x="7047" y="19989"/>
                    <a:pt x="7287" y="21112"/>
                  </a:cubicBezTo>
                  <a:cubicBezTo>
                    <a:pt x="7463" y="21895"/>
                    <a:pt x="7628" y="22691"/>
                    <a:pt x="7792" y="23474"/>
                  </a:cubicBezTo>
                  <a:cubicBezTo>
                    <a:pt x="7880" y="23890"/>
                    <a:pt x="7956" y="24307"/>
                    <a:pt x="8032" y="24724"/>
                  </a:cubicBezTo>
                  <a:cubicBezTo>
                    <a:pt x="8120" y="25166"/>
                    <a:pt x="8170" y="25608"/>
                    <a:pt x="8221" y="26062"/>
                  </a:cubicBezTo>
                  <a:cubicBezTo>
                    <a:pt x="8271" y="26542"/>
                    <a:pt x="8322" y="27022"/>
                    <a:pt x="8335" y="27502"/>
                  </a:cubicBezTo>
                  <a:cubicBezTo>
                    <a:pt x="8347" y="27565"/>
                    <a:pt x="8347" y="27641"/>
                    <a:pt x="8347" y="27716"/>
                  </a:cubicBezTo>
                  <a:cubicBezTo>
                    <a:pt x="8398" y="28120"/>
                    <a:pt x="8373" y="28512"/>
                    <a:pt x="8322" y="28916"/>
                  </a:cubicBezTo>
                  <a:cubicBezTo>
                    <a:pt x="8309" y="29017"/>
                    <a:pt x="8271" y="29118"/>
                    <a:pt x="8246" y="29232"/>
                  </a:cubicBezTo>
                  <a:cubicBezTo>
                    <a:pt x="8221" y="29295"/>
                    <a:pt x="8183" y="29358"/>
                    <a:pt x="8133" y="29421"/>
                  </a:cubicBezTo>
                  <a:cubicBezTo>
                    <a:pt x="8068" y="29494"/>
                    <a:pt x="7997" y="29531"/>
                    <a:pt x="7919" y="29531"/>
                  </a:cubicBezTo>
                  <a:cubicBezTo>
                    <a:pt x="7875" y="29531"/>
                    <a:pt x="7829" y="29519"/>
                    <a:pt x="7779" y="29497"/>
                  </a:cubicBezTo>
                  <a:cubicBezTo>
                    <a:pt x="7653" y="29446"/>
                    <a:pt x="7552" y="29370"/>
                    <a:pt x="7451" y="29282"/>
                  </a:cubicBezTo>
                  <a:cubicBezTo>
                    <a:pt x="7249" y="29093"/>
                    <a:pt x="7085" y="28891"/>
                    <a:pt x="6933" y="28663"/>
                  </a:cubicBezTo>
                  <a:cubicBezTo>
                    <a:pt x="6491" y="28007"/>
                    <a:pt x="6125" y="27325"/>
                    <a:pt x="5771" y="26618"/>
                  </a:cubicBezTo>
                  <a:cubicBezTo>
                    <a:pt x="5355" y="25797"/>
                    <a:pt x="5039" y="24951"/>
                    <a:pt x="4812" y="24067"/>
                  </a:cubicBezTo>
                  <a:cubicBezTo>
                    <a:pt x="4521" y="23006"/>
                    <a:pt x="4281" y="21933"/>
                    <a:pt x="4130" y="20847"/>
                  </a:cubicBezTo>
                  <a:cubicBezTo>
                    <a:pt x="4067" y="20418"/>
                    <a:pt x="4029" y="19989"/>
                    <a:pt x="3991" y="19559"/>
                  </a:cubicBezTo>
                  <a:cubicBezTo>
                    <a:pt x="3953" y="19269"/>
                    <a:pt x="3953" y="18966"/>
                    <a:pt x="3928" y="18663"/>
                  </a:cubicBezTo>
                  <a:cubicBezTo>
                    <a:pt x="3877" y="18107"/>
                    <a:pt x="3865" y="17552"/>
                    <a:pt x="3865" y="16983"/>
                  </a:cubicBezTo>
                  <a:cubicBezTo>
                    <a:pt x="3852" y="16238"/>
                    <a:pt x="3852" y="15493"/>
                    <a:pt x="3877" y="14736"/>
                  </a:cubicBezTo>
                  <a:cubicBezTo>
                    <a:pt x="3903" y="14155"/>
                    <a:pt x="3890" y="13574"/>
                    <a:pt x="3865" y="12993"/>
                  </a:cubicBezTo>
                  <a:cubicBezTo>
                    <a:pt x="3839" y="12438"/>
                    <a:pt x="3865" y="11869"/>
                    <a:pt x="3814" y="11314"/>
                  </a:cubicBezTo>
                  <a:cubicBezTo>
                    <a:pt x="3789" y="11036"/>
                    <a:pt x="3776" y="10758"/>
                    <a:pt x="3751" y="10493"/>
                  </a:cubicBezTo>
                  <a:cubicBezTo>
                    <a:pt x="3700" y="9975"/>
                    <a:pt x="3675" y="9458"/>
                    <a:pt x="3675" y="8940"/>
                  </a:cubicBezTo>
                  <a:lnTo>
                    <a:pt x="3675" y="7753"/>
                  </a:lnTo>
                  <a:lnTo>
                    <a:pt x="3663" y="7753"/>
                  </a:lnTo>
                  <a:cubicBezTo>
                    <a:pt x="3637" y="7084"/>
                    <a:pt x="3675" y="6364"/>
                    <a:pt x="3637" y="5644"/>
                  </a:cubicBezTo>
                  <a:cubicBezTo>
                    <a:pt x="3612" y="5165"/>
                    <a:pt x="3612" y="4685"/>
                    <a:pt x="3587" y="4205"/>
                  </a:cubicBezTo>
                  <a:cubicBezTo>
                    <a:pt x="3574" y="3624"/>
                    <a:pt x="3562" y="3043"/>
                    <a:pt x="3498" y="2462"/>
                  </a:cubicBezTo>
                  <a:cubicBezTo>
                    <a:pt x="3461" y="2121"/>
                    <a:pt x="3397" y="1781"/>
                    <a:pt x="3309" y="1452"/>
                  </a:cubicBezTo>
                  <a:cubicBezTo>
                    <a:pt x="3145" y="884"/>
                    <a:pt x="2817" y="442"/>
                    <a:pt x="2299" y="126"/>
                  </a:cubicBezTo>
                  <a:cubicBezTo>
                    <a:pt x="2160" y="51"/>
                    <a:pt x="2021" y="0"/>
                    <a:pt x="187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3" name="Google Shape;293;p21"/>
            <p:cNvGrpSpPr/>
            <p:nvPr/>
          </p:nvGrpSpPr>
          <p:grpSpPr>
            <a:xfrm>
              <a:off x="8097351" y="562421"/>
              <a:ext cx="1242808" cy="849062"/>
              <a:chOff x="739510" y="3955775"/>
              <a:chExt cx="955345" cy="652723"/>
            </a:xfrm>
          </p:grpSpPr>
          <p:sp>
            <p:nvSpPr>
              <p:cNvPr id="294" name="Google Shape;294;p21"/>
              <p:cNvSpPr/>
              <p:nvPr/>
            </p:nvSpPr>
            <p:spPr>
              <a:xfrm>
                <a:off x="792416" y="4454676"/>
                <a:ext cx="304556" cy="153821"/>
              </a:xfrm>
              <a:custGeom>
                <a:rect b="b" l="l" r="r" t="t"/>
                <a:pathLst>
                  <a:path extrusionOk="0" h="3489" w="6908">
                    <a:moveTo>
                      <a:pt x="2432" y="1"/>
                    </a:moveTo>
                    <a:cubicBezTo>
                      <a:pt x="2358" y="1"/>
                      <a:pt x="2284" y="2"/>
                      <a:pt x="2210" y="4"/>
                    </a:cubicBezTo>
                    <a:lnTo>
                      <a:pt x="1730" y="4"/>
                    </a:lnTo>
                    <a:cubicBezTo>
                      <a:pt x="1440" y="4"/>
                      <a:pt x="1137" y="42"/>
                      <a:pt x="846" y="92"/>
                    </a:cubicBezTo>
                    <a:cubicBezTo>
                      <a:pt x="695" y="117"/>
                      <a:pt x="556" y="168"/>
                      <a:pt x="417" y="231"/>
                    </a:cubicBezTo>
                    <a:cubicBezTo>
                      <a:pt x="215" y="345"/>
                      <a:pt x="76" y="522"/>
                      <a:pt x="26" y="761"/>
                    </a:cubicBezTo>
                    <a:cubicBezTo>
                      <a:pt x="0" y="964"/>
                      <a:pt x="0" y="1178"/>
                      <a:pt x="26" y="1380"/>
                    </a:cubicBezTo>
                    <a:cubicBezTo>
                      <a:pt x="76" y="1746"/>
                      <a:pt x="202" y="2062"/>
                      <a:pt x="379" y="2378"/>
                    </a:cubicBezTo>
                    <a:cubicBezTo>
                      <a:pt x="505" y="2592"/>
                      <a:pt x="695" y="2769"/>
                      <a:pt x="922" y="2883"/>
                    </a:cubicBezTo>
                    <a:cubicBezTo>
                      <a:pt x="1086" y="2971"/>
                      <a:pt x="1263" y="3047"/>
                      <a:pt x="1453" y="3110"/>
                    </a:cubicBezTo>
                    <a:cubicBezTo>
                      <a:pt x="1591" y="3148"/>
                      <a:pt x="1718" y="3186"/>
                      <a:pt x="1844" y="3236"/>
                    </a:cubicBezTo>
                    <a:cubicBezTo>
                      <a:pt x="2185" y="3337"/>
                      <a:pt x="2526" y="3413"/>
                      <a:pt x="2867" y="3464"/>
                    </a:cubicBezTo>
                    <a:cubicBezTo>
                      <a:pt x="3006" y="3476"/>
                      <a:pt x="3157" y="3476"/>
                      <a:pt x="3296" y="3489"/>
                    </a:cubicBezTo>
                    <a:cubicBezTo>
                      <a:pt x="3384" y="3476"/>
                      <a:pt x="3476" y="3476"/>
                      <a:pt x="3569" y="3476"/>
                    </a:cubicBezTo>
                    <a:cubicBezTo>
                      <a:pt x="3662" y="3476"/>
                      <a:pt x="3757" y="3476"/>
                      <a:pt x="3852" y="3464"/>
                    </a:cubicBezTo>
                    <a:cubicBezTo>
                      <a:pt x="3953" y="3451"/>
                      <a:pt x="4066" y="3438"/>
                      <a:pt x="4167" y="3438"/>
                    </a:cubicBezTo>
                    <a:cubicBezTo>
                      <a:pt x="4306" y="3426"/>
                      <a:pt x="4432" y="3413"/>
                      <a:pt x="4559" y="3401"/>
                    </a:cubicBezTo>
                    <a:cubicBezTo>
                      <a:pt x="4660" y="3388"/>
                      <a:pt x="4748" y="3375"/>
                      <a:pt x="4849" y="3375"/>
                    </a:cubicBezTo>
                    <a:cubicBezTo>
                      <a:pt x="5039" y="3363"/>
                      <a:pt x="5241" y="3337"/>
                      <a:pt x="5430" y="3325"/>
                    </a:cubicBezTo>
                    <a:cubicBezTo>
                      <a:pt x="5670" y="3287"/>
                      <a:pt x="5910" y="3249"/>
                      <a:pt x="6137" y="3161"/>
                    </a:cubicBezTo>
                    <a:cubicBezTo>
                      <a:pt x="6352" y="3072"/>
                      <a:pt x="6541" y="2933"/>
                      <a:pt x="6680" y="2744"/>
                    </a:cubicBezTo>
                    <a:cubicBezTo>
                      <a:pt x="6794" y="2592"/>
                      <a:pt x="6844" y="2428"/>
                      <a:pt x="6882" y="2251"/>
                    </a:cubicBezTo>
                    <a:cubicBezTo>
                      <a:pt x="6907" y="2113"/>
                      <a:pt x="6907" y="1974"/>
                      <a:pt x="6882" y="1835"/>
                    </a:cubicBezTo>
                    <a:cubicBezTo>
                      <a:pt x="6819" y="1443"/>
                      <a:pt x="6655" y="1115"/>
                      <a:pt x="6390" y="812"/>
                    </a:cubicBezTo>
                    <a:cubicBezTo>
                      <a:pt x="6263" y="673"/>
                      <a:pt x="6112" y="572"/>
                      <a:pt x="5922" y="509"/>
                    </a:cubicBezTo>
                    <a:cubicBezTo>
                      <a:pt x="5695" y="421"/>
                      <a:pt x="5468" y="357"/>
                      <a:pt x="5228" y="307"/>
                    </a:cubicBezTo>
                    <a:cubicBezTo>
                      <a:pt x="4938" y="256"/>
                      <a:pt x="4647" y="206"/>
                      <a:pt x="4344" y="168"/>
                    </a:cubicBezTo>
                    <a:cubicBezTo>
                      <a:pt x="4066" y="130"/>
                      <a:pt x="3789" y="92"/>
                      <a:pt x="3511" y="67"/>
                    </a:cubicBezTo>
                    <a:cubicBezTo>
                      <a:pt x="3155" y="25"/>
                      <a:pt x="2791" y="1"/>
                      <a:pt x="24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1"/>
              <p:cNvSpPr/>
              <p:nvPr/>
            </p:nvSpPr>
            <p:spPr>
              <a:xfrm>
                <a:off x="950516" y="4264436"/>
                <a:ext cx="259455" cy="131998"/>
              </a:xfrm>
              <a:custGeom>
                <a:rect b="b" l="l" r="r" t="t"/>
                <a:pathLst>
                  <a:path extrusionOk="0" h="2994" w="5885">
                    <a:moveTo>
                      <a:pt x="1996" y="0"/>
                    </a:moveTo>
                    <a:lnTo>
                      <a:pt x="1996" y="13"/>
                    </a:lnTo>
                    <a:cubicBezTo>
                      <a:pt x="1945" y="10"/>
                      <a:pt x="1892" y="8"/>
                      <a:pt x="1838" y="8"/>
                    </a:cubicBezTo>
                    <a:cubicBezTo>
                      <a:pt x="1691" y="8"/>
                      <a:pt x="1534" y="20"/>
                      <a:pt x="1377" y="38"/>
                    </a:cubicBezTo>
                    <a:cubicBezTo>
                      <a:pt x="1124" y="64"/>
                      <a:pt x="884" y="89"/>
                      <a:pt x="657" y="177"/>
                    </a:cubicBezTo>
                    <a:cubicBezTo>
                      <a:pt x="531" y="215"/>
                      <a:pt x="392" y="278"/>
                      <a:pt x="278" y="354"/>
                    </a:cubicBezTo>
                    <a:cubicBezTo>
                      <a:pt x="102" y="455"/>
                      <a:pt x="26" y="619"/>
                      <a:pt x="13" y="821"/>
                    </a:cubicBezTo>
                    <a:cubicBezTo>
                      <a:pt x="0" y="960"/>
                      <a:pt x="26" y="1099"/>
                      <a:pt x="38" y="1238"/>
                    </a:cubicBezTo>
                    <a:cubicBezTo>
                      <a:pt x="76" y="1453"/>
                      <a:pt x="114" y="1655"/>
                      <a:pt x="177" y="1857"/>
                    </a:cubicBezTo>
                    <a:cubicBezTo>
                      <a:pt x="203" y="1970"/>
                      <a:pt x="253" y="2097"/>
                      <a:pt x="316" y="2198"/>
                    </a:cubicBezTo>
                    <a:cubicBezTo>
                      <a:pt x="392" y="2336"/>
                      <a:pt x="493" y="2437"/>
                      <a:pt x="632" y="2513"/>
                    </a:cubicBezTo>
                    <a:cubicBezTo>
                      <a:pt x="745" y="2564"/>
                      <a:pt x="859" y="2602"/>
                      <a:pt x="973" y="2639"/>
                    </a:cubicBezTo>
                    <a:cubicBezTo>
                      <a:pt x="1187" y="2703"/>
                      <a:pt x="1402" y="2740"/>
                      <a:pt x="1617" y="2766"/>
                    </a:cubicBezTo>
                    <a:cubicBezTo>
                      <a:pt x="1756" y="2791"/>
                      <a:pt x="1895" y="2804"/>
                      <a:pt x="2046" y="2829"/>
                    </a:cubicBezTo>
                    <a:cubicBezTo>
                      <a:pt x="2134" y="2841"/>
                      <a:pt x="2223" y="2854"/>
                      <a:pt x="2324" y="2854"/>
                    </a:cubicBezTo>
                    <a:cubicBezTo>
                      <a:pt x="2450" y="2867"/>
                      <a:pt x="2576" y="2879"/>
                      <a:pt x="2703" y="2905"/>
                    </a:cubicBezTo>
                    <a:cubicBezTo>
                      <a:pt x="2905" y="2930"/>
                      <a:pt x="3094" y="2955"/>
                      <a:pt x="3296" y="2968"/>
                    </a:cubicBezTo>
                    <a:cubicBezTo>
                      <a:pt x="3435" y="2980"/>
                      <a:pt x="3574" y="2993"/>
                      <a:pt x="3713" y="2993"/>
                    </a:cubicBezTo>
                    <a:cubicBezTo>
                      <a:pt x="3877" y="2993"/>
                      <a:pt x="4041" y="2968"/>
                      <a:pt x="4193" y="2955"/>
                    </a:cubicBezTo>
                    <a:cubicBezTo>
                      <a:pt x="4357" y="2943"/>
                      <a:pt x="4508" y="2917"/>
                      <a:pt x="4672" y="2879"/>
                    </a:cubicBezTo>
                    <a:cubicBezTo>
                      <a:pt x="4912" y="2816"/>
                      <a:pt x="5152" y="2740"/>
                      <a:pt x="5380" y="2614"/>
                    </a:cubicBezTo>
                    <a:cubicBezTo>
                      <a:pt x="5455" y="2564"/>
                      <a:pt x="5544" y="2501"/>
                      <a:pt x="5607" y="2437"/>
                    </a:cubicBezTo>
                    <a:cubicBezTo>
                      <a:pt x="5683" y="2362"/>
                      <a:pt x="5746" y="2273"/>
                      <a:pt x="5784" y="2172"/>
                    </a:cubicBezTo>
                    <a:cubicBezTo>
                      <a:pt x="5859" y="1983"/>
                      <a:pt x="5885" y="1793"/>
                      <a:pt x="5859" y="1591"/>
                    </a:cubicBezTo>
                    <a:cubicBezTo>
                      <a:pt x="5847" y="1503"/>
                      <a:pt x="5847" y="1402"/>
                      <a:pt x="5834" y="1314"/>
                    </a:cubicBezTo>
                    <a:cubicBezTo>
                      <a:pt x="5796" y="1124"/>
                      <a:pt x="5746" y="947"/>
                      <a:pt x="5645" y="796"/>
                    </a:cubicBezTo>
                    <a:cubicBezTo>
                      <a:pt x="5481" y="569"/>
                      <a:pt x="5279" y="404"/>
                      <a:pt x="5013" y="316"/>
                    </a:cubicBezTo>
                    <a:cubicBezTo>
                      <a:pt x="4849" y="253"/>
                      <a:pt x="4672" y="215"/>
                      <a:pt x="4483" y="177"/>
                    </a:cubicBezTo>
                    <a:cubicBezTo>
                      <a:pt x="4218" y="139"/>
                      <a:pt x="3953" y="101"/>
                      <a:pt x="3688" y="76"/>
                    </a:cubicBezTo>
                    <a:cubicBezTo>
                      <a:pt x="3574" y="64"/>
                      <a:pt x="3473" y="51"/>
                      <a:pt x="3359" y="51"/>
                    </a:cubicBezTo>
                    <a:cubicBezTo>
                      <a:pt x="3119" y="38"/>
                      <a:pt x="2867" y="38"/>
                      <a:pt x="2627" y="26"/>
                    </a:cubicBezTo>
                    <a:cubicBezTo>
                      <a:pt x="2425" y="13"/>
                      <a:pt x="2223" y="0"/>
                      <a:pt x="19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1"/>
              <p:cNvSpPr/>
              <p:nvPr/>
            </p:nvSpPr>
            <p:spPr>
              <a:xfrm>
                <a:off x="1435400" y="4054577"/>
                <a:ext cx="259455" cy="131954"/>
              </a:xfrm>
              <a:custGeom>
                <a:rect b="b" l="l" r="r" t="t"/>
                <a:pathLst>
                  <a:path extrusionOk="0" h="2993" w="5885">
                    <a:moveTo>
                      <a:pt x="1983" y="0"/>
                    </a:moveTo>
                    <a:lnTo>
                      <a:pt x="1996" y="13"/>
                    </a:lnTo>
                    <a:cubicBezTo>
                      <a:pt x="1945" y="9"/>
                      <a:pt x="1891" y="8"/>
                      <a:pt x="1836" y="8"/>
                    </a:cubicBezTo>
                    <a:cubicBezTo>
                      <a:pt x="1685" y="8"/>
                      <a:pt x="1522" y="19"/>
                      <a:pt x="1364" y="38"/>
                    </a:cubicBezTo>
                    <a:cubicBezTo>
                      <a:pt x="1124" y="63"/>
                      <a:pt x="885" y="88"/>
                      <a:pt x="657" y="177"/>
                    </a:cubicBezTo>
                    <a:cubicBezTo>
                      <a:pt x="518" y="227"/>
                      <a:pt x="392" y="278"/>
                      <a:pt x="266" y="354"/>
                    </a:cubicBezTo>
                    <a:cubicBezTo>
                      <a:pt x="102" y="467"/>
                      <a:pt x="26" y="619"/>
                      <a:pt x="1" y="821"/>
                    </a:cubicBezTo>
                    <a:cubicBezTo>
                      <a:pt x="1" y="960"/>
                      <a:pt x="13" y="1099"/>
                      <a:pt x="39" y="1250"/>
                    </a:cubicBezTo>
                    <a:cubicBezTo>
                      <a:pt x="64" y="1452"/>
                      <a:pt x="102" y="1654"/>
                      <a:pt x="165" y="1856"/>
                    </a:cubicBezTo>
                    <a:cubicBezTo>
                      <a:pt x="203" y="1982"/>
                      <a:pt x="241" y="2096"/>
                      <a:pt x="304" y="2210"/>
                    </a:cubicBezTo>
                    <a:cubicBezTo>
                      <a:pt x="379" y="2336"/>
                      <a:pt x="480" y="2437"/>
                      <a:pt x="619" y="2513"/>
                    </a:cubicBezTo>
                    <a:cubicBezTo>
                      <a:pt x="733" y="2563"/>
                      <a:pt x="847" y="2601"/>
                      <a:pt x="973" y="2639"/>
                    </a:cubicBezTo>
                    <a:cubicBezTo>
                      <a:pt x="1175" y="2702"/>
                      <a:pt x="1390" y="2740"/>
                      <a:pt x="1617" y="2778"/>
                    </a:cubicBezTo>
                    <a:cubicBezTo>
                      <a:pt x="1756" y="2791"/>
                      <a:pt x="1895" y="2816"/>
                      <a:pt x="2034" y="2828"/>
                    </a:cubicBezTo>
                    <a:cubicBezTo>
                      <a:pt x="2122" y="2841"/>
                      <a:pt x="2223" y="2854"/>
                      <a:pt x="2311" y="2854"/>
                    </a:cubicBezTo>
                    <a:cubicBezTo>
                      <a:pt x="2438" y="2866"/>
                      <a:pt x="2564" y="2879"/>
                      <a:pt x="2703" y="2904"/>
                    </a:cubicBezTo>
                    <a:cubicBezTo>
                      <a:pt x="2892" y="2930"/>
                      <a:pt x="3094" y="2955"/>
                      <a:pt x="3284" y="2980"/>
                    </a:cubicBezTo>
                    <a:cubicBezTo>
                      <a:pt x="3423" y="2993"/>
                      <a:pt x="3574" y="2993"/>
                      <a:pt x="3713" y="2993"/>
                    </a:cubicBezTo>
                    <a:cubicBezTo>
                      <a:pt x="3877" y="2993"/>
                      <a:pt x="4029" y="2967"/>
                      <a:pt x="4193" y="2955"/>
                    </a:cubicBezTo>
                    <a:cubicBezTo>
                      <a:pt x="4344" y="2942"/>
                      <a:pt x="4509" y="2917"/>
                      <a:pt x="4660" y="2879"/>
                    </a:cubicBezTo>
                    <a:cubicBezTo>
                      <a:pt x="4913" y="2816"/>
                      <a:pt x="5152" y="2740"/>
                      <a:pt x="5367" y="2614"/>
                    </a:cubicBezTo>
                    <a:cubicBezTo>
                      <a:pt x="5456" y="2563"/>
                      <a:pt x="5531" y="2513"/>
                      <a:pt x="5607" y="2437"/>
                    </a:cubicBezTo>
                    <a:cubicBezTo>
                      <a:pt x="5683" y="2361"/>
                      <a:pt x="5746" y="2273"/>
                      <a:pt x="5784" y="2172"/>
                    </a:cubicBezTo>
                    <a:cubicBezTo>
                      <a:pt x="5847" y="1982"/>
                      <a:pt x="5885" y="1793"/>
                      <a:pt x="5860" y="1604"/>
                    </a:cubicBezTo>
                    <a:cubicBezTo>
                      <a:pt x="5847" y="1503"/>
                      <a:pt x="5847" y="1402"/>
                      <a:pt x="5822" y="1313"/>
                    </a:cubicBezTo>
                    <a:cubicBezTo>
                      <a:pt x="5796" y="1136"/>
                      <a:pt x="5746" y="960"/>
                      <a:pt x="5632" y="796"/>
                    </a:cubicBezTo>
                    <a:cubicBezTo>
                      <a:pt x="5481" y="568"/>
                      <a:pt x="5266" y="417"/>
                      <a:pt x="5014" y="316"/>
                    </a:cubicBezTo>
                    <a:cubicBezTo>
                      <a:pt x="4837" y="253"/>
                      <a:pt x="4660" y="215"/>
                      <a:pt x="4483" y="189"/>
                    </a:cubicBezTo>
                    <a:cubicBezTo>
                      <a:pt x="4218" y="139"/>
                      <a:pt x="3953" y="101"/>
                      <a:pt x="3688" y="76"/>
                    </a:cubicBezTo>
                    <a:cubicBezTo>
                      <a:pt x="3574" y="63"/>
                      <a:pt x="3460" y="63"/>
                      <a:pt x="3347" y="51"/>
                    </a:cubicBezTo>
                    <a:cubicBezTo>
                      <a:pt x="3107" y="38"/>
                      <a:pt x="2867" y="38"/>
                      <a:pt x="2627" y="25"/>
                    </a:cubicBezTo>
                    <a:cubicBezTo>
                      <a:pt x="2425" y="13"/>
                      <a:pt x="2223" y="0"/>
                      <a:pt x="198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1"/>
              <p:cNvSpPr/>
              <p:nvPr/>
            </p:nvSpPr>
            <p:spPr>
              <a:xfrm>
                <a:off x="1332983" y="4267787"/>
                <a:ext cx="232165" cy="143240"/>
              </a:xfrm>
              <a:custGeom>
                <a:rect b="b" l="l" r="r" t="t"/>
                <a:pathLst>
                  <a:path extrusionOk="0" h="3249" w="5266">
                    <a:moveTo>
                      <a:pt x="2526" y="0"/>
                    </a:moveTo>
                    <a:cubicBezTo>
                      <a:pt x="2235" y="13"/>
                      <a:pt x="1957" y="25"/>
                      <a:pt x="1680" y="51"/>
                    </a:cubicBezTo>
                    <a:cubicBezTo>
                      <a:pt x="1402" y="63"/>
                      <a:pt x="1137" y="101"/>
                      <a:pt x="872" y="190"/>
                    </a:cubicBezTo>
                    <a:cubicBezTo>
                      <a:pt x="518" y="291"/>
                      <a:pt x="265" y="518"/>
                      <a:pt x="127" y="859"/>
                    </a:cubicBezTo>
                    <a:cubicBezTo>
                      <a:pt x="76" y="998"/>
                      <a:pt x="38" y="1149"/>
                      <a:pt x="26" y="1301"/>
                    </a:cubicBezTo>
                    <a:cubicBezTo>
                      <a:pt x="0" y="1515"/>
                      <a:pt x="0" y="1730"/>
                      <a:pt x="76" y="1945"/>
                    </a:cubicBezTo>
                    <a:cubicBezTo>
                      <a:pt x="152" y="2134"/>
                      <a:pt x="253" y="2298"/>
                      <a:pt x="392" y="2450"/>
                    </a:cubicBezTo>
                    <a:cubicBezTo>
                      <a:pt x="695" y="2803"/>
                      <a:pt x="1086" y="3005"/>
                      <a:pt x="1528" y="3094"/>
                    </a:cubicBezTo>
                    <a:cubicBezTo>
                      <a:pt x="1768" y="3144"/>
                      <a:pt x="2008" y="3170"/>
                      <a:pt x="2261" y="3195"/>
                    </a:cubicBezTo>
                    <a:cubicBezTo>
                      <a:pt x="2399" y="3195"/>
                      <a:pt x="2538" y="3207"/>
                      <a:pt x="2677" y="3220"/>
                    </a:cubicBezTo>
                    <a:cubicBezTo>
                      <a:pt x="2800" y="3230"/>
                      <a:pt x="2922" y="3249"/>
                      <a:pt x="3045" y="3249"/>
                    </a:cubicBezTo>
                    <a:cubicBezTo>
                      <a:pt x="3074" y="3249"/>
                      <a:pt x="3103" y="3248"/>
                      <a:pt x="3132" y="3245"/>
                    </a:cubicBezTo>
                    <a:cubicBezTo>
                      <a:pt x="3271" y="3233"/>
                      <a:pt x="3410" y="3220"/>
                      <a:pt x="3536" y="3207"/>
                    </a:cubicBezTo>
                    <a:cubicBezTo>
                      <a:pt x="3738" y="3170"/>
                      <a:pt x="3953" y="3132"/>
                      <a:pt x="4142" y="3069"/>
                    </a:cubicBezTo>
                    <a:cubicBezTo>
                      <a:pt x="4369" y="3005"/>
                      <a:pt x="4571" y="2917"/>
                      <a:pt x="4761" y="2791"/>
                    </a:cubicBezTo>
                    <a:cubicBezTo>
                      <a:pt x="4988" y="2639"/>
                      <a:pt x="5139" y="2437"/>
                      <a:pt x="5215" y="2172"/>
                    </a:cubicBezTo>
                    <a:cubicBezTo>
                      <a:pt x="5253" y="2033"/>
                      <a:pt x="5266" y="1882"/>
                      <a:pt x="5240" y="1743"/>
                    </a:cubicBezTo>
                    <a:cubicBezTo>
                      <a:pt x="5190" y="1364"/>
                      <a:pt x="5089" y="1023"/>
                      <a:pt x="4887" y="695"/>
                    </a:cubicBezTo>
                    <a:cubicBezTo>
                      <a:pt x="4836" y="619"/>
                      <a:pt x="4773" y="531"/>
                      <a:pt x="4710" y="455"/>
                    </a:cubicBezTo>
                    <a:cubicBezTo>
                      <a:pt x="4521" y="240"/>
                      <a:pt x="4268" y="126"/>
                      <a:pt x="3990" y="63"/>
                    </a:cubicBezTo>
                    <a:cubicBezTo>
                      <a:pt x="3776" y="25"/>
                      <a:pt x="3574" y="13"/>
                      <a:pt x="33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1"/>
              <p:cNvSpPr/>
              <p:nvPr/>
            </p:nvSpPr>
            <p:spPr>
              <a:xfrm>
                <a:off x="739510" y="3955775"/>
                <a:ext cx="232209" cy="143505"/>
              </a:xfrm>
              <a:custGeom>
                <a:rect b="b" l="l" r="r" t="t"/>
                <a:pathLst>
                  <a:path extrusionOk="0" h="3255" w="5267">
                    <a:moveTo>
                      <a:pt x="3221" y="0"/>
                    </a:moveTo>
                    <a:cubicBezTo>
                      <a:pt x="3130" y="0"/>
                      <a:pt x="3040" y="6"/>
                      <a:pt x="2956" y="6"/>
                    </a:cubicBezTo>
                    <a:lnTo>
                      <a:pt x="2526" y="6"/>
                    </a:lnTo>
                    <a:cubicBezTo>
                      <a:pt x="2236" y="19"/>
                      <a:pt x="1958" y="31"/>
                      <a:pt x="1668" y="44"/>
                    </a:cubicBezTo>
                    <a:cubicBezTo>
                      <a:pt x="1402" y="69"/>
                      <a:pt x="1137" y="107"/>
                      <a:pt x="872" y="183"/>
                    </a:cubicBezTo>
                    <a:cubicBezTo>
                      <a:pt x="519" y="297"/>
                      <a:pt x="266" y="511"/>
                      <a:pt x="127" y="865"/>
                    </a:cubicBezTo>
                    <a:cubicBezTo>
                      <a:pt x="77" y="1004"/>
                      <a:pt x="39" y="1155"/>
                      <a:pt x="13" y="1307"/>
                    </a:cubicBezTo>
                    <a:cubicBezTo>
                      <a:pt x="1" y="1521"/>
                      <a:pt x="1" y="1736"/>
                      <a:pt x="77" y="1938"/>
                    </a:cubicBezTo>
                    <a:cubicBezTo>
                      <a:pt x="152" y="2127"/>
                      <a:pt x="253" y="2304"/>
                      <a:pt x="392" y="2456"/>
                    </a:cubicBezTo>
                    <a:cubicBezTo>
                      <a:pt x="695" y="2809"/>
                      <a:pt x="1087" y="2999"/>
                      <a:pt x="1529" y="3100"/>
                    </a:cubicBezTo>
                    <a:cubicBezTo>
                      <a:pt x="1769" y="3150"/>
                      <a:pt x="2009" y="3175"/>
                      <a:pt x="2261" y="3188"/>
                    </a:cubicBezTo>
                    <a:cubicBezTo>
                      <a:pt x="2400" y="3201"/>
                      <a:pt x="2539" y="3213"/>
                      <a:pt x="2678" y="3226"/>
                    </a:cubicBezTo>
                    <a:cubicBezTo>
                      <a:pt x="2800" y="3236"/>
                      <a:pt x="2923" y="3255"/>
                      <a:pt x="3046" y="3255"/>
                    </a:cubicBezTo>
                    <a:cubicBezTo>
                      <a:pt x="3074" y="3255"/>
                      <a:pt x="3103" y="3254"/>
                      <a:pt x="3132" y="3251"/>
                    </a:cubicBezTo>
                    <a:cubicBezTo>
                      <a:pt x="3271" y="3239"/>
                      <a:pt x="3398" y="3226"/>
                      <a:pt x="3536" y="3201"/>
                    </a:cubicBezTo>
                    <a:cubicBezTo>
                      <a:pt x="3738" y="3175"/>
                      <a:pt x="3940" y="3125"/>
                      <a:pt x="4143" y="3074"/>
                    </a:cubicBezTo>
                    <a:cubicBezTo>
                      <a:pt x="4370" y="3011"/>
                      <a:pt x="4572" y="2923"/>
                      <a:pt x="4761" y="2797"/>
                    </a:cubicBezTo>
                    <a:cubicBezTo>
                      <a:pt x="4989" y="2632"/>
                      <a:pt x="5140" y="2430"/>
                      <a:pt x="5216" y="2178"/>
                    </a:cubicBezTo>
                    <a:cubicBezTo>
                      <a:pt x="5254" y="2026"/>
                      <a:pt x="5266" y="1888"/>
                      <a:pt x="5241" y="1736"/>
                    </a:cubicBezTo>
                    <a:cubicBezTo>
                      <a:pt x="5191" y="1370"/>
                      <a:pt x="5090" y="1016"/>
                      <a:pt x="4888" y="701"/>
                    </a:cubicBezTo>
                    <a:cubicBezTo>
                      <a:pt x="4837" y="612"/>
                      <a:pt x="4774" y="536"/>
                      <a:pt x="4711" y="461"/>
                    </a:cubicBezTo>
                    <a:cubicBezTo>
                      <a:pt x="4521" y="246"/>
                      <a:pt x="4269" y="120"/>
                      <a:pt x="3991" y="69"/>
                    </a:cubicBezTo>
                    <a:cubicBezTo>
                      <a:pt x="3776" y="31"/>
                      <a:pt x="3562" y="6"/>
                      <a:pt x="3360" y="6"/>
                    </a:cubicBezTo>
                    <a:cubicBezTo>
                      <a:pt x="3313" y="2"/>
                      <a:pt x="3267" y="0"/>
                      <a:pt x="32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9" name="Google Shape;299;p21"/>
            <p:cNvGrpSpPr/>
            <p:nvPr/>
          </p:nvGrpSpPr>
          <p:grpSpPr>
            <a:xfrm>
              <a:off x="8322950" y="3781113"/>
              <a:ext cx="955350" cy="1010773"/>
              <a:chOff x="2726275" y="2620725"/>
              <a:chExt cx="715350" cy="756850"/>
            </a:xfrm>
          </p:grpSpPr>
          <p:sp>
            <p:nvSpPr>
              <p:cNvPr id="300" name="Google Shape;300;p21"/>
              <p:cNvSpPr/>
              <p:nvPr/>
            </p:nvSpPr>
            <p:spPr>
              <a:xfrm>
                <a:off x="2726275" y="2620725"/>
                <a:ext cx="715350" cy="756850"/>
              </a:xfrm>
              <a:custGeom>
                <a:rect b="b" l="l" r="r" t="t"/>
                <a:pathLst>
                  <a:path extrusionOk="0" h="30274" w="28614">
                    <a:moveTo>
                      <a:pt x="18999" y="0"/>
                    </a:moveTo>
                    <a:cubicBezTo>
                      <a:pt x="18942" y="0"/>
                      <a:pt x="18884" y="2"/>
                      <a:pt x="18827" y="7"/>
                    </a:cubicBezTo>
                    <a:cubicBezTo>
                      <a:pt x="17931" y="82"/>
                      <a:pt x="17110" y="373"/>
                      <a:pt x="16365" y="865"/>
                    </a:cubicBezTo>
                    <a:cubicBezTo>
                      <a:pt x="15405" y="1497"/>
                      <a:pt x="14648" y="2330"/>
                      <a:pt x="14067" y="3327"/>
                    </a:cubicBezTo>
                    <a:cubicBezTo>
                      <a:pt x="13966" y="3517"/>
                      <a:pt x="13877" y="3706"/>
                      <a:pt x="13776" y="3883"/>
                    </a:cubicBezTo>
                    <a:cubicBezTo>
                      <a:pt x="13734" y="3962"/>
                      <a:pt x="13699" y="4000"/>
                      <a:pt x="13656" y="4000"/>
                    </a:cubicBezTo>
                    <a:cubicBezTo>
                      <a:pt x="13623" y="4000"/>
                      <a:pt x="13586" y="3977"/>
                      <a:pt x="13537" y="3934"/>
                    </a:cubicBezTo>
                    <a:cubicBezTo>
                      <a:pt x="13448" y="3858"/>
                      <a:pt x="13372" y="3769"/>
                      <a:pt x="13284" y="3681"/>
                    </a:cubicBezTo>
                    <a:cubicBezTo>
                      <a:pt x="13082" y="3454"/>
                      <a:pt x="12880" y="3226"/>
                      <a:pt x="12627" y="3037"/>
                    </a:cubicBezTo>
                    <a:cubicBezTo>
                      <a:pt x="11765" y="2413"/>
                      <a:pt x="10810" y="2064"/>
                      <a:pt x="9755" y="2064"/>
                    </a:cubicBezTo>
                    <a:cubicBezTo>
                      <a:pt x="9636" y="2064"/>
                      <a:pt x="9516" y="2068"/>
                      <a:pt x="9395" y="2077"/>
                    </a:cubicBezTo>
                    <a:cubicBezTo>
                      <a:pt x="8675" y="2128"/>
                      <a:pt x="8006" y="2330"/>
                      <a:pt x="7362" y="2646"/>
                    </a:cubicBezTo>
                    <a:cubicBezTo>
                      <a:pt x="6945" y="2848"/>
                      <a:pt x="6554" y="3113"/>
                      <a:pt x="6238" y="3454"/>
                    </a:cubicBezTo>
                    <a:cubicBezTo>
                      <a:pt x="5506" y="4211"/>
                      <a:pt x="4988" y="5108"/>
                      <a:pt x="4710" y="6118"/>
                    </a:cubicBezTo>
                    <a:cubicBezTo>
                      <a:pt x="4597" y="6522"/>
                      <a:pt x="4546" y="6926"/>
                      <a:pt x="4571" y="7343"/>
                    </a:cubicBezTo>
                    <a:cubicBezTo>
                      <a:pt x="4609" y="7797"/>
                      <a:pt x="4698" y="8227"/>
                      <a:pt x="4862" y="8643"/>
                    </a:cubicBezTo>
                    <a:cubicBezTo>
                      <a:pt x="5241" y="9628"/>
                      <a:pt x="5834" y="10474"/>
                      <a:pt x="6617" y="11169"/>
                    </a:cubicBezTo>
                    <a:cubicBezTo>
                      <a:pt x="6690" y="11230"/>
                      <a:pt x="6764" y="11291"/>
                      <a:pt x="6871" y="11386"/>
                    </a:cubicBezTo>
                    <a:lnTo>
                      <a:pt x="6871" y="11386"/>
                    </a:lnTo>
                    <a:cubicBezTo>
                      <a:pt x="6739" y="11423"/>
                      <a:pt x="6665" y="11447"/>
                      <a:pt x="6579" y="11459"/>
                    </a:cubicBezTo>
                    <a:cubicBezTo>
                      <a:pt x="5998" y="11535"/>
                      <a:pt x="5430" y="11649"/>
                      <a:pt x="4874" y="11800"/>
                    </a:cubicBezTo>
                    <a:cubicBezTo>
                      <a:pt x="4104" y="11990"/>
                      <a:pt x="3372" y="12242"/>
                      <a:pt x="2677" y="12621"/>
                    </a:cubicBezTo>
                    <a:cubicBezTo>
                      <a:pt x="2071" y="12949"/>
                      <a:pt x="1503" y="13341"/>
                      <a:pt x="1074" y="13896"/>
                    </a:cubicBezTo>
                    <a:cubicBezTo>
                      <a:pt x="266" y="14932"/>
                      <a:pt x="0" y="16131"/>
                      <a:pt x="139" y="17419"/>
                    </a:cubicBezTo>
                    <a:cubicBezTo>
                      <a:pt x="215" y="18076"/>
                      <a:pt x="430" y="18695"/>
                      <a:pt x="745" y="19275"/>
                    </a:cubicBezTo>
                    <a:cubicBezTo>
                      <a:pt x="1276" y="20222"/>
                      <a:pt x="2008" y="20967"/>
                      <a:pt x="2980" y="21472"/>
                    </a:cubicBezTo>
                    <a:cubicBezTo>
                      <a:pt x="4041" y="22003"/>
                      <a:pt x="5177" y="22217"/>
                      <a:pt x="6352" y="22230"/>
                    </a:cubicBezTo>
                    <a:cubicBezTo>
                      <a:pt x="6381" y="22231"/>
                      <a:pt x="6410" y="22231"/>
                      <a:pt x="6439" y="22231"/>
                    </a:cubicBezTo>
                    <a:cubicBezTo>
                      <a:pt x="6988" y="22231"/>
                      <a:pt x="7515" y="22118"/>
                      <a:pt x="8019" y="21902"/>
                    </a:cubicBezTo>
                    <a:cubicBezTo>
                      <a:pt x="8069" y="21877"/>
                      <a:pt x="8107" y="21851"/>
                      <a:pt x="8157" y="21839"/>
                    </a:cubicBezTo>
                    <a:cubicBezTo>
                      <a:pt x="8178" y="21830"/>
                      <a:pt x="8197" y="21826"/>
                      <a:pt x="8214" y="21826"/>
                    </a:cubicBezTo>
                    <a:cubicBezTo>
                      <a:pt x="8271" y="21826"/>
                      <a:pt x="8309" y="21872"/>
                      <a:pt x="8309" y="21940"/>
                    </a:cubicBezTo>
                    <a:cubicBezTo>
                      <a:pt x="8309" y="22015"/>
                      <a:pt x="8309" y="22091"/>
                      <a:pt x="8296" y="22167"/>
                    </a:cubicBezTo>
                    <a:cubicBezTo>
                      <a:pt x="8271" y="22419"/>
                      <a:pt x="8233" y="22659"/>
                      <a:pt x="8208" y="22925"/>
                    </a:cubicBezTo>
                    <a:cubicBezTo>
                      <a:pt x="8170" y="23278"/>
                      <a:pt x="8120" y="23632"/>
                      <a:pt x="8120" y="23998"/>
                    </a:cubicBezTo>
                    <a:cubicBezTo>
                      <a:pt x="8107" y="24440"/>
                      <a:pt x="8120" y="24882"/>
                      <a:pt x="8183" y="25324"/>
                    </a:cubicBezTo>
                    <a:cubicBezTo>
                      <a:pt x="8258" y="25892"/>
                      <a:pt x="8397" y="26447"/>
                      <a:pt x="8650" y="26965"/>
                    </a:cubicBezTo>
                    <a:cubicBezTo>
                      <a:pt x="9294" y="28278"/>
                      <a:pt x="10279" y="29238"/>
                      <a:pt x="11617" y="29832"/>
                    </a:cubicBezTo>
                    <a:cubicBezTo>
                      <a:pt x="12279" y="30128"/>
                      <a:pt x="12953" y="30273"/>
                      <a:pt x="13647" y="30273"/>
                    </a:cubicBezTo>
                    <a:cubicBezTo>
                      <a:pt x="13959" y="30273"/>
                      <a:pt x="14276" y="30244"/>
                      <a:pt x="14597" y="30185"/>
                    </a:cubicBezTo>
                    <a:cubicBezTo>
                      <a:pt x="15481" y="30021"/>
                      <a:pt x="16289" y="29667"/>
                      <a:pt x="17022" y="29137"/>
                    </a:cubicBezTo>
                    <a:cubicBezTo>
                      <a:pt x="17729" y="28619"/>
                      <a:pt x="18246" y="27950"/>
                      <a:pt x="18575" y="27129"/>
                    </a:cubicBezTo>
                    <a:cubicBezTo>
                      <a:pt x="18701" y="26814"/>
                      <a:pt x="18789" y="26498"/>
                      <a:pt x="18878" y="26170"/>
                    </a:cubicBezTo>
                    <a:cubicBezTo>
                      <a:pt x="18903" y="26081"/>
                      <a:pt x="18941" y="25980"/>
                      <a:pt x="18966" y="25892"/>
                    </a:cubicBezTo>
                    <a:cubicBezTo>
                      <a:pt x="18996" y="25822"/>
                      <a:pt x="19050" y="25783"/>
                      <a:pt x="19122" y="25783"/>
                    </a:cubicBezTo>
                    <a:cubicBezTo>
                      <a:pt x="19141" y="25783"/>
                      <a:pt x="19160" y="25786"/>
                      <a:pt x="19181" y="25791"/>
                    </a:cubicBezTo>
                    <a:cubicBezTo>
                      <a:pt x="19244" y="25803"/>
                      <a:pt x="19320" y="25829"/>
                      <a:pt x="19383" y="25854"/>
                    </a:cubicBezTo>
                    <a:cubicBezTo>
                      <a:pt x="19724" y="25968"/>
                      <a:pt x="20065" y="26094"/>
                      <a:pt x="20406" y="26208"/>
                    </a:cubicBezTo>
                    <a:cubicBezTo>
                      <a:pt x="20936" y="26397"/>
                      <a:pt x="21479" y="26548"/>
                      <a:pt x="22022" y="26650"/>
                    </a:cubicBezTo>
                    <a:cubicBezTo>
                      <a:pt x="22417" y="26722"/>
                      <a:pt x="22808" y="26754"/>
                      <a:pt x="23199" y="26754"/>
                    </a:cubicBezTo>
                    <a:cubicBezTo>
                      <a:pt x="23421" y="26754"/>
                      <a:pt x="23642" y="26743"/>
                      <a:pt x="23865" y="26725"/>
                    </a:cubicBezTo>
                    <a:cubicBezTo>
                      <a:pt x="24371" y="26687"/>
                      <a:pt x="24863" y="26548"/>
                      <a:pt x="25330" y="26359"/>
                    </a:cubicBezTo>
                    <a:cubicBezTo>
                      <a:pt x="26126" y="26043"/>
                      <a:pt x="26845" y="25589"/>
                      <a:pt x="27414" y="24945"/>
                    </a:cubicBezTo>
                    <a:cubicBezTo>
                      <a:pt x="28121" y="24149"/>
                      <a:pt x="28487" y="23202"/>
                      <a:pt x="28500" y="22142"/>
                    </a:cubicBezTo>
                    <a:cubicBezTo>
                      <a:pt x="28512" y="21472"/>
                      <a:pt x="28373" y="20841"/>
                      <a:pt x="28133" y="20222"/>
                    </a:cubicBezTo>
                    <a:cubicBezTo>
                      <a:pt x="27742" y="19149"/>
                      <a:pt x="27136" y="18227"/>
                      <a:pt x="26340" y="17407"/>
                    </a:cubicBezTo>
                    <a:cubicBezTo>
                      <a:pt x="25898" y="16965"/>
                      <a:pt x="25406" y="16573"/>
                      <a:pt x="24914" y="16194"/>
                    </a:cubicBezTo>
                    <a:cubicBezTo>
                      <a:pt x="24446" y="15828"/>
                      <a:pt x="24472" y="15853"/>
                      <a:pt x="24977" y="15576"/>
                    </a:cubicBezTo>
                    <a:cubicBezTo>
                      <a:pt x="25570" y="15247"/>
                      <a:pt x="26151" y="14919"/>
                      <a:pt x="26719" y="14528"/>
                    </a:cubicBezTo>
                    <a:cubicBezTo>
                      <a:pt x="27136" y="14237"/>
                      <a:pt x="27515" y="13909"/>
                      <a:pt x="27818" y="13492"/>
                    </a:cubicBezTo>
                    <a:cubicBezTo>
                      <a:pt x="28424" y="12684"/>
                      <a:pt x="28613" y="11775"/>
                      <a:pt x="28487" y="10790"/>
                    </a:cubicBezTo>
                    <a:cubicBezTo>
                      <a:pt x="28348" y="9666"/>
                      <a:pt x="27792" y="8795"/>
                      <a:pt x="26858" y="8151"/>
                    </a:cubicBezTo>
                    <a:cubicBezTo>
                      <a:pt x="26037" y="7599"/>
                      <a:pt x="25132" y="7393"/>
                      <a:pt x="24167" y="7393"/>
                    </a:cubicBezTo>
                    <a:cubicBezTo>
                      <a:pt x="24138" y="7393"/>
                      <a:pt x="24109" y="7393"/>
                      <a:pt x="24080" y="7393"/>
                    </a:cubicBezTo>
                    <a:cubicBezTo>
                      <a:pt x="23411" y="7393"/>
                      <a:pt x="22742" y="7494"/>
                      <a:pt x="22072" y="7646"/>
                    </a:cubicBezTo>
                    <a:cubicBezTo>
                      <a:pt x="21782" y="7709"/>
                      <a:pt x="21479" y="7797"/>
                      <a:pt x="21189" y="7861"/>
                    </a:cubicBezTo>
                    <a:cubicBezTo>
                      <a:pt x="21151" y="7876"/>
                      <a:pt x="21113" y="7895"/>
                      <a:pt x="21078" y="7895"/>
                    </a:cubicBezTo>
                    <a:cubicBezTo>
                      <a:pt x="21055" y="7895"/>
                      <a:pt x="21032" y="7886"/>
                      <a:pt x="21012" y="7861"/>
                    </a:cubicBezTo>
                    <a:cubicBezTo>
                      <a:pt x="20961" y="7810"/>
                      <a:pt x="21012" y="7747"/>
                      <a:pt x="21037" y="7684"/>
                    </a:cubicBezTo>
                    <a:cubicBezTo>
                      <a:pt x="21050" y="7646"/>
                      <a:pt x="21062" y="7608"/>
                      <a:pt x="21088" y="7570"/>
                    </a:cubicBezTo>
                    <a:cubicBezTo>
                      <a:pt x="21239" y="7191"/>
                      <a:pt x="21391" y="6825"/>
                      <a:pt x="21529" y="6446"/>
                    </a:cubicBezTo>
                    <a:cubicBezTo>
                      <a:pt x="21833" y="5651"/>
                      <a:pt x="22072" y="4843"/>
                      <a:pt x="22123" y="3997"/>
                    </a:cubicBezTo>
                    <a:cubicBezTo>
                      <a:pt x="22173" y="3378"/>
                      <a:pt x="22123" y="2785"/>
                      <a:pt x="21946" y="2204"/>
                    </a:cubicBezTo>
                    <a:cubicBezTo>
                      <a:pt x="21630" y="1105"/>
                      <a:pt x="20885" y="423"/>
                      <a:pt x="19800" y="120"/>
                    </a:cubicBezTo>
                    <a:cubicBezTo>
                      <a:pt x="19539" y="47"/>
                      <a:pt x="19270" y="0"/>
                      <a:pt x="1899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1"/>
              <p:cNvSpPr/>
              <p:nvPr/>
            </p:nvSpPr>
            <p:spPr>
              <a:xfrm>
                <a:off x="2974075" y="2859200"/>
                <a:ext cx="266450" cy="280300"/>
              </a:xfrm>
              <a:custGeom>
                <a:rect b="b" l="l" r="r" t="t"/>
                <a:pathLst>
                  <a:path extrusionOk="0" h="11212" w="10658">
                    <a:moveTo>
                      <a:pt x="5902" y="0"/>
                    </a:moveTo>
                    <a:cubicBezTo>
                      <a:pt x="5717" y="0"/>
                      <a:pt x="5525" y="46"/>
                      <a:pt x="5329" y="140"/>
                    </a:cubicBezTo>
                    <a:cubicBezTo>
                      <a:pt x="5014" y="279"/>
                      <a:pt x="4761" y="506"/>
                      <a:pt x="4559" y="784"/>
                    </a:cubicBezTo>
                    <a:cubicBezTo>
                      <a:pt x="4281" y="1150"/>
                      <a:pt x="4092" y="1554"/>
                      <a:pt x="3991" y="1983"/>
                    </a:cubicBezTo>
                    <a:cubicBezTo>
                      <a:pt x="3953" y="2110"/>
                      <a:pt x="3940" y="2223"/>
                      <a:pt x="3902" y="2337"/>
                    </a:cubicBezTo>
                    <a:cubicBezTo>
                      <a:pt x="3878" y="2443"/>
                      <a:pt x="3848" y="2491"/>
                      <a:pt x="3785" y="2491"/>
                    </a:cubicBezTo>
                    <a:cubicBezTo>
                      <a:pt x="3751" y="2491"/>
                      <a:pt x="3708" y="2477"/>
                      <a:pt x="3650" y="2451"/>
                    </a:cubicBezTo>
                    <a:cubicBezTo>
                      <a:pt x="3524" y="2400"/>
                      <a:pt x="3410" y="2350"/>
                      <a:pt x="3284" y="2299"/>
                    </a:cubicBezTo>
                    <a:cubicBezTo>
                      <a:pt x="3003" y="2191"/>
                      <a:pt x="2723" y="2129"/>
                      <a:pt x="2387" y="2129"/>
                    </a:cubicBezTo>
                    <a:cubicBezTo>
                      <a:pt x="2330" y="2129"/>
                      <a:pt x="2271" y="2131"/>
                      <a:pt x="2210" y="2135"/>
                    </a:cubicBezTo>
                    <a:cubicBezTo>
                      <a:pt x="2177" y="2135"/>
                      <a:pt x="2115" y="2129"/>
                      <a:pt x="2040" y="2129"/>
                    </a:cubicBezTo>
                    <a:cubicBezTo>
                      <a:pt x="2003" y="2129"/>
                      <a:pt x="1962" y="2131"/>
                      <a:pt x="1920" y="2135"/>
                    </a:cubicBezTo>
                    <a:cubicBezTo>
                      <a:pt x="1415" y="2185"/>
                      <a:pt x="973" y="2375"/>
                      <a:pt x="619" y="2741"/>
                    </a:cubicBezTo>
                    <a:cubicBezTo>
                      <a:pt x="51" y="3309"/>
                      <a:pt x="1" y="4168"/>
                      <a:pt x="455" y="4875"/>
                    </a:cubicBezTo>
                    <a:cubicBezTo>
                      <a:pt x="796" y="5393"/>
                      <a:pt x="1251" y="5797"/>
                      <a:pt x="1756" y="6138"/>
                    </a:cubicBezTo>
                    <a:cubicBezTo>
                      <a:pt x="2046" y="6327"/>
                      <a:pt x="2046" y="6340"/>
                      <a:pt x="1933" y="6681"/>
                    </a:cubicBezTo>
                    <a:cubicBezTo>
                      <a:pt x="1882" y="6845"/>
                      <a:pt x="1832" y="6996"/>
                      <a:pt x="1781" y="7148"/>
                    </a:cubicBezTo>
                    <a:cubicBezTo>
                      <a:pt x="1693" y="7388"/>
                      <a:pt x="1655" y="7640"/>
                      <a:pt x="1642" y="7893"/>
                    </a:cubicBezTo>
                    <a:cubicBezTo>
                      <a:pt x="1604" y="8411"/>
                      <a:pt x="1768" y="8852"/>
                      <a:pt x="2147" y="9219"/>
                    </a:cubicBezTo>
                    <a:cubicBezTo>
                      <a:pt x="2589" y="9610"/>
                      <a:pt x="3107" y="9799"/>
                      <a:pt x="3688" y="9850"/>
                    </a:cubicBezTo>
                    <a:cubicBezTo>
                      <a:pt x="3778" y="9858"/>
                      <a:pt x="3867" y="9862"/>
                      <a:pt x="3956" y="9862"/>
                    </a:cubicBezTo>
                    <a:cubicBezTo>
                      <a:pt x="4559" y="9862"/>
                      <a:pt x="5116" y="9679"/>
                      <a:pt x="5645" y="9370"/>
                    </a:cubicBezTo>
                    <a:cubicBezTo>
                      <a:pt x="5759" y="9307"/>
                      <a:pt x="5872" y="9244"/>
                      <a:pt x="5998" y="9181"/>
                    </a:cubicBezTo>
                    <a:cubicBezTo>
                      <a:pt x="6029" y="9168"/>
                      <a:pt x="6059" y="9161"/>
                      <a:pt x="6089" y="9161"/>
                    </a:cubicBezTo>
                    <a:cubicBezTo>
                      <a:pt x="6145" y="9161"/>
                      <a:pt x="6197" y="9186"/>
                      <a:pt x="6238" y="9244"/>
                    </a:cubicBezTo>
                    <a:cubicBezTo>
                      <a:pt x="6301" y="9332"/>
                      <a:pt x="6365" y="9446"/>
                      <a:pt x="6415" y="9547"/>
                    </a:cubicBezTo>
                    <a:cubicBezTo>
                      <a:pt x="6554" y="9787"/>
                      <a:pt x="6706" y="10027"/>
                      <a:pt x="6895" y="10241"/>
                    </a:cubicBezTo>
                    <a:cubicBezTo>
                      <a:pt x="7261" y="10671"/>
                      <a:pt x="7690" y="11012"/>
                      <a:pt x="8246" y="11151"/>
                    </a:cubicBezTo>
                    <a:cubicBezTo>
                      <a:pt x="8411" y="11192"/>
                      <a:pt x="8566" y="11212"/>
                      <a:pt x="8711" y="11212"/>
                    </a:cubicBezTo>
                    <a:cubicBezTo>
                      <a:pt x="9280" y="11212"/>
                      <a:pt x="9699" y="10903"/>
                      <a:pt x="9951" y="10330"/>
                    </a:cubicBezTo>
                    <a:cubicBezTo>
                      <a:pt x="10014" y="10191"/>
                      <a:pt x="10064" y="10052"/>
                      <a:pt x="10090" y="9913"/>
                    </a:cubicBezTo>
                    <a:cubicBezTo>
                      <a:pt x="10292" y="8979"/>
                      <a:pt x="10228" y="8082"/>
                      <a:pt x="9862" y="7198"/>
                    </a:cubicBezTo>
                    <a:cubicBezTo>
                      <a:pt x="9837" y="7110"/>
                      <a:pt x="9799" y="7034"/>
                      <a:pt x="9761" y="6958"/>
                    </a:cubicBezTo>
                    <a:cubicBezTo>
                      <a:pt x="9686" y="6820"/>
                      <a:pt x="9711" y="6706"/>
                      <a:pt x="9799" y="6580"/>
                    </a:cubicBezTo>
                    <a:cubicBezTo>
                      <a:pt x="9963" y="6365"/>
                      <a:pt x="10127" y="6150"/>
                      <a:pt x="10266" y="5936"/>
                    </a:cubicBezTo>
                    <a:cubicBezTo>
                      <a:pt x="10532" y="5519"/>
                      <a:pt x="10658" y="5064"/>
                      <a:pt x="10633" y="4572"/>
                    </a:cubicBezTo>
                    <a:cubicBezTo>
                      <a:pt x="10575" y="3628"/>
                      <a:pt x="9877" y="2988"/>
                      <a:pt x="8979" y="2988"/>
                    </a:cubicBezTo>
                    <a:cubicBezTo>
                      <a:pt x="8892" y="2988"/>
                      <a:pt x="8803" y="2994"/>
                      <a:pt x="8713" y="3006"/>
                    </a:cubicBezTo>
                    <a:cubicBezTo>
                      <a:pt x="8511" y="3031"/>
                      <a:pt x="8297" y="3069"/>
                      <a:pt x="8095" y="3107"/>
                    </a:cubicBezTo>
                    <a:cubicBezTo>
                      <a:pt x="8059" y="3112"/>
                      <a:pt x="8027" y="3114"/>
                      <a:pt x="7999" y="3114"/>
                    </a:cubicBezTo>
                    <a:cubicBezTo>
                      <a:pt x="7870" y="3114"/>
                      <a:pt x="7818" y="3061"/>
                      <a:pt x="7766" y="2905"/>
                    </a:cubicBezTo>
                    <a:cubicBezTo>
                      <a:pt x="7728" y="2804"/>
                      <a:pt x="7716" y="2703"/>
                      <a:pt x="7678" y="2602"/>
                    </a:cubicBezTo>
                    <a:cubicBezTo>
                      <a:pt x="7564" y="2198"/>
                      <a:pt x="7451" y="1794"/>
                      <a:pt x="7312" y="1403"/>
                    </a:cubicBezTo>
                    <a:cubicBezTo>
                      <a:pt x="7198" y="1062"/>
                      <a:pt x="7046" y="746"/>
                      <a:pt x="6807" y="468"/>
                    </a:cubicBezTo>
                    <a:cubicBezTo>
                      <a:pt x="6553" y="157"/>
                      <a:pt x="6241" y="0"/>
                      <a:pt x="590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1"/>
              <p:cNvSpPr/>
              <p:nvPr/>
            </p:nvSpPr>
            <p:spPr>
              <a:xfrm>
                <a:off x="3075400" y="2967575"/>
                <a:ext cx="67900" cy="63400"/>
              </a:xfrm>
              <a:custGeom>
                <a:rect b="b" l="l" r="r" t="t"/>
                <a:pathLst>
                  <a:path extrusionOk="0" h="2536" w="2716">
                    <a:moveTo>
                      <a:pt x="1356" y="0"/>
                    </a:moveTo>
                    <a:cubicBezTo>
                      <a:pt x="1141" y="0"/>
                      <a:pt x="933" y="64"/>
                      <a:pt x="746" y="186"/>
                    </a:cubicBezTo>
                    <a:cubicBezTo>
                      <a:pt x="430" y="401"/>
                      <a:pt x="203" y="679"/>
                      <a:pt x="89" y="1058"/>
                    </a:cubicBezTo>
                    <a:cubicBezTo>
                      <a:pt x="1" y="1361"/>
                      <a:pt x="39" y="1651"/>
                      <a:pt x="203" y="1904"/>
                    </a:cubicBezTo>
                    <a:cubicBezTo>
                      <a:pt x="455" y="2320"/>
                      <a:pt x="834" y="2510"/>
                      <a:pt x="1238" y="2535"/>
                    </a:cubicBezTo>
                    <a:cubicBezTo>
                      <a:pt x="1958" y="2535"/>
                      <a:pt x="2514" y="2093"/>
                      <a:pt x="2627" y="1487"/>
                    </a:cubicBezTo>
                    <a:cubicBezTo>
                      <a:pt x="2716" y="919"/>
                      <a:pt x="2299" y="262"/>
                      <a:pt x="1718" y="60"/>
                    </a:cubicBezTo>
                    <a:cubicBezTo>
                      <a:pt x="1597" y="20"/>
                      <a:pt x="1475" y="0"/>
                      <a:pt x="13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3" name="Google Shape;303;p21"/>
            <p:cNvSpPr/>
            <p:nvPr/>
          </p:nvSpPr>
          <p:spPr>
            <a:xfrm>
              <a:off x="-783797" y="-47975"/>
              <a:ext cx="1067262" cy="1724070"/>
            </a:xfrm>
            <a:custGeom>
              <a:rect b="b" l="l" r="r" t="t"/>
              <a:pathLst>
                <a:path extrusionOk="0" h="38778" w="24005">
                  <a:moveTo>
                    <a:pt x="1870" y="0"/>
                  </a:moveTo>
                  <a:cubicBezTo>
                    <a:pt x="1491" y="0"/>
                    <a:pt x="1238" y="215"/>
                    <a:pt x="1024" y="480"/>
                  </a:cubicBezTo>
                  <a:cubicBezTo>
                    <a:pt x="897" y="631"/>
                    <a:pt x="822" y="834"/>
                    <a:pt x="721" y="1010"/>
                  </a:cubicBezTo>
                  <a:cubicBezTo>
                    <a:pt x="695" y="1061"/>
                    <a:pt x="683" y="1124"/>
                    <a:pt x="683" y="1200"/>
                  </a:cubicBezTo>
                  <a:cubicBezTo>
                    <a:pt x="695" y="1326"/>
                    <a:pt x="670" y="1440"/>
                    <a:pt x="632" y="1566"/>
                  </a:cubicBezTo>
                  <a:cubicBezTo>
                    <a:pt x="506" y="1957"/>
                    <a:pt x="405" y="2361"/>
                    <a:pt x="304" y="2765"/>
                  </a:cubicBezTo>
                  <a:cubicBezTo>
                    <a:pt x="178" y="3296"/>
                    <a:pt x="77" y="3839"/>
                    <a:pt x="39" y="4394"/>
                  </a:cubicBezTo>
                  <a:cubicBezTo>
                    <a:pt x="1" y="4899"/>
                    <a:pt x="39" y="5404"/>
                    <a:pt x="140" y="5897"/>
                  </a:cubicBezTo>
                  <a:cubicBezTo>
                    <a:pt x="228" y="6351"/>
                    <a:pt x="329" y="6806"/>
                    <a:pt x="430" y="7261"/>
                  </a:cubicBezTo>
                  <a:cubicBezTo>
                    <a:pt x="607" y="8006"/>
                    <a:pt x="708" y="8763"/>
                    <a:pt x="758" y="9533"/>
                  </a:cubicBezTo>
                  <a:cubicBezTo>
                    <a:pt x="796" y="10001"/>
                    <a:pt x="796" y="10468"/>
                    <a:pt x="809" y="10948"/>
                  </a:cubicBezTo>
                  <a:cubicBezTo>
                    <a:pt x="809" y="11175"/>
                    <a:pt x="784" y="11390"/>
                    <a:pt x="784" y="11617"/>
                  </a:cubicBezTo>
                  <a:cubicBezTo>
                    <a:pt x="771" y="12362"/>
                    <a:pt x="771" y="13094"/>
                    <a:pt x="733" y="13827"/>
                  </a:cubicBezTo>
                  <a:cubicBezTo>
                    <a:pt x="708" y="14180"/>
                    <a:pt x="721" y="14534"/>
                    <a:pt x="695" y="14900"/>
                  </a:cubicBezTo>
                  <a:cubicBezTo>
                    <a:pt x="670" y="15392"/>
                    <a:pt x="670" y="15897"/>
                    <a:pt x="657" y="16403"/>
                  </a:cubicBezTo>
                  <a:cubicBezTo>
                    <a:pt x="632" y="17526"/>
                    <a:pt x="619" y="18663"/>
                    <a:pt x="721" y="19787"/>
                  </a:cubicBezTo>
                  <a:cubicBezTo>
                    <a:pt x="758" y="20153"/>
                    <a:pt x="784" y="20519"/>
                    <a:pt x="834" y="20898"/>
                  </a:cubicBezTo>
                  <a:cubicBezTo>
                    <a:pt x="923" y="21655"/>
                    <a:pt x="1049" y="22400"/>
                    <a:pt x="1213" y="23158"/>
                  </a:cubicBezTo>
                  <a:cubicBezTo>
                    <a:pt x="1440" y="24244"/>
                    <a:pt x="1743" y="25292"/>
                    <a:pt x="2173" y="26327"/>
                  </a:cubicBezTo>
                  <a:cubicBezTo>
                    <a:pt x="2476" y="27060"/>
                    <a:pt x="2817" y="27767"/>
                    <a:pt x="3183" y="28474"/>
                  </a:cubicBezTo>
                  <a:cubicBezTo>
                    <a:pt x="3827" y="29699"/>
                    <a:pt x="4471" y="30924"/>
                    <a:pt x="5077" y="32161"/>
                  </a:cubicBezTo>
                  <a:cubicBezTo>
                    <a:pt x="5582" y="33196"/>
                    <a:pt x="6112" y="34207"/>
                    <a:pt x="6668" y="35204"/>
                  </a:cubicBezTo>
                  <a:cubicBezTo>
                    <a:pt x="6996" y="35810"/>
                    <a:pt x="7375" y="36391"/>
                    <a:pt x="7804" y="36934"/>
                  </a:cubicBezTo>
                  <a:cubicBezTo>
                    <a:pt x="8196" y="37414"/>
                    <a:pt x="8650" y="37843"/>
                    <a:pt x="9181" y="38171"/>
                  </a:cubicBezTo>
                  <a:cubicBezTo>
                    <a:pt x="9812" y="38563"/>
                    <a:pt x="10506" y="38778"/>
                    <a:pt x="11251" y="38778"/>
                  </a:cubicBezTo>
                  <a:cubicBezTo>
                    <a:pt x="11769" y="38778"/>
                    <a:pt x="12274" y="38677"/>
                    <a:pt x="12779" y="38550"/>
                  </a:cubicBezTo>
                  <a:cubicBezTo>
                    <a:pt x="13638" y="38323"/>
                    <a:pt x="14459" y="37995"/>
                    <a:pt x="15254" y="37578"/>
                  </a:cubicBezTo>
                  <a:cubicBezTo>
                    <a:pt x="16264" y="37060"/>
                    <a:pt x="17110" y="36353"/>
                    <a:pt x="17805" y="35457"/>
                  </a:cubicBezTo>
                  <a:cubicBezTo>
                    <a:pt x="18525" y="34535"/>
                    <a:pt x="19131" y="33525"/>
                    <a:pt x="19686" y="32489"/>
                  </a:cubicBezTo>
                  <a:cubicBezTo>
                    <a:pt x="20507" y="30961"/>
                    <a:pt x="21189" y="29358"/>
                    <a:pt x="21694" y="27691"/>
                  </a:cubicBezTo>
                  <a:cubicBezTo>
                    <a:pt x="21984" y="26744"/>
                    <a:pt x="22212" y="25772"/>
                    <a:pt x="22401" y="24812"/>
                  </a:cubicBezTo>
                  <a:cubicBezTo>
                    <a:pt x="22565" y="23991"/>
                    <a:pt x="22704" y="23171"/>
                    <a:pt x="22818" y="22350"/>
                  </a:cubicBezTo>
                  <a:cubicBezTo>
                    <a:pt x="22919" y="21643"/>
                    <a:pt x="23020" y="20936"/>
                    <a:pt x="23096" y="20229"/>
                  </a:cubicBezTo>
                  <a:cubicBezTo>
                    <a:pt x="23171" y="19635"/>
                    <a:pt x="23235" y="19029"/>
                    <a:pt x="23298" y="18436"/>
                  </a:cubicBezTo>
                  <a:cubicBezTo>
                    <a:pt x="23348" y="17829"/>
                    <a:pt x="23411" y="17236"/>
                    <a:pt x="23462" y="16630"/>
                  </a:cubicBezTo>
                  <a:cubicBezTo>
                    <a:pt x="23487" y="16428"/>
                    <a:pt x="23500" y="16238"/>
                    <a:pt x="23512" y="16036"/>
                  </a:cubicBezTo>
                  <a:cubicBezTo>
                    <a:pt x="23550" y="15632"/>
                    <a:pt x="23588" y="15216"/>
                    <a:pt x="23626" y="14799"/>
                  </a:cubicBezTo>
                  <a:cubicBezTo>
                    <a:pt x="23664" y="14370"/>
                    <a:pt x="23689" y="13928"/>
                    <a:pt x="23727" y="13498"/>
                  </a:cubicBezTo>
                  <a:cubicBezTo>
                    <a:pt x="23740" y="13284"/>
                    <a:pt x="23765" y="13082"/>
                    <a:pt x="23777" y="12867"/>
                  </a:cubicBezTo>
                  <a:cubicBezTo>
                    <a:pt x="23803" y="12589"/>
                    <a:pt x="23828" y="12311"/>
                    <a:pt x="23853" y="12034"/>
                  </a:cubicBezTo>
                  <a:cubicBezTo>
                    <a:pt x="23866" y="11768"/>
                    <a:pt x="23891" y="11491"/>
                    <a:pt x="23904" y="11213"/>
                  </a:cubicBezTo>
                  <a:cubicBezTo>
                    <a:pt x="23929" y="10847"/>
                    <a:pt x="23967" y="10481"/>
                    <a:pt x="23967" y="10127"/>
                  </a:cubicBezTo>
                  <a:cubicBezTo>
                    <a:pt x="24005" y="8650"/>
                    <a:pt x="24005" y="7185"/>
                    <a:pt x="23904" y="5720"/>
                  </a:cubicBezTo>
                  <a:cubicBezTo>
                    <a:pt x="23879" y="5329"/>
                    <a:pt x="23853" y="4950"/>
                    <a:pt x="23815" y="4558"/>
                  </a:cubicBezTo>
                  <a:cubicBezTo>
                    <a:pt x="23765" y="4028"/>
                    <a:pt x="23689" y="3485"/>
                    <a:pt x="23588" y="2967"/>
                  </a:cubicBezTo>
                  <a:cubicBezTo>
                    <a:pt x="23525" y="2639"/>
                    <a:pt x="23449" y="2323"/>
                    <a:pt x="23361" y="2008"/>
                  </a:cubicBezTo>
                  <a:cubicBezTo>
                    <a:pt x="23272" y="1717"/>
                    <a:pt x="23159" y="1440"/>
                    <a:pt x="22982" y="1200"/>
                  </a:cubicBezTo>
                  <a:cubicBezTo>
                    <a:pt x="22814" y="986"/>
                    <a:pt x="22587" y="874"/>
                    <a:pt x="22350" y="874"/>
                  </a:cubicBezTo>
                  <a:cubicBezTo>
                    <a:pt x="22194" y="874"/>
                    <a:pt x="22034" y="923"/>
                    <a:pt x="21883" y="1023"/>
                  </a:cubicBezTo>
                  <a:cubicBezTo>
                    <a:pt x="21757" y="1111"/>
                    <a:pt x="21644" y="1225"/>
                    <a:pt x="21543" y="1351"/>
                  </a:cubicBezTo>
                  <a:cubicBezTo>
                    <a:pt x="21328" y="1654"/>
                    <a:pt x="21176" y="1995"/>
                    <a:pt x="21075" y="2361"/>
                  </a:cubicBezTo>
                  <a:cubicBezTo>
                    <a:pt x="20987" y="2702"/>
                    <a:pt x="20911" y="3043"/>
                    <a:pt x="20835" y="3397"/>
                  </a:cubicBezTo>
                  <a:cubicBezTo>
                    <a:pt x="20608" y="4558"/>
                    <a:pt x="20368" y="5720"/>
                    <a:pt x="20280" y="6907"/>
                  </a:cubicBezTo>
                  <a:cubicBezTo>
                    <a:pt x="20255" y="7261"/>
                    <a:pt x="20229" y="7602"/>
                    <a:pt x="20217" y="7955"/>
                  </a:cubicBezTo>
                  <a:cubicBezTo>
                    <a:pt x="20191" y="8485"/>
                    <a:pt x="20204" y="9003"/>
                    <a:pt x="20179" y="9533"/>
                  </a:cubicBezTo>
                  <a:cubicBezTo>
                    <a:pt x="20141" y="10506"/>
                    <a:pt x="20154" y="11478"/>
                    <a:pt x="20141" y="12450"/>
                  </a:cubicBezTo>
                  <a:cubicBezTo>
                    <a:pt x="20116" y="13587"/>
                    <a:pt x="20128" y="14723"/>
                    <a:pt x="20040" y="15860"/>
                  </a:cubicBezTo>
                  <a:cubicBezTo>
                    <a:pt x="20015" y="16339"/>
                    <a:pt x="19989" y="16819"/>
                    <a:pt x="19951" y="17299"/>
                  </a:cubicBezTo>
                  <a:cubicBezTo>
                    <a:pt x="19926" y="17792"/>
                    <a:pt x="19901" y="18284"/>
                    <a:pt x="19863" y="18776"/>
                  </a:cubicBezTo>
                  <a:cubicBezTo>
                    <a:pt x="19838" y="19269"/>
                    <a:pt x="19800" y="19749"/>
                    <a:pt x="19775" y="20241"/>
                  </a:cubicBezTo>
                  <a:cubicBezTo>
                    <a:pt x="19762" y="20645"/>
                    <a:pt x="19737" y="21062"/>
                    <a:pt x="19724" y="21479"/>
                  </a:cubicBezTo>
                  <a:cubicBezTo>
                    <a:pt x="19724" y="21529"/>
                    <a:pt x="19724" y="21567"/>
                    <a:pt x="19724" y="21605"/>
                  </a:cubicBezTo>
                  <a:cubicBezTo>
                    <a:pt x="19699" y="22072"/>
                    <a:pt x="19674" y="22539"/>
                    <a:pt x="19648" y="23006"/>
                  </a:cubicBezTo>
                  <a:cubicBezTo>
                    <a:pt x="19623" y="23272"/>
                    <a:pt x="19623" y="23549"/>
                    <a:pt x="19585" y="23815"/>
                  </a:cubicBezTo>
                  <a:cubicBezTo>
                    <a:pt x="19510" y="24471"/>
                    <a:pt x="19409" y="25140"/>
                    <a:pt x="19244" y="25784"/>
                  </a:cubicBezTo>
                  <a:cubicBezTo>
                    <a:pt x="19105" y="26315"/>
                    <a:pt x="18967" y="26845"/>
                    <a:pt x="18765" y="27350"/>
                  </a:cubicBezTo>
                  <a:cubicBezTo>
                    <a:pt x="18588" y="27792"/>
                    <a:pt x="18373" y="28196"/>
                    <a:pt x="18057" y="28550"/>
                  </a:cubicBezTo>
                  <a:cubicBezTo>
                    <a:pt x="17906" y="28726"/>
                    <a:pt x="17729" y="28878"/>
                    <a:pt x="17514" y="28966"/>
                  </a:cubicBezTo>
                  <a:cubicBezTo>
                    <a:pt x="17454" y="28994"/>
                    <a:pt x="17403" y="29008"/>
                    <a:pt x="17356" y="29008"/>
                  </a:cubicBezTo>
                  <a:cubicBezTo>
                    <a:pt x="17276" y="29008"/>
                    <a:pt x="17212" y="28966"/>
                    <a:pt x="17148" y="28878"/>
                  </a:cubicBezTo>
                  <a:cubicBezTo>
                    <a:pt x="17110" y="28828"/>
                    <a:pt x="17073" y="28764"/>
                    <a:pt x="17047" y="28701"/>
                  </a:cubicBezTo>
                  <a:cubicBezTo>
                    <a:pt x="16946" y="28512"/>
                    <a:pt x="16883" y="28285"/>
                    <a:pt x="16820" y="28070"/>
                  </a:cubicBezTo>
                  <a:cubicBezTo>
                    <a:pt x="16605" y="27249"/>
                    <a:pt x="16466" y="26416"/>
                    <a:pt x="16340" y="25582"/>
                  </a:cubicBezTo>
                  <a:cubicBezTo>
                    <a:pt x="16290" y="25191"/>
                    <a:pt x="16252" y="24787"/>
                    <a:pt x="16189" y="24395"/>
                  </a:cubicBezTo>
                  <a:cubicBezTo>
                    <a:pt x="16138" y="23953"/>
                    <a:pt x="16113" y="23512"/>
                    <a:pt x="16088" y="23070"/>
                  </a:cubicBezTo>
                  <a:cubicBezTo>
                    <a:pt x="16050" y="22539"/>
                    <a:pt x="16050" y="22009"/>
                    <a:pt x="16024" y="21479"/>
                  </a:cubicBezTo>
                  <a:lnTo>
                    <a:pt x="16024" y="21365"/>
                  </a:lnTo>
                  <a:cubicBezTo>
                    <a:pt x="15999" y="20898"/>
                    <a:pt x="15974" y="20418"/>
                    <a:pt x="15949" y="19951"/>
                  </a:cubicBezTo>
                  <a:cubicBezTo>
                    <a:pt x="15936" y="19622"/>
                    <a:pt x="15911" y="19294"/>
                    <a:pt x="15898" y="18966"/>
                  </a:cubicBezTo>
                  <a:cubicBezTo>
                    <a:pt x="15873" y="18739"/>
                    <a:pt x="15860" y="18524"/>
                    <a:pt x="15848" y="18297"/>
                  </a:cubicBezTo>
                  <a:cubicBezTo>
                    <a:pt x="15822" y="18006"/>
                    <a:pt x="15797" y="17728"/>
                    <a:pt x="15772" y="17451"/>
                  </a:cubicBezTo>
                  <a:cubicBezTo>
                    <a:pt x="15759" y="17173"/>
                    <a:pt x="15734" y="16908"/>
                    <a:pt x="15721" y="16642"/>
                  </a:cubicBezTo>
                  <a:cubicBezTo>
                    <a:pt x="15696" y="16251"/>
                    <a:pt x="15658" y="15860"/>
                    <a:pt x="15646" y="15468"/>
                  </a:cubicBezTo>
                  <a:cubicBezTo>
                    <a:pt x="15620" y="14546"/>
                    <a:pt x="15671" y="13637"/>
                    <a:pt x="15696" y="12715"/>
                  </a:cubicBezTo>
                  <a:cubicBezTo>
                    <a:pt x="15696" y="12690"/>
                    <a:pt x="15696" y="12678"/>
                    <a:pt x="15696" y="12652"/>
                  </a:cubicBezTo>
                  <a:cubicBezTo>
                    <a:pt x="15721" y="12274"/>
                    <a:pt x="15747" y="11895"/>
                    <a:pt x="15772" y="11516"/>
                  </a:cubicBezTo>
                  <a:cubicBezTo>
                    <a:pt x="15785" y="11137"/>
                    <a:pt x="15797" y="10758"/>
                    <a:pt x="15835" y="10379"/>
                  </a:cubicBezTo>
                  <a:cubicBezTo>
                    <a:pt x="15848" y="10140"/>
                    <a:pt x="15860" y="9900"/>
                    <a:pt x="15873" y="9660"/>
                  </a:cubicBezTo>
                  <a:cubicBezTo>
                    <a:pt x="15911" y="9117"/>
                    <a:pt x="15949" y="8574"/>
                    <a:pt x="15987" y="8031"/>
                  </a:cubicBezTo>
                  <a:cubicBezTo>
                    <a:pt x="16012" y="7501"/>
                    <a:pt x="16050" y="6970"/>
                    <a:pt x="16062" y="6440"/>
                  </a:cubicBezTo>
                  <a:cubicBezTo>
                    <a:pt x="16075" y="5682"/>
                    <a:pt x="16113" y="4912"/>
                    <a:pt x="16037" y="4154"/>
                  </a:cubicBezTo>
                  <a:cubicBezTo>
                    <a:pt x="16012" y="3712"/>
                    <a:pt x="15949" y="3283"/>
                    <a:pt x="15848" y="2854"/>
                  </a:cubicBezTo>
                  <a:cubicBezTo>
                    <a:pt x="15772" y="2488"/>
                    <a:pt x="15658" y="2121"/>
                    <a:pt x="15482" y="1781"/>
                  </a:cubicBezTo>
                  <a:cubicBezTo>
                    <a:pt x="15393" y="1629"/>
                    <a:pt x="15292" y="1503"/>
                    <a:pt x="15166" y="1402"/>
                  </a:cubicBezTo>
                  <a:cubicBezTo>
                    <a:pt x="15030" y="1293"/>
                    <a:pt x="14881" y="1236"/>
                    <a:pt x="14719" y="1236"/>
                  </a:cubicBezTo>
                  <a:cubicBezTo>
                    <a:pt x="14655" y="1236"/>
                    <a:pt x="14590" y="1245"/>
                    <a:pt x="14522" y="1263"/>
                  </a:cubicBezTo>
                  <a:cubicBezTo>
                    <a:pt x="14345" y="1313"/>
                    <a:pt x="14194" y="1402"/>
                    <a:pt x="14055" y="1528"/>
                  </a:cubicBezTo>
                  <a:cubicBezTo>
                    <a:pt x="13928" y="1642"/>
                    <a:pt x="13815" y="1768"/>
                    <a:pt x="13701" y="1919"/>
                  </a:cubicBezTo>
                  <a:cubicBezTo>
                    <a:pt x="13360" y="2399"/>
                    <a:pt x="13171" y="2942"/>
                    <a:pt x="13045" y="3523"/>
                  </a:cubicBezTo>
                  <a:cubicBezTo>
                    <a:pt x="12868" y="4306"/>
                    <a:pt x="12792" y="5114"/>
                    <a:pt x="12704" y="5922"/>
                  </a:cubicBezTo>
                  <a:cubicBezTo>
                    <a:pt x="12640" y="6415"/>
                    <a:pt x="12615" y="6920"/>
                    <a:pt x="12552" y="7412"/>
                  </a:cubicBezTo>
                  <a:cubicBezTo>
                    <a:pt x="12502" y="7917"/>
                    <a:pt x="12476" y="8435"/>
                    <a:pt x="12451" y="8940"/>
                  </a:cubicBezTo>
                  <a:cubicBezTo>
                    <a:pt x="12413" y="9508"/>
                    <a:pt x="12413" y="10076"/>
                    <a:pt x="12401" y="10645"/>
                  </a:cubicBezTo>
                  <a:cubicBezTo>
                    <a:pt x="12401" y="11491"/>
                    <a:pt x="12401" y="12349"/>
                    <a:pt x="12426" y="13195"/>
                  </a:cubicBezTo>
                  <a:cubicBezTo>
                    <a:pt x="12438" y="13700"/>
                    <a:pt x="12476" y="14193"/>
                    <a:pt x="12489" y="14698"/>
                  </a:cubicBezTo>
                  <a:cubicBezTo>
                    <a:pt x="12489" y="14723"/>
                    <a:pt x="12489" y="14748"/>
                    <a:pt x="12489" y="14761"/>
                  </a:cubicBezTo>
                  <a:cubicBezTo>
                    <a:pt x="12514" y="15102"/>
                    <a:pt x="12539" y="15443"/>
                    <a:pt x="12565" y="15784"/>
                  </a:cubicBezTo>
                  <a:cubicBezTo>
                    <a:pt x="12590" y="16150"/>
                    <a:pt x="12603" y="16516"/>
                    <a:pt x="12615" y="16882"/>
                  </a:cubicBezTo>
                  <a:cubicBezTo>
                    <a:pt x="12615" y="16908"/>
                    <a:pt x="12628" y="16933"/>
                    <a:pt x="12628" y="16971"/>
                  </a:cubicBezTo>
                  <a:cubicBezTo>
                    <a:pt x="12653" y="17299"/>
                    <a:pt x="12678" y="17627"/>
                    <a:pt x="12691" y="17968"/>
                  </a:cubicBezTo>
                  <a:cubicBezTo>
                    <a:pt x="12716" y="18271"/>
                    <a:pt x="12729" y="18574"/>
                    <a:pt x="12754" y="18877"/>
                  </a:cubicBezTo>
                  <a:cubicBezTo>
                    <a:pt x="12767" y="19079"/>
                    <a:pt x="12779" y="19269"/>
                    <a:pt x="12792" y="19471"/>
                  </a:cubicBezTo>
                  <a:cubicBezTo>
                    <a:pt x="12830" y="19888"/>
                    <a:pt x="12880" y="20292"/>
                    <a:pt x="12906" y="20708"/>
                  </a:cubicBezTo>
                  <a:cubicBezTo>
                    <a:pt x="12943" y="21138"/>
                    <a:pt x="12981" y="21580"/>
                    <a:pt x="13019" y="22009"/>
                  </a:cubicBezTo>
                  <a:cubicBezTo>
                    <a:pt x="13032" y="22211"/>
                    <a:pt x="13045" y="22400"/>
                    <a:pt x="13057" y="22602"/>
                  </a:cubicBezTo>
                  <a:cubicBezTo>
                    <a:pt x="13082" y="22918"/>
                    <a:pt x="13108" y="23221"/>
                    <a:pt x="13133" y="23537"/>
                  </a:cubicBezTo>
                  <a:cubicBezTo>
                    <a:pt x="13158" y="23815"/>
                    <a:pt x="13171" y="24092"/>
                    <a:pt x="13196" y="24370"/>
                  </a:cubicBezTo>
                  <a:cubicBezTo>
                    <a:pt x="13221" y="24800"/>
                    <a:pt x="13272" y="25254"/>
                    <a:pt x="13310" y="25696"/>
                  </a:cubicBezTo>
                  <a:cubicBezTo>
                    <a:pt x="13335" y="26100"/>
                    <a:pt x="13360" y="26517"/>
                    <a:pt x="13411" y="26933"/>
                  </a:cubicBezTo>
                  <a:cubicBezTo>
                    <a:pt x="13461" y="27388"/>
                    <a:pt x="13449" y="27855"/>
                    <a:pt x="13449" y="28322"/>
                  </a:cubicBezTo>
                  <a:cubicBezTo>
                    <a:pt x="13449" y="28474"/>
                    <a:pt x="13423" y="28625"/>
                    <a:pt x="13398" y="28777"/>
                  </a:cubicBezTo>
                  <a:cubicBezTo>
                    <a:pt x="13297" y="29194"/>
                    <a:pt x="13120" y="29560"/>
                    <a:pt x="12868" y="29901"/>
                  </a:cubicBezTo>
                  <a:cubicBezTo>
                    <a:pt x="12792" y="30002"/>
                    <a:pt x="12704" y="30090"/>
                    <a:pt x="12577" y="30153"/>
                  </a:cubicBezTo>
                  <a:cubicBezTo>
                    <a:pt x="12539" y="30170"/>
                    <a:pt x="12503" y="30179"/>
                    <a:pt x="12467" y="30179"/>
                  </a:cubicBezTo>
                  <a:cubicBezTo>
                    <a:pt x="12420" y="30179"/>
                    <a:pt x="12375" y="30164"/>
                    <a:pt x="12325" y="30128"/>
                  </a:cubicBezTo>
                  <a:cubicBezTo>
                    <a:pt x="12249" y="30078"/>
                    <a:pt x="12186" y="29989"/>
                    <a:pt x="12135" y="29901"/>
                  </a:cubicBezTo>
                  <a:cubicBezTo>
                    <a:pt x="12034" y="29749"/>
                    <a:pt x="11959" y="29585"/>
                    <a:pt x="11908" y="29408"/>
                  </a:cubicBezTo>
                  <a:cubicBezTo>
                    <a:pt x="11782" y="29080"/>
                    <a:pt x="11681" y="28752"/>
                    <a:pt x="11592" y="28411"/>
                  </a:cubicBezTo>
                  <a:cubicBezTo>
                    <a:pt x="11289" y="27224"/>
                    <a:pt x="11100" y="26024"/>
                    <a:pt x="11012" y="24812"/>
                  </a:cubicBezTo>
                  <a:cubicBezTo>
                    <a:pt x="10999" y="24585"/>
                    <a:pt x="10974" y="24358"/>
                    <a:pt x="10961" y="24143"/>
                  </a:cubicBezTo>
                  <a:cubicBezTo>
                    <a:pt x="10936" y="23827"/>
                    <a:pt x="10911" y="23512"/>
                    <a:pt x="10885" y="23209"/>
                  </a:cubicBezTo>
                  <a:cubicBezTo>
                    <a:pt x="10860" y="22830"/>
                    <a:pt x="10860" y="22451"/>
                    <a:pt x="10822" y="22072"/>
                  </a:cubicBezTo>
                  <a:cubicBezTo>
                    <a:pt x="10810" y="21845"/>
                    <a:pt x="10797" y="21618"/>
                    <a:pt x="10784" y="21390"/>
                  </a:cubicBezTo>
                  <a:cubicBezTo>
                    <a:pt x="10772" y="21138"/>
                    <a:pt x="10759" y="20885"/>
                    <a:pt x="10734" y="20633"/>
                  </a:cubicBezTo>
                  <a:cubicBezTo>
                    <a:pt x="10709" y="20317"/>
                    <a:pt x="10696" y="20014"/>
                    <a:pt x="10671" y="19698"/>
                  </a:cubicBezTo>
                  <a:cubicBezTo>
                    <a:pt x="10645" y="19433"/>
                    <a:pt x="10633" y="19168"/>
                    <a:pt x="10607" y="18915"/>
                  </a:cubicBezTo>
                  <a:cubicBezTo>
                    <a:pt x="10557" y="18360"/>
                    <a:pt x="10506" y="17817"/>
                    <a:pt x="10456" y="17261"/>
                  </a:cubicBezTo>
                  <a:cubicBezTo>
                    <a:pt x="10418" y="16845"/>
                    <a:pt x="10393" y="16415"/>
                    <a:pt x="10355" y="15999"/>
                  </a:cubicBezTo>
                  <a:cubicBezTo>
                    <a:pt x="10330" y="15771"/>
                    <a:pt x="10317" y="15557"/>
                    <a:pt x="10304" y="15329"/>
                  </a:cubicBezTo>
                  <a:cubicBezTo>
                    <a:pt x="10279" y="14900"/>
                    <a:pt x="10241" y="14471"/>
                    <a:pt x="10229" y="14041"/>
                  </a:cubicBezTo>
                  <a:cubicBezTo>
                    <a:pt x="10203" y="12804"/>
                    <a:pt x="10241" y="11566"/>
                    <a:pt x="10191" y="10329"/>
                  </a:cubicBezTo>
                  <a:cubicBezTo>
                    <a:pt x="10166" y="9938"/>
                    <a:pt x="10153" y="9546"/>
                    <a:pt x="10128" y="9155"/>
                  </a:cubicBezTo>
                  <a:cubicBezTo>
                    <a:pt x="10128" y="9129"/>
                    <a:pt x="10128" y="9104"/>
                    <a:pt x="10128" y="9079"/>
                  </a:cubicBezTo>
                  <a:cubicBezTo>
                    <a:pt x="10102" y="8814"/>
                    <a:pt x="10077" y="8549"/>
                    <a:pt x="10052" y="8283"/>
                  </a:cubicBezTo>
                  <a:cubicBezTo>
                    <a:pt x="10027" y="7905"/>
                    <a:pt x="10001" y="7538"/>
                    <a:pt x="9951" y="7172"/>
                  </a:cubicBezTo>
                  <a:cubicBezTo>
                    <a:pt x="9900" y="6655"/>
                    <a:pt x="9837" y="6149"/>
                    <a:pt x="9749" y="5632"/>
                  </a:cubicBezTo>
                  <a:cubicBezTo>
                    <a:pt x="9635" y="4925"/>
                    <a:pt x="9496" y="4230"/>
                    <a:pt x="9231" y="3561"/>
                  </a:cubicBezTo>
                  <a:cubicBezTo>
                    <a:pt x="9117" y="3283"/>
                    <a:pt x="9004" y="3018"/>
                    <a:pt x="8840" y="2765"/>
                  </a:cubicBezTo>
                  <a:cubicBezTo>
                    <a:pt x="8726" y="2589"/>
                    <a:pt x="8587" y="2437"/>
                    <a:pt x="8410" y="2323"/>
                  </a:cubicBezTo>
                  <a:cubicBezTo>
                    <a:pt x="8276" y="2241"/>
                    <a:pt x="8137" y="2199"/>
                    <a:pt x="7991" y="2199"/>
                  </a:cubicBezTo>
                  <a:cubicBezTo>
                    <a:pt x="7890" y="2199"/>
                    <a:pt x="7786" y="2219"/>
                    <a:pt x="7678" y="2260"/>
                  </a:cubicBezTo>
                  <a:cubicBezTo>
                    <a:pt x="7552" y="2311"/>
                    <a:pt x="7438" y="2387"/>
                    <a:pt x="7337" y="2475"/>
                  </a:cubicBezTo>
                  <a:cubicBezTo>
                    <a:pt x="7186" y="2614"/>
                    <a:pt x="7047" y="2765"/>
                    <a:pt x="6933" y="2930"/>
                  </a:cubicBezTo>
                  <a:cubicBezTo>
                    <a:pt x="6617" y="3397"/>
                    <a:pt x="6403" y="3902"/>
                    <a:pt x="6251" y="4445"/>
                  </a:cubicBezTo>
                  <a:cubicBezTo>
                    <a:pt x="5986" y="5316"/>
                    <a:pt x="5860" y="6213"/>
                    <a:pt x="5759" y="7122"/>
                  </a:cubicBezTo>
                  <a:cubicBezTo>
                    <a:pt x="5708" y="7475"/>
                    <a:pt x="5683" y="7829"/>
                    <a:pt x="5658" y="8182"/>
                  </a:cubicBezTo>
                  <a:cubicBezTo>
                    <a:pt x="5620" y="8599"/>
                    <a:pt x="5607" y="9016"/>
                    <a:pt x="5595" y="9432"/>
                  </a:cubicBezTo>
                  <a:cubicBezTo>
                    <a:pt x="5582" y="9748"/>
                    <a:pt x="5595" y="10076"/>
                    <a:pt x="5620" y="10405"/>
                  </a:cubicBezTo>
                  <a:cubicBezTo>
                    <a:pt x="5632" y="10784"/>
                    <a:pt x="5632" y="11150"/>
                    <a:pt x="5658" y="11516"/>
                  </a:cubicBezTo>
                  <a:cubicBezTo>
                    <a:pt x="5696" y="12097"/>
                    <a:pt x="5733" y="12665"/>
                    <a:pt x="5797" y="13246"/>
                  </a:cubicBezTo>
                  <a:cubicBezTo>
                    <a:pt x="5847" y="13751"/>
                    <a:pt x="5910" y="14256"/>
                    <a:pt x="5986" y="14761"/>
                  </a:cubicBezTo>
                  <a:cubicBezTo>
                    <a:pt x="6150" y="15759"/>
                    <a:pt x="6352" y="16756"/>
                    <a:pt x="6567" y="17754"/>
                  </a:cubicBezTo>
                  <a:cubicBezTo>
                    <a:pt x="6819" y="18877"/>
                    <a:pt x="7047" y="19989"/>
                    <a:pt x="7287" y="21112"/>
                  </a:cubicBezTo>
                  <a:cubicBezTo>
                    <a:pt x="7463" y="21895"/>
                    <a:pt x="7628" y="22691"/>
                    <a:pt x="7792" y="23474"/>
                  </a:cubicBezTo>
                  <a:cubicBezTo>
                    <a:pt x="7880" y="23890"/>
                    <a:pt x="7956" y="24307"/>
                    <a:pt x="8032" y="24724"/>
                  </a:cubicBezTo>
                  <a:cubicBezTo>
                    <a:pt x="8120" y="25166"/>
                    <a:pt x="8170" y="25608"/>
                    <a:pt x="8221" y="26062"/>
                  </a:cubicBezTo>
                  <a:cubicBezTo>
                    <a:pt x="8271" y="26542"/>
                    <a:pt x="8322" y="27022"/>
                    <a:pt x="8335" y="27502"/>
                  </a:cubicBezTo>
                  <a:cubicBezTo>
                    <a:pt x="8347" y="27565"/>
                    <a:pt x="8347" y="27641"/>
                    <a:pt x="8347" y="27716"/>
                  </a:cubicBezTo>
                  <a:cubicBezTo>
                    <a:pt x="8398" y="28120"/>
                    <a:pt x="8373" y="28512"/>
                    <a:pt x="8322" y="28916"/>
                  </a:cubicBezTo>
                  <a:cubicBezTo>
                    <a:pt x="8309" y="29017"/>
                    <a:pt x="8271" y="29118"/>
                    <a:pt x="8246" y="29232"/>
                  </a:cubicBezTo>
                  <a:cubicBezTo>
                    <a:pt x="8221" y="29295"/>
                    <a:pt x="8183" y="29358"/>
                    <a:pt x="8133" y="29421"/>
                  </a:cubicBezTo>
                  <a:cubicBezTo>
                    <a:pt x="8068" y="29494"/>
                    <a:pt x="7997" y="29531"/>
                    <a:pt x="7919" y="29531"/>
                  </a:cubicBezTo>
                  <a:cubicBezTo>
                    <a:pt x="7875" y="29531"/>
                    <a:pt x="7829" y="29519"/>
                    <a:pt x="7779" y="29497"/>
                  </a:cubicBezTo>
                  <a:cubicBezTo>
                    <a:pt x="7653" y="29446"/>
                    <a:pt x="7552" y="29370"/>
                    <a:pt x="7451" y="29282"/>
                  </a:cubicBezTo>
                  <a:cubicBezTo>
                    <a:pt x="7249" y="29093"/>
                    <a:pt x="7085" y="28891"/>
                    <a:pt x="6933" y="28663"/>
                  </a:cubicBezTo>
                  <a:cubicBezTo>
                    <a:pt x="6491" y="28007"/>
                    <a:pt x="6125" y="27325"/>
                    <a:pt x="5771" y="26618"/>
                  </a:cubicBezTo>
                  <a:cubicBezTo>
                    <a:pt x="5355" y="25797"/>
                    <a:pt x="5039" y="24951"/>
                    <a:pt x="4812" y="24067"/>
                  </a:cubicBezTo>
                  <a:cubicBezTo>
                    <a:pt x="4521" y="23006"/>
                    <a:pt x="4281" y="21933"/>
                    <a:pt x="4130" y="20847"/>
                  </a:cubicBezTo>
                  <a:cubicBezTo>
                    <a:pt x="4067" y="20418"/>
                    <a:pt x="4029" y="19989"/>
                    <a:pt x="3991" y="19559"/>
                  </a:cubicBezTo>
                  <a:cubicBezTo>
                    <a:pt x="3953" y="19269"/>
                    <a:pt x="3953" y="18966"/>
                    <a:pt x="3928" y="18663"/>
                  </a:cubicBezTo>
                  <a:cubicBezTo>
                    <a:pt x="3877" y="18107"/>
                    <a:pt x="3865" y="17552"/>
                    <a:pt x="3865" y="16983"/>
                  </a:cubicBezTo>
                  <a:cubicBezTo>
                    <a:pt x="3852" y="16238"/>
                    <a:pt x="3852" y="15493"/>
                    <a:pt x="3877" y="14736"/>
                  </a:cubicBezTo>
                  <a:cubicBezTo>
                    <a:pt x="3903" y="14155"/>
                    <a:pt x="3890" y="13574"/>
                    <a:pt x="3865" y="12993"/>
                  </a:cubicBezTo>
                  <a:cubicBezTo>
                    <a:pt x="3839" y="12438"/>
                    <a:pt x="3865" y="11869"/>
                    <a:pt x="3814" y="11314"/>
                  </a:cubicBezTo>
                  <a:cubicBezTo>
                    <a:pt x="3789" y="11036"/>
                    <a:pt x="3776" y="10758"/>
                    <a:pt x="3751" y="10493"/>
                  </a:cubicBezTo>
                  <a:cubicBezTo>
                    <a:pt x="3700" y="9975"/>
                    <a:pt x="3675" y="9458"/>
                    <a:pt x="3675" y="8940"/>
                  </a:cubicBezTo>
                  <a:lnTo>
                    <a:pt x="3675" y="7753"/>
                  </a:lnTo>
                  <a:lnTo>
                    <a:pt x="3663" y="7753"/>
                  </a:lnTo>
                  <a:cubicBezTo>
                    <a:pt x="3637" y="7084"/>
                    <a:pt x="3675" y="6364"/>
                    <a:pt x="3637" y="5644"/>
                  </a:cubicBezTo>
                  <a:cubicBezTo>
                    <a:pt x="3612" y="5165"/>
                    <a:pt x="3612" y="4685"/>
                    <a:pt x="3587" y="4205"/>
                  </a:cubicBezTo>
                  <a:cubicBezTo>
                    <a:pt x="3574" y="3624"/>
                    <a:pt x="3562" y="3043"/>
                    <a:pt x="3498" y="2462"/>
                  </a:cubicBezTo>
                  <a:cubicBezTo>
                    <a:pt x="3461" y="2121"/>
                    <a:pt x="3397" y="1781"/>
                    <a:pt x="3309" y="1452"/>
                  </a:cubicBezTo>
                  <a:cubicBezTo>
                    <a:pt x="3145" y="884"/>
                    <a:pt x="2817" y="442"/>
                    <a:pt x="2299" y="126"/>
                  </a:cubicBezTo>
                  <a:cubicBezTo>
                    <a:pt x="2160" y="51"/>
                    <a:pt x="2021" y="0"/>
                    <a:pt x="18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307" name="Shape 307"/>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7" name="Shape 37"/>
        <p:cNvGrpSpPr/>
        <p:nvPr/>
      </p:nvGrpSpPr>
      <p:grpSpPr>
        <a:xfrm>
          <a:off x="0" y="0"/>
          <a:ext cx="0" cy="0"/>
          <a:chOff x="0" y="0"/>
          <a:chExt cx="0" cy="0"/>
        </a:xfrm>
      </p:grpSpPr>
      <p:sp>
        <p:nvSpPr>
          <p:cNvPr id="38" name="Google Shape;38;p4"/>
          <p:cNvSpPr txBox="1"/>
          <p:nvPr>
            <p:ph type="title"/>
          </p:nvPr>
        </p:nvSpPr>
        <p:spPr>
          <a:xfrm>
            <a:off x="720000" y="445025"/>
            <a:ext cx="6408300" cy="109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p:txBody>
      </p:sp>
      <p:sp>
        <p:nvSpPr>
          <p:cNvPr id="39" name="Google Shape;39;p4"/>
          <p:cNvSpPr txBox="1"/>
          <p:nvPr>
            <p:ph idx="1" type="body"/>
          </p:nvPr>
        </p:nvSpPr>
        <p:spPr>
          <a:xfrm>
            <a:off x="715100" y="1897400"/>
            <a:ext cx="6408300" cy="22473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SzPts val="1800"/>
              <a:buFont typeface="Dosis"/>
              <a:buChar char="●"/>
              <a:defRPr sz="1400"/>
            </a:lvl1pPr>
            <a:lvl2pPr indent="-317500" lvl="1" marL="914400" rtl="0">
              <a:lnSpc>
                <a:spcPct val="100000"/>
              </a:lnSpc>
              <a:spcBef>
                <a:spcPts val="0"/>
              </a:spcBef>
              <a:spcAft>
                <a:spcPts val="0"/>
              </a:spcAft>
              <a:buSzPts val="1400"/>
              <a:buFont typeface="Dosis"/>
              <a:buChar char="○"/>
              <a:defRPr sz="1400"/>
            </a:lvl2pPr>
            <a:lvl3pPr indent="-317500" lvl="2" marL="1371600" rtl="0">
              <a:lnSpc>
                <a:spcPct val="100000"/>
              </a:lnSpc>
              <a:spcBef>
                <a:spcPts val="0"/>
              </a:spcBef>
              <a:spcAft>
                <a:spcPts val="0"/>
              </a:spcAft>
              <a:buSzPts val="1400"/>
              <a:buFont typeface="Dosis"/>
              <a:buChar char="■"/>
              <a:defRPr/>
            </a:lvl3pPr>
            <a:lvl4pPr indent="-317500" lvl="3" marL="1828800" rtl="0">
              <a:lnSpc>
                <a:spcPct val="100000"/>
              </a:lnSpc>
              <a:spcBef>
                <a:spcPts val="0"/>
              </a:spcBef>
              <a:spcAft>
                <a:spcPts val="0"/>
              </a:spcAft>
              <a:buSzPts val="1400"/>
              <a:buFont typeface="Dosis"/>
              <a:buChar char="●"/>
              <a:defRPr/>
            </a:lvl4pPr>
            <a:lvl5pPr indent="-317500" lvl="4" marL="2286000" rtl="0">
              <a:lnSpc>
                <a:spcPct val="100000"/>
              </a:lnSpc>
              <a:spcBef>
                <a:spcPts val="0"/>
              </a:spcBef>
              <a:spcAft>
                <a:spcPts val="0"/>
              </a:spcAft>
              <a:buSzPts val="1400"/>
              <a:buFont typeface="Dosis"/>
              <a:buChar char="○"/>
              <a:defRPr/>
            </a:lvl5pPr>
            <a:lvl6pPr indent="-317500" lvl="5" marL="2743200" rtl="0">
              <a:lnSpc>
                <a:spcPct val="100000"/>
              </a:lnSpc>
              <a:spcBef>
                <a:spcPts val="0"/>
              </a:spcBef>
              <a:spcAft>
                <a:spcPts val="0"/>
              </a:spcAft>
              <a:buSzPts val="1400"/>
              <a:buFont typeface="Dosis"/>
              <a:buChar char="■"/>
              <a:defRPr/>
            </a:lvl6pPr>
            <a:lvl7pPr indent="-317500" lvl="6" marL="3200400" rtl="0">
              <a:lnSpc>
                <a:spcPct val="100000"/>
              </a:lnSpc>
              <a:spcBef>
                <a:spcPts val="0"/>
              </a:spcBef>
              <a:spcAft>
                <a:spcPts val="0"/>
              </a:spcAft>
              <a:buSzPts val="1400"/>
              <a:buFont typeface="Dosis"/>
              <a:buChar char="●"/>
              <a:defRPr/>
            </a:lvl7pPr>
            <a:lvl8pPr indent="-317500" lvl="7" marL="3657600" rtl="0">
              <a:lnSpc>
                <a:spcPct val="100000"/>
              </a:lnSpc>
              <a:spcBef>
                <a:spcPts val="0"/>
              </a:spcBef>
              <a:spcAft>
                <a:spcPts val="0"/>
              </a:spcAft>
              <a:buSzPts val="1400"/>
              <a:buFont typeface="Dosis"/>
              <a:buChar char="○"/>
              <a:defRPr/>
            </a:lvl8pPr>
            <a:lvl9pPr indent="-317500" lvl="8" marL="4114800" rtl="0">
              <a:lnSpc>
                <a:spcPct val="100000"/>
              </a:lnSpc>
              <a:spcBef>
                <a:spcPts val="0"/>
              </a:spcBef>
              <a:spcAft>
                <a:spcPts val="0"/>
              </a:spcAft>
              <a:buSzPts val="1400"/>
              <a:buFont typeface="Dosis"/>
              <a:buChar char="■"/>
              <a:defRPr/>
            </a:lvl9pPr>
          </a:lstStyle>
          <a:p/>
        </p:txBody>
      </p:sp>
      <p:grpSp>
        <p:nvGrpSpPr>
          <p:cNvPr id="40" name="Google Shape;40;p4"/>
          <p:cNvGrpSpPr/>
          <p:nvPr/>
        </p:nvGrpSpPr>
        <p:grpSpPr>
          <a:xfrm>
            <a:off x="-352172" y="-522410"/>
            <a:ext cx="10452017" cy="6563806"/>
            <a:chOff x="-352172" y="-522410"/>
            <a:chExt cx="10452017" cy="6563806"/>
          </a:xfrm>
        </p:grpSpPr>
        <p:grpSp>
          <p:nvGrpSpPr>
            <p:cNvPr id="41" name="Google Shape;41;p4"/>
            <p:cNvGrpSpPr/>
            <p:nvPr/>
          </p:nvGrpSpPr>
          <p:grpSpPr>
            <a:xfrm>
              <a:off x="8408425" y="1615038"/>
              <a:ext cx="955350" cy="1010773"/>
              <a:chOff x="2726275" y="2620725"/>
              <a:chExt cx="715350" cy="756850"/>
            </a:xfrm>
          </p:grpSpPr>
          <p:sp>
            <p:nvSpPr>
              <p:cNvPr id="42" name="Google Shape;42;p4"/>
              <p:cNvSpPr/>
              <p:nvPr/>
            </p:nvSpPr>
            <p:spPr>
              <a:xfrm>
                <a:off x="2726275" y="2620725"/>
                <a:ext cx="715350" cy="756850"/>
              </a:xfrm>
              <a:custGeom>
                <a:rect b="b" l="l" r="r" t="t"/>
                <a:pathLst>
                  <a:path extrusionOk="0" h="30274" w="28614">
                    <a:moveTo>
                      <a:pt x="18999" y="0"/>
                    </a:moveTo>
                    <a:cubicBezTo>
                      <a:pt x="18942" y="0"/>
                      <a:pt x="18884" y="2"/>
                      <a:pt x="18827" y="7"/>
                    </a:cubicBezTo>
                    <a:cubicBezTo>
                      <a:pt x="17931" y="82"/>
                      <a:pt x="17110" y="373"/>
                      <a:pt x="16365" y="865"/>
                    </a:cubicBezTo>
                    <a:cubicBezTo>
                      <a:pt x="15405" y="1497"/>
                      <a:pt x="14648" y="2330"/>
                      <a:pt x="14067" y="3327"/>
                    </a:cubicBezTo>
                    <a:cubicBezTo>
                      <a:pt x="13966" y="3517"/>
                      <a:pt x="13877" y="3706"/>
                      <a:pt x="13776" y="3883"/>
                    </a:cubicBezTo>
                    <a:cubicBezTo>
                      <a:pt x="13734" y="3962"/>
                      <a:pt x="13699" y="4000"/>
                      <a:pt x="13656" y="4000"/>
                    </a:cubicBezTo>
                    <a:cubicBezTo>
                      <a:pt x="13623" y="4000"/>
                      <a:pt x="13586" y="3977"/>
                      <a:pt x="13537" y="3934"/>
                    </a:cubicBezTo>
                    <a:cubicBezTo>
                      <a:pt x="13448" y="3858"/>
                      <a:pt x="13372" y="3769"/>
                      <a:pt x="13284" y="3681"/>
                    </a:cubicBezTo>
                    <a:cubicBezTo>
                      <a:pt x="13082" y="3454"/>
                      <a:pt x="12880" y="3226"/>
                      <a:pt x="12627" y="3037"/>
                    </a:cubicBezTo>
                    <a:cubicBezTo>
                      <a:pt x="11765" y="2413"/>
                      <a:pt x="10810" y="2064"/>
                      <a:pt x="9755" y="2064"/>
                    </a:cubicBezTo>
                    <a:cubicBezTo>
                      <a:pt x="9636" y="2064"/>
                      <a:pt x="9516" y="2068"/>
                      <a:pt x="9395" y="2077"/>
                    </a:cubicBezTo>
                    <a:cubicBezTo>
                      <a:pt x="8675" y="2128"/>
                      <a:pt x="8006" y="2330"/>
                      <a:pt x="7362" y="2646"/>
                    </a:cubicBezTo>
                    <a:cubicBezTo>
                      <a:pt x="6945" y="2848"/>
                      <a:pt x="6554" y="3113"/>
                      <a:pt x="6238" y="3454"/>
                    </a:cubicBezTo>
                    <a:cubicBezTo>
                      <a:pt x="5506" y="4211"/>
                      <a:pt x="4988" y="5108"/>
                      <a:pt x="4710" y="6118"/>
                    </a:cubicBezTo>
                    <a:cubicBezTo>
                      <a:pt x="4597" y="6522"/>
                      <a:pt x="4546" y="6926"/>
                      <a:pt x="4571" y="7343"/>
                    </a:cubicBezTo>
                    <a:cubicBezTo>
                      <a:pt x="4609" y="7797"/>
                      <a:pt x="4698" y="8227"/>
                      <a:pt x="4862" y="8643"/>
                    </a:cubicBezTo>
                    <a:cubicBezTo>
                      <a:pt x="5241" y="9628"/>
                      <a:pt x="5834" y="10474"/>
                      <a:pt x="6617" y="11169"/>
                    </a:cubicBezTo>
                    <a:cubicBezTo>
                      <a:pt x="6690" y="11230"/>
                      <a:pt x="6764" y="11291"/>
                      <a:pt x="6871" y="11386"/>
                    </a:cubicBezTo>
                    <a:lnTo>
                      <a:pt x="6871" y="11386"/>
                    </a:lnTo>
                    <a:cubicBezTo>
                      <a:pt x="6739" y="11423"/>
                      <a:pt x="6665" y="11447"/>
                      <a:pt x="6579" y="11459"/>
                    </a:cubicBezTo>
                    <a:cubicBezTo>
                      <a:pt x="5998" y="11535"/>
                      <a:pt x="5430" y="11649"/>
                      <a:pt x="4874" y="11800"/>
                    </a:cubicBezTo>
                    <a:cubicBezTo>
                      <a:pt x="4104" y="11990"/>
                      <a:pt x="3372" y="12242"/>
                      <a:pt x="2677" y="12621"/>
                    </a:cubicBezTo>
                    <a:cubicBezTo>
                      <a:pt x="2071" y="12949"/>
                      <a:pt x="1503" y="13341"/>
                      <a:pt x="1074" y="13896"/>
                    </a:cubicBezTo>
                    <a:cubicBezTo>
                      <a:pt x="266" y="14932"/>
                      <a:pt x="0" y="16131"/>
                      <a:pt x="139" y="17419"/>
                    </a:cubicBezTo>
                    <a:cubicBezTo>
                      <a:pt x="215" y="18076"/>
                      <a:pt x="430" y="18695"/>
                      <a:pt x="745" y="19275"/>
                    </a:cubicBezTo>
                    <a:cubicBezTo>
                      <a:pt x="1276" y="20222"/>
                      <a:pt x="2008" y="20967"/>
                      <a:pt x="2980" y="21472"/>
                    </a:cubicBezTo>
                    <a:cubicBezTo>
                      <a:pt x="4041" y="22003"/>
                      <a:pt x="5177" y="22217"/>
                      <a:pt x="6352" y="22230"/>
                    </a:cubicBezTo>
                    <a:cubicBezTo>
                      <a:pt x="6381" y="22231"/>
                      <a:pt x="6410" y="22231"/>
                      <a:pt x="6439" y="22231"/>
                    </a:cubicBezTo>
                    <a:cubicBezTo>
                      <a:pt x="6988" y="22231"/>
                      <a:pt x="7515" y="22118"/>
                      <a:pt x="8019" y="21902"/>
                    </a:cubicBezTo>
                    <a:cubicBezTo>
                      <a:pt x="8069" y="21877"/>
                      <a:pt x="8107" y="21851"/>
                      <a:pt x="8157" y="21839"/>
                    </a:cubicBezTo>
                    <a:cubicBezTo>
                      <a:pt x="8178" y="21830"/>
                      <a:pt x="8197" y="21826"/>
                      <a:pt x="8214" y="21826"/>
                    </a:cubicBezTo>
                    <a:cubicBezTo>
                      <a:pt x="8271" y="21826"/>
                      <a:pt x="8309" y="21872"/>
                      <a:pt x="8309" y="21940"/>
                    </a:cubicBezTo>
                    <a:cubicBezTo>
                      <a:pt x="8309" y="22015"/>
                      <a:pt x="8309" y="22091"/>
                      <a:pt x="8296" y="22167"/>
                    </a:cubicBezTo>
                    <a:cubicBezTo>
                      <a:pt x="8271" y="22419"/>
                      <a:pt x="8233" y="22659"/>
                      <a:pt x="8208" y="22925"/>
                    </a:cubicBezTo>
                    <a:cubicBezTo>
                      <a:pt x="8170" y="23278"/>
                      <a:pt x="8120" y="23632"/>
                      <a:pt x="8120" y="23998"/>
                    </a:cubicBezTo>
                    <a:cubicBezTo>
                      <a:pt x="8107" y="24440"/>
                      <a:pt x="8120" y="24882"/>
                      <a:pt x="8183" y="25324"/>
                    </a:cubicBezTo>
                    <a:cubicBezTo>
                      <a:pt x="8258" y="25892"/>
                      <a:pt x="8397" y="26447"/>
                      <a:pt x="8650" y="26965"/>
                    </a:cubicBezTo>
                    <a:cubicBezTo>
                      <a:pt x="9294" y="28278"/>
                      <a:pt x="10279" y="29238"/>
                      <a:pt x="11617" y="29832"/>
                    </a:cubicBezTo>
                    <a:cubicBezTo>
                      <a:pt x="12279" y="30128"/>
                      <a:pt x="12953" y="30273"/>
                      <a:pt x="13647" y="30273"/>
                    </a:cubicBezTo>
                    <a:cubicBezTo>
                      <a:pt x="13959" y="30273"/>
                      <a:pt x="14276" y="30244"/>
                      <a:pt x="14597" y="30185"/>
                    </a:cubicBezTo>
                    <a:cubicBezTo>
                      <a:pt x="15481" y="30021"/>
                      <a:pt x="16289" y="29667"/>
                      <a:pt x="17022" y="29137"/>
                    </a:cubicBezTo>
                    <a:cubicBezTo>
                      <a:pt x="17729" y="28619"/>
                      <a:pt x="18246" y="27950"/>
                      <a:pt x="18575" y="27129"/>
                    </a:cubicBezTo>
                    <a:cubicBezTo>
                      <a:pt x="18701" y="26814"/>
                      <a:pt x="18789" y="26498"/>
                      <a:pt x="18878" y="26170"/>
                    </a:cubicBezTo>
                    <a:cubicBezTo>
                      <a:pt x="18903" y="26081"/>
                      <a:pt x="18941" y="25980"/>
                      <a:pt x="18966" y="25892"/>
                    </a:cubicBezTo>
                    <a:cubicBezTo>
                      <a:pt x="18996" y="25822"/>
                      <a:pt x="19050" y="25783"/>
                      <a:pt x="19122" y="25783"/>
                    </a:cubicBezTo>
                    <a:cubicBezTo>
                      <a:pt x="19141" y="25783"/>
                      <a:pt x="19160" y="25786"/>
                      <a:pt x="19181" y="25791"/>
                    </a:cubicBezTo>
                    <a:cubicBezTo>
                      <a:pt x="19244" y="25803"/>
                      <a:pt x="19320" y="25829"/>
                      <a:pt x="19383" y="25854"/>
                    </a:cubicBezTo>
                    <a:cubicBezTo>
                      <a:pt x="19724" y="25968"/>
                      <a:pt x="20065" y="26094"/>
                      <a:pt x="20406" y="26208"/>
                    </a:cubicBezTo>
                    <a:cubicBezTo>
                      <a:pt x="20936" y="26397"/>
                      <a:pt x="21479" y="26548"/>
                      <a:pt x="22022" y="26650"/>
                    </a:cubicBezTo>
                    <a:cubicBezTo>
                      <a:pt x="22417" y="26722"/>
                      <a:pt x="22808" y="26754"/>
                      <a:pt x="23199" y="26754"/>
                    </a:cubicBezTo>
                    <a:cubicBezTo>
                      <a:pt x="23421" y="26754"/>
                      <a:pt x="23642" y="26743"/>
                      <a:pt x="23865" y="26725"/>
                    </a:cubicBezTo>
                    <a:cubicBezTo>
                      <a:pt x="24371" y="26687"/>
                      <a:pt x="24863" y="26548"/>
                      <a:pt x="25330" y="26359"/>
                    </a:cubicBezTo>
                    <a:cubicBezTo>
                      <a:pt x="26126" y="26043"/>
                      <a:pt x="26845" y="25589"/>
                      <a:pt x="27414" y="24945"/>
                    </a:cubicBezTo>
                    <a:cubicBezTo>
                      <a:pt x="28121" y="24149"/>
                      <a:pt x="28487" y="23202"/>
                      <a:pt x="28500" y="22142"/>
                    </a:cubicBezTo>
                    <a:cubicBezTo>
                      <a:pt x="28512" y="21472"/>
                      <a:pt x="28373" y="20841"/>
                      <a:pt x="28133" y="20222"/>
                    </a:cubicBezTo>
                    <a:cubicBezTo>
                      <a:pt x="27742" y="19149"/>
                      <a:pt x="27136" y="18227"/>
                      <a:pt x="26340" y="17407"/>
                    </a:cubicBezTo>
                    <a:cubicBezTo>
                      <a:pt x="25898" y="16965"/>
                      <a:pt x="25406" y="16573"/>
                      <a:pt x="24914" y="16194"/>
                    </a:cubicBezTo>
                    <a:cubicBezTo>
                      <a:pt x="24446" y="15828"/>
                      <a:pt x="24472" y="15853"/>
                      <a:pt x="24977" y="15576"/>
                    </a:cubicBezTo>
                    <a:cubicBezTo>
                      <a:pt x="25570" y="15247"/>
                      <a:pt x="26151" y="14919"/>
                      <a:pt x="26719" y="14528"/>
                    </a:cubicBezTo>
                    <a:cubicBezTo>
                      <a:pt x="27136" y="14237"/>
                      <a:pt x="27515" y="13909"/>
                      <a:pt x="27818" y="13492"/>
                    </a:cubicBezTo>
                    <a:cubicBezTo>
                      <a:pt x="28424" y="12684"/>
                      <a:pt x="28613" y="11775"/>
                      <a:pt x="28487" y="10790"/>
                    </a:cubicBezTo>
                    <a:cubicBezTo>
                      <a:pt x="28348" y="9666"/>
                      <a:pt x="27792" y="8795"/>
                      <a:pt x="26858" y="8151"/>
                    </a:cubicBezTo>
                    <a:cubicBezTo>
                      <a:pt x="26037" y="7599"/>
                      <a:pt x="25132" y="7393"/>
                      <a:pt x="24167" y="7393"/>
                    </a:cubicBezTo>
                    <a:cubicBezTo>
                      <a:pt x="24138" y="7393"/>
                      <a:pt x="24109" y="7393"/>
                      <a:pt x="24080" y="7393"/>
                    </a:cubicBezTo>
                    <a:cubicBezTo>
                      <a:pt x="23411" y="7393"/>
                      <a:pt x="22742" y="7494"/>
                      <a:pt x="22072" y="7646"/>
                    </a:cubicBezTo>
                    <a:cubicBezTo>
                      <a:pt x="21782" y="7709"/>
                      <a:pt x="21479" y="7797"/>
                      <a:pt x="21189" y="7861"/>
                    </a:cubicBezTo>
                    <a:cubicBezTo>
                      <a:pt x="21151" y="7876"/>
                      <a:pt x="21113" y="7895"/>
                      <a:pt x="21078" y="7895"/>
                    </a:cubicBezTo>
                    <a:cubicBezTo>
                      <a:pt x="21055" y="7895"/>
                      <a:pt x="21032" y="7886"/>
                      <a:pt x="21012" y="7861"/>
                    </a:cubicBezTo>
                    <a:cubicBezTo>
                      <a:pt x="20961" y="7810"/>
                      <a:pt x="21012" y="7747"/>
                      <a:pt x="21037" y="7684"/>
                    </a:cubicBezTo>
                    <a:cubicBezTo>
                      <a:pt x="21050" y="7646"/>
                      <a:pt x="21062" y="7608"/>
                      <a:pt x="21088" y="7570"/>
                    </a:cubicBezTo>
                    <a:cubicBezTo>
                      <a:pt x="21239" y="7191"/>
                      <a:pt x="21391" y="6825"/>
                      <a:pt x="21529" y="6446"/>
                    </a:cubicBezTo>
                    <a:cubicBezTo>
                      <a:pt x="21833" y="5651"/>
                      <a:pt x="22072" y="4843"/>
                      <a:pt x="22123" y="3997"/>
                    </a:cubicBezTo>
                    <a:cubicBezTo>
                      <a:pt x="22173" y="3378"/>
                      <a:pt x="22123" y="2785"/>
                      <a:pt x="21946" y="2204"/>
                    </a:cubicBezTo>
                    <a:cubicBezTo>
                      <a:pt x="21630" y="1105"/>
                      <a:pt x="20885" y="423"/>
                      <a:pt x="19800" y="120"/>
                    </a:cubicBezTo>
                    <a:cubicBezTo>
                      <a:pt x="19539" y="47"/>
                      <a:pt x="19270" y="0"/>
                      <a:pt x="1899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4"/>
              <p:cNvSpPr/>
              <p:nvPr/>
            </p:nvSpPr>
            <p:spPr>
              <a:xfrm>
                <a:off x="2974075" y="2859200"/>
                <a:ext cx="266450" cy="280300"/>
              </a:xfrm>
              <a:custGeom>
                <a:rect b="b" l="l" r="r" t="t"/>
                <a:pathLst>
                  <a:path extrusionOk="0" h="11212" w="10658">
                    <a:moveTo>
                      <a:pt x="5902" y="0"/>
                    </a:moveTo>
                    <a:cubicBezTo>
                      <a:pt x="5717" y="0"/>
                      <a:pt x="5525" y="46"/>
                      <a:pt x="5329" y="140"/>
                    </a:cubicBezTo>
                    <a:cubicBezTo>
                      <a:pt x="5014" y="279"/>
                      <a:pt x="4761" y="506"/>
                      <a:pt x="4559" y="784"/>
                    </a:cubicBezTo>
                    <a:cubicBezTo>
                      <a:pt x="4281" y="1150"/>
                      <a:pt x="4092" y="1554"/>
                      <a:pt x="3991" y="1983"/>
                    </a:cubicBezTo>
                    <a:cubicBezTo>
                      <a:pt x="3953" y="2110"/>
                      <a:pt x="3940" y="2223"/>
                      <a:pt x="3902" y="2337"/>
                    </a:cubicBezTo>
                    <a:cubicBezTo>
                      <a:pt x="3878" y="2443"/>
                      <a:pt x="3848" y="2491"/>
                      <a:pt x="3785" y="2491"/>
                    </a:cubicBezTo>
                    <a:cubicBezTo>
                      <a:pt x="3751" y="2491"/>
                      <a:pt x="3708" y="2477"/>
                      <a:pt x="3650" y="2451"/>
                    </a:cubicBezTo>
                    <a:cubicBezTo>
                      <a:pt x="3524" y="2400"/>
                      <a:pt x="3410" y="2350"/>
                      <a:pt x="3284" y="2299"/>
                    </a:cubicBezTo>
                    <a:cubicBezTo>
                      <a:pt x="3003" y="2191"/>
                      <a:pt x="2723" y="2129"/>
                      <a:pt x="2387" y="2129"/>
                    </a:cubicBezTo>
                    <a:cubicBezTo>
                      <a:pt x="2330" y="2129"/>
                      <a:pt x="2271" y="2131"/>
                      <a:pt x="2210" y="2135"/>
                    </a:cubicBezTo>
                    <a:cubicBezTo>
                      <a:pt x="2177" y="2135"/>
                      <a:pt x="2115" y="2129"/>
                      <a:pt x="2040" y="2129"/>
                    </a:cubicBezTo>
                    <a:cubicBezTo>
                      <a:pt x="2003" y="2129"/>
                      <a:pt x="1962" y="2131"/>
                      <a:pt x="1920" y="2135"/>
                    </a:cubicBezTo>
                    <a:cubicBezTo>
                      <a:pt x="1415" y="2185"/>
                      <a:pt x="973" y="2375"/>
                      <a:pt x="619" y="2741"/>
                    </a:cubicBezTo>
                    <a:cubicBezTo>
                      <a:pt x="51" y="3309"/>
                      <a:pt x="1" y="4168"/>
                      <a:pt x="455" y="4875"/>
                    </a:cubicBezTo>
                    <a:cubicBezTo>
                      <a:pt x="796" y="5393"/>
                      <a:pt x="1251" y="5797"/>
                      <a:pt x="1756" y="6138"/>
                    </a:cubicBezTo>
                    <a:cubicBezTo>
                      <a:pt x="2046" y="6327"/>
                      <a:pt x="2046" y="6340"/>
                      <a:pt x="1933" y="6681"/>
                    </a:cubicBezTo>
                    <a:cubicBezTo>
                      <a:pt x="1882" y="6845"/>
                      <a:pt x="1832" y="6996"/>
                      <a:pt x="1781" y="7148"/>
                    </a:cubicBezTo>
                    <a:cubicBezTo>
                      <a:pt x="1693" y="7388"/>
                      <a:pt x="1655" y="7640"/>
                      <a:pt x="1642" y="7893"/>
                    </a:cubicBezTo>
                    <a:cubicBezTo>
                      <a:pt x="1604" y="8411"/>
                      <a:pt x="1768" y="8852"/>
                      <a:pt x="2147" y="9219"/>
                    </a:cubicBezTo>
                    <a:cubicBezTo>
                      <a:pt x="2589" y="9610"/>
                      <a:pt x="3107" y="9799"/>
                      <a:pt x="3688" y="9850"/>
                    </a:cubicBezTo>
                    <a:cubicBezTo>
                      <a:pt x="3778" y="9858"/>
                      <a:pt x="3867" y="9862"/>
                      <a:pt x="3956" y="9862"/>
                    </a:cubicBezTo>
                    <a:cubicBezTo>
                      <a:pt x="4559" y="9862"/>
                      <a:pt x="5116" y="9679"/>
                      <a:pt x="5645" y="9370"/>
                    </a:cubicBezTo>
                    <a:cubicBezTo>
                      <a:pt x="5759" y="9307"/>
                      <a:pt x="5872" y="9244"/>
                      <a:pt x="5998" y="9181"/>
                    </a:cubicBezTo>
                    <a:cubicBezTo>
                      <a:pt x="6029" y="9168"/>
                      <a:pt x="6059" y="9161"/>
                      <a:pt x="6089" y="9161"/>
                    </a:cubicBezTo>
                    <a:cubicBezTo>
                      <a:pt x="6145" y="9161"/>
                      <a:pt x="6197" y="9186"/>
                      <a:pt x="6238" y="9244"/>
                    </a:cubicBezTo>
                    <a:cubicBezTo>
                      <a:pt x="6301" y="9332"/>
                      <a:pt x="6365" y="9446"/>
                      <a:pt x="6415" y="9547"/>
                    </a:cubicBezTo>
                    <a:cubicBezTo>
                      <a:pt x="6554" y="9787"/>
                      <a:pt x="6706" y="10027"/>
                      <a:pt x="6895" y="10241"/>
                    </a:cubicBezTo>
                    <a:cubicBezTo>
                      <a:pt x="7261" y="10671"/>
                      <a:pt x="7690" y="11012"/>
                      <a:pt x="8246" y="11151"/>
                    </a:cubicBezTo>
                    <a:cubicBezTo>
                      <a:pt x="8411" y="11192"/>
                      <a:pt x="8566" y="11212"/>
                      <a:pt x="8711" y="11212"/>
                    </a:cubicBezTo>
                    <a:cubicBezTo>
                      <a:pt x="9280" y="11212"/>
                      <a:pt x="9699" y="10903"/>
                      <a:pt x="9951" y="10330"/>
                    </a:cubicBezTo>
                    <a:cubicBezTo>
                      <a:pt x="10014" y="10191"/>
                      <a:pt x="10064" y="10052"/>
                      <a:pt x="10090" y="9913"/>
                    </a:cubicBezTo>
                    <a:cubicBezTo>
                      <a:pt x="10292" y="8979"/>
                      <a:pt x="10228" y="8082"/>
                      <a:pt x="9862" y="7198"/>
                    </a:cubicBezTo>
                    <a:cubicBezTo>
                      <a:pt x="9837" y="7110"/>
                      <a:pt x="9799" y="7034"/>
                      <a:pt x="9761" y="6958"/>
                    </a:cubicBezTo>
                    <a:cubicBezTo>
                      <a:pt x="9686" y="6820"/>
                      <a:pt x="9711" y="6706"/>
                      <a:pt x="9799" y="6580"/>
                    </a:cubicBezTo>
                    <a:cubicBezTo>
                      <a:pt x="9963" y="6365"/>
                      <a:pt x="10127" y="6150"/>
                      <a:pt x="10266" y="5936"/>
                    </a:cubicBezTo>
                    <a:cubicBezTo>
                      <a:pt x="10532" y="5519"/>
                      <a:pt x="10658" y="5064"/>
                      <a:pt x="10633" y="4572"/>
                    </a:cubicBezTo>
                    <a:cubicBezTo>
                      <a:pt x="10575" y="3628"/>
                      <a:pt x="9877" y="2988"/>
                      <a:pt x="8979" y="2988"/>
                    </a:cubicBezTo>
                    <a:cubicBezTo>
                      <a:pt x="8892" y="2988"/>
                      <a:pt x="8803" y="2994"/>
                      <a:pt x="8713" y="3006"/>
                    </a:cubicBezTo>
                    <a:cubicBezTo>
                      <a:pt x="8511" y="3031"/>
                      <a:pt x="8297" y="3069"/>
                      <a:pt x="8095" y="3107"/>
                    </a:cubicBezTo>
                    <a:cubicBezTo>
                      <a:pt x="8059" y="3112"/>
                      <a:pt x="8027" y="3114"/>
                      <a:pt x="7999" y="3114"/>
                    </a:cubicBezTo>
                    <a:cubicBezTo>
                      <a:pt x="7870" y="3114"/>
                      <a:pt x="7818" y="3061"/>
                      <a:pt x="7766" y="2905"/>
                    </a:cubicBezTo>
                    <a:cubicBezTo>
                      <a:pt x="7728" y="2804"/>
                      <a:pt x="7716" y="2703"/>
                      <a:pt x="7678" y="2602"/>
                    </a:cubicBezTo>
                    <a:cubicBezTo>
                      <a:pt x="7564" y="2198"/>
                      <a:pt x="7451" y="1794"/>
                      <a:pt x="7312" y="1403"/>
                    </a:cubicBezTo>
                    <a:cubicBezTo>
                      <a:pt x="7198" y="1062"/>
                      <a:pt x="7046" y="746"/>
                      <a:pt x="6807" y="468"/>
                    </a:cubicBezTo>
                    <a:cubicBezTo>
                      <a:pt x="6553" y="157"/>
                      <a:pt x="6241" y="0"/>
                      <a:pt x="590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a:off x="3075400" y="2967575"/>
                <a:ext cx="67900" cy="63400"/>
              </a:xfrm>
              <a:custGeom>
                <a:rect b="b" l="l" r="r" t="t"/>
                <a:pathLst>
                  <a:path extrusionOk="0" h="2536" w="2716">
                    <a:moveTo>
                      <a:pt x="1356" y="0"/>
                    </a:moveTo>
                    <a:cubicBezTo>
                      <a:pt x="1141" y="0"/>
                      <a:pt x="933" y="64"/>
                      <a:pt x="746" y="186"/>
                    </a:cubicBezTo>
                    <a:cubicBezTo>
                      <a:pt x="430" y="401"/>
                      <a:pt x="203" y="679"/>
                      <a:pt x="89" y="1058"/>
                    </a:cubicBezTo>
                    <a:cubicBezTo>
                      <a:pt x="1" y="1361"/>
                      <a:pt x="39" y="1651"/>
                      <a:pt x="203" y="1904"/>
                    </a:cubicBezTo>
                    <a:cubicBezTo>
                      <a:pt x="455" y="2320"/>
                      <a:pt x="834" y="2510"/>
                      <a:pt x="1238" y="2535"/>
                    </a:cubicBezTo>
                    <a:cubicBezTo>
                      <a:pt x="1958" y="2535"/>
                      <a:pt x="2514" y="2093"/>
                      <a:pt x="2627" y="1487"/>
                    </a:cubicBezTo>
                    <a:cubicBezTo>
                      <a:pt x="2716" y="919"/>
                      <a:pt x="2299" y="262"/>
                      <a:pt x="1718" y="60"/>
                    </a:cubicBezTo>
                    <a:cubicBezTo>
                      <a:pt x="1597" y="20"/>
                      <a:pt x="1475" y="0"/>
                      <a:pt x="13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p:nvPr/>
          </p:nvSpPr>
          <p:spPr>
            <a:xfrm>
              <a:off x="-352172" y="4055200"/>
              <a:ext cx="1067262" cy="1724070"/>
            </a:xfrm>
            <a:custGeom>
              <a:rect b="b" l="l" r="r" t="t"/>
              <a:pathLst>
                <a:path extrusionOk="0" h="38778" w="24005">
                  <a:moveTo>
                    <a:pt x="1870" y="0"/>
                  </a:moveTo>
                  <a:cubicBezTo>
                    <a:pt x="1491" y="0"/>
                    <a:pt x="1238" y="215"/>
                    <a:pt x="1024" y="480"/>
                  </a:cubicBezTo>
                  <a:cubicBezTo>
                    <a:pt x="897" y="631"/>
                    <a:pt x="822" y="834"/>
                    <a:pt x="721" y="1010"/>
                  </a:cubicBezTo>
                  <a:cubicBezTo>
                    <a:pt x="695" y="1061"/>
                    <a:pt x="683" y="1124"/>
                    <a:pt x="683" y="1200"/>
                  </a:cubicBezTo>
                  <a:cubicBezTo>
                    <a:pt x="695" y="1326"/>
                    <a:pt x="670" y="1440"/>
                    <a:pt x="632" y="1566"/>
                  </a:cubicBezTo>
                  <a:cubicBezTo>
                    <a:pt x="506" y="1957"/>
                    <a:pt x="405" y="2361"/>
                    <a:pt x="304" y="2765"/>
                  </a:cubicBezTo>
                  <a:cubicBezTo>
                    <a:pt x="178" y="3296"/>
                    <a:pt x="77" y="3839"/>
                    <a:pt x="39" y="4394"/>
                  </a:cubicBezTo>
                  <a:cubicBezTo>
                    <a:pt x="1" y="4899"/>
                    <a:pt x="39" y="5404"/>
                    <a:pt x="140" y="5897"/>
                  </a:cubicBezTo>
                  <a:cubicBezTo>
                    <a:pt x="228" y="6351"/>
                    <a:pt x="329" y="6806"/>
                    <a:pt x="430" y="7261"/>
                  </a:cubicBezTo>
                  <a:cubicBezTo>
                    <a:pt x="607" y="8006"/>
                    <a:pt x="708" y="8763"/>
                    <a:pt x="758" y="9533"/>
                  </a:cubicBezTo>
                  <a:cubicBezTo>
                    <a:pt x="796" y="10001"/>
                    <a:pt x="796" y="10468"/>
                    <a:pt x="809" y="10948"/>
                  </a:cubicBezTo>
                  <a:cubicBezTo>
                    <a:pt x="809" y="11175"/>
                    <a:pt x="784" y="11390"/>
                    <a:pt x="784" y="11617"/>
                  </a:cubicBezTo>
                  <a:cubicBezTo>
                    <a:pt x="771" y="12362"/>
                    <a:pt x="771" y="13094"/>
                    <a:pt x="733" y="13827"/>
                  </a:cubicBezTo>
                  <a:cubicBezTo>
                    <a:pt x="708" y="14180"/>
                    <a:pt x="721" y="14534"/>
                    <a:pt x="695" y="14900"/>
                  </a:cubicBezTo>
                  <a:cubicBezTo>
                    <a:pt x="670" y="15392"/>
                    <a:pt x="670" y="15897"/>
                    <a:pt x="657" y="16403"/>
                  </a:cubicBezTo>
                  <a:cubicBezTo>
                    <a:pt x="632" y="17526"/>
                    <a:pt x="619" y="18663"/>
                    <a:pt x="721" y="19787"/>
                  </a:cubicBezTo>
                  <a:cubicBezTo>
                    <a:pt x="758" y="20153"/>
                    <a:pt x="784" y="20519"/>
                    <a:pt x="834" y="20898"/>
                  </a:cubicBezTo>
                  <a:cubicBezTo>
                    <a:pt x="923" y="21655"/>
                    <a:pt x="1049" y="22400"/>
                    <a:pt x="1213" y="23158"/>
                  </a:cubicBezTo>
                  <a:cubicBezTo>
                    <a:pt x="1440" y="24244"/>
                    <a:pt x="1743" y="25292"/>
                    <a:pt x="2173" y="26327"/>
                  </a:cubicBezTo>
                  <a:cubicBezTo>
                    <a:pt x="2476" y="27060"/>
                    <a:pt x="2817" y="27767"/>
                    <a:pt x="3183" y="28474"/>
                  </a:cubicBezTo>
                  <a:cubicBezTo>
                    <a:pt x="3827" y="29699"/>
                    <a:pt x="4471" y="30924"/>
                    <a:pt x="5077" y="32161"/>
                  </a:cubicBezTo>
                  <a:cubicBezTo>
                    <a:pt x="5582" y="33196"/>
                    <a:pt x="6112" y="34207"/>
                    <a:pt x="6668" y="35204"/>
                  </a:cubicBezTo>
                  <a:cubicBezTo>
                    <a:pt x="6996" y="35810"/>
                    <a:pt x="7375" y="36391"/>
                    <a:pt x="7804" y="36934"/>
                  </a:cubicBezTo>
                  <a:cubicBezTo>
                    <a:pt x="8196" y="37414"/>
                    <a:pt x="8650" y="37843"/>
                    <a:pt x="9181" y="38171"/>
                  </a:cubicBezTo>
                  <a:cubicBezTo>
                    <a:pt x="9812" y="38563"/>
                    <a:pt x="10506" y="38778"/>
                    <a:pt x="11251" y="38778"/>
                  </a:cubicBezTo>
                  <a:cubicBezTo>
                    <a:pt x="11769" y="38778"/>
                    <a:pt x="12274" y="38677"/>
                    <a:pt x="12779" y="38550"/>
                  </a:cubicBezTo>
                  <a:cubicBezTo>
                    <a:pt x="13638" y="38323"/>
                    <a:pt x="14459" y="37995"/>
                    <a:pt x="15254" y="37578"/>
                  </a:cubicBezTo>
                  <a:cubicBezTo>
                    <a:pt x="16264" y="37060"/>
                    <a:pt x="17110" y="36353"/>
                    <a:pt x="17805" y="35457"/>
                  </a:cubicBezTo>
                  <a:cubicBezTo>
                    <a:pt x="18525" y="34535"/>
                    <a:pt x="19131" y="33525"/>
                    <a:pt x="19686" y="32489"/>
                  </a:cubicBezTo>
                  <a:cubicBezTo>
                    <a:pt x="20507" y="30961"/>
                    <a:pt x="21189" y="29358"/>
                    <a:pt x="21694" y="27691"/>
                  </a:cubicBezTo>
                  <a:cubicBezTo>
                    <a:pt x="21984" y="26744"/>
                    <a:pt x="22212" y="25772"/>
                    <a:pt x="22401" y="24812"/>
                  </a:cubicBezTo>
                  <a:cubicBezTo>
                    <a:pt x="22565" y="23991"/>
                    <a:pt x="22704" y="23171"/>
                    <a:pt x="22818" y="22350"/>
                  </a:cubicBezTo>
                  <a:cubicBezTo>
                    <a:pt x="22919" y="21643"/>
                    <a:pt x="23020" y="20936"/>
                    <a:pt x="23096" y="20229"/>
                  </a:cubicBezTo>
                  <a:cubicBezTo>
                    <a:pt x="23171" y="19635"/>
                    <a:pt x="23235" y="19029"/>
                    <a:pt x="23298" y="18436"/>
                  </a:cubicBezTo>
                  <a:cubicBezTo>
                    <a:pt x="23348" y="17829"/>
                    <a:pt x="23411" y="17236"/>
                    <a:pt x="23462" y="16630"/>
                  </a:cubicBezTo>
                  <a:cubicBezTo>
                    <a:pt x="23487" y="16428"/>
                    <a:pt x="23500" y="16238"/>
                    <a:pt x="23512" y="16036"/>
                  </a:cubicBezTo>
                  <a:cubicBezTo>
                    <a:pt x="23550" y="15632"/>
                    <a:pt x="23588" y="15216"/>
                    <a:pt x="23626" y="14799"/>
                  </a:cubicBezTo>
                  <a:cubicBezTo>
                    <a:pt x="23664" y="14370"/>
                    <a:pt x="23689" y="13928"/>
                    <a:pt x="23727" y="13498"/>
                  </a:cubicBezTo>
                  <a:cubicBezTo>
                    <a:pt x="23740" y="13284"/>
                    <a:pt x="23765" y="13082"/>
                    <a:pt x="23777" y="12867"/>
                  </a:cubicBezTo>
                  <a:cubicBezTo>
                    <a:pt x="23803" y="12589"/>
                    <a:pt x="23828" y="12311"/>
                    <a:pt x="23853" y="12034"/>
                  </a:cubicBezTo>
                  <a:cubicBezTo>
                    <a:pt x="23866" y="11768"/>
                    <a:pt x="23891" y="11491"/>
                    <a:pt x="23904" y="11213"/>
                  </a:cubicBezTo>
                  <a:cubicBezTo>
                    <a:pt x="23929" y="10847"/>
                    <a:pt x="23967" y="10481"/>
                    <a:pt x="23967" y="10127"/>
                  </a:cubicBezTo>
                  <a:cubicBezTo>
                    <a:pt x="24005" y="8650"/>
                    <a:pt x="24005" y="7185"/>
                    <a:pt x="23904" y="5720"/>
                  </a:cubicBezTo>
                  <a:cubicBezTo>
                    <a:pt x="23879" y="5329"/>
                    <a:pt x="23853" y="4950"/>
                    <a:pt x="23815" y="4558"/>
                  </a:cubicBezTo>
                  <a:cubicBezTo>
                    <a:pt x="23765" y="4028"/>
                    <a:pt x="23689" y="3485"/>
                    <a:pt x="23588" y="2967"/>
                  </a:cubicBezTo>
                  <a:cubicBezTo>
                    <a:pt x="23525" y="2639"/>
                    <a:pt x="23449" y="2323"/>
                    <a:pt x="23361" y="2008"/>
                  </a:cubicBezTo>
                  <a:cubicBezTo>
                    <a:pt x="23272" y="1717"/>
                    <a:pt x="23159" y="1440"/>
                    <a:pt x="22982" y="1200"/>
                  </a:cubicBezTo>
                  <a:cubicBezTo>
                    <a:pt x="22814" y="986"/>
                    <a:pt x="22587" y="874"/>
                    <a:pt x="22350" y="874"/>
                  </a:cubicBezTo>
                  <a:cubicBezTo>
                    <a:pt x="22194" y="874"/>
                    <a:pt x="22034" y="923"/>
                    <a:pt x="21883" y="1023"/>
                  </a:cubicBezTo>
                  <a:cubicBezTo>
                    <a:pt x="21757" y="1111"/>
                    <a:pt x="21644" y="1225"/>
                    <a:pt x="21543" y="1351"/>
                  </a:cubicBezTo>
                  <a:cubicBezTo>
                    <a:pt x="21328" y="1654"/>
                    <a:pt x="21176" y="1995"/>
                    <a:pt x="21075" y="2361"/>
                  </a:cubicBezTo>
                  <a:cubicBezTo>
                    <a:pt x="20987" y="2702"/>
                    <a:pt x="20911" y="3043"/>
                    <a:pt x="20835" y="3397"/>
                  </a:cubicBezTo>
                  <a:cubicBezTo>
                    <a:pt x="20608" y="4558"/>
                    <a:pt x="20368" y="5720"/>
                    <a:pt x="20280" y="6907"/>
                  </a:cubicBezTo>
                  <a:cubicBezTo>
                    <a:pt x="20255" y="7261"/>
                    <a:pt x="20229" y="7602"/>
                    <a:pt x="20217" y="7955"/>
                  </a:cubicBezTo>
                  <a:cubicBezTo>
                    <a:pt x="20191" y="8485"/>
                    <a:pt x="20204" y="9003"/>
                    <a:pt x="20179" y="9533"/>
                  </a:cubicBezTo>
                  <a:cubicBezTo>
                    <a:pt x="20141" y="10506"/>
                    <a:pt x="20154" y="11478"/>
                    <a:pt x="20141" y="12450"/>
                  </a:cubicBezTo>
                  <a:cubicBezTo>
                    <a:pt x="20116" y="13587"/>
                    <a:pt x="20128" y="14723"/>
                    <a:pt x="20040" y="15860"/>
                  </a:cubicBezTo>
                  <a:cubicBezTo>
                    <a:pt x="20015" y="16339"/>
                    <a:pt x="19989" y="16819"/>
                    <a:pt x="19951" y="17299"/>
                  </a:cubicBezTo>
                  <a:cubicBezTo>
                    <a:pt x="19926" y="17792"/>
                    <a:pt x="19901" y="18284"/>
                    <a:pt x="19863" y="18776"/>
                  </a:cubicBezTo>
                  <a:cubicBezTo>
                    <a:pt x="19838" y="19269"/>
                    <a:pt x="19800" y="19749"/>
                    <a:pt x="19775" y="20241"/>
                  </a:cubicBezTo>
                  <a:cubicBezTo>
                    <a:pt x="19762" y="20645"/>
                    <a:pt x="19737" y="21062"/>
                    <a:pt x="19724" y="21479"/>
                  </a:cubicBezTo>
                  <a:cubicBezTo>
                    <a:pt x="19724" y="21529"/>
                    <a:pt x="19724" y="21567"/>
                    <a:pt x="19724" y="21605"/>
                  </a:cubicBezTo>
                  <a:cubicBezTo>
                    <a:pt x="19699" y="22072"/>
                    <a:pt x="19674" y="22539"/>
                    <a:pt x="19648" y="23006"/>
                  </a:cubicBezTo>
                  <a:cubicBezTo>
                    <a:pt x="19623" y="23272"/>
                    <a:pt x="19623" y="23549"/>
                    <a:pt x="19585" y="23815"/>
                  </a:cubicBezTo>
                  <a:cubicBezTo>
                    <a:pt x="19510" y="24471"/>
                    <a:pt x="19409" y="25140"/>
                    <a:pt x="19244" y="25784"/>
                  </a:cubicBezTo>
                  <a:cubicBezTo>
                    <a:pt x="19105" y="26315"/>
                    <a:pt x="18967" y="26845"/>
                    <a:pt x="18765" y="27350"/>
                  </a:cubicBezTo>
                  <a:cubicBezTo>
                    <a:pt x="18588" y="27792"/>
                    <a:pt x="18373" y="28196"/>
                    <a:pt x="18057" y="28550"/>
                  </a:cubicBezTo>
                  <a:cubicBezTo>
                    <a:pt x="17906" y="28726"/>
                    <a:pt x="17729" y="28878"/>
                    <a:pt x="17514" y="28966"/>
                  </a:cubicBezTo>
                  <a:cubicBezTo>
                    <a:pt x="17454" y="28994"/>
                    <a:pt x="17403" y="29008"/>
                    <a:pt x="17356" y="29008"/>
                  </a:cubicBezTo>
                  <a:cubicBezTo>
                    <a:pt x="17276" y="29008"/>
                    <a:pt x="17212" y="28966"/>
                    <a:pt x="17148" y="28878"/>
                  </a:cubicBezTo>
                  <a:cubicBezTo>
                    <a:pt x="17110" y="28828"/>
                    <a:pt x="17073" y="28764"/>
                    <a:pt x="17047" y="28701"/>
                  </a:cubicBezTo>
                  <a:cubicBezTo>
                    <a:pt x="16946" y="28512"/>
                    <a:pt x="16883" y="28285"/>
                    <a:pt x="16820" y="28070"/>
                  </a:cubicBezTo>
                  <a:cubicBezTo>
                    <a:pt x="16605" y="27249"/>
                    <a:pt x="16466" y="26416"/>
                    <a:pt x="16340" y="25582"/>
                  </a:cubicBezTo>
                  <a:cubicBezTo>
                    <a:pt x="16290" y="25191"/>
                    <a:pt x="16252" y="24787"/>
                    <a:pt x="16189" y="24395"/>
                  </a:cubicBezTo>
                  <a:cubicBezTo>
                    <a:pt x="16138" y="23953"/>
                    <a:pt x="16113" y="23512"/>
                    <a:pt x="16088" y="23070"/>
                  </a:cubicBezTo>
                  <a:cubicBezTo>
                    <a:pt x="16050" y="22539"/>
                    <a:pt x="16050" y="22009"/>
                    <a:pt x="16024" y="21479"/>
                  </a:cubicBezTo>
                  <a:lnTo>
                    <a:pt x="16024" y="21365"/>
                  </a:lnTo>
                  <a:cubicBezTo>
                    <a:pt x="15999" y="20898"/>
                    <a:pt x="15974" y="20418"/>
                    <a:pt x="15949" y="19951"/>
                  </a:cubicBezTo>
                  <a:cubicBezTo>
                    <a:pt x="15936" y="19622"/>
                    <a:pt x="15911" y="19294"/>
                    <a:pt x="15898" y="18966"/>
                  </a:cubicBezTo>
                  <a:cubicBezTo>
                    <a:pt x="15873" y="18739"/>
                    <a:pt x="15860" y="18524"/>
                    <a:pt x="15848" y="18297"/>
                  </a:cubicBezTo>
                  <a:cubicBezTo>
                    <a:pt x="15822" y="18006"/>
                    <a:pt x="15797" y="17728"/>
                    <a:pt x="15772" y="17451"/>
                  </a:cubicBezTo>
                  <a:cubicBezTo>
                    <a:pt x="15759" y="17173"/>
                    <a:pt x="15734" y="16908"/>
                    <a:pt x="15721" y="16642"/>
                  </a:cubicBezTo>
                  <a:cubicBezTo>
                    <a:pt x="15696" y="16251"/>
                    <a:pt x="15658" y="15860"/>
                    <a:pt x="15646" y="15468"/>
                  </a:cubicBezTo>
                  <a:cubicBezTo>
                    <a:pt x="15620" y="14546"/>
                    <a:pt x="15671" y="13637"/>
                    <a:pt x="15696" y="12715"/>
                  </a:cubicBezTo>
                  <a:cubicBezTo>
                    <a:pt x="15696" y="12690"/>
                    <a:pt x="15696" y="12678"/>
                    <a:pt x="15696" y="12652"/>
                  </a:cubicBezTo>
                  <a:cubicBezTo>
                    <a:pt x="15721" y="12274"/>
                    <a:pt x="15747" y="11895"/>
                    <a:pt x="15772" y="11516"/>
                  </a:cubicBezTo>
                  <a:cubicBezTo>
                    <a:pt x="15785" y="11137"/>
                    <a:pt x="15797" y="10758"/>
                    <a:pt x="15835" y="10379"/>
                  </a:cubicBezTo>
                  <a:cubicBezTo>
                    <a:pt x="15848" y="10140"/>
                    <a:pt x="15860" y="9900"/>
                    <a:pt x="15873" y="9660"/>
                  </a:cubicBezTo>
                  <a:cubicBezTo>
                    <a:pt x="15911" y="9117"/>
                    <a:pt x="15949" y="8574"/>
                    <a:pt x="15987" y="8031"/>
                  </a:cubicBezTo>
                  <a:cubicBezTo>
                    <a:pt x="16012" y="7501"/>
                    <a:pt x="16050" y="6970"/>
                    <a:pt x="16062" y="6440"/>
                  </a:cubicBezTo>
                  <a:cubicBezTo>
                    <a:pt x="16075" y="5682"/>
                    <a:pt x="16113" y="4912"/>
                    <a:pt x="16037" y="4154"/>
                  </a:cubicBezTo>
                  <a:cubicBezTo>
                    <a:pt x="16012" y="3712"/>
                    <a:pt x="15949" y="3283"/>
                    <a:pt x="15848" y="2854"/>
                  </a:cubicBezTo>
                  <a:cubicBezTo>
                    <a:pt x="15772" y="2488"/>
                    <a:pt x="15658" y="2121"/>
                    <a:pt x="15482" y="1781"/>
                  </a:cubicBezTo>
                  <a:cubicBezTo>
                    <a:pt x="15393" y="1629"/>
                    <a:pt x="15292" y="1503"/>
                    <a:pt x="15166" y="1402"/>
                  </a:cubicBezTo>
                  <a:cubicBezTo>
                    <a:pt x="15030" y="1293"/>
                    <a:pt x="14881" y="1236"/>
                    <a:pt x="14719" y="1236"/>
                  </a:cubicBezTo>
                  <a:cubicBezTo>
                    <a:pt x="14655" y="1236"/>
                    <a:pt x="14590" y="1245"/>
                    <a:pt x="14522" y="1263"/>
                  </a:cubicBezTo>
                  <a:cubicBezTo>
                    <a:pt x="14345" y="1313"/>
                    <a:pt x="14194" y="1402"/>
                    <a:pt x="14055" y="1528"/>
                  </a:cubicBezTo>
                  <a:cubicBezTo>
                    <a:pt x="13928" y="1642"/>
                    <a:pt x="13815" y="1768"/>
                    <a:pt x="13701" y="1919"/>
                  </a:cubicBezTo>
                  <a:cubicBezTo>
                    <a:pt x="13360" y="2399"/>
                    <a:pt x="13171" y="2942"/>
                    <a:pt x="13045" y="3523"/>
                  </a:cubicBezTo>
                  <a:cubicBezTo>
                    <a:pt x="12868" y="4306"/>
                    <a:pt x="12792" y="5114"/>
                    <a:pt x="12704" y="5922"/>
                  </a:cubicBezTo>
                  <a:cubicBezTo>
                    <a:pt x="12640" y="6415"/>
                    <a:pt x="12615" y="6920"/>
                    <a:pt x="12552" y="7412"/>
                  </a:cubicBezTo>
                  <a:cubicBezTo>
                    <a:pt x="12502" y="7917"/>
                    <a:pt x="12476" y="8435"/>
                    <a:pt x="12451" y="8940"/>
                  </a:cubicBezTo>
                  <a:cubicBezTo>
                    <a:pt x="12413" y="9508"/>
                    <a:pt x="12413" y="10076"/>
                    <a:pt x="12401" y="10645"/>
                  </a:cubicBezTo>
                  <a:cubicBezTo>
                    <a:pt x="12401" y="11491"/>
                    <a:pt x="12401" y="12349"/>
                    <a:pt x="12426" y="13195"/>
                  </a:cubicBezTo>
                  <a:cubicBezTo>
                    <a:pt x="12438" y="13700"/>
                    <a:pt x="12476" y="14193"/>
                    <a:pt x="12489" y="14698"/>
                  </a:cubicBezTo>
                  <a:cubicBezTo>
                    <a:pt x="12489" y="14723"/>
                    <a:pt x="12489" y="14748"/>
                    <a:pt x="12489" y="14761"/>
                  </a:cubicBezTo>
                  <a:cubicBezTo>
                    <a:pt x="12514" y="15102"/>
                    <a:pt x="12539" y="15443"/>
                    <a:pt x="12565" y="15784"/>
                  </a:cubicBezTo>
                  <a:cubicBezTo>
                    <a:pt x="12590" y="16150"/>
                    <a:pt x="12603" y="16516"/>
                    <a:pt x="12615" y="16882"/>
                  </a:cubicBezTo>
                  <a:cubicBezTo>
                    <a:pt x="12615" y="16908"/>
                    <a:pt x="12628" y="16933"/>
                    <a:pt x="12628" y="16971"/>
                  </a:cubicBezTo>
                  <a:cubicBezTo>
                    <a:pt x="12653" y="17299"/>
                    <a:pt x="12678" y="17627"/>
                    <a:pt x="12691" y="17968"/>
                  </a:cubicBezTo>
                  <a:cubicBezTo>
                    <a:pt x="12716" y="18271"/>
                    <a:pt x="12729" y="18574"/>
                    <a:pt x="12754" y="18877"/>
                  </a:cubicBezTo>
                  <a:cubicBezTo>
                    <a:pt x="12767" y="19079"/>
                    <a:pt x="12779" y="19269"/>
                    <a:pt x="12792" y="19471"/>
                  </a:cubicBezTo>
                  <a:cubicBezTo>
                    <a:pt x="12830" y="19888"/>
                    <a:pt x="12880" y="20292"/>
                    <a:pt x="12906" y="20708"/>
                  </a:cubicBezTo>
                  <a:cubicBezTo>
                    <a:pt x="12943" y="21138"/>
                    <a:pt x="12981" y="21580"/>
                    <a:pt x="13019" y="22009"/>
                  </a:cubicBezTo>
                  <a:cubicBezTo>
                    <a:pt x="13032" y="22211"/>
                    <a:pt x="13045" y="22400"/>
                    <a:pt x="13057" y="22602"/>
                  </a:cubicBezTo>
                  <a:cubicBezTo>
                    <a:pt x="13082" y="22918"/>
                    <a:pt x="13108" y="23221"/>
                    <a:pt x="13133" y="23537"/>
                  </a:cubicBezTo>
                  <a:cubicBezTo>
                    <a:pt x="13158" y="23815"/>
                    <a:pt x="13171" y="24092"/>
                    <a:pt x="13196" y="24370"/>
                  </a:cubicBezTo>
                  <a:cubicBezTo>
                    <a:pt x="13221" y="24800"/>
                    <a:pt x="13272" y="25254"/>
                    <a:pt x="13310" y="25696"/>
                  </a:cubicBezTo>
                  <a:cubicBezTo>
                    <a:pt x="13335" y="26100"/>
                    <a:pt x="13360" y="26517"/>
                    <a:pt x="13411" y="26933"/>
                  </a:cubicBezTo>
                  <a:cubicBezTo>
                    <a:pt x="13461" y="27388"/>
                    <a:pt x="13449" y="27855"/>
                    <a:pt x="13449" y="28322"/>
                  </a:cubicBezTo>
                  <a:cubicBezTo>
                    <a:pt x="13449" y="28474"/>
                    <a:pt x="13423" y="28625"/>
                    <a:pt x="13398" y="28777"/>
                  </a:cubicBezTo>
                  <a:cubicBezTo>
                    <a:pt x="13297" y="29194"/>
                    <a:pt x="13120" y="29560"/>
                    <a:pt x="12868" y="29901"/>
                  </a:cubicBezTo>
                  <a:cubicBezTo>
                    <a:pt x="12792" y="30002"/>
                    <a:pt x="12704" y="30090"/>
                    <a:pt x="12577" y="30153"/>
                  </a:cubicBezTo>
                  <a:cubicBezTo>
                    <a:pt x="12539" y="30170"/>
                    <a:pt x="12503" y="30179"/>
                    <a:pt x="12467" y="30179"/>
                  </a:cubicBezTo>
                  <a:cubicBezTo>
                    <a:pt x="12420" y="30179"/>
                    <a:pt x="12375" y="30164"/>
                    <a:pt x="12325" y="30128"/>
                  </a:cubicBezTo>
                  <a:cubicBezTo>
                    <a:pt x="12249" y="30078"/>
                    <a:pt x="12186" y="29989"/>
                    <a:pt x="12135" y="29901"/>
                  </a:cubicBezTo>
                  <a:cubicBezTo>
                    <a:pt x="12034" y="29749"/>
                    <a:pt x="11959" y="29585"/>
                    <a:pt x="11908" y="29408"/>
                  </a:cubicBezTo>
                  <a:cubicBezTo>
                    <a:pt x="11782" y="29080"/>
                    <a:pt x="11681" y="28752"/>
                    <a:pt x="11592" y="28411"/>
                  </a:cubicBezTo>
                  <a:cubicBezTo>
                    <a:pt x="11289" y="27224"/>
                    <a:pt x="11100" y="26024"/>
                    <a:pt x="11012" y="24812"/>
                  </a:cubicBezTo>
                  <a:cubicBezTo>
                    <a:pt x="10999" y="24585"/>
                    <a:pt x="10974" y="24358"/>
                    <a:pt x="10961" y="24143"/>
                  </a:cubicBezTo>
                  <a:cubicBezTo>
                    <a:pt x="10936" y="23827"/>
                    <a:pt x="10911" y="23512"/>
                    <a:pt x="10885" y="23209"/>
                  </a:cubicBezTo>
                  <a:cubicBezTo>
                    <a:pt x="10860" y="22830"/>
                    <a:pt x="10860" y="22451"/>
                    <a:pt x="10822" y="22072"/>
                  </a:cubicBezTo>
                  <a:cubicBezTo>
                    <a:pt x="10810" y="21845"/>
                    <a:pt x="10797" y="21618"/>
                    <a:pt x="10784" y="21390"/>
                  </a:cubicBezTo>
                  <a:cubicBezTo>
                    <a:pt x="10772" y="21138"/>
                    <a:pt x="10759" y="20885"/>
                    <a:pt x="10734" y="20633"/>
                  </a:cubicBezTo>
                  <a:cubicBezTo>
                    <a:pt x="10709" y="20317"/>
                    <a:pt x="10696" y="20014"/>
                    <a:pt x="10671" y="19698"/>
                  </a:cubicBezTo>
                  <a:cubicBezTo>
                    <a:pt x="10645" y="19433"/>
                    <a:pt x="10633" y="19168"/>
                    <a:pt x="10607" y="18915"/>
                  </a:cubicBezTo>
                  <a:cubicBezTo>
                    <a:pt x="10557" y="18360"/>
                    <a:pt x="10506" y="17817"/>
                    <a:pt x="10456" y="17261"/>
                  </a:cubicBezTo>
                  <a:cubicBezTo>
                    <a:pt x="10418" y="16845"/>
                    <a:pt x="10393" y="16415"/>
                    <a:pt x="10355" y="15999"/>
                  </a:cubicBezTo>
                  <a:cubicBezTo>
                    <a:pt x="10330" y="15771"/>
                    <a:pt x="10317" y="15557"/>
                    <a:pt x="10304" y="15329"/>
                  </a:cubicBezTo>
                  <a:cubicBezTo>
                    <a:pt x="10279" y="14900"/>
                    <a:pt x="10241" y="14471"/>
                    <a:pt x="10229" y="14041"/>
                  </a:cubicBezTo>
                  <a:cubicBezTo>
                    <a:pt x="10203" y="12804"/>
                    <a:pt x="10241" y="11566"/>
                    <a:pt x="10191" y="10329"/>
                  </a:cubicBezTo>
                  <a:cubicBezTo>
                    <a:pt x="10166" y="9938"/>
                    <a:pt x="10153" y="9546"/>
                    <a:pt x="10128" y="9155"/>
                  </a:cubicBezTo>
                  <a:cubicBezTo>
                    <a:pt x="10128" y="9129"/>
                    <a:pt x="10128" y="9104"/>
                    <a:pt x="10128" y="9079"/>
                  </a:cubicBezTo>
                  <a:cubicBezTo>
                    <a:pt x="10102" y="8814"/>
                    <a:pt x="10077" y="8549"/>
                    <a:pt x="10052" y="8283"/>
                  </a:cubicBezTo>
                  <a:cubicBezTo>
                    <a:pt x="10027" y="7905"/>
                    <a:pt x="10001" y="7538"/>
                    <a:pt x="9951" y="7172"/>
                  </a:cubicBezTo>
                  <a:cubicBezTo>
                    <a:pt x="9900" y="6655"/>
                    <a:pt x="9837" y="6149"/>
                    <a:pt x="9749" y="5632"/>
                  </a:cubicBezTo>
                  <a:cubicBezTo>
                    <a:pt x="9635" y="4925"/>
                    <a:pt x="9496" y="4230"/>
                    <a:pt x="9231" y="3561"/>
                  </a:cubicBezTo>
                  <a:cubicBezTo>
                    <a:pt x="9117" y="3283"/>
                    <a:pt x="9004" y="3018"/>
                    <a:pt x="8840" y="2765"/>
                  </a:cubicBezTo>
                  <a:cubicBezTo>
                    <a:pt x="8726" y="2589"/>
                    <a:pt x="8587" y="2437"/>
                    <a:pt x="8410" y="2323"/>
                  </a:cubicBezTo>
                  <a:cubicBezTo>
                    <a:pt x="8276" y="2241"/>
                    <a:pt x="8137" y="2199"/>
                    <a:pt x="7991" y="2199"/>
                  </a:cubicBezTo>
                  <a:cubicBezTo>
                    <a:pt x="7890" y="2199"/>
                    <a:pt x="7786" y="2219"/>
                    <a:pt x="7678" y="2260"/>
                  </a:cubicBezTo>
                  <a:cubicBezTo>
                    <a:pt x="7552" y="2311"/>
                    <a:pt x="7438" y="2387"/>
                    <a:pt x="7337" y="2475"/>
                  </a:cubicBezTo>
                  <a:cubicBezTo>
                    <a:pt x="7186" y="2614"/>
                    <a:pt x="7047" y="2765"/>
                    <a:pt x="6933" y="2930"/>
                  </a:cubicBezTo>
                  <a:cubicBezTo>
                    <a:pt x="6617" y="3397"/>
                    <a:pt x="6403" y="3902"/>
                    <a:pt x="6251" y="4445"/>
                  </a:cubicBezTo>
                  <a:cubicBezTo>
                    <a:pt x="5986" y="5316"/>
                    <a:pt x="5860" y="6213"/>
                    <a:pt x="5759" y="7122"/>
                  </a:cubicBezTo>
                  <a:cubicBezTo>
                    <a:pt x="5708" y="7475"/>
                    <a:pt x="5683" y="7829"/>
                    <a:pt x="5658" y="8182"/>
                  </a:cubicBezTo>
                  <a:cubicBezTo>
                    <a:pt x="5620" y="8599"/>
                    <a:pt x="5607" y="9016"/>
                    <a:pt x="5595" y="9432"/>
                  </a:cubicBezTo>
                  <a:cubicBezTo>
                    <a:pt x="5582" y="9748"/>
                    <a:pt x="5595" y="10076"/>
                    <a:pt x="5620" y="10405"/>
                  </a:cubicBezTo>
                  <a:cubicBezTo>
                    <a:pt x="5632" y="10784"/>
                    <a:pt x="5632" y="11150"/>
                    <a:pt x="5658" y="11516"/>
                  </a:cubicBezTo>
                  <a:cubicBezTo>
                    <a:pt x="5696" y="12097"/>
                    <a:pt x="5733" y="12665"/>
                    <a:pt x="5797" y="13246"/>
                  </a:cubicBezTo>
                  <a:cubicBezTo>
                    <a:pt x="5847" y="13751"/>
                    <a:pt x="5910" y="14256"/>
                    <a:pt x="5986" y="14761"/>
                  </a:cubicBezTo>
                  <a:cubicBezTo>
                    <a:pt x="6150" y="15759"/>
                    <a:pt x="6352" y="16756"/>
                    <a:pt x="6567" y="17754"/>
                  </a:cubicBezTo>
                  <a:cubicBezTo>
                    <a:pt x="6819" y="18877"/>
                    <a:pt x="7047" y="19989"/>
                    <a:pt x="7287" y="21112"/>
                  </a:cubicBezTo>
                  <a:cubicBezTo>
                    <a:pt x="7463" y="21895"/>
                    <a:pt x="7628" y="22691"/>
                    <a:pt x="7792" y="23474"/>
                  </a:cubicBezTo>
                  <a:cubicBezTo>
                    <a:pt x="7880" y="23890"/>
                    <a:pt x="7956" y="24307"/>
                    <a:pt x="8032" y="24724"/>
                  </a:cubicBezTo>
                  <a:cubicBezTo>
                    <a:pt x="8120" y="25166"/>
                    <a:pt x="8170" y="25608"/>
                    <a:pt x="8221" y="26062"/>
                  </a:cubicBezTo>
                  <a:cubicBezTo>
                    <a:pt x="8271" y="26542"/>
                    <a:pt x="8322" y="27022"/>
                    <a:pt x="8335" y="27502"/>
                  </a:cubicBezTo>
                  <a:cubicBezTo>
                    <a:pt x="8347" y="27565"/>
                    <a:pt x="8347" y="27641"/>
                    <a:pt x="8347" y="27716"/>
                  </a:cubicBezTo>
                  <a:cubicBezTo>
                    <a:pt x="8398" y="28120"/>
                    <a:pt x="8373" y="28512"/>
                    <a:pt x="8322" y="28916"/>
                  </a:cubicBezTo>
                  <a:cubicBezTo>
                    <a:pt x="8309" y="29017"/>
                    <a:pt x="8271" y="29118"/>
                    <a:pt x="8246" y="29232"/>
                  </a:cubicBezTo>
                  <a:cubicBezTo>
                    <a:pt x="8221" y="29295"/>
                    <a:pt x="8183" y="29358"/>
                    <a:pt x="8133" y="29421"/>
                  </a:cubicBezTo>
                  <a:cubicBezTo>
                    <a:pt x="8068" y="29494"/>
                    <a:pt x="7997" y="29531"/>
                    <a:pt x="7919" y="29531"/>
                  </a:cubicBezTo>
                  <a:cubicBezTo>
                    <a:pt x="7875" y="29531"/>
                    <a:pt x="7829" y="29519"/>
                    <a:pt x="7779" y="29497"/>
                  </a:cubicBezTo>
                  <a:cubicBezTo>
                    <a:pt x="7653" y="29446"/>
                    <a:pt x="7552" y="29370"/>
                    <a:pt x="7451" y="29282"/>
                  </a:cubicBezTo>
                  <a:cubicBezTo>
                    <a:pt x="7249" y="29093"/>
                    <a:pt x="7085" y="28891"/>
                    <a:pt x="6933" y="28663"/>
                  </a:cubicBezTo>
                  <a:cubicBezTo>
                    <a:pt x="6491" y="28007"/>
                    <a:pt x="6125" y="27325"/>
                    <a:pt x="5771" y="26618"/>
                  </a:cubicBezTo>
                  <a:cubicBezTo>
                    <a:pt x="5355" y="25797"/>
                    <a:pt x="5039" y="24951"/>
                    <a:pt x="4812" y="24067"/>
                  </a:cubicBezTo>
                  <a:cubicBezTo>
                    <a:pt x="4521" y="23006"/>
                    <a:pt x="4281" y="21933"/>
                    <a:pt x="4130" y="20847"/>
                  </a:cubicBezTo>
                  <a:cubicBezTo>
                    <a:pt x="4067" y="20418"/>
                    <a:pt x="4029" y="19989"/>
                    <a:pt x="3991" y="19559"/>
                  </a:cubicBezTo>
                  <a:cubicBezTo>
                    <a:pt x="3953" y="19269"/>
                    <a:pt x="3953" y="18966"/>
                    <a:pt x="3928" y="18663"/>
                  </a:cubicBezTo>
                  <a:cubicBezTo>
                    <a:pt x="3877" y="18107"/>
                    <a:pt x="3865" y="17552"/>
                    <a:pt x="3865" y="16983"/>
                  </a:cubicBezTo>
                  <a:cubicBezTo>
                    <a:pt x="3852" y="16238"/>
                    <a:pt x="3852" y="15493"/>
                    <a:pt x="3877" y="14736"/>
                  </a:cubicBezTo>
                  <a:cubicBezTo>
                    <a:pt x="3903" y="14155"/>
                    <a:pt x="3890" y="13574"/>
                    <a:pt x="3865" y="12993"/>
                  </a:cubicBezTo>
                  <a:cubicBezTo>
                    <a:pt x="3839" y="12438"/>
                    <a:pt x="3865" y="11869"/>
                    <a:pt x="3814" y="11314"/>
                  </a:cubicBezTo>
                  <a:cubicBezTo>
                    <a:pt x="3789" y="11036"/>
                    <a:pt x="3776" y="10758"/>
                    <a:pt x="3751" y="10493"/>
                  </a:cubicBezTo>
                  <a:cubicBezTo>
                    <a:pt x="3700" y="9975"/>
                    <a:pt x="3675" y="9458"/>
                    <a:pt x="3675" y="8940"/>
                  </a:cubicBezTo>
                  <a:lnTo>
                    <a:pt x="3675" y="7753"/>
                  </a:lnTo>
                  <a:lnTo>
                    <a:pt x="3663" y="7753"/>
                  </a:lnTo>
                  <a:cubicBezTo>
                    <a:pt x="3637" y="7084"/>
                    <a:pt x="3675" y="6364"/>
                    <a:pt x="3637" y="5644"/>
                  </a:cubicBezTo>
                  <a:cubicBezTo>
                    <a:pt x="3612" y="5165"/>
                    <a:pt x="3612" y="4685"/>
                    <a:pt x="3587" y="4205"/>
                  </a:cubicBezTo>
                  <a:cubicBezTo>
                    <a:pt x="3574" y="3624"/>
                    <a:pt x="3562" y="3043"/>
                    <a:pt x="3498" y="2462"/>
                  </a:cubicBezTo>
                  <a:cubicBezTo>
                    <a:pt x="3461" y="2121"/>
                    <a:pt x="3397" y="1781"/>
                    <a:pt x="3309" y="1452"/>
                  </a:cubicBezTo>
                  <a:cubicBezTo>
                    <a:pt x="3145" y="884"/>
                    <a:pt x="2817" y="442"/>
                    <a:pt x="2299" y="126"/>
                  </a:cubicBezTo>
                  <a:cubicBezTo>
                    <a:pt x="2160" y="51"/>
                    <a:pt x="2021" y="0"/>
                    <a:pt x="187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4"/>
            <p:cNvSpPr/>
            <p:nvPr/>
          </p:nvSpPr>
          <p:spPr>
            <a:xfrm>
              <a:off x="7402336" y="2333203"/>
              <a:ext cx="2697510" cy="3708193"/>
            </a:xfrm>
            <a:custGeom>
              <a:rect b="b" l="l" r="r" t="t"/>
              <a:pathLst>
                <a:path extrusionOk="0" h="76671" w="55774">
                  <a:moveTo>
                    <a:pt x="18426" y="1"/>
                  </a:moveTo>
                  <a:cubicBezTo>
                    <a:pt x="18018" y="1"/>
                    <a:pt x="17648" y="244"/>
                    <a:pt x="17438" y="705"/>
                  </a:cubicBezTo>
                  <a:cubicBezTo>
                    <a:pt x="17274" y="1046"/>
                    <a:pt x="17198" y="1424"/>
                    <a:pt x="17186" y="1803"/>
                  </a:cubicBezTo>
                  <a:cubicBezTo>
                    <a:pt x="17135" y="2940"/>
                    <a:pt x="17198" y="4076"/>
                    <a:pt x="17362" y="5200"/>
                  </a:cubicBezTo>
                  <a:cubicBezTo>
                    <a:pt x="17741" y="7700"/>
                    <a:pt x="18373" y="10137"/>
                    <a:pt x="19017" y="12574"/>
                  </a:cubicBezTo>
                  <a:cubicBezTo>
                    <a:pt x="19332" y="13811"/>
                    <a:pt x="19698" y="15049"/>
                    <a:pt x="20102" y="16274"/>
                  </a:cubicBezTo>
                  <a:cubicBezTo>
                    <a:pt x="20709" y="18092"/>
                    <a:pt x="21428" y="19860"/>
                    <a:pt x="22249" y="21590"/>
                  </a:cubicBezTo>
                  <a:cubicBezTo>
                    <a:pt x="23146" y="23496"/>
                    <a:pt x="24118" y="25352"/>
                    <a:pt x="25128" y="27196"/>
                  </a:cubicBezTo>
                  <a:cubicBezTo>
                    <a:pt x="26365" y="29431"/>
                    <a:pt x="27489" y="31729"/>
                    <a:pt x="28600" y="34027"/>
                  </a:cubicBezTo>
                  <a:cubicBezTo>
                    <a:pt x="28727" y="34305"/>
                    <a:pt x="28866" y="34570"/>
                    <a:pt x="29017" y="34835"/>
                  </a:cubicBezTo>
                  <a:cubicBezTo>
                    <a:pt x="29143" y="35075"/>
                    <a:pt x="29219" y="35315"/>
                    <a:pt x="29232" y="35593"/>
                  </a:cubicBezTo>
                  <a:cubicBezTo>
                    <a:pt x="29295" y="36590"/>
                    <a:pt x="29371" y="37588"/>
                    <a:pt x="29434" y="38586"/>
                  </a:cubicBezTo>
                  <a:cubicBezTo>
                    <a:pt x="29446" y="38990"/>
                    <a:pt x="29446" y="39381"/>
                    <a:pt x="29434" y="39785"/>
                  </a:cubicBezTo>
                  <a:cubicBezTo>
                    <a:pt x="29421" y="40252"/>
                    <a:pt x="29383" y="40732"/>
                    <a:pt x="29358" y="41199"/>
                  </a:cubicBezTo>
                  <a:cubicBezTo>
                    <a:pt x="29295" y="42462"/>
                    <a:pt x="29219" y="43737"/>
                    <a:pt x="29156" y="45000"/>
                  </a:cubicBezTo>
                  <a:cubicBezTo>
                    <a:pt x="29131" y="45429"/>
                    <a:pt x="29131" y="45871"/>
                    <a:pt x="29118" y="46301"/>
                  </a:cubicBezTo>
                  <a:cubicBezTo>
                    <a:pt x="29118" y="46477"/>
                    <a:pt x="29106" y="46642"/>
                    <a:pt x="29093" y="46818"/>
                  </a:cubicBezTo>
                  <a:cubicBezTo>
                    <a:pt x="29093" y="46869"/>
                    <a:pt x="29068" y="46932"/>
                    <a:pt x="29005" y="46932"/>
                  </a:cubicBezTo>
                  <a:cubicBezTo>
                    <a:pt x="28967" y="46932"/>
                    <a:pt x="28916" y="46919"/>
                    <a:pt x="28904" y="46894"/>
                  </a:cubicBezTo>
                  <a:cubicBezTo>
                    <a:pt x="28739" y="46730"/>
                    <a:pt x="28588" y="46566"/>
                    <a:pt x="28436" y="46389"/>
                  </a:cubicBezTo>
                  <a:cubicBezTo>
                    <a:pt x="27780" y="45593"/>
                    <a:pt x="27060" y="44886"/>
                    <a:pt x="26328" y="44167"/>
                  </a:cubicBezTo>
                  <a:cubicBezTo>
                    <a:pt x="25595" y="43447"/>
                    <a:pt x="24800" y="42816"/>
                    <a:pt x="24004" y="42159"/>
                  </a:cubicBezTo>
                  <a:cubicBezTo>
                    <a:pt x="23234" y="41515"/>
                    <a:pt x="22476" y="40871"/>
                    <a:pt x="21757" y="40164"/>
                  </a:cubicBezTo>
                  <a:cubicBezTo>
                    <a:pt x="20709" y="39141"/>
                    <a:pt x="19774" y="38030"/>
                    <a:pt x="18878" y="36881"/>
                  </a:cubicBezTo>
                  <a:cubicBezTo>
                    <a:pt x="18082" y="35845"/>
                    <a:pt x="17287" y="34797"/>
                    <a:pt x="16453" y="33800"/>
                  </a:cubicBezTo>
                  <a:cubicBezTo>
                    <a:pt x="15746" y="32967"/>
                    <a:pt x="15026" y="32133"/>
                    <a:pt x="14269" y="31338"/>
                  </a:cubicBezTo>
                  <a:cubicBezTo>
                    <a:pt x="12880" y="29898"/>
                    <a:pt x="11466" y="28509"/>
                    <a:pt x="9988" y="27183"/>
                  </a:cubicBezTo>
                  <a:cubicBezTo>
                    <a:pt x="8536" y="25895"/>
                    <a:pt x="7059" y="24658"/>
                    <a:pt x="5531" y="23471"/>
                  </a:cubicBezTo>
                  <a:cubicBezTo>
                    <a:pt x="4786" y="22890"/>
                    <a:pt x="4028" y="22335"/>
                    <a:pt x="3258" y="21766"/>
                  </a:cubicBezTo>
                  <a:cubicBezTo>
                    <a:pt x="2980" y="21564"/>
                    <a:pt x="2652" y="21388"/>
                    <a:pt x="2349" y="21211"/>
                  </a:cubicBezTo>
                  <a:cubicBezTo>
                    <a:pt x="2109" y="21072"/>
                    <a:pt x="1856" y="20996"/>
                    <a:pt x="1591" y="20946"/>
                  </a:cubicBezTo>
                  <a:cubicBezTo>
                    <a:pt x="1498" y="20927"/>
                    <a:pt x="1406" y="20918"/>
                    <a:pt x="1317" y="20918"/>
                  </a:cubicBezTo>
                  <a:cubicBezTo>
                    <a:pt x="729" y="20918"/>
                    <a:pt x="242" y="21302"/>
                    <a:pt x="89" y="21905"/>
                  </a:cubicBezTo>
                  <a:cubicBezTo>
                    <a:pt x="0" y="22271"/>
                    <a:pt x="13" y="22625"/>
                    <a:pt x="89" y="22979"/>
                  </a:cubicBezTo>
                  <a:cubicBezTo>
                    <a:pt x="164" y="23446"/>
                    <a:pt x="291" y="23900"/>
                    <a:pt x="430" y="24355"/>
                  </a:cubicBezTo>
                  <a:cubicBezTo>
                    <a:pt x="1036" y="26249"/>
                    <a:pt x="1920" y="28004"/>
                    <a:pt x="2955" y="29683"/>
                  </a:cubicBezTo>
                  <a:cubicBezTo>
                    <a:pt x="3864" y="31173"/>
                    <a:pt x="4937" y="32550"/>
                    <a:pt x="6036" y="33901"/>
                  </a:cubicBezTo>
                  <a:cubicBezTo>
                    <a:pt x="7185" y="35328"/>
                    <a:pt x="8460" y="36654"/>
                    <a:pt x="9799" y="37916"/>
                  </a:cubicBezTo>
                  <a:cubicBezTo>
                    <a:pt x="11756" y="39760"/>
                    <a:pt x="13839" y="41452"/>
                    <a:pt x="16049" y="43005"/>
                  </a:cubicBezTo>
                  <a:cubicBezTo>
                    <a:pt x="17969" y="44369"/>
                    <a:pt x="19964" y="45581"/>
                    <a:pt x="22047" y="46679"/>
                  </a:cubicBezTo>
                  <a:cubicBezTo>
                    <a:pt x="23335" y="47361"/>
                    <a:pt x="24610" y="48056"/>
                    <a:pt x="25924" y="48712"/>
                  </a:cubicBezTo>
                  <a:cubicBezTo>
                    <a:pt x="26719" y="49104"/>
                    <a:pt x="27477" y="49558"/>
                    <a:pt x="28260" y="50000"/>
                  </a:cubicBezTo>
                  <a:cubicBezTo>
                    <a:pt x="28361" y="50051"/>
                    <a:pt x="28449" y="50114"/>
                    <a:pt x="28550" y="50177"/>
                  </a:cubicBezTo>
                  <a:cubicBezTo>
                    <a:pt x="28803" y="50316"/>
                    <a:pt x="28941" y="50518"/>
                    <a:pt x="28916" y="50821"/>
                  </a:cubicBezTo>
                  <a:cubicBezTo>
                    <a:pt x="28916" y="50960"/>
                    <a:pt x="28916" y="51086"/>
                    <a:pt x="28916" y="51212"/>
                  </a:cubicBezTo>
                  <a:cubicBezTo>
                    <a:pt x="28866" y="52639"/>
                    <a:pt x="28840" y="54054"/>
                    <a:pt x="28752" y="55480"/>
                  </a:cubicBezTo>
                  <a:cubicBezTo>
                    <a:pt x="28701" y="56364"/>
                    <a:pt x="28701" y="57248"/>
                    <a:pt x="28651" y="58145"/>
                  </a:cubicBezTo>
                  <a:cubicBezTo>
                    <a:pt x="28474" y="61074"/>
                    <a:pt x="28537" y="64004"/>
                    <a:pt x="28588" y="66946"/>
                  </a:cubicBezTo>
                  <a:cubicBezTo>
                    <a:pt x="28613" y="68095"/>
                    <a:pt x="28626" y="69256"/>
                    <a:pt x="28689" y="70405"/>
                  </a:cubicBezTo>
                  <a:cubicBezTo>
                    <a:pt x="28790" y="72135"/>
                    <a:pt x="28967" y="73878"/>
                    <a:pt x="29232" y="75595"/>
                  </a:cubicBezTo>
                  <a:cubicBezTo>
                    <a:pt x="29270" y="75860"/>
                    <a:pt x="29371" y="76100"/>
                    <a:pt x="29535" y="76315"/>
                  </a:cubicBezTo>
                  <a:cubicBezTo>
                    <a:pt x="29729" y="76552"/>
                    <a:pt x="29976" y="76671"/>
                    <a:pt x="30230" y="76671"/>
                  </a:cubicBezTo>
                  <a:cubicBezTo>
                    <a:pt x="30422" y="76671"/>
                    <a:pt x="30618" y="76603"/>
                    <a:pt x="30798" y="76466"/>
                  </a:cubicBezTo>
                  <a:cubicBezTo>
                    <a:pt x="31012" y="76290"/>
                    <a:pt x="31139" y="76062"/>
                    <a:pt x="31214" y="75797"/>
                  </a:cubicBezTo>
                  <a:cubicBezTo>
                    <a:pt x="31328" y="75330"/>
                    <a:pt x="31404" y="74838"/>
                    <a:pt x="31416" y="74345"/>
                  </a:cubicBezTo>
                  <a:cubicBezTo>
                    <a:pt x="31416" y="73701"/>
                    <a:pt x="31442" y="73057"/>
                    <a:pt x="31353" y="72413"/>
                  </a:cubicBezTo>
                  <a:cubicBezTo>
                    <a:pt x="31341" y="72287"/>
                    <a:pt x="31341" y="72148"/>
                    <a:pt x="31341" y="72022"/>
                  </a:cubicBezTo>
                  <a:cubicBezTo>
                    <a:pt x="31341" y="70772"/>
                    <a:pt x="31240" y="69522"/>
                    <a:pt x="31126" y="68272"/>
                  </a:cubicBezTo>
                  <a:cubicBezTo>
                    <a:pt x="31063" y="67501"/>
                    <a:pt x="31037" y="66731"/>
                    <a:pt x="30987" y="65948"/>
                  </a:cubicBezTo>
                  <a:cubicBezTo>
                    <a:pt x="30848" y="63928"/>
                    <a:pt x="30861" y="61908"/>
                    <a:pt x="30886" y="59875"/>
                  </a:cubicBezTo>
                  <a:cubicBezTo>
                    <a:pt x="30899" y="58549"/>
                    <a:pt x="30949" y="57223"/>
                    <a:pt x="31000" y="55910"/>
                  </a:cubicBezTo>
                  <a:cubicBezTo>
                    <a:pt x="31063" y="54584"/>
                    <a:pt x="31151" y="53258"/>
                    <a:pt x="31227" y="51945"/>
                  </a:cubicBezTo>
                  <a:cubicBezTo>
                    <a:pt x="31303" y="50657"/>
                    <a:pt x="31366" y="49369"/>
                    <a:pt x="31454" y="48081"/>
                  </a:cubicBezTo>
                  <a:cubicBezTo>
                    <a:pt x="31555" y="46629"/>
                    <a:pt x="31669" y="45177"/>
                    <a:pt x="31757" y="43725"/>
                  </a:cubicBezTo>
                  <a:cubicBezTo>
                    <a:pt x="31782" y="43384"/>
                    <a:pt x="31959" y="43182"/>
                    <a:pt x="32199" y="42980"/>
                  </a:cubicBezTo>
                  <a:cubicBezTo>
                    <a:pt x="33083" y="42260"/>
                    <a:pt x="33980" y="41578"/>
                    <a:pt x="34914" y="40922"/>
                  </a:cubicBezTo>
                  <a:cubicBezTo>
                    <a:pt x="36391" y="39886"/>
                    <a:pt x="37894" y="38889"/>
                    <a:pt x="39321" y="37803"/>
                  </a:cubicBezTo>
                  <a:cubicBezTo>
                    <a:pt x="40659" y="36780"/>
                    <a:pt x="41960" y="35707"/>
                    <a:pt x="43159" y="34532"/>
                  </a:cubicBezTo>
                  <a:cubicBezTo>
                    <a:pt x="44460" y="33257"/>
                    <a:pt x="45559" y="31843"/>
                    <a:pt x="46468" y="30290"/>
                  </a:cubicBezTo>
                  <a:cubicBezTo>
                    <a:pt x="46948" y="29469"/>
                    <a:pt x="47427" y="28648"/>
                    <a:pt x="47932" y="27840"/>
                  </a:cubicBezTo>
                  <a:cubicBezTo>
                    <a:pt x="48690" y="26603"/>
                    <a:pt x="49599" y="25466"/>
                    <a:pt x="50483" y="24304"/>
                  </a:cubicBezTo>
                  <a:cubicBezTo>
                    <a:pt x="51493" y="22991"/>
                    <a:pt x="52491" y="21691"/>
                    <a:pt x="53438" y="20340"/>
                  </a:cubicBezTo>
                  <a:cubicBezTo>
                    <a:pt x="54094" y="19405"/>
                    <a:pt x="54701" y="18445"/>
                    <a:pt x="55180" y="17423"/>
                  </a:cubicBezTo>
                  <a:cubicBezTo>
                    <a:pt x="55408" y="16956"/>
                    <a:pt x="55572" y="16476"/>
                    <a:pt x="55698" y="15971"/>
                  </a:cubicBezTo>
                  <a:cubicBezTo>
                    <a:pt x="55774" y="15642"/>
                    <a:pt x="55774" y="15301"/>
                    <a:pt x="55660" y="14973"/>
                  </a:cubicBezTo>
                  <a:cubicBezTo>
                    <a:pt x="55471" y="14493"/>
                    <a:pt x="55143" y="14241"/>
                    <a:pt x="54625" y="14203"/>
                  </a:cubicBezTo>
                  <a:cubicBezTo>
                    <a:pt x="54591" y="14201"/>
                    <a:pt x="54556" y="14200"/>
                    <a:pt x="54522" y="14200"/>
                  </a:cubicBezTo>
                  <a:cubicBezTo>
                    <a:pt x="54279" y="14200"/>
                    <a:pt x="54035" y="14241"/>
                    <a:pt x="53791" y="14329"/>
                  </a:cubicBezTo>
                  <a:cubicBezTo>
                    <a:pt x="53286" y="14518"/>
                    <a:pt x="52844" y="14796"/>
                    <a:pt x="52402" y="15087"/>
                  </a:cubicBezTo>
                  <a:cubicBezTo>
                    <a:pt x="51544" y="15642"/>
                    <a:pt x="50761" y="16299"/>
                    <a:pt x="49978" y="16968"/>
                  </a:cubicBezTo>
                  <a:cubicBezTo>
                    <a:pt x="48539" y="18193"/>
                    <a:pt x="47137" y="19468"/>
                    <a:pt x="45761" y="20769"/>
                  </a:cubicBezTo>
                  <a:cubicBezTo>
                    <a:pt x="44915" y="21552"/>
                    <a:pt x="44106" y="22372"/>
                    <a:pt x="43324" y="23231"/>
                  </a:cubicBezTo>
                  <a:cubicBezTo>
                    <a:pt x="42553" y="24064"/>
                    <a:pt x="41783" y="24898"/>
                    <a:pt x="41051" y="25769"/>
                  </a:cubicBezTo>
                  <a:cubicBezTo>
                    <a:pt x="39914" y="27095"/>
                    <a:pt x="38841" y="28459"/>
                    <a:pt x="37856" y="29898"/>
                  </a:cubicBezTo>
                  <a:cubicBezTo>
                    <a:pt x="36543" y="31780"/>
                    <a:pt x="35356" y="33737"/>
                    <a:pt x="34232" y="35732"/>
                  </a:cubicBezTo>
                  <a:cubicBezTo>
                    <a:pt x="33601" y="36830"/>
                    <a:pt x="32969" y="37942"/>
                    <a:pt x="32275" y="39002"/>
                  </a:cubicBezTo>
                  <a:cubicBezTo>
                    <a:pt x="32199" y="39128"/>
                    <a:pt x="32111" y="39242"/>
                    <a:pt x="32022" y="39368"/>
                  </a:cubicBezTo>
                  <a:cubicBezTo>
                    <a:pt x="31985" y="39368"/>
                    <a:pt x="31947" y="39356"/>
                    <a:pt x="31921" y="39356"/>
                  </a:cubicBezTo>
                  <a:cubicBezTo>
                    <a:pt x="31921" y="39027"/>
                    <a:pt x="31909" y="38687"/>
                    <a:pt x="31909" y="38346"/>
                  </a:cubicBezTo>
                  <a:cubicBezTo>
                    <a:pt x="31909" y="37588"/>
                    <a:pt x="31833" y="36830"/>
                    <a:pt x="31669" y="36098"/>
                  </a:cubicBezTo>
                  <a:cubicBezTo>
                    <a:pt x="31530" y="35441"/>
                    <a:pt x="31442" y="34785"/>
                    <a:pt x="31353" y="34128"/>
                  </a:cubicBezTo>
                  <a:cubicBezTo>
                    <a:pt x="31139" y="32259"/>
                    <a:pt x="30709" y="30441"/>
                    <a:pt x="30191" y="28635"/>
                  </a:cubicBezTo>
                  <a:cubicBezTo>
                    <a:pt x="29825" y="27385"/>
                    <a:pt x="29446" y="26135"/>
                    <a:pt x="29042" y="24898"/>
                  </a:cubicBezTo>
                  <a:cubicBezTo>
                    <a:pt x="28297" y="22625"/>
                    <a:pt x="27666" y="20327"/>
                    <a:pt x="27009" y="18029"/>
                  </a:cubicBezTo>
                  <a:cubicBezTo>
                    <a:pt x="26252" y="15377"/>
                    <a:pt x="25444" y="12738"/>
                    <a:pt x="24408" y="10162"/>
                  </a:cubicBezTo>
                  <a:cubicBezTo>
                    <a:pt x="23322" y="7460"/>
                    <a:pt x="22060" y="4834"/>
                    <a:pt x="20658" y="2270"/>
                  </a:cubicBezTo>
                  <a:cubicBezTo>
                    <a:pt x="20380" y="1753"/>
                    <a:pt x="20065" y="1260"/>
                    <a:pt x="19698" y="793"/>
                  </a:cubicBezTo>
                  <a:cubicBezTo>
                    <a:pt x="19534" y="591"/>
                    <a:pt x="19357" y="389"/>
                    <a:pt x="19130" y="237"/>
                  </a:cubicBezTo>
                  <a:cubicBezTo>
                    <a:pt x="18898" y="78"/>
                    <a:pt x="18656" y="1"/>
                    <a:pt x="1842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 name="Google Shape;47;p4"/>
            <p:cNvGrpSpPr/>
            <p:nvPr/>
          </p:nvGrpSpPr>
          <p:grpSpPr>
            <a:xfrm rot="-10087204">
              <a:off x="7189591" y="-353909"/>
              <a:ext cx="1806302" cy="1626868"/>
              <a:chOff x="3544585" y="3197132"/>
              <a:chExt cx="1047164" cy="943141"/>
            </a:xfrm>
          </p:grpSpPr>
          <p:sp>
            <p:nvSpPr>
              <p:cNvPr id="48" name="Google Shape;48;p4"/>
              <p:cNvSpPr/>
              <p:nvPr/>
            </p:nvSpPr>
            <p:spPr>
              <a:xfrm>
                <a:off x="3544585" y="3689898"/>
                <a:ext cx="576125" cy="450375"/>
              </a:xfrm>
              <a:custGeom>
                <a:rect b="b" l="l" r="r" t="t"/>
                <a:pathLst>
                  <a:path extrusionOk="0" h="18015" w="23045">
                    <a:moveTo>
                      <a:pt x="17105" y="1"/>
                    </a:moveTo>
                    <a:cubicBezTo>
                      <a:pt x="16779" y="1"/>
                      <a:pt x="16454" y="42"/>
                      <a:pt x="16125" y="121"/>
                    </a:cubicBezTo>
                    <a:cubicBezTo>
                      <a:pt x="15759" y="209"/>
                      <a:pt x="15380" y="310"/>
                      <a:pt x="15014" y="399"/>
                    </a:cubicBezTo>
                    <a:cubicBezTo>
                      <a:pt x="14433" y="538"/>
                      <a:pt x="13890" y="765"/>
                      <a:pt x="13410" y="1119"/>
                    </a:cubicBezTo>
                    <a:cubicBezTo>
                      <a:pt x="13006" y="1396"/>
                      <a:pt x="12640" y="1725"/>
                      <a:pt x="12375" y="2129"/>
                    </a:cubicBezTo>
                    <a:cubicBezTo>
                      <a:pt x="12185" y="2407"/>
                      <a:pt x="12059" y="2722"/>
                      <a:pt x="11933" y="3025"/>
                    </a:cubicBezTo>
                    <a:cubicBezTo>
                      <a:pt x="11839" y="3267"/>
                      <a:pt x="11812" y="3380"/>
                      <a:pt x="11756" y="3380"/>
                    </a:cubicBezTo>
                    <a:cubicBezTo>
                      <a:pt x="11705" y="3380"/>
                      <a:pt x="11631" y="3292"/>
                      <a:pt x="11465" y="3126"/>
                    </a:cubicBezTo>
                    <a:cubicBezTo>
                      <a:pt x="11440" y="3088"/>
                      <a:pt x="11415" y="3051"/>
                      <a:pt x="11390" y="3025"/>
                    </a:cubicBezTo>
                    <a:cubicBezTo>
                      <a:pt x="11112" y="2710"/>
                      <a:pt x="10847" y="2381"/>
                      <a:pt x="10556" y="2078"/>
                    </a:cubicBezTo>
                    <a:cubicBezTo>
                      <a:pt x="10291" y="1800"/>
                      <a:pt x="10001" y="1523"/>
                      <a:pt x="9698" y="1270"/>
                    </a:cubicBezTo>
                    <a:cubicBezTo>
                      <a:pt x="9256" y="904"/>
                      <a:pt x="8788" y="588"/>
                      <a:pt x="8258" y="361"/>
                    </a:cubicBezTo>
                    <a:cubicBezTo>
                      <a:pt x="7874" y="192"/>
                      <a:pt x="7475" y="100"/>
                      <a:pt x="7062" y="100"/>
                    </a:cubicBezTo>
                    <a:cubicBezTo>
                      <a:pt x="6920" y="100"/>
                      <a:pt x="6775" y="111"/>
                      <a:pt x="6629" y="134"/>
                    </a:cubicBezTo>
                    <a:cubicBezTo>
                      <a:pt x="6200" y="209"/>
                      <a:pt x="5859" y="424"/>
                      <a:pt x="5594" y="740"/>
                    </a:cubicBezTo>
                    <a:cubicBezTo>
                      <a:pt x="5442" y="917"/>
                      <a:pt x="5316" y="1093"/>
                      <a:pt x="5190" y="1270"/>
                    </a:cubicBezTo>
                    <a:cubicBezTo>
                      <a:pt x="4899" y="1662"/>
                      <a:pt x="4647" y="2066"/>
                      <a:pt x="4457" y="2508"/>
                    </a:cubicBezTo>
                    <a:cubicBezTo>
                      <a:pt x="4306" y="2912"/>
                      <a:pt x="4217" y="3328"/>
                      <a:pt x="4217" y="3758"/>
                    </a:cubicBezTo>
                    <a:cubicBezTo>
                      <a:pt x="4217" y="4162"/>
                      <a:pt x="4331" y="4553"/>
                      <a:pt x="4495" y="4919"/>
                    </a:cubicBezTo>
                    <a:cubicBezTo>
                      <a:pt x="4622" y="5222"/>
                      <a:pt x="4773" y="5525"/>
                      <a:pt x="4925" y="5816"/>
                    </a:cubicBezTo>
                    <a:cubicBezTo>
                      <a:pt x="5190" y="6334"/>
                      <a:pt x="5417" y="6876"/>
                      <a:pt x="5619" y="7419"/>
                    </a:cubicBezTo>
                    <a:cubicBezTo>
                      <a:pt x="5670" y="7546"/>
                      <a:pt x="5695" y="7672"/>
                      <a:pt x="5733" y="7811"/>
                    </a:cubicBezTo>
                    <a:cubicBezTo>
                      <a:pt x="5783" y="8026"/>
                      <a:pt x="5707" y="8202"/>
                      <a:pt x="5531" y="8316"/>
                    </a:cubicBezTo>
                    <a:cubicBezTo>
                      <a:pt x="5455" y="8366"/>
                      <a:pt x="5379" y="8417"/>
                      <a:pt x="5303" y="8455"/>
                    </a:cubicBezTo>
                    <a:cubicBezTo>
                      <a:pt x="4836" y="8695"/>
                      <a:pt x="4369" y="8935"/>
                      <a:pt x="3902" y="9175"/>
                    </a:cubicBezTo>
                    <a:cubicBezTo>
                      <a:pt x="3561" y="9364"/>
                      <a:pt x="3220" y="9541"/>
                      <a:pt x="2879" y="9730"/>
                    </a:cubicBezTo>
                    <a:cubicBezTo>
                      <a:pt x="2222" y="10109"/>
                      <a:pt x="1591" y="10551"/>
                      <a:pt x="998" y="11056"/>
                    </a:cubicBezTo>
                    <a:cubicBezTo>
                      <a:pt x="707" y="11309"/>
                      <a:pt x="429" y="11599"/>
                      <a:pt x="240" y="11940"/>
                    </a:cubicBezTo>
                    <a:cubicBezTo>
                      <a:pt x="63" y="12256"/>
                      <a:pt x="0" y="12597"/>
                      <a:pt x="63" y="12950"/>
                    </a:cubicBezTo>
                    <a:cubicBezTo>
                      <a:pt x="126" y="13291"/>
                      <a:pt x="278" y="13581"/>
                      <a:pt x="442" y="13872"/>
                    </a:cubicBezTo>
                    <a:cubicBezTo>
                      <a:pt x="745" y="14377"/>
                      <a:pt x="1073" y="14869"/>
                      <a:pt x="1414" y="15337"/>
                    </a:cubicBezTo>
                    <a:cubicBezTo>
                      <a:pt x="1642" y="15640"/>
                      <a:pt x="1881" y="15930"/>
                      <a:pt x="2197" y="16145"/>
                    </a:cubicBezTo>
                    <a:cubicBezTo>
                      <a:pt x="2582" y="16398"/>
                      <a:pt x="2982" y="16553"/>
                      <a:pt x="3418" y="16553"/>
                    </a:cubicBezTo>
                    <a:cubicBezTo>
                      <a:pt x="3527" y="16553"/>
                      <a:pt x="3637" y="16544"/>
                      <a:pt x="3750" y="16524"/>
                    </a:cubicBezTo>
                    <a:cubicBezTo>
                      <a:pt x="4053" y="16473"/>
                      <a:pt x="4356" y="16385"/>
                      <a:pt x="4634" y="16271"/>
                    </a:cubicBezTo>
                    <a:cubicBezTo>
                      <a:pt x="5809" y="15766"/>
                      <a:pt x="6920" y="15147"/>
                      <a:pt x="7930" y="14352"/>
                    </a:cubicBezTo>
                    <a:cubicBezTo>
                      <a:pt x="7972" y="14315"/>
                      <a:pt x="8001" y="14296"/>
                      <a:pt x="8022" y="14296"/>
                    </a:cubicBezTo>
                    <a:cubicBezTo>
                      <a:pt x="8052" y="14296"/>
                      <a:pt x="8067" y="14334"/>
                      <a:pt x="8081" y="14415"/>
                    </a:cubicBezTo>
                    <a:cubicBezTo>
                      <a:pt x="8145" y="14806"/>
                      <a:pt x="8220" y="15198"/>
                      <a:pt x="8283" y="15576"/>
                    </a:cubicBezTo>
                    <a:cubicBezTo>
                      <a:pt x="8347" y="15955"/>
                      <a:pt x="8397" y="16334"/>
                      <a:pt x="8498" y="16713"/>
                    </a:cubicBezTo>
                    <a:cubicBezTo>
                      <a:pt x="8549" y="16902"/>
                      <a:pt x="8624" y="17079"/>
                      <a:pt x="8725" y="17256"/>
                    </a:cubicBezTo>
                    <a:cubicBezTo>
                      <a:pt x="8826" y="17420"/>
                      <a:pt x="8940" y="17584"/>
                      <a:pt x="9092" y="17710"/>
                    </a:cubicBezTo>
                    <a:cubicBezTo>
                      <a:pt x="9342" y="17913"/>
                      <a:pt x="9626" y="18015"/>
                      <a:pt x="9934" y="18015"/>
                    </a:cubicBezTo>
                    <a:cubicBezTo>
                      <a:pt x="9952" y="18015"/>
                      <a:pt x="9970" y="18014"/>
                      <a:pt x="9988" y="18013"/>
                    </a:cubicBezTo>
                    <a:cubicBezTo>
                      <a:pt x="10316" y="18013"/>
                      <a:pt x="10645" y="17963"/>
                      <a:pt x="10960" y="17887"/>
                    </a:cubicBezTo>
                    <a:cubicBezTo>
                      <a:pt x="11478" y="17774"/>
                      <a:pt x="12008" y="17660"/>
                      <a:pt x="12526" y="17534"/>
                    </a:cubicBezTo>
                    <a:cubicBezTo>
                      <a:pt x="12715" y="17496"/>
                      <a:pt x="12892" y="17445"/>
                      <a:pt x="13069" y="17382"/>
                    </a:cubicBezTo>
                    <a:cubicBezTo>
                      <a:pt x="13435" y="17243"/>
                      <a:pt x="13738" y="17016"/>
                      <a:pt x="13966" y="16688"/>
                    </a:cubicBezTo>
                    <a:cubicBezTo>
                      <a:pt x="14142" y="16422"/>
                      <a:pt x="14218" y="16132"/>
                      <a:pt x="14243" y="15816"/>
                    </a:cubicBezTo>
                    <a:cubicBezTo>
                      <a:pt x="14256" y="15349"/>
                      <a:pt x="14243" y="14869"/>
                      <a:pt x="14180" y="14402"/>
                    </a:cubicBezTo>
                    <a:cubicBezTo>
                      <a:pt x="14117" y="13847"/>
                      <a:pt x="14054" y="13291"/>
                      <a:pt x="14029" y="12723"/>
                    </a:cubicBezTo>
                    <a:cubicBezTo>
                      <a:pt x="14029" y="12634"/>
                      <a:pt x="14029" y="12533"/>
                      <a:pt x="14029" y="12445"/>
                    </a:cubicBezTo>
                    <a:cubicBezTo>
                      <a:pt x="14037" y="12340"/>
                      <a:pt x="14064" y="12290"/>
                      <a:pt x="14122" y="12290"/>
                    </a:cubicBezTo>
                    <a:cubicBezTo>
                      <a:pt x="14148" y="12290"/>
                      <a:pt x="14179" y="12299"/>
                      <a:pt x="14218" y="12319"/>
                    </a:cubicBezTo>
                    <a:cubicBezTo>
                      <a:pt x="14382" y="12382"/>
                      <a:pt x="14534" y="12458"/>
                      <a:pt x="14685" y="12533"/>
                    </a:cubicBezTo>
                    <a:cubicBezTo>
                      <a:pt x="15241" y="12824"/>
                      <a:pt x="15784" y="13114"/>
                      <a:pt x="16339" y="13392"/>
                    </a:cubicBezTo>
                    <a:cubicBezTo>
                      <a:pt x="16731" y="13594"/>
                      <a:pt x="17135" y="13771"/>
                      <a:pt x="17552" y="13884"/>
                    </a:cubicBezTo>
                    <a:cubicBezTo>
                      <a:pt x="17804" y="13960"/>
                      <a:pt x="18057" y="14011"/>
                      <a:pt x="18309" y="14023"/>
                    </a:cubicBezTo>
                    <a:cubicBezTo>
                      <a:pt x="18355" y="14026"/>
                      <a:pt x="18400" y="14027"/>
                      <a:pt x="18444" y="14027"/>
                    </a:cubicBezTo>
                    <a:cubicBezTo>
                      <a:pt x="18834" y="14027"/>
                      <a:pt x="19197" y="13931"/>
                      <a:pt x="19559" y="13783"/>
                    </a:cubicBezTo>
                    <a:cubicBezTo>
                      <a:pt x="20115" y="13556"/>
                      <a:pt x="20620" y="13240"/>
                      <a:pt x="21087" y="12862"/>
                    </a:cubicBezTo>
                    <a:cubicBezTo>
                      <a:pt x="21302" y="12698"/>
                      <a:pt x="21504" y="12508"/>
                      <a:pt x="21719" y="12331"/>
                    </a:cubicBezTo>
                    <a:cubicBezTo>
                      <a:pt x="22009" y="12091"/>
                      <a:pt x="22287" y="11826"/>
                      <a:pt x="22514" y="11511"/>
                    </a:cubicBezTo>
                    <a:cubicBezTo>
                      <a:pt x="22956" y="10905"/>
                      <a:pt x="23044" y="10261"/>
                      <a:pt x="22716" y="9579"/>
                    </a:cubicBezTo>
                    <a:cubicBezTo>
                      <a:pt x="22464" y="9036"/>
                      <a:pt x="22060" y="8606"/>
                      <a:pt x="21567" y="8265"/>
                    </a:cubicBezTo>
                    <a:cubicBezTo>
                      <a:pt x="20999" y="7861"/>
                      <a:pt x="20367" y="7634"/>
                      <a:pt x="19686" y="7533"/>
                    </a:cubicBezTo>
                    <a:cubicBezTo>
                      <a:pt x="19276" y="7468"/>
                      <a:pt x="18867" y="7440"/>
                      <a:pt x="18457" y="7440"/>
                    </a:cubicBezTo>
                    <a:cubicBezTo>
                      <a:pt x="18071" y="7440"/>
                      <a:pt x="17685" y="7465"/>
                      <a:pt x="17299" y="7508"/>
                    </a:cubicBezTo>
                    <a:cubicBezTo>
                      <a:pt x="16756" y="7558"/>
                      <a:pt x="16201" y="7634"/>
                      <a:pt x="15645" y="7685"/>
                    </a:cubicBezTo>
                    <a:cubicBezTo>
                      <a:pt x="15355" y="7710"/>
                      <a:pt x="15052" y="7735"/>
                      <a:pt x="14748" y="7735"/>
                    </a:cubicBezTo>
                    <a:cubicBezTo>
                      <a:pt x="14673" y="7723"/>
                      <a:pt x="14585" y="7735"/>
                      <a:pt x="14509" y="7672"/>
                    </a:cubicBezTo>
                    <a:lnTo>
                      <a:pt x="14509" y="7672"/>
                    </a:lnTo>
                    <a:cubicBezTo>
                      <a:pt x="14731" y="7462"/>
                      <a:pt x="14942" y="7252"/>
                      <a:pt x="15165" y="7066"/>
                    </a:cubicBezTo>
                    <a:cubicBezTo>
                      <a:pt x="15544" y="6738"/>
                      <a:pt x="15935" y="6409"/>
                      <a:pt x="16289" y="6056"/>
                    </a:cubicBezTo>
                    <a:cubicBezTo>
                      <a:pt x="16832" y="5525"/>
                      <a:pt x="17350" y="4995"/>
                      <a:pt x="17893" y="4465"/>
                    </a:cubicBezTo>
                    <a:cubicBezTo>
                      <a:pt x="18246" y="4111"/>
                      <a:pt x="18574" y="3732"/>
                      <a:pt x="18877" y="3328"/>
                    </a:cubicBezTo>
                    <a:cubicBezTo>
                      <a:pt x="19155" y="2950"/>
                      <a:pt x="19395" y="2545"/>
                      <a:pt x="19534" y="2091"/>
                    </a:cubicBezTo>
                    <a:cubicBezTo>
                      <a:pt x="19597" y="1901"/>
                      <a:pt x="19635" y="1712"/>
                      <a:pt x="19635" y="1510"/>
                    </a:cubicBezTo>
                    <a:cubicBezTo>
                      <a:pt x="19622" y="1182"/>
                      <a:pt x="19471" y="904"/>
                      <a:pt x="19218" y="689"/>
                    </a:cubicBezTo>
                    <a:cubicBezTo>
                      <a:pt x="18903" y="437"/>
                      <a:pt x="18549" y="260"/>
                      <a:pt x="18158" y="146"/>
                    </a:cubicBezTo>
                    <a:cubicBezTo>
                      <a:pt x="17805" y="48"/>
                      <a:pt x="17455" y="1"/>
                      <a:pt x="171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4"/>
              <p:cNvSpPr/>
              <p:nvPr/>
            </p:nvSpPr>
            <p:spPr>
              <a:xfrm>
                <a:off x="3724835" y="3837173"/>
                <a:ext cx="167325" cy="155975"/>
              </a:xfrm>
              <a:custGeom>
                <a:rect b="b" l="l" r="r" t="t"/>
                <a:pathLst>
                  <a:path extrusionOk="0" h="6239" w="6693">
                    <a:moveTo>
                      <a:pt x="3144" y="1"/>
                    </a:moveTo>
                    <a:cubicBezTo>
                      <a:pt x="3056" y="1"/>
                      <a:pt x="2967" y="13"/>
                      <a:pt x="2879" y="13"/>
                    </a:cubicBezTo>
                    <a:cubicBezTo>
                      <a:pt x="2715" y="13"/>
                      <a:pt x="2538" y="38"/>
                      <a:pt x="2374" y="51"/>
                    </a:cubicBezTo>
                    <a:cubicBezTo>
                      <a:pt x="1983" y="102"/>
                      <a:pt x="1642" y="253"/>
                      <a:pt x="1376" y="556"/>
                    </a:cubicBezTo>
                    <a:cubicBezTo>
                      <a:pt x="1162" y="783"/>
                      <a:pt x="972" y="1036"/>
                      <a:pt x="808" y="1301"/>
                    </a:cubicBezTo>
                    <a:cubicBezTo>
                      <a:pt x="669" y="1503"/>
                      <a:pt x="568" y="1718"/>
                      <a:pt x="480" y="1945"/>
                    </a:cubicBezTo>
                    <a:cubicBezTo>
                      <a:pt x="316" y="2362"/>
                      <a:pt x="177" y="2779"/>
                      <a:pt x="88" y="3220"/>
                    </a:cubicBezTo>
                    <a:cubicBezTo>
                      <a:pt x="13" y="3561"/>
                      <a:pt x="0" y="3915"/>
                      <a:pt x="76" y="4269"/>
                    </a:cubicBezTo>
                    <a:cubicBezTo>
                      <a:pt x="114" y="4483"/>
                      <a:pt x="177" y="4685"/>
                      <a:pt x="278" y="4887"/>
                    </a:cubicBezTo>
                    <a:cubicBezTo>
                      <a:pt x="455" y="5216"/>
                      <a:pt x="707" y="5455"/>
                      <a:pt x="1023" y="5620"/>
                    </a:cubicBezTo>
                    <a:cubicBezTo>
                      <a:pt x="1427" y="5847"/>
                      <a:pt x="1869" y="5986"/>
                      <a:pt x="2323" y="6074"/>
                    </a:cubicBezTo>
                    <a:cubicBezTo>
                      <a:pt x="2904" y="6188"/>
                      <a:pt x="3510" y="6238"/>
                      <a:pt x="4117" y="6238"/>
                    </a:cubicBezTo>
                    <a:cubicBezTo>
                      <a:pt x="4420" y="6238"/>
                      <a:pt x="4723" y="6238"/>
                      <a:pt x="5026" y="6163"/>
                    </a:cubicBezTo>
                    <a:cubicBezTo>
                      <a:pt x="5417" y="6074"/>
                      <a:pt x="5771" y="5910"/>
                      <a:pt x="6023" y="5582"/>
                    </a:cubicBezTo>
                    <a:cubicBezTo>
                      <a:pt x="6276" y="5279"/>
                      <a:pt x="6453" y="4938"/>
                      <a:pt x="6541" y="4559"/>
                    </a:cubicBezTo>
                    <a:cubicBezTo>
                      <a:pt x="6591" y="4344"/>
                      <a:pt x="6629" y="4142"/>
                      <a:pt x="6655" y="3928"/>
                    </a:cubicBezTo>
                    <a:cubicBezTo>
                      <a:pt x="6680" y="3650"/>
                      <a:pt x="6692" y="3372"/>
                      <a:pt x="6617" y="3107"/>
                    </a:cubicBezTo>
                    <a:cubicBezTo>
                      <a:pt x="6579" y="2993"/>
                      <a:pt x="6566" y="2867"/>
                      <a:pt x="6541" y="2741"/>
                    </a:cubicBezTo>
                    <a:cubicBezTo>
                      <a:pt x="6490" y="2438"/>
                      <a:pt x="6440" y="2122"/>
                      <a:pt x="6352" y="1832"/>
                    </a:cubicBezTo>
                    <a:cubicBezTo>
                      <a:pt x="6238" y="1427"/>
                      <a:pt x="6036" y="1074"/>
                      <a:pt x="5720" y="796"/>
                    </a:cubicBezTo>
                    <a:cubicBezTo>
                      <a:pt x="5531" y="645"/>
                      <a:pt x="5329" y="518"/>
                      <a:pt x="5101" y="405"/>
                    </a:cubicBezTo>
                    <a:cubicBezTo>
                      <a:pt x="4483" y="114"/>
                      <a:pt x="3826" y="1"/>
                      <a:pt x="3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a:off x="4082550" y="3197132"/>
                <a:ext cx="509200" cy="525925"/>
              </a:xfrm>
              <a:custGeom>
                <a:rect b="b" l="l" r="r" t="t"/>
                <a:pathLst>
                  <a:path extrusionOk="0" h="21037" w="20368">
                    <a:moveTo>
                      <a:pt x="12394" y="1"/>
                    </a:moveTo>
                    <a:cubicBezTo>
                      <a:pt x="11779" y="1"/>
                      <a:pt x="11217" y="189"/>
                      <a:pt x="10708" y="536"/>
                    </a:cubicBezTo>
                    <a:cubicBezTo>
                      <a:pt x="10468" y="713"/>
                      <a:pt x="10228" y="902"/>
                      <a:pt x="10014" y="1117"/>
                    </a:cubicBezTo>
                    <a:cubicBezTo>
                      <a:pt x="9698" y="1420"/>
                      <a:pt x="9408" y="1748"/>
                      <a:pt x="9104" y="2076"/>
                    </a:cubicBezTo>
                    <a:cubicBezTo>
                      <a:pt x="8612" y="2607"/>
                      <a:pt x="8132" y="3124"/>
                      <a:pt x="7589" y="3604"/>
                    </a:cubicBezTo>
                    <a:cubicBezTo>
                      <a:pt x="7387" y="3781"/>
                      <a:pt x="7173" y="3932"/>
                      <a:pt x="6933" y="4071"/>
                    </a:cubicBezTo>
                    <a:cubicBezTo>
                      <a:pt x="6826" y="4135"/>
                      <a:pt x="6716" y="4167"/>
                      <a:pt x="6603" y="4167"/>
                    </a:cubicBezTo>
                    <a:cubicBezTo>
                      <a:pt x="6516" y="4167"/>
                      <a:pt x="6428" y="4148"/>
                      <a:pt x="6339" y="4109"/>
                    </a:cubicBezTo>
                    <a:cubicBezTo>
                      <a:pt x="6263" y="4071"/>
                      <a:pt x="6175" y="4033"/>
                      <a:pt x="6087" y="3983"/>
                    </a:cubicBezTo>
                    <a:cubicBezTo>
                      <a:pt x="5821" y="3831"/>
                      <a:pt x="5556" y="3667"/>
                      <a:pt x="5278" y="3503"/>
                    </a:cubicBezTo>
                    <a:cubicBezTo>
                      <a:pt x="4912" y="3288"/>
                      <a:pt x="4546" y="3086"/>
                      <a:pt x="4142" y="2948"/>
                    </a:cubicBezTo>
                    <a:cubicBezTo>
                      <a:pt x="3888" y="2865"/>
                      <a:pt x="3634" y="2823"/>
                      <a:pt x="3380" y="2823"/>
                    </a:cubicBezTo>
                    <a:cubicBezTo>
                      <a:pt x="3205" y="2823"/>
                      <a:pt x="3029" y="2843"/>
                      <a:pt x="2854" y="2884"/>
                    </a:cubicBezTo>
                    <a:cubicBezTo>
                      <a:pt x="2412" y="2998"/>
                      <a:pt x="2046" y="3225"/>
                      <a:pt x="1705" y="3516"/>
                    </a:cubicBezTo>
                    <a:cubicBezTo>
                      <a:pt x="1301" y="3857"/>
                      <a:pt x="960" y="4248"/>
                      <a:pt x="644" y="4665"/>
                    </a:cubicBezTo>
                    <a:cubicBezTo>
                      <a:pt x="480" y="4892"/>
                      <a:pt x="329" y="5119"/>
                      <a:pt x="228" y="5385"/>
                    </a:cubicBezTo>
                    <a:cubicBezTo>
                      <a:pt x="0" y="6003"/>
                      <a:pt x="51" y="6584"/>
                      <a:pt x="455" y="7127"/>
                    </a:cubicBezTo>
                    <a:cubicBezTo>
                      <a:pt x="632" y="7354"/>
                      <a:pt x="834" y="7569"/>
                      <a:pt x="1036" y="7771"/>
                    </a:cubicBezTo>
                    <a:cubicBezTo>
                      <a:pt x="1756" y="8466"/>
                      <a:pt x="2538" y="9059"/>
                      <a:pt x="3372" y="9589"/>
                    </a:cubicBezTo>
                    <a:cubicBezTo>
                      <a:pt x="3624" y="9753"/>
                      <a:pt x="3889" y="9930"/>
                      <a:pt x="4155" y="10107"/>
                    </a:cubicBezTo>
                    <a:cubicBezTo>
                      <a:pt x="4344" y="10233"/>
                      <a:pt x="4521" y="10397"/>
                      <a:pt x="4672" y="10562"/>
                    </a:cubicBezTo>
                    <a:cubicBezTo>
                      <a:pt x="4811" y="10713"/>
                      <a:pt x="4811" y="10839"/>
                      <a:pt x="4685" y="10991"/>
                    </a:cubicBezTo>
                    <a:cubicBezTo>
                      <a:pt x="4634" y="11067"/>
                      <a:pt x="4571" y="11130"/>
                      <a:pt x="4508" y="11180"/>
                    </a:cubicBezTo>
                    <a:cubicBezTo>
                      <a:pt x="3801" y="11862"/>
                      <a:pt x="3132" y="12582"/>
                      <a:pt x="2488" y="13314"/>
                    </a:cubicBezTo>
                    <a:cubicBezTo>
                      <a:pt x="2235" y="13605"/>
                      <a:pt x="1983" y="13895"/>
                      <a:pt x="1756" y="14211"/>
                    </a:cubicBezTo>
                    <a:cubicBezTo>
                      <a:pt x="1452" y="14615"/>
                      <a:pt x="1187" y="15044"/>
                      <a:pt x="1036" y="15524"/>
                    </a:cubicBezTo>
                    <a:cubicBezTo>
                      <a:pt x="973" y="15701"/>
                      <a:pt x="947" y="15865"/>
                      <a:pt x="947" y="16042"/>
                    </a:cubicBezTo>
                    <a:cubicBezTo>
                      <a:pt x="947" y="16345"/>
                      <a:pt x="1023" y="16597"/>
                      <a:pt x="1263" y="16799"/>
                    </a:cubicBezTo>
                    <a:cubicBezTo>
                      <a:pt x="1415" y="16938"/>
                      <a:pt x="1591" y="17052"/>
                      <a:pt x="1781" y="17128"/>
                    </a:cubicBezTo>
                    <a:cubicBezTo>
                      <a:pt x="2286" y="17342"/>
                      <a:pt x="2804" y="17506"/>
                      <a:pt x="3347" y="17582"/>
                    </a:cubicBezTo>
                    <a:cubicBezTo>
                      <a:pt x="3572" y="17622"/>
                      <a:pt x="3797" y="17642"/>
                      <a:pt x="4020" y="17642"/>
                    </a:cubicBezTo>
                    <a:cubicBezTo>
                      <a:pt x="4434" y="17642"/>
                      <a:pt x="4843" y="17574"/>
                      <a:pt x="5253" y="17443"/>
                    </a:cubicBezTo>
                    <a:cubicBezTo>
                      <a:pt x="5784" y="17279"/>
                      <a:pt x="6276" y="17052"/>
                      <a:pt x="6705" y="16749"/>
                    </a:cubicBezTo>
                    <a:cubicBezTo>
                      <a:pt x="6832" y="16660"/>
                      <a:pt x="6945" y="16585"/>
                      <a:pt x="7059" y="16522"/>
                    </a:cubicBezTo>
                    <a:cubicBezTo>
                      <a:pt x="7109" y="16485"/>
                      <a:pt x="7155" y="16466"/>
                      <a:pt x="7194" y="16466"/>
                    </a:cubicBezTo>
                    <a:cubicBezTo>
                      <a:pt x="7261" y="16466"/>
                      <a:pt x="7308" y="16523"/>
                      <a:pt x="7324" y="16635"/>
                    </a:cubicBezTo>
                    <a:cubicBezTo>
                      <a:pt x="7425" y="17216"/>
                      <a:pt x="7526" y="17809"/>
                      <a:pt x="7640" y="18390"/>
                    </a:cubicBezTo>
                    <a:cubicBezTo>
                      <a:pt x="7753" y="18996"/>
                      <a:pt x="7918" y="19590"/>
                      <a:pt x="8233" y="20133"/>
                    </a:cubicBezTo>
                    <a:cubicBezTo>
                      <a:pt x="8359" y="20360"/>
                      <a:pt x="8524" y="20562"/>
                      <a:pt x="8726" y="20726"/>
                    </a:cubicBezTo>
                    <a:cubicBezTo>
                      <a:pt x="8983" y="20928"/>
                      <a:pt x="9257" y="21037"/>
                      <a:pt x="9542" y="21037"/>
                    </a:cubicBezTo>
                    <a:cubicBezTo>
                      <a:pt x="9704" y="21037"/>
                      <a:pt x="9870" y="21002"/>
                      <a:pt x="10039" y="20928"/>
                    </a:cubicBezTo>
                    <a:cubicBezTo>
                      <a:pt x="10241" y="20853"/>
                      <a:pt x="10430" y="20739"/>
                      <a:pt x="10594" y="20613"/>
                    </a:cubicBezTo>
                    <a:cubicBezTo>
                      <a:pt x="11062" y="20234"/>
                      <a:pt x="11516" y="19855"/>
                      <a:pt x="11958" y="19451"/>
                    </a:cubicBezTo>
                    <a:cubicBezTo>
                      <a:pt x="12703" y="18769"/>
                      <a:pt x="13398" y="18037"/>
                      <a:pt x="14054" y="17279"/>
                    </a:cubicBezTo>
                    <a:cubicBezTo>
                      <a:pt x="14294" y="17001"/>
                      <a:pt x="14458" y="16673"/>
                      <a:pt x="14547" y="16307"/>
                    </a:cubicBezTo>
                    <a:cubicBezTo>
                      <a:pt x="14622" y="15966"/>
                      <a:pt x="14648" y="15625"/>
                      <a:pt x="14622" y="15271"/>
                    </a:cubicBezTo>
                    <a:cubicBezTo>
                      <a:pt x="14597" y="14602"/>
                      <a:pt x="14585" y="13946"/>
                      <a:pt x="14648" y="13276"/>
                    </a:cubicBezTo>
                    <a:cubicBezTo>
                      <a:pt x="14673" y="12961"/>
                      <a:pt x="14723" y="12645"/>
                      <a:pt x="14812" y="12329"/>
                    </a:cubicBezTo>
                    <a:cubicBezTo>
                      <a:pt x="14976" y="11736"/>
                      <a:pt x="15304" y="11269"/>
                      <a:pt x="15809" y="10915"/>
                    </a:cubicBezTo>
                    <a:cubicBezTo>
                      <a:pt x="16239" y="10625"/>
                      <a:pt x="16681" y="10334"/>
                      <a:pt x="17148" y="10082"/>
                    </a:cubicBezTo>
                    <a:cubicBezTo>
                      <a:pt x="17476" y="9892"/>
                      <a:pt x="17804" y="9665"/>
                      <a:pt x="18133" y="9476"/>
                    </a:cubicBezTo>
                    <a:cubicBezTo>
                      <a:pt x="18587" y="9198"/>
                      <a:pt x="19004" y="8895"/>
                      <a:pt x="19395" y="8541"/>
                    </a:cubicBezTo>
                    <a:cubicBezTo>
                      <a:pt x="19699" y="8276"/>
                      <a:pt x="19951" y="7973"/>
                      <a:pt x="20128" y="7620"/>
                    </a:cubicBezTo>
                    <a:cubicBezTo>
                      <a:pt x="20279" y="7316"/>
                      <a:pt x="20368" y="7001"/>
                      <a:pt x="20343" y="6672"/>
                    </a:cubicBezTo>
                    <a:cubicBezTo>
                      <a:pt x="20317" y="6357"/>
                      <a:pt x="20191" y="6104"/>
                      <a:pt x="19938" y="5928"/>
                    </a:cubicBezTo>
                    <a:cubicBezTo>
                      <a:pt x="19850" y="5864"/>
                      <a:pt x="19749" y="5814"/>
                      <a:pt x="19648" y="5776"/>
                    </a:cubicBezTo>
                    <a:cubicBezTo>
                      <a:pt x="19433" y="5675"/>
                      <a:pt x="19206" y="5612"/>
                      <a:pt x="18991" y="5549"/>
                    </a:cubicBezTo>
                    <a:cubicBezTo>
                      <a:pt x="18293" y="5356"/>
                      <a:pt x="17594" y="5232"/>
                      <a:pt x="16862" y="5232"/>
                    </a:cubicBezTo>
                    <a:cubicBezTo>
                      <a:pt x="16827" y="5232"/>
                      <a:pt x="16792" y="5232"/>
                      <a:pt x="16756" y="5233"/>
                    </a:cubicBezTo>
                    <a:cubicBezTo>
                      <a:pt x="16390" y="5246"/>
                      <a:pt x="16024" y="5271"/>
                      <a:pt x="15645" y="5321"/>
                    </a:cubicBezTo>
                    <a:cubicBezTo>
                      <a:pt x="15342" y="5359"/>
                      <a:pt x="15039" y="5385"/>
                      <a:pt x="14736" y="5397"/>
                    </a:cubicBezTo>
                    <a:cubicBezTo>
                      <a:pt x="14635" y="5397"/>
                      <a:pt x="14547" y="5397"/>
                      <a:pt x="14446" y="5372"/>
                    </a:cubicBezTo>
                    <a:cubicBezTo>
                      <a:pt x="14383" y="5359"/>
                      <a:pt x="14345" y="5321"/>
                      <a:pt x="14345" y="5258"/>
                    </a:cubicBezTo>
                    <a:cubicBezTo>
                      <a:pt x="14332" y="5195"/>
                      <a:pt x="14332" y="5145"/>
                      <a:pt x="14332" y="5081"/>
                    </a:cubicBezTo>
                    <a:cubicBezTo>
                      <a:pt x="14319" y="4854"/>
                      <a:pt x="14307" y="4627"/>
                      <a:pt x="14294" y="4412"/>
                    </a:cubicBezTo>
                    <a:cubicBezTo>
                      <a:pt x="14269" y="3983"/>
                      <a:pt x="14256" y="3566"/>
                      <a:pt x="14269" y="3137"/>
                    </a:cubicBezTo>
                    <a:cubicBezTo>
                      <a:pt x="14269" y="2910"/>
                      <a:pt x="14269" y="2670"/>
                      <a:pt x="14256" y="2442"/>
                    </a:cubicBezTo>
                    <a:cubicBezTo>
                      <a:pt x="14244" y="1912"/>
                      <a:pt x="14143" y="1407"/>
                      <a:pt x="13915" y="927"/>
                    </a:cubicBezTo>
                    <a:cubicBezTo>
                      <a:pt x="13638" y="372"/>
                      <a:pt x="13208" y="43"/>
                      <a:pt x="12564" y="5"/>
                    </a:cubicBezTo>
                    <a:cubicBezTo>
                      <a:pt x="12507" y="2"/>
                      <a:pt x="12450" y="1"/>
                      <a:pt x="123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4244175" y="3373807"/>
                <a:ext cx="158800" cy="144525"/>
              </a:xfrm>
              <a:custGeom>
                <a:rect b="b" l="l" r="r" t="t"/>
                <a:pathLst>
                  <a:path extrusionOk="0" h="5781" w="6352">
                    <a:moveTo>
                      <a:pt x="3746" y="1"/>
                    </a:moveTo>
                    <a:cubicBezTo>
                      <a:pt x="3584" y="1"/>
                      <a:pt x="3421" y="13"/>
                      <a:pt x="3258" y="35"/>
                    </a:cubicBezTo>
                    <a:cubicBezTo>
                      <a:pt x="2841" y="98"/>
                      <a:pt x="2425" y="199"/>
                      <a:pt x="2021" y="350"/>
                    </a:cubicBezTo>
                    <a:cubicBezTo>
                      <a:pt x="1427" y="565"/>
                      <a:pt x="935" y="931"/>
                      <a:pt x="531" y="1424"/>
                    </a:cubicBezTo>
                    <a:cubicBezTo>
                      <a:pt x="367" y="1638"/>
                      <a:pt x="240" y="1866"/>
                      <a:pt x="152" y="2118"/>
                    </a:cubicBezTo>
                    <a:cubicBezTo>
                      <a:pt x="38" y="2510"/>
                      <a:pt x="0" y="2914"/>
                      <a:pt x="26" y="3318"/>
                    </a:cubicBezTo>
                    <a:cubicBezTo>
                      <a:pt x="64" y="3709"/>
                      <a:pt x="202" y="4075"/>
                      <a:pt x="430" y="4404"/>
                    </a:cubicBezTo>
                    <a:cubicBezTo>
                      <a:pt x="569" y="4618"/>
                      <a:pt x="771" y="4808"/>
                      <a:pt x="973" y="4972"/>
                    </a:cubicBezTo>
                    <a:cubicBezTo>
                      <a:pt x="1288" y="5212"/>
                      <a:pt x="1629" y="5414"/>
                      <a:pt x="1945" y="5641"/>
                    </a:cubicBezTo>
                    <a:cubicBezTo>
                      <a:pt x="1995" y="5666"/>
                      <a:pt x="2046" y="5692"/>
                      <a:pt x="2096" y="5704"/>
                    </a:cubicBezTo>
                    <a:cubicBezTo>
                      <a:pt x="2261" y="5730"/>
                      <a:pt x="2425" y="5767"/>
                      <a:pt x="2589" y="5780"/>
                    </a:cubicBezTo>
                    <a:cubicBezTo>
                      <a:pt x="2879" y="5780"/>
                      <a:pt x="3157" y="5704"/>
                      <a:pt x="3422" y="5591"/>
                    </a:cubicBezTo>
                    <a:cubicBezTo>
                      <a:pt x="3814" y="5414"/>
                      <a:pt x="4167" y="5199"/>
                      <a:pt x="4521" y="4972"/>
                    </a:cubicBezTo>
                    <a:cubicBezTo>
                      <a:pt x="4710" y="4858"/>
                      <a:pt x="4874" y="4732"/>
                      <a:pt x="5039" y="4606"/>
                    </a:cubicBezTo>
                    <a:cubicBezTo>
                      <a:pt x="5329" y="4366"/>
                      <a:pt x="5594" y="4113"/>
                      <a:pt x="5809" y="3798"/>
                    </a:cubicBezTo>
                    <a:cubicBezTo>
                      <a:pt x="6238" y="3141"/>
                      <a:pt x="6352" y="2421"/>
                      <a:pt x="6087" y="1664"/>
                    </a:cubicBezTo>
                    <a:cubicBezTo>
                      <a:pt x="5998" y="1373"/>
                      <a:pt x="5847" y="1121"/>
                      <a:pt x="5683" y="868"/>
                    </a:cubicBezTo>
                    <a:cubicBezTo>
                      <a:pt x="5582" y="729"/>
                      <a:pt x="5468" y="616"/>
                      <a:pt x="5342" y="502"/>
                    </a:cubicBezTo>
                    <a:cubicBezTo>
                      <a:pt x="5064" y="275"/>
                      <a:pt x="4736" y="148"/>
                      <a:pt x="4382" y="73"/>
                    </a:cubicBezTo>
                    <a:cubicBezTo>
                      <a:pt x="4173" y="22"/>
                      <a:pt x="3961" y="1"/>
                      <a:pt x="3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2" name="Shape 52"/>
        <p:cNvGrpSpPr/>
        <p:nvPr/>
      </p:nvGrpSpPr>
      <p:grpSpPr>
        <a:xfrm>
          <a:off x="0" y="0"/>
          <a:ext cx="0" cy="0"/>
          <a:chOff x="0" y="0"/>
          <a:chExt cx="0" cy="0"/>
        </a:xfrm>
      </p:grpSpPr>
      <p:sp>
        <p:nvSpPr>
          <p:cNvPr id="53" name="Google Shape;53;p5"/>
          <p:cNvSpPr txBox="1"/>
          <p:nvPr>
            <p:ph idx="1" type="subTitle"/>
          </p:nvPr>
        </p:nvSpPr>
        <p:spPr>
          <a:xfrm>
            <a:off x="720000" y="1817100"/>
            <a:ext cx="2350800" cy="7134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Playfair Display"/>
              <a:buNone/>
              <a:defRPr sz="1800">
                <a:solidFill>
                  <a:schemeClr val="dk1"/>
                </a:solidFill>
                <a:latin typeface="Playfair Display Medium"/>
                <a:ea typeface="Playfair Display Medium"/>
                <a:cs typeface="Playfair Display Medium"/>
                <a:sym typeface="Playfair Display Medium"/>
              </a:defRPr>
            </a:lvl1pPr>
            <a:lvl2pPr lvl="1"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9pPr>
          </a:lstStyle>
          <a:p/>
        </p:txBody>
      </p:sp>
      <p:sp>
        <p:nvSpPr>
          <p:cNvPr id="54" name="Google Shape;54;p5"/>
          <p:cNvSpPr txBox="1"/>
          <p:nvPr>
            <p:ph idx="2" type="subTitle"/>
          </p:nvPr>
        </p:nvSpPr>
        <p:spPr>
          <a:xfrm>
            <a:off x="4374898" y="1817100"/>
            <a:ext cx="2350800" cy="71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Playfair Display"/>
              <a:buNone/>
              <a:defRPr sz="1800">
                <a:solidFill>
                  <a:schemeClr val="dk1"/>
                </a:solidFill>
                <a:latin typeface="Playfair Display Medium"/>
                <a:ea typeface="Playfair Display Medium"/>
                <a:cs typeface="Playfair Display Medium"/>
                <a:sym typeface="Playfair Display Medium"/>
              </a:defRPr>
            </a:lvl1pPr>
            <a:lvl2pPr lvl="1"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2pPr>
            <a:lvl3pPr lvl="2"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3pPr>
            <a:lvl4pPr lvl="3"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4pPr>
            <a:lvl5pPr lvl="4"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5pPr>
            <a:lvl6pPr lvl="5"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6pPr>
            <a:lvl7pPr lvl="6"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7pPr>
            <a:lvl8pPr lvl="7"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8pPr>
            <a:lvl9pPr lvl="8"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9pPr>
          </a:lstStyle>
          <a:p/>
        </p:txBody>
      </p:sp>
      <p:sp>
        <p:nvSpPr>
          <p:cNvPr id="55" name="Google Shape;55;p5"/>
          <p:cNvSpPr txBox="1"/>
          <p:nvPr>
            <p:ph idx="3" type="subTitle"/>
          </p:nvPr>
        </p:nvSpPr>
        <p:spPr>
          <a:xfrm>
            <a:off x="720000" y="2534375"/>
            <a:ext cx="2750100" cy="106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6" name="Google Shape;56;p5"/>
          <p:cNvSpPr txBox="1"/>
          <p:nvPr>
            <p:ph idx="4" type="subTitle"/>
          </p:nvPr>
        </p:nvSpPr>
        <p:spPr>
          <a:xfrm>
            <a:off x="4374895" y="2534375"/>
            <a:ext cx="2750100" cy="106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7" name="Google Shape;57;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58" name="Google Shape;58;p5"/>
          <p:cNvGrpSpPr/>
          <p:nvPr/>
        </p:nvGrpSpPr>
        <p:grpSpPr>
          <a:xfrm>
            <a:off x="-143699" y="1615038"/>
            <a:ext cx="9507473" cy="3812132"/>
            <a:chOff x="-143699" y="1615038"/>
            <a:chExt cx="9507473" cy="3812132"/>
          </a:xfrm>
        </p:grpSpPr>
        <p:grpSp>
          <p:nvGrpSpPr>
            <p:cNvPr id="59" name="Google Shape;59;p5"/>
            <p:cNvGrpSpPr/>
            <p:nvPr/>
          </p:nvGrpSpPr>
          <p:grpSpPr>
            <a:xfrm>
              <a:off x="8408425" y="1615038"/>
              <a:ext cx="955350" cy="1010773"/>
              <a:chOff x="2726275" y="2620725"/>
              <a:chExt cx="715350" cy="756850"/>
            </a:xfrm>
          </p:grpSpPr>
          <p:sp>
            <p:nvSpPr>
              <p:cNvPr id="60" name="Google Shape;60;p5"/>
              <p:cNvSpPr/>
              <p:nvPr/>
            </p:nvSpPr>
            <p:spPr>
              <a:xfrm>
                <a:off x="2726275" y="2620725"/>
                <a:ext cx="715350" cy="756850"/>
              </a:xfrm>
              <a:custGeom>
                <a:rect b="b" l="l" r="r" t="t"/>
                <a:pathLst>
                  <a:path extrusionOk="0" h="30274" w="28614">
                    <a:moveTo>
                      <a:pt x="18999" y="0"/>
                    </a:moveTo>
                    <a:cubicBezTo>
                      <a:pt x="18942" y="0"/>
                      <a:pt x="18884" y="2"/>
                      <a:pt x="18827" y="7"/>
                    </a:cubicBezTo>
                    <a:cubicBezTo>
                      <a:pt x="17931" y="82"/>
                      <a:pt x="17110" y="373"/>
                      <a:pt x="16365" y="865"/>
                    </a:cubicBezTo>
                    <a:cubicBezTo>
                      <a:pt x="15405" y="1497"/>
                      <a:pt x="14648" y="2330"/>
                      <a:pt x="14067" y="3327"/>
                    </a:cubicBezTo>
                    <a:cubicBezTo>
                      <a:pt x="13966" y="3517"/>
                      <a:pt x="13877" y="3706"/>
                      <a:pt x="13776" y="3883"/>
                    </a:cubicBezTo>
                    <a:cubicBezTo>
                      <a:pt x="13734" y="3962"/>
                      <a:pt x="13699" y="4000"/>
                      <a:pt x="13656" y="4000"/>
                    </a:cubicBezTo>
                    <a:cubicBezTo>
                      <a:pt x="13623" y="4000"/>
                      <a:pt x="13586" y="3977"/>
                      <a:pt x="13537" y="3934"/>
                    </a:cubicBezTo>
                    <a:cubicBezTo>
                      <a:pt x="13448" y="3858"/>
                      <a:pt x="13372" y="3769"/>
                      <a:pt x="13284" y="3681"/>
                    </a:cubicBezTo>
                    <a:cubicBezTo>
                      <a:pt x="13082" y="3454"/>
                      <a:pt x="12880" y="3226"/>
                      <a:pt x="12627" y="3037"/>
                    </a:cubicBezTo>
                    <a:cubicBezTo>
                      <a:pt x="11765" y="2413"/>
                      <a:pt x="10810" y="2064"/>
                      <a:pt x="9755" y="2064"/>
                    </a:cubicBezTo>
                    <a:cubicBezTo>
                      <a:pt x="9636" y="2064"/>
                      <a:pt x="9516" y="2068"/>
                      <a:pt x="9395" y="2077"/>
                    </a:cubicBezTo>
                    <a:cubicBezTo>
                      <a:pt x="8675" y="2128"/>
                      <a:pt x="8006" y="2330"/>
                      <a:pt x="7362" y="2646"/>
                    </a:cubicBezTo>
                    <a:cubicBezTo>
                      <a:pt x="6945" y="2848"/>
                      <a:pt x="6554" y="3113"/>
                      <a:pt x="6238" y="3454"/>
                    </a:cubicBezTo>
                    <a:cubicBezTo>
                      <a:pt x="5506" y="4211"/>
                      <a:pt x="4988" y="5108"/>
                      <a:pt x="4710" y="6118"/>
                    </a:cubicBezTo>
                    <a:cubicBezTo>
                      <a:pt x="4597" y="6522"/>
                      <a:pt x="4546" y="6926"/>
                      <a:pt x="4571" y="7343"/>
                    </a:cubicBezTo>
                    <a:cubicBezTo>
                      <a:pt x="4609" y="7797"/>
                      <a:pt x="4698" y="8227"/>
                      <a:pt x="4862" y="8643"/>
                    </a:cubicBezTo>
                    <a:cubicBezTo>
                      <a:pt x="5241" y="9628"/>
                      <a:pt x="5834" y="10474"/>
                      <a:pt x="6617" y="11169"/>
                    </a:cubicBezTo>
                    <a:cubicBezTo>
                      <a:pt x="6690" y="11230"/>
                      <a:pt x="6764" y="11291"/>
                      <a:pt x="6871" y="11386"/>
                    </a:cubicBezTo>
                    <a:lnTo>
                      <a:pt x="6871" y="11386"/>
                    </a:lnTo>
                    <a:cubicBezTo>
                      <a:pt x="6739" y="11423"/>
                      <a:pt x="6665" y="11447"/>
                      <a:pt x="6579" y="11459"/>
                    </a:cubicBezTo>
                    <a:cubicBezTo>
                      <a:pt x="5998" y="11535"/>
                      <a:pt x="5430" y="11649"/>
                      <a:pt x="4874" y="11800"/>
                    </a:cubicBezTo>
                    <a:cubicBezTo>
                      <a:pt x="4104" y="11990"/>
                      <a:pt x="3372" y="12242"/>
                      <a:pt x="2677" y="12621"/>
                    </a:cubicBezTo>
                    <a:cubicBezTo>
                      <a:pt x="2071" y="12949"/>
                      <a:pt x="1503" y="13341"/>
                      <a:pt x="1074" y="13896"/>
                    </a:cubicBezTo>
                    <a:cubicBezTo>
                      <a:pt x="266" y="14932"/>
                      <a:pt x="0" y="16131"/>
                      <a:pt x="139" y="17419"/>
                    </a:cubicBezTo>
                    <a:cubicBezTo>
                      <a:pt x="215" y="18076"/>
                      <a:pt x="430" y="18695"/>
                      <a:pt x="745" y="19275"/>
                    </a:cubicBezTo>
                    <a:cubicBezTo>
                      <a:pt x="1276" y="20222"/>
                      <a:pt x="2008" y="20967"/>
                      <a:pt x="2980" y="21472"/>
                    </a:cubicBezTo>
                    <a:cubicBezTo>
                      <a:pt x="4041" y="22003"/>
                      <a:pt x="5177" y="22217"/>
                      <a:pt x="6352" y="22230"/>
                    </a:cubicBezTo>
                    <a:cubicBezTo>
                      <a:pt x="6381" y="22231"/>
                      <a:pt x="6410" y="22231"/>
                      <a:pt x="6439" y="22231"/>
                    </a:cubicBezTo>
                    <a:cubicBezTo>
                      <a:pt x="6988" y="22231"/>
                      <a:pt x="7515" y="22118"/>
                      <a:pt x="8019" y="21902"/>
                    </a:cubicBezTo>
                    <a:cubicBezTo>
                      <a:pt x="8069" y="21877"/>
                      <a:pt x="8107" y="21851"/>
                      <a:pt x="8157" y="21839"/>
                    </a:cubicBezTo>
                    <a:cubicBezTo>
                      <a:pt x="8178" y="21830"/>
                      <a:pt x="8197" y="21826"/>
                      <a:pt x="8214" y="21826"/>
                    </a:cubicBezTo>
                    <a:cubicBezTo>
                      <a:pt x="8271" y="21826"/>
                      <a:pt x="8309" y="21872"/>
                      <a:pt x="8309" y="21940"/>
                    </a:cubicBezTo>
                    <a:cubicBezTo>
                      <a:pt x="8309" y="22015"/>
                      <a:pt x="8309" y="22091"/>
                      <a:pt x="8296" y="22167"/>
                    </a:cubicBezTo>
                    <a:cubicBezTo>
                      <a:pt x="8271" y="22419"/>
                      <a:pt x="8233" y="22659"/>
                      <a:pt x="8208" y="22925"/>
                    </a:cubicBezTo>
                    <a:cubicBezTo>
                      <a:pt x="8170" y="23278"/>
                      <a:pt x="8120" y="23632"/>
                      <a:pt x="8120" y="23998"/>
                    </a:cubicBezTo>
                    <a:cubicBezTo>
                      <a:pt x="8107" y="24440"/>
                      <a:pt x="8120" y="24882"/>
                      <a:pt x="8183" y="25324"/>
                    </a:cubicBezTo>
                    <a:cubicBezTo>
                      <a:pt x="8258" y="25892"/>
                      <a:pt x="8397" y="26447"/>
                      <a:pt x="8650" y="26965"/>
                    </a:cubicBezTo>
                    <a:cubicBezTo>
                      <a:pt x="9294" y="28278"/>
                      <a:pt x="10279" y="29238"/>
                      <a:pt x="11617" y="29832"/>
                    </a:cubicBezTo>
                    <a:cubicBezTo>
                      <a:pt x="12279" y="30128"/>
                      <a:pt x="12953" y="30273"/>
                      <a:pt x="13647" y="30273"/>
                    </a:cubicBezTo>
                    <a:cubicBezTo>
                      <a:pt x="13959" y="30273"/>
                      <a:pt x="14276" y="30244"/>
                      <a:pt x="14597" y="30185"/>
                    </a:cubicBezTo>
                    <a:cubicBezTo>
                      <a:pt x="15481" y="30021"/>
                      <a:pt x="16289" y="29667"/>
                      <a:pt x="17022" y="29137"/>
                    </a:cubicBezTo>
                    <a:cubicBezTo>
                      <a:pt x="17729" y="28619"/>
                      <a:pt x="18246" y="27950"/>
                      <a:pt x="18575" y="27129"/>
                    </a:cubicBezTo>
                    <a:cubicBezTo>
                      <a:pt x="18701" y="26814"/>
                      <a:pt x="18789" y="26498"/>
                      <a:pt x="18878" y="26170"/>
                    </a:cubicBezTo>
                    <a:cubicBezTo>
                      <a:pt x="18903" y="26081"/>
                      <a:pt x="18941" y="25980"/>
                      <a:pt x="18966" y="25892"/>
                    </a:cubicBezTo>
                    <a:cubicBezTo>
                      <a:pt x="18996" y="25822"/>
                      <a:pt x="19050" y="25783"/>
                      <a:pt x="19122" y="25783"/>
                    </a:cubicBezTo>
                    <a:cubicBezTo>
                      <a:pt x="19141" y="25783"/>
                      <a:pt x="19160" y="25786"/>
                      <a:pt x="19181" y="25791"/>
                    </a:cubicBezTo>
                    <a:cubicBezTo>
                      <a:pt x="19244" y="25803"/>
                      <a:pt x="19320" y="25829"/>
                      <a:pt x="19383" y="25854"/>
                    </a:cubicBezTo>
                    <a:cubicBezTo>
                      <a:pt x="19724" y="25968"/>
                      <a:pt x="20065" y="26094"/>
                      <a:pt x="20406" y="26208"/>
                    </a:cubicBezTo>
                    <a:cubicBezTo>
                      <a:pt x="20936" y="26397"/>
                      <a:pt x="21479" y="26548"/>
                      <a:pt x="22022" y="26650"/>
                    </a:cubicBezTo>
                    <a:cubicBezTo>
                      <a:pt x="22417" y="26722"/>
                      <a:pt x="22808" y="26754"/>
                      <a:pt x="23199" y="26754"/>
                    </a:cubicBezTo>
                    <a:cubicBezTo>
                      <a:pt x="23421" y="26754"/>
                      <a:pt x="23642" y="26743"/>
                      <a:pt x="23865" y="26725"/>
                    </a:cubicBezTo>
                    <a:cubicBezTo>
                      <a:pt x="24371" y="26687"/>
                      <a:pt x="24863" y="26548"/>
                      <a:pt x="25330" y="26359"/>
                    </a:cubicBezTo>
                    <a:cubicBezTo>
                      <a:pt x="26126" y="26043"/>
                      <a:pt x="26845" y="25589"/>
                      <a:pt x="27414" y="24945"/>
                    </a:cubicBezTo>
                    <a:cubicBezTo>
                      <a:pt x="28121" y="24149"/>
                      <a:pt x="28487" y="23202"/>
                      <a:pt x="28500" y="22142"/>
                    </a:cubicBezTo>
                    <a:cubicBezTo>
                      <a:pt x="28512" y="21472"/>
                      <a:pt x="28373" y="20841"/>
                      <a:pt x="28133" y="20222"/>
                    </a:cubicBezTo>
                    <a:cubicBezTo>
                      <a:pt x="27742" y="19149"/>
                      <a:pt x="27136" y="18227"/>
                      <a:pt x="26340" y="17407"/>
                    </a:cubicBezTo>
                    <a:cubicBezTo>
                      <a:pt x="25898" y="16965"/>
                      <a:pt x="25406" y="16573"/>
                      <a:pt x="24914" y="16194"/>
                    </a:cubicBezTo>
                    <a:cubicBezTo>
                      <a:pt x="24446" y="15828"/>
                      <a:pt x="24472" y="15853"/>
                      <a:pt x="24977" y="15576"/>
                    </a:cubicBezTo>
                    <a:cubicBezTo>
                      <a:pt x="25570" y="15247"/>
                      <a:pt x="26151" y="14919"/>
                      <a:pt x="26719" y="14528"/>
                    </a:cubicBezTo>
                    <a:cubicBezTo>
                      <a:pt x="27136" y="14237"/>
                      <a:pt x="27515" y="13909"/>
                      <a:pt x="27818" y="13492"/>
                    </a:cubicBezTo>
                    <a:cubicBezTo>
                      <a:pt x="28424" y="12684"/>
                      <a:pt x="28613" y="11775"/>
                      <a:pt x="28487" y="10790"/>
                    </a:cubicBezTo>
                    <a:cubicBezTo>
                      <a:pt x="28348" y="9666"/>
                      <a:pt x="27792" y="8795"/>
                      <a:pt x="26858" y="8151"/>
                    </a:cubicBezTo>
                    <a:cubicBezTo>
                      <a:pt x="26037" y="7599"/>
                      <a:pt x="25132" y="7393"/>
                      <a:pt x="24167" y="7393"/>
                    </a:cubicBezTo>
                    <a:cubicBezTo>
                      <a:pt x="24138" y="7393"/>
                      <a:pt x="24109" y="7393"/>
                      <a:pt x="24080" y="7393"/>
                    </a:cubicBezTo>
                    <a:cubicBezTo>
                      <a:pt x="23411" y="7393"/>
                      <a:pt x="22742" y="7494"/>
                      <a:pt x="22072" y="7646"/>
                    </a:cubicBezTo>
                    <a:cubicBezTo>
                      <a:pt x="21782" y="7709"/>
                      <a:pt x="21479" y="7797"/>
                      <a:pt x="21189" y="7861"/>
                    </a:cubicBezTo>
                    <a:cubicBezTo>
                      <a:pt x="21151" y="7876"/>
                      <a:pt x="21113" y="7895"/>
                      <a:pt x="21078" y="7895"/>
                    </a:cubicBezTo>
                    <a:cubicBezTo>
                      <a:pt x="21055" y="7895"/>
                      <a:pt x="21032" y="7886"/>
                      <a:pt x="21012" y="7861"/>
                    </a:cubicBezTo>
                    <a:cubicBezTo>
                      <a:pt x="20961" y="7810"/>
                      <a:pt x="21012" y="7747"/>
                      <a:pt x="21037" y="7684"/>
                    </a:cubicBezTo>
                    <a:cubicBezTo>
                      <a:pt x="21050" y="7646"/>
                      <a:pt x="21062" y="7608"/>
                      <a:pt x="21088" y="7570"/>
                    </a:cubicBezTo>
                    <a:cubicBezTo>
                      <a:pt x="21239" y="7191"/>
                      <a:pt x="21391" y="6825"/>
                      <a:pt x="21529" y="6446"/>
                    </a:cubicBezTo>
                    <a:cubicBezTo>
                      <a:pt x="21833" y="5651"/>
                      <a:pt x="22072" y="4843"/>
                      <a:pt x="22123" y="3997"/>
                    </a:cubicBezTo>
                    <a:cubicBezTo>
                      <a:pt x="22173" y="3378"/>
                      <a:pt x="22123" y="2785"/>
                      <a:pt x="21946" y="2204"/>
                    </a:cubicBezTo>
                    <a:cubicBezTo>
                      <a:pt x="21630" y="1105"/>
                      <a:pt x="20885" y="423"/>
                      <a:pt x="19800" y="120"/>
                    </a:cubicBezTo>
                    <a:cubicBezTo>
                      <a:pt x="19539" y="47"/>
                      <a:pt x="19270" y="0"/>
                      <a:pt x="1899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5"/>
              <p:cNvSpPr/>
              <p:nvPr/>
            </p:nvSpPr>
            <p:spPr>
              <a:xfrm>
                <a:off x="2974075" y="2859200"/>
                <a:ext cx="266450" cy="280300"/>
              </a:xfrm>
              <a:custGeom>
                <a:rect b="b" l="l" r="r" t="t"/>
                <a:pathLst>
                  <a:path extrusionOk="0" h="11212" w="10658">
                    <a:moveTo>
                      <a:pt x="5902" y="0"/>
                    </a:moveTo>
                    <a:cubicBezTo>
                      <a:pt x="5717" y="0"/>
                      <a:pt x="5525" y="46"/>
                      <a:pt x="5329" y="140"/>
                    </a:cubicBezTo>
                    <a:cubicBezTo>
                      <a:pt x="5014" y="279"/>
                      <a:pt x="4761" y="506"/>
                      <a:pt x="4559" y="784"/>
                    </a:cubicBezTo>
                    <a:cubicBezTo>
                      <a:pt x="4281" y="1150"/>
                      <a:pt x="4092" y="1554"/>
                      <a:pt x="3991" y="1983"/>
                    </a:cubicBezTo>
                    <a:cubicBezTo>
                      <a:pt x="3953" y="2110"/>
                      <a:pt x="3940" y="2223"/>
                      <a:pt x="3902" y="2337"/>
                    </a:cubicBezTo>
                    <a:cubicBezTo>
                      <a:pt x="3878" y="2443"/>
                      <a:pt x="3848" y="2491"/>
                      <a:pt x="3785" y="2491"/>
                    </a:cubicBezTo>
                    <a:cubicBezTo>
                      <a:pt x="3751" y="2491"/>
                      <a:pt x="3708" y="2477"/>
                      <a:pt x="3650" y="2451"/>
                    </a:cubicBezTo>
                    <a:cubicBezTo>
                      <a:pt x="3524" y="2400"/>
                      <a:pt x="3410" y="2350"/>
                      <a:pt x="3284" y="2299"/>
                    </a:cubicBezTo>
                    <a:cubicBezTo>
                      <a:pt x="3003" y="2191"/>
                      <a:pt x="2723" y="2129"/>
                      <a:pt x="2387" y="2129"/>
                    </a:cubicBezTo>
                    <a:cubicBezTo>
                      <a:pt x="2330" y="2129"/>
                      <a:pt x="2271" y="2131"/>
                      <a:pt x="2210" y="2135"/>
                    </a:cubicBezTo>
                    <a:cubicBezTo>
                      <a:pt x="2177" y="2135"/>
                      <a:pt x="2115" y="2129"/>
                      <a:pt x="2040" y="2129"/>
                    </a:cubicBezTo>
                    <a:cubicBezTo>
                      <a:pt x="2003" y="2129"/>
                      <a:pt x="1962" y="2131"/>
                      <a:pt x="1920" y="2135"/>
                    </a:cubicBezTo>
                    <a:cubicBezTo>
                      <a:pt x="1415" y="2185"/>
                      <a:pt x="973" y="2375"/>
                      <a:pt x="619" y="2741"/>
                    </a:cubicBezTo>
                    <a:cubicBezTo>
                      <a:pt x="51" y="3309"/>
                      <a:pt x="1" y="4168"/>
                      <a:pt x="455" y="4875"/>
                    </a:cubicBezTo>
                    <a:cubicBezTo>
                      <a:pt x="796" y="5393"/>
                      <a:pt x="1251" y="5797"/>
                      <a:pt x="1756" y="6138"/>
                    </a:cubicBezTo>
                    <a:cubicBezTo>
                      <a:pt x="2046" y="6327"/>
                      <a:pt x="2046" y="6340"/>
                      <a:pt x="1933" y="6681"/>
                    </a:cubicBezTo>
                    <a:cubicBezTo>
                      <a:pt x="1882" y="6845"/>
                      <a:pt x="1832" y="6996"/>
                      <a:pt x="1781" y="7148"/>
                    </a:cubicBezTo>
                    <a:cubicBezTo>
                      <a:pt x="1693" y="7388"/>
                      <a:pt x="1655" y="7640"/>
                      <a:pt x="1642" y="7893"/>
                    </a:cubicBezTo>
                    <a:cubicBezTo>
                      <a:pt x="1604" y="8411"/>
                      <a:pt x="1768" y="8852"/>
                      <a:pt x="2147" y="9219"/>
                    </a:cubicBezTo>
                    <a:cubicBezTo>
                      <a:pt x="2589" y="9610"/>
                      <a:pt x="3107" y="9799"/>
                      <a:pt x="3688" y="9850"/>
                    </a:cubicBezTo>
                    <a:cubicBezTo>
                      <a:pt x="3778" y="9858"/>
                      <a:pt x="3867" y="9862"/>
                      <a:pt x="3956" y="9862"/>
                    </a:cubicBezTo>
                    <a:cubicBezTo>
                      <a:pt x="4559" y="9862"/>
                      <a:pt x="5116" y="9679"/>
                      <a:pt x="5645" y="9370"/>
                    </a:cubicBezTo>
                    <a:cubicBezTo>
                      <a:pt x="5759" y="9307"/>
                      <a:pt x="5872" y="9244"/>
                      <a:pt x="5998" y="9181"/>
                    </a:cubicBezTo>
                    <a:cubicBezTo>
                      <a:pt x="6029" y="9168"/>
                      <a:pt x="6059" y="9161"/>
                      <a:pt x="6089" y="9161"/>
                    </a:cubicBezTo>
                    <a:cubicBezTo>
                      <a:pt x="6145" y="9161"/>
                      <a:pt x="6197" y="9186"/>
                      <a:pt x="6238" y="9244"/>
                    </a:cubicBezTo>
                    <a:cubicBezTo>
                      <a:pt x="6301" y="9332"/>
                      <a:pt x="6365" y="9446"/>
                      <a:pt x="6415" y="9547"/>
                    </a:cubicBezTo>
                    <a:cubicBezTo>
                      <a:pt x="6554" y="9787"/>
                      <a:pt x="6706" y="10027"/>
                      <a:pt x="6895" y="10241"/>
                    </a:cubicBezTo>
                    <a:cubicBezTo>
                      <a:pt x="7261" y="10671"/>
                      <a:pt x="7690" y="11012"/>
                      <a:pt x="8246" y="11151"/>
                    </a:cubicBezTo>
                    <a:cubicBezTo>
                      <a:pt x="8411" y="11192"/>
                      <a:pt x="8566" y="11212"/>
                      <a:pt x="8711" y="11212"/>
                    </a:cubicBezTo>
                    <a:cubicBezTo>
                      <a:pt x="9280" y="11212"/>
                      <a:pt x="9699" y="10903"/>
                      <a:pt x="9951" y="10330"/>
                    </a:cubicBezTo>
                    <a:cubicBezTo>
                      <a:pt x="10014" y="10191"/>
                      <a:pt x="10064" y="10052"/>
                      <a:pt x="10090" y="9913"/>
                    </a:cubicBezTo>
                    <a:cubicBezTo>
                      <a:pt x="10292" y="8979"/>
                      <a:pt x="10228" y="8082"/>
                      <a:pt x="9862" y="7198"/>
                    </a:cubicBezTo>
                    <a:cubicBezTo>
                      <a:pt x="9837" y="7110"/>
                      <a:pt x="9799" y="7034"/>
                      <a:pt x="9761" y="6958"/>
                    </a:cubicBezTo>
                    <a:cubicBezTo>
                      <a:pt x="9686" y="6820"/>
                      <a:pt x="9711" y="6706"/>
                      <a:pt x="9799" y="6580"/>
                    </a:cubicBezTo>
                    <a:cubicBezTo>
                      <a:pt x="9963" y="6365"/>
                      <a:pt x="10127" y="6150"/>
                      <a:pt x="10266" y="5936"/>
                    </a:cubicBezTo>
                    <a:cubicBezTo>
                      <a:pt x="10532" y="5519"/>
                      <a:pt x="10658" y="5064"/>
                      <a:pt x="10633" y="4572"/>
                    </a:cubicBezTo>
                    <a:cubicBezTo>
                      <a:pt x="10575" y="3628"/>
                      <a:pt x="9877" y="2988"/>
                      <a:pt x="8979" y="2988"/>
                    </a:cubicBezTo>
                    <a:cubicBezTo>
                      <a:pt x="8892" y="2988"/>
                      <a:pt x="8803" y="2994"/>
                      <a:pt x="8713" y="3006"/>
                    </a:cubicBezTo>
                    <a:cubicBezTo>
                      <a:pt x="8511" y="3031"/>
                      <a:pt x="8297" y="3069"/>
                      <a:pt x="8095" y="3107"/>
                    </a:cubicBezTo>
                    <a:cubicBezTo>
                      <a:pt x="8059" y="3112"/>
                      <a:pt x="8027" y="3114"/>
                      <a:pt x="7999" y="3114"/>
                    </a:cubicBezTo>
                    <a:cubicBezTo>
                      <a:pt x="7870" y="3114"/>
                      <a:pt x="7818" y="3061"/>
                      <a:pt x="7766" y="2905"/>
                    </a:cubicBezTo>
                    <a:cubicBezTo>
                      <a:pt x="7728" y="2804"/>
                      <a:pt x="7716" y="2703"/>
                      <a:pt x="7678" y="2602"/>
                    </a:cubicBezTo>
                    <a:cubicBezTo>
                      <a:pt x="7564" y="2198"/>
                      <a:pt x="7451" y="1794"/>
                      <a:pt x="7312" y="1403"/>
                    </a:cubicBezTo>
                    <a:cubicBezTo>
                      <a:pt x="7198" y="1062"/>
                      <a:pt x="7046" y="746"/>
                      <a:pt x="6807" y="468"/>
                    </a:cubicBezTo>
                    <a:cubicBezTo>
                      <a:pt x="6553" y="157"/>
                      <a:pt x="6241" y="0"/>
                      <a:pt x="590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5"/>
              <p:cNvSpPr/>
              <p:nvPr/>
            </p:nvSpPr>
            <p:spPr>
              <a:xfrm>
                <a:off x="3075400" y="2967575"/>
                <a:ext cx="67900" cy="63400"/>
              </a:xfrm>
              <a:custGeom>
                <a:rect b="b" l="l" r="r" t="t"/>
                <a:pathLst>
                  <a:path extrusionOk="0" h="2536" w="2716">
                    <a:moveTo>
                      <a:pt x="1356" y="0"/>
                    </a:moveTo>
                    <a:cubicBezTo>
                      <a:pt x="1141" y="0"/>
                      <a:pt x="933" y="64"/>
                      <a:pt x="746" y="186"/>
                    </a:cubicBezTo>
                    <a:cubicBezTo>
                      <a:pt x="430" y="401"/>
                      <a:pt x="203" y="679"/>
                      <a:pt x="89" y="1058"/>
                    </a:cubicBezTo>
                    <a:cubicBezTo>
                      <a:pt x="1" y="1361"/>
                      <a:pt x="39" y="1651"/>
                      <a:pt x="203" y="1904"/>
                    </a:cubicBezTo>
                    <a:cubicBezTo>
                      <a:pt x="455" y="2320"/>
                      <a:pt x="834" y="2510"/>
                      <a:pt x="1238" y="2535"/>
                    </a:cubicBezTo>
                    <a:cubicBezTo>
                      <a:pt x="1958" y="2535"/>
                      <a:pt x="2514" y="2093"/>
                      <a:pt x="2627" y="1487"/>
                    </a:cubicBezTo>
                    <a:cubicBezTo>
                      <a:pt x="2716" y="919"/>
                      <a:pt x="2299" y="262"/>
                      <a:pt x="1718" y="60"/>
                    </a:cubicBezTo>
                    <a:cubicBezTo>
                      <a:pt x="1597" y="20"/>
                      <a:pt x="1475" y="0"/>
                      <a:pt x="13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 name="Google Shape;63;p5"/>
            <p:cNvGrpSpPr/>
            <p:nvPr/>
          </p:nvGrpSpPr>
          <p:grpSpPr>
            <a:xfrm rot="-287877">
              <a:off x="1238938" y="4362752"/>
              <a:ext cx="1165867" cy="1017443"/>
              <a:chOff x="6464500" y="1660150"/>
              <a:chExt cx="913925" cy="797575"/>
            </a:xfrm>
          </p:grpSpPr>
          <p:sp>
            <p:nvSpPr>
              <p:cNvPr id="64" name="Google Shape;64;p5"/>
              <p:cNvSpPr/>
              <p:nvPr/>
            </p:nvSpPr>
            <p:spPr>
              <a:xfrm>
                <a:off x="6464500" y="1660150"/>
                <a:ext cx="913925" cy="797575"/>
              </a:xfrm>
              <a:custGeom>
                <a:rect b="b" l="l" r="r" t="t"/>
                <a:pathLst>
                  <a:path extrusionOk="0" h="31903" w="36557">
                    <a:moveTo>
                      <a:pt x="10915" y="1"/>
                    </a:moveTo>
                    <a:cubicBezTo>
                      <a:pt x="10263" y="1"/>
                      <a:pt x="9622" y="127"/>
                      <a:pt x="9004" y="410"/>
                    </a:cubicBezTo>
                    <a:cubicBezTo>
                      <a:pt x="8423" y="675"/>
                      <a:pt x="7956" y="1104"/>
                      <a:pt x="7527" y="1571"/>
                    </a:cubicBezTo>
                    <a:cubicBezTo>
                      <a:pt x="7148" y="1988"/>
                      <a:pt x="6845" y="2443"/>
                      <a:pt x="6580" y="2935"/>
                    </a:cubicBezTo>
                    <a:cubicBezTo>
                      <a:pt x="6251" y="3529"/>
                      <a:pt x="6062" y="4173"/>
                      <a:pt x="6100" y="4867"/>
                    </a:cubicBezTo>
                    <a:cubicBezTo>
                      <a:pt x="6112" y="5170"/>
                      <a:pt x="6138" y="5486"/>
                      <a:pt x="6201" y="5789"/>
                    </a:cubicBezTo>
                    <a:cubicBezTo>
                      <a:pt x="6403" y="6887"/>
                      <a:pt x="6693" y="7973"/>
                      <a:pt x="7009" y="9059"/>
                    </a:cubicBezTo>
                    <a:cubicBezTo>
                      <a:pt x="7299" y="10032"/>
                      <a:pt x="7590" y="11016"/>
                      <a:pt x="7867" y="11989"/>
                    </a:cubicBezTo>
                    <a:cubicBezTo>
                      <a:pt x="7905" y="12115"/>
                      <a:pt x="7956" y="12241"/>
                      <a:pt x="7931" y="12405"/>
                    </a:cubicBezTo>
                    <a:cubicBezTo>
                      <a:pt x="7792" y="12317"/>
                      <a:pt x="7703" y="12216"/>
                      <a:pt x="7602" y="12128"/>
                    </a:cubicBezTo>
                    <a:cubicBezTo>
                      <a:pt x="7173" y="11673"/>
                      <a:pt x="6718" y="11256"/>
                      <a:pt x="6239" y="10865"/>
                    </a:cubicBezTo>
                    <a:cubicBezTo>
                      <a:pt x="5822" y="10549"/>
                      <a:pt x="5367" y="10259"/>
                      <a:pt x="4887" y="10044"/>
                    </a:cubicBezTo>
                    <a:cubicBezTo>
                      <a:pt x="4566" y="9904"/>
                      <a:pt x="4253" y="9837"/>
                      <a:pt x="3947" y="9837"/>
                    </a:cubicBezTo>
                    <a:cubicBezTo>
                      <a:pt x="3483" y="9837"/>
                      <a:pt x="3036" y="9990"/>
                      <a:pt x="2602" y="10271"/>
                    </a:cubicBezTo>
                    <a:cubicBezTo>
                      <a:pt x="2185" y="10549"/>
                      <a:pt x="1844" y="10903"/>
                      <a:pt x="1567" y="11307"/>
                    </a:cubicBezTo>
                    <a:cubicBezTo>
                      <a:pt x="380" y="12961"/>
                      <a:pt x="1" y="14792"/>
                      <a:pt x="316" y="16787"/>
                    </a:cubicBezTo>
                    <a:cubicBezTo>
                      <a:pt x="430" y="17532"/>
                      <a:pt x="721" y="18226"/>
                      <a:pt x="1087" y="18883"/>
                    </a:cubicBezTo>
                    <a:cubicBezTo>
                      <a:pt x="1327" y="19338"/>
                      <a:pt x="1604" y="19780"/>
                      <a:pt x="1908" y="20196"/>
                    </a:cubicBezTo>
                    <a:cubicBezTo>
                      <a:pt x="2413" y="20916"/>
                      <a:pt x="2918" y="21636"/>
                      <a:pt x="3486" y="22305"/>
                    </a:cubicBezTo>
                    <a:cubicBezTo>
                      <a:pt x="4193" y="23164"/>
                      <a:pt x="4925" y="23997"/>
                      <a:pt x="5746" y="24742"/>
                    </a:cubicBezTo>
                    <a:cubicBezTo>
                      <a:pt x="6289" y="25247"/>
                      <a:pt x="6845" y="25714"/>
                      <a:pt x="7375" y="26232"/>
                    </a:cubicBezTo>
                    <a:cubicBezTo>
                      <a:pt x="7817" y="26661"/>
                      <a:pt x="8259" y="27091"/>
                      <a:pt x="8713" y="27520"/>
                    </a:cubicBezTo>
                    <a:cubicBezTo>
                      <a:pt x="9320" y="28075"/>
                      <a:pt x="9951" y="28618"/>
                      <a:pt x="10633" y="29086"/>
                    </a:cubicBezTo>
                    <a:cubicBezTo>
                      <a:pt x="10822" y="29212"/>
                      <a:pt x="10999" y="29363"/>
                      <a:pt x="11201" y="29502"/>
                    </a:cubicBezTo>
                    <a:cubicBezTo>
                      <a:pt x="12211" y="30197"/>
                      <a:pt x="13322" y="30651"/>
                      <a:pt x="14509" y="30954"/>
                    </a:cubicBezTo>
                    <a:cubicBezTo>
                      <a:pt x="15343" y="31169"/>
                      <a:pt x="16189" y="31396"/>
                      <a:pt x="17022" y="31624"/>
                    </a:cubicBezTo>
                    <a:cubicBezTo>
                      <a:pt x="17685" y="31809"/>
                      <a:pt x="18348" y="31902"/>
                      <a:pt x="19024" y="31902"/>
                    </a:cubicBezTo>
                    <a:cubicBezTo>
                      <a:pt x="19314" y="31902"/>
                      <a:pt x="19606" y="31885"/>
                      <a:pt x="19901" y="31851"/>
                    </a:cubicBezTo>
                    <a:cubicBezTo>
                      <a:pt x="20709" y="31750"/>
                      <a:pt x="21543" y="31699"/>
                      <a:pt x="22363" y="31624"/>
                    </a:cubicBezTo>
                    <a:cubicBezTo>
                      <a:pt x="23361" y="31535"/>
                      <a:pt x="24346" y="31409"/>
                      <a:pt x="25318" y="31182"/>
                    </a:cubicBezTo>
                    <a:cubicBezTo>
                      <a:pt x="25697" y="31093"/>
                      <a:pt x="26088" y="30980"/>
                      <a:pt x="26454" y="30803"/>
                    </a:cubicBezTo>
                    <a:cubicBezTo>
                      <a:pt x="26619" y="30727"/>
                      <a:pt x="26783" y="30677"/>
                      <a:pt x="26960" y="30626"/>
                    </a:cubicBezTo>
                    <a:cubicBezTo>
                      <a:pt x="28993" y="30096"/>
                      <a:pt x="30823" y="29174"/>
                      <a:pt x="32478" y="27886"/>
                    </a:cubicBezTo>
                    <a:cubicBezTo>
                      <a:pt x="33450" y="27128"/>
                      <a:pt x="34397" y="26333"/>
                      <a:pt x="35256" y="25424"/>
                    </a:cubicBezTo>
                    <a:cubicBezTo>
                      <a:pt x="35546" y="25121"/>
                      <a:pt x="35798" y="24805"/>
                      <a:pt x="36013" y="24452"/>
                    </a:cubicBezTo>
                    <a:cubicBezTo>
                      <a:pt x="36165" y="24186"/>
                      <a:pt x="36278" y="23921"/>
                      <a:pt x="36341" y="23631"/>
                    </a:cubicBezTo>
                    <a:cubicBezTo>
                      <a:pt x="36556" y="22709"/>
                      <a:pt x="36114" y="21876"/>
                      <a:pt x="35243" y="21522"/>
                    </a:cubicBezTo>
                    <a:cubicBezTo>
                      <a:pt x="34915" y="21383"/>
                      <a:pt x="34586" y="21307"/>
                      <a:pt x="34233" y="21257"/>
                    </a:cubicBezTo>
                    <a:cubicBezTo>
                      <a:pt x="33946" y="21221"/>
                      <a:pt x="33660" y="21208"/>
                      <a:pt x="33373" y="21208"/>
                    </a:cubicBezTo>
                    <a:cubicBezTo>
                      <a:pt x="33054" y="21208"/>
                      <a:pt x="32734" y="21224"/>
                      <a:pt x="32414" y="21244"/>
                    </a:cubicBezTo>
                    <a:cubicBezTo>
                      <a:pt x="30924" y="21358"/>
                      <a:pt x="29434" y="21535"/>
                      <a:pt x="27970" y="21876"/>
                    </a:cubicBezTo>
                    <a:cubicBezTo>
                      <a:pt x="27912" y="21892"/>
                      <a:pt x="27850" y="21924"/>
                      <a:pt x="27778" y="21924"/>
                    </a:cubicBezTo>
                    <a:cubicBezTo>
                      <a:pt x="27740" y="21924"/>
                      <a:pt x="27698" y="21915"/>
                      <a:pt x="27654" y="21888"/>
                    </a:cubicBezTo>
                    <a:cubicBezTo>
                      <a:pt x="27919" y="21573"/>
                      <a:pt x="28172" y="21270"/>
                      <a:pt x="28450" y="20979"/>
                    </a:cubicBezTo>
                    <a:cubicBezTo>
                      <a:pt x="28967" y="20424"/>
                      <a:pt x="29548" y="19931"/>
                      <a:pt x="30116" y="19413"/>
                    </a:cubicBezTo>
                    <a:cubicBezTo>
                      <a:pt x="30861" y="18744"/>
                      <a:pt x="31581" y="18050"/>
                      <a:pt x="32238" y="17279"/>
                    </a:cubicBezTo>
                    <a:cubicBezTo>
                      <a:pt x="32541" y="16926"/>
                      <a:pt x="32831" y="16560"/>
                      <a:pt x="33096" y="16181"/>
                    </a:cubicBezTo>
                    <a:cubicBezTo>
                      <a:pt x="33740" y="15221"/>
                      <a:pt x="34283" y="14211"/>
                      <a:pt x="34725" y="13150"/>
                    </a:cubicBezTo>
                    <a:cubicBezTo>
                      <a:pt x="34877" y="12772"/>
                      <a:pt x="35016" y="12405"/>
                      <a:pt x="35079" y="12001"/>
                    </a:cubicBezTo>
                    <a:cubicBezTo>
                      <a:pt x="35129" y="11711"/>
                      <a:pt x="35129" y="11408"/>
                      <a:pt x="35053" y="11117"/>
                    </a:cubicBezTo>
                    <a:cubicBezTo>
                      <a:pt x="34889" y="10574"/>
                      <a:pt x="34548" y="10196"/>
                      <a:pt x="33993" y="10032"/>
                    </a:cubicBezTo>
                    <a:cubicBezTo>
                      <a:pt x="33755" y="9962"/>
                      <a:pt x="33516" y="9931"/>
                      <a:pt x="33275" y="9931"/>
                    </a:cubicBezTo>
                    <a:cubicBezTo>
                      <a:pt x="33120" y="9931"/>
                      <a:pt x="32964" y="9944"/>
                      <a:pt x="32806" y="9968"/>
                    </a:cubicBezTo>
                    <a:cubicBezTo>
                      <a:pt x="31808" y="10120"/>
                      <a:pt x="30874" y="10436"/>
                      <a:pt x="29990" y="10903"/>
                    </a:cubicBezTo>
                    <a:cubicBezTo>
                      <a:pt x="29081" y="11370"/>
                      <a:pt x="28248" y="11963"/>
                      <a:pt x="27439" y="12582"/>
                    </a:cubicBezTo>
                    <a:cubicBezTo>
                      <a:pt x="26000" y="13693"/>
                      <a:pt x="24624" y="14855"/>
                      <a:pt x="23235" y="16017"/>
                    </a:cubicBezTo>
                    <a:cubicBezTo>
                      <a:pt x="23108" y="16130"/>
                      <a:pt x="22982" y="16231"/>
                      <a:pt x="22843" y="16345"/>
                    </a:cubicBezTo>
                    <a:cubicBezTo>
                      <a:pt x="22755" y="16244"/>
                      <a:pt x="22818" y="16156"/>
                      <a:pt x="22843" y="16080"/>
                    </a:cubicBezTo>
                    <a:cubicBezTo>
                      <a:pt x="23096" y="15171"/>
                      <a:pt x="23348" y="14262"/>
                      <a:pt x="23588" y="13365"/>
                    </a:cubicBezTo>
                    <a:cubicBezTo>
                      <a:pt x="23992" y="11888"/>
                      <a:pt x="24295" y="10398"/>
                      <a:pt x="24510" y="8882"/>
                    </a:cubicBezTo>
                    <a:cubicBezTo>
                      <a:pt x="24611" y="8163"/>
                      <a:pt x="24674" y="7443"/>
                      <a:pt x="24687" y="6723"/>
                    </a:cubicBezTo>
                    <a:cubicBezTo>
                      <a:pt x="24699" y="6168"/>
                      <a:pt x="24674" y="5612"/>
                      <a:pt x="24560" y="5069"/>
                    </a:cubicBezTo>
                    <a:cubicBezTo>
                      <a:pt x="24447" y="4463"/>
                      <a:pt x="24232" y="3895"/>
                      <a:pt x="23778" y="3453"/>
                    </a:cubicBezTo>
                    <a:cubicBezTo>
                      <a:pt x="23441" y="3126"/>
                      <a:pt x="23055" y="2957"/>
                      <a:pt x="22613" y="2957"/>
                    </a:cubicBezTo>
                    <a:cubicBezTo>
                      <a:pt x="22508" y="2957"/>
                      <a:pt x="22399" y="2966"/>
                      <a:pt x="22288" y="2986"/>
                    </a:cubicBezTo>
                    <a:cubicBezTo>
                      <a:pt x="21947" y="3049"/>
                      <a:pt x="21644" y="3188"/>
                      <a:pt x="21353" y="3364"/>
                    </a:cubicBezTo>
                    <a:cubicBezTo>
                      <a:pt x="20810" y="3693"/>
                      <a:pt x="20343" y="4122"/>
                      <a:pt x="19926" y="4602"/>
                    </a:cubicBezTo>
                    <a:cubicBezTo>
                      <a:pt x="19383" y="5221"/>
                      <a:pt x="19005" y="5940"/>
                      <a:pt x="18664" y="6673"/>
                    </a:cubicBezTo>
                    <a:cubicBezTo>
                      <a:pt x="17956" y="8163"/>
                      <a:pt x="17363" y="9691"/>
                      <a:pt x="16858" y="11244"/>
                    </a:cubicBezTo>
                    <a:cubicBezTo>
                      <a:pt x="16845" y="11307"/>
                      <a:pt x="16833" y="11370"/>
                      <a:pt x="16757" y="11395"/>
                    </a:cubicBezTo>
                    <a:cubicBezTo>
                      <a:pt x="16681" y="11319"/>
                      <a:pt x="16719" y="11231"/>
                      <a:pt x="16719" y="11143"/>
                    </a:cubicBezTo>
                    <a:cubicBezTo>
                      <a:pt x="16669" y="10208"/>
                      <a:pt x="16618" y="9287"/>
                      <a:pt x="16479" y="8365"/>
                    </a:cubicBezTo>
                    <a:cubicBezTo>
                      <a:pt x="16328" y="7355"/>
                      <a:pt x="16138" y="6357"/>
                      <a:pt x="15860" y="5372"/>
                    </a:cubicBezTo>
                    <a:cubicBezTo>
                      <a:pt x="15608" y="4488"/>
                      <a:pt x="15317" y="3617"/>
                      <a:pt x="14951" y="2784"/>
                    </a:cubicBezTo>
                    <a:cubicBezTo>
                      <a:pt x="14762" y="2380"/>
                      <a:pt x="14547" y="1988"/>
                      <a:pt x="14295" y="1635"/>
                    </a:cubicBezTo>
                    <a:cubicBezTo>
                      <a:pt x="13689" y="789"/>
                      <a:pt x="12893" y="246"/>
                      <a:pt x="11845" y="81"/>
                    </a:cubicBezTo>
                    <a:cubicBezTo>
                      <a:pt x="11533" y="29"/>
                      <a:pt x="11223" y="1"/>
                      <a:pt x="109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5"/>
              <p:cNvSpPr/>
              <p:nvPr/>
            </p:nvSpPr>
            <p:spPr>
              <a:xfrm>
                <a:off x="6862900" y="2203150"/>
                <a:ext cx="117450" cy="119350"/>
              </a:xfrm>
              <a:custGeom>
                <a:rect b="b" l="l" r="r" t="t"/>
                <a:pathLst>
                  <a:path extrusionOk="0" h="4774" w="4698">
                    <a:moveTo>
                      <a:pt x="4230" y="1"/>
                    </a:moveTo>
                    <a:cubicBezTo>
                      <a:pt x="4167" y="1"/>
                      <a:pt x="4104" y="10"/>
                      <a:pt x="4041" y="29"/>
                    </a:cubicBezTo>
                    <a:cubicBezTo>
                      <a:pt x="3889" y="80"/>
                      <a:pt x="3738" y="156"/>
                      <a:pt x="3599" y="257"/>
                    </a:cubicBezTo>
                    <a:cubicBezTo>
                      <a:pt x="3397" y="396"/>
                      <a:pt x="3207" y="547"/>
                      <a:pt x="3018" y="711"/>
                    </a:cubicBezTo>
                    <a:cubicBezTo>
                      <a:pt x="2324" y="1317"/>
                      <a:pt x="1629" y="1923"/>
                      <a:pt x="998" y="2593"/>
                    </a:cubicBezTo>
                    <a:cubicBezTo>
                      <a:pt x="758" y="2858"/>
                      <a:pt x="518" y="3123"/>
                      <a:pt x="316" y="3426"/>
                    </a:cubicBezTo>
                    <a:cubicBezTo>
                      <a:pt x="215" y="3565"/>
                      <a:pt x="139" y="3716"/>
                      <a:pt x="76" y="3868"/>
                    </a:cubicBezTo>
                    <a:cubicBezTo>
                      <a:pt x="25" y="4007"/>
                      <a:pt x="0" y="4158"/>
                      <a:pt x="25" y="4310"/>
                    </a:cubicBezTo>
                    <a:cubicBezTo>
                      <a:pt x="63" y="4537"/>
                      <a:pt x="240" y="4727"/>
                      <a:pt x="429" y="4764"/>
                    </a:cubicBezTo>
                    <a:cubicBezTo>
                      <a:pt x="473" y="4770"/>
                      <a:pt x="516" y="4773"/>
                      <a:pt x="558" y="4773"/>
                    </a:cubicBezTo>
                    <a:cubicBezTo>
                      <a:pt x="699" y="4773"/>
                      <a:pt x="831" y="4738"/>
                      <a:pt x="947" y="4651"/>
                    </a:cubicBezTo>
                    <a:cubicBezTo>
                      <a:pt x="1073" y="4562"/>
                      <a:pt x="1212" y="4474"/>
                      <a:pt x="1326" y="4373"/>
                    </a:cubicBezTo>
                    <a:cubicBezTo>
                      <a:pt x="2210" y="3679"/>
                      <a:pt x="3031" y="2921"/>
                      <a:pt x="3776" y="2075"/>
                    </a:cubicBezTo>
                    <a:cubicBezTo>
                      <a:pt x="3965" y="1848"/>
                      <a:pt x="4154" y="1608"/>
                      <a:pt x="4319" y="1368"/>
                    </a:cubicBezTo>
                    <a:cubicBezTo>
                      <a:pt x="4445" y="1153"/>
                      <a:pt x="4571" y="938"/>
                      <a:pt x="4647" y="699"/>
                    </a:cubicBezTo>
                    <a:cubicBezTo>
                      <a:pt x="4685" y="598"/>
                      <a:pt x="4697" y="484"/>
                      <a:pt x="4685" y="370"/>
                    </a:cubicBezTo>
                    <a:cubicBezTo>
                      <a:pt x="4672" y="206"/>
                      <a:pt x="4584" y="80"/>
                      <a:pt x="4420" y="29"/>
                    </a:cubicBezTo>
                    <a:cubicBezTo>
                      <a:pt x="4356" y="10"/>
                      <a:pt x="4293" y="1"/>
                      <a:pt x="42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5"/>
              <p:cNvSpPr/>
              <p:nvPr/>
            </p:nvSpPr>
            <p:spPr>
              <a:xfrm>
                <a:off x="6778925" y="2148925"/>
                <a:ext cx="66625" cy="151800"/>
              </a:xfrm>
              <a:custGeom>
                <a:rect b="b" l="l" r="r" t="t"/>
                <a:pathLst>
                  <a:path extrusionOk="0" h="6072" w="2665">
                    <a:moveTo>
                      <a:pt x="672" y="1"/>
                    </a:moveTo>
                    <a:cubicBezTo>
                      <a:pt x="533" y="1"/>
                      <a:pt x="403" y="71"/>
                      <a:pt x="291" y="191"/>
                    </a:cubicBezTo>
                    <a:cubicBezTo>
                      <a:pt x="253" y="229"/>
                      <a:pt x="228" y="279"/>
                      <a:pt x="215" y="292"/>
                    </a:cubicBezTo>
                    <a:cubicBezTo>
                      <a:pt x="152" y="393"/>
                      <a:pt x="114" y="468"/>
                      <a:pt x="89" y="557"/>
                    </a:cubicBezTo>
                    <a:cubicBezTo>
                      <a:pt x="13" y="797"/>
                      <a:pt x="0" y="1049"/>
                      <a:pt x="26" y="1302"/>
                    </a:cubicBezTo>
                    <a:cubicBezTo>
                      <a:pt x="76" y="1883"/>
                      <a:pt x="202" y="2451"/>
                      <a:pt x="404" y="2994"/>
                    </a:cubicBezTo>
                    <a:cubicBezTo>
                      <a:pt x="594" y="3524"/>
                      <a:pt x="808" y="4042"/>
                      <a:pt x="1061" y="4547"/>
                    </a:cubicBezTo>
                    <a:cubicBezTo>
                      <a:pt x="1187" y="4800"/>
                      <a:pt x="1314" y="5052"/>
                      <a:pt x="1427" y="5317"/>
                    </a:cubicBezTo>
                    <a:cubicBezTo>
                      <a:pt x="1465" y="5418"/>
                      <a:pt x="1516" y="5519"/>
                      <a:pt x="1566" y="5608"/>
                    </a:cubicBezTo>
                    <a:cubicBezTo>
                      <a:pt x="1667" y="5797"/>
                      <a:pt x="1806" y="5936"/>
                      <a:pt x="1995" y="6024"/>
                    </a:cubicBezTo>
                    <a:cubicBezTo>
                      <a:pt x="2065" y="6056"/>
                      <a:pt x="2138" y="6072"/>
                      <a:pt x="2208" y="6072"/>
                    </a:cubicBezTo>
                    <a:cubicBezTo>
                      <a:pt x="2392" y="6072"/>
                      <a:pt x="2559" y="5962"/>
                      <a:pt x="2614" y="5734"/>
                    </a:cubicBezTo>
                    <a:cubicBezTo>
                      <a:pt x="2652" y="5582"/>
                      <a:pt x="2665" y="5431"/>
                      <a:pt x="2652" y="5279"/>
                    </a:cubicBezTo>
                    <a:cubicBezTo>
                      <a:pt x="2639" y="5115"/>
                      <a:pt x="2602" y="4951"/>
                      <a:pt x="2564" y="4787"/>
                    </a:cubicBezTo>
                    <a:cubicBezTo>
                      <a:pt x="2336" y="3840"/>
                      <a:pt x="2071" y="2905"/>
                      <a:pt x="1806" y="1971"/>
                    </a:cubicBezTo>
                    <a:cubicBezTo>
                      <a:pt x="1730" y="1719"/>
                      <a:pt x="1655" y="1479"/>
                      <a:pt x="1566" y="1226"/>
                    </a:cubicBezTo>
                    <a:cubicBezTo>
                      <a:pt x="1490" y="974"/>
                      <a:pt x="1389" y="721"/>
                      <a:pt x="1263" y="494"/>
                    </a:cubicBezTo>
                    <a:cubicBezTo>
                      <a:pt x="1213" y="380"/>
                      <a:pt x="1137" y="279"/>
                      <a:pt x="1061" y="191"/>
                    </a:cubicBezTo>
                    <a:cubicBezTo>
                      <a:pt x="929" y="59"/>
                      <a:pt x="797" y="1"/>
                      <a:pt x="67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5"/>
              <p:cNvSpPr/>
              <p:nvPr/>
            </p:nvSpPr>
            <p:spPr>
              <a:xfrm>
                <a:off x="6645700" y="2205775"/>
                <a:ext cx="137975" cy="101425"/>
              </a:xfrm>
              <a:custGeom>
                <a:rect b="b" l="l" r="r" t="t"/>
                <a:pathLst>
                  <a:path extrusionOk="0" h="4057" w="5519">
                    <a:moveTo>
                      <a:pt x="455" y="0"/>
                    </a:moveTo>
                    <a:cubicBezTo>
                      <a:pt x="253" y="13"/>
                      <a:pt x="39" y="190"/>
                      <a:pt x="13" y="392"/>
                    </a:cubicBezTo>
                    <a:cubicBezTo>
                      <a:pt x="1" y="455"/>
                      <a:pt x="1" y="518"/>
                      <a:pt x="26" y="568"/>
                    </a:cubicBezTo>
                    <a:cubicBezTo>
                      <a:pt x="51" y="631"/>
                      <a:pt x="77" y="695"/>
                      <a:pt x="114" y="745"/>
                    </a:cubicBezTo>
                    <a:cubicBezTo>
                      <a:pt x="165" y="821"/>
                      <a:pt x="228" y="897"/>
                      <a:pt x="291" y="960"/>
                    </a:cubicBezTo>
                    <a:cubicBezTo>
                      <a:pt x="632" y="1351"/>
                      <a:pt x="1024" y="1680"/>
                      <a:pt x="1440" y="1983"/>
                    </a:cubicBezTo>
                    <a:cubicBezTo>
                      <a:pt x="2198" y="2551"/>
                      <a:pt x="2993" y="3081"/>
                      <a:pt x="3814" y="3548"/>
                    </a:cubicBezTo>
                    <a:cubicBezTo>
                      <a:pt x="4054" y="3687"/>
                      <a:pt x="4307" y="3839"/>
                      <a:pt x="4572" y="3927"/>
                    </a:cubicBezTo>
                    <a:cubicBezTo>
                      <a:pt x="4648" y="3952"/>
                      <a:pt x="4723" y="3978"/>
                      <a:pt x="4799" y="4003"/>
                    </a:cubicBezTo>
                    <a:cubicBezTo>
                      <a:pt x="4882" y="4034"/>
                      <a:pt x="4965" y="4057"/>
                      <a:pt x="5055" y="4057"/>
                    </a:cubicBezTo>
                    <a:cubicBezTo>
                      <a:pt x="5075" y="4057"/>
                      <a:pt x="5095" y="4056"/>
                      <a:pt x="5115" y="4053"/>
                    </a:cubicBezTo>
                    <a:cubicBezTo>
                      <a:pt x="5392" y="4041"/>
                      <a:pt x="5519" y="3801"/>
                      <a:pt x="5392" y="3561"/>
                    </a:cubicBezTo>
                    <a:cubicBezTo>
                      <a:pt x="5367" y="3523"/>
                      <a:pt x="5342" y="3498"/>
                      <a:pt x="5317" y="3460"/>
                    </a:cubicBezTo>
                    <a:cubicBezTo>
                      <a:pt x="5266" y="3409"/>
                      <a:pt x="5216" y="3359"/>
                      <a:pt x="5165" y="3296"/>
                    </a:cubicBezTo>
                    <a:cubicBezTo>
                      <a:pt x="5001" y="3119"/>
                      <a:pt x="4799" y="2955"/>
                      <a:pt x="4622" y="2803"/>
                    </a:cubicBezTo>
                    <a:cubicBezTo>
                      <a:pt x="4105" y="2349"/>
                      <a:pt x="3587" y="1894"/>
                      <a:pt x="3031" y="1490"/>
                    </a:cubicBezTo>
                    <a:cubicBezTo>
                      <a:pt x="2488" y="1086"/>
                      <a:pt x="1945" y="695"/>
                      <a:pt x="1364" y="354"/>
                    </a:cubicBezTo>
                    <a:cubicBezTo>
                      <a:pt x="1162" y="240"/>
                      <a:pt x="948" y="126"/>
                      <a:pt x="720" y="51"/>
                    </a:cubicBezTo>
                    <a:cubicBezTo>
                      <a:pt x="632" y="25"/>
                      <a:pt x="544" y="0"/>
                      <a:pt x="4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5"/>
              <p:cNvSpPr/>
              <p:nvPr/>
            </p:nvSpPr>
            <p:spPr>
              <a:xfrm>
                <a:off x="6896350" y="2317825"/>
                <a:ext cx="148075" cy="40225"/>
              </a:xfrm>
              <a:custGeom>
                <a:rect b="b" l="l" r="r" t="t"/>
                <a:pathLst>
                  <a:path extrusionOk="0" h="1609" w="5923">
                    <a:moveTo>
                      <a:pt x="3928" y="1"/>
                    </a:moveTo>
                    <a:cubicBezTo>
                      <a:pt x="3107" y="26"/>
                      <a:pt x="2273" y="89"/>
                      <a:pt x="1465" y="253"/>
                    </a:cubicBezTo>
                    <a:cubicBezTo>
                      <a:pt x="1213" y="304"/>
                      <a:pt x="973" y="367"/>
                      <a:pt x="746" y="455"/>
                    </a:cubicBezTo>
                    <a:cubicBezTo>
                      <a:pt x="581" y="506"/>
                      <a:pt x="443" y="582"/>
                      <a:pt x="316" y="683"/>
                    </a:cubicBezTo>
                    <a:cubicBezTo>
                      <a:pt x="1" y="935"/>
                      <a:pt x="39" y="1352"/>
                      <a:pt x="392" y="1541"/>
                    </a:cubicBezTo>
                    <a:cubicBezTo>
                      <a:pt x="468" y="1579"/>
                      <a:pt x="556" y="1604"/>
                      <a:pt x="632" y="1604"/>
                    </a:cubicBezTo>
                    <a:lnTo>
                      <a:pt x="834" y="1604"/>
                    </a:lnTo>
                    <a:cubicBezTo>
                      <a:pt x="992" y="1598"/>
                      <a:pt x="1150" y="1595"/>
                      <a:pt x="1308" y="1595"/>
                    </a:cubicBezTo>
                    <a:cubicBezTo>
                      <a:pt x="1465" y="1595"/>
                      <a:pt x="1623" y="1598"/>
                      <a:pt x="1781" y="1604"/>
                    </a:cubicBezTo>
                    <a:cubicBezTo>
                      <a:pt x="1889" y="1607"/>
                      <a:pt x="1997" y="1609"/>
                      <a:pt x="2104" y="1609"/>
                    </a:cubicBezTo>
                    <a:cubicBezTo>
                      <a:pt x="2476" y="1609"/>
                      <a:pt x="2846" y="1590"/>
                      <a:pt x="3208" y="1541"/>
                    </a:cubicBezTo>
                    <a:cubicBezTo>
                      <a:pt x="3675" y="1478"/>
                      <a:pt x="4142" y="1377"/>
                      <a:pt x="4597" y="1276"/>
                    </a:cubicBezTo>
                    <a:cubicBezTo>
                      <a:pt x="4849" y="1213"/>
                      <a:pt x="5102" y="1137"/>
                      <a:pt x="5342" y="1049"/>
                    </a:cubicBezTo>
                    <a:cubicBezTo>
                      <a:pt x="5430" y="1011"/>
                      <a:pt x="5519" y="973"/>
                      <a:pt x="5594" y="935"/>
                    </a:cubicBezTo>
                    <a:cubicBezTo>
                      <a:pt x="5695" y="897"/>
                      <a:pt x="5771" y="834"/>
                      <a:pt x="5834" y="746"/>
                    </a:cubicBezTo>
                    <a:cubicBezTo>
                      <a:pt x="5923" y="619"/>
                      <a:pt x="5923" y="493"/>
                      <a:pt x="5847" y="367"/>
                    </a:cubicBezTo>
                    <a:cubicBezTo>
                      <a:pt x="5796" y="291"/>
                      <a:pt x="5733" y="228"/>
                      <a:pt x="5645" y="190"/>
                    </a:cubicBezTo>
                    <a:cubicBezTo>
                      <a:pt x="5544" y="114"/>
                      <a:pt x="5418" y="89"/>
                      <a:pt x="5279" y="64"/>
                    </a:cubicBezTo>
                    <a:cubicBezTo>
                      <a:pt x="5102" y="26"/>
                      <a:pt x="4913" y="13"/>
                      <a:pt x="47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 name="Google Shape;69;p5"/>
            <p:cNvGrpSpPr/>
            <p:nvPr/>
          </p:nvGrpSpPr>
          <p:grpSpPr>
            <a:xfrm>
              <a:off x="-143699" y="4177371"/>
              <a:ext cx="1242808" cy="849062"/>
              <a:chOff x="739510" y="3955775"/>
              <a:chExt cx="955345" cy="652723"/>
            </a:xfrm>
          </p:grpSpPr>
          <p:sp>
            <p:nvSpPr>
              <p:cNvPr id="70" name="Google Shape;70;p5"/>
              <p:cNvSpPr/>
              <p:nvPr/>
            </p:nvSpPr>
            <p:spPr>
              <a:xfrm>
                <a:off x="792416" y="4454676"/>
                <a:ext cx="304556" cy="153821"/>
              </a:xfrm>
              <a:custGeom>
                <a:rect b="b" l="l" r="r" t="t"/>
                <a:pathLst>
                  <a:path extrusionOk="0" h="3489" w="6908">
                    <a:moveTo>
                      <a:pt x="2432" y="1"/>
                    </a:moveTo>
                    <a:cubicBezTo>
                      <a:pt x="2358" y="1"/>
                      <a:pt x="2284" y="2"/>
                      <a:pt x="2210" y="4"/>
                    </a:cubicBezTo>
                    <a:lnTo>
                      <a:pt x="1730" y="4"/>
                    </a:lnTo>
                    <a:cubicBezTo>
                      <a:pt x="1440" y="4"/>
                      <a:pt x="1137" y="42"/>
                      <a:pt x="846" y="92"/>
                    </a:cubicBezTo>
                    <a:cubicBezTo>
                      <a:pt x="695" y="117"/>
                      <a:pt x="556" y="168"/>
                      <a:pt x="417" y="231"/>
                    </a:cubicBezTo>
                    <a:cubicBezTo>
                      <a:pt x="215" y="345"/>
                      <a:pt x="76" y="522"/>
                      <a:pt x="26" y="761"/>
                    </a:cubicBezTo>
                    <a:cubicBezTo>
                      <a:pt x="0" y="964"/>
                      <a:pt x="0" y="1178"/>
                      <a:pt x="26" y="1380"/>
                    </a:cubicBezTo>
                    <a:cubicBezTo>
                      <a:pt x="76" y="1746"/>
                      <a:pt x="202" y="2062"/>
                      <a:pt x="379" y="2378"/>
                    </a:cubicBezTo>
                    <a:cubicBezTo>
                      <a:pt x="505" y="2592"/>
                      <a:pt x="695" y="2769"/>
                      <a:pt x="922" y="2883"/>
                    </a:cubicBezTo>
                    <a:cubicBezTo>
                      <a:pt x="1086" y="2971"/>
                      <a:pt x="1263" y="3047"/>
                      <a:pt x="1453" y="3110"/>
                    </a:cubicBezTo>
                    <a:cubicBezTo>
                      <a:pt x="1591" y="3148"/>
                      <a:pt x="1718" y="3186"/>
                      <a:pt x="1844" y="3236"/>
                    </a:cubicBezTo>
                    <a:cubicBezTo>
                      <a:pt x="2185" y="3337"/>
                      <a:pt x="2526" y="3413"/>
                      <a:pt x="2867" y="3464"/>
                    </a:cubicBezTo>
                    <a:cubicBezTo>
                      <a:pt x="3006" y="3476"/>
                      <a:pt x="3157" y="3476"/>
                      <a:pt x="3296" y="3489"/>
                    </a:cubicBezTo>
                    <a:cubicBezTo>
                      <a:pt x="3384" y="3476"/>
                      <a:pt x="3476" y="3476"/>
                      <a:pt x="3569" y="3476"/>
                    </a:cubicBezTo>
                    <a:cubicBezTo>
                      <a:pt x="3662" y="3476"/>
                      <a:pt x="3757" y="3476"/>
                      <a:pt x="3852" y="3464"/>
                    </a:cubicBezTo>
                    <a:cubicBezTo>
                      <a:pt x="3953" y="3451"/>
                      <a:pt x="4066" y="3438"/>
                      <a:pt x="4167" y="3438"/>
                    </a:cubicBezTo>
                    <a:cubicBezTo>
                      <a:pt x="4306" y="3426"/>
                      <a:pt x="4432" y="3413"/>
                      <a:pt x="4559" y="3401"/>
                    </a:cubicBezTo>
                    <a:cubicBezTo>
                      <a:pt x="4660" y="3388"/>
                      <a:pt x="4748" y="3375"/>
                      <a:pt x="4849" y="3375"/>
                    </a:cubicBezTo>
                    <a:cubicBezTo>
                      <a:pt x="5039" y="3363"/>
                      <a:pt x="5241" y="3337"/>
                      <a:pt x="5430" y="3325"/>
                    </a:cubicBezTo>
                    <a:cubicBezTo>
                      <a:pt x="5670" y="3287"/>
                      <a:pt x="5910" y="3249"/>
                      <a:pt x="6137" y="3161"/>
                    </a:cubicBezTo>
                    <a:cubicBezTo>
                      <a:pt x="6352" y="3072"/>
                      <a:pt x="6541" y="2933"/>
                      <a:pt x="6680" y="2744"/>
                    </a:cubicBezTo>
                    <a:cubicBezTo>
                      <a:pt x="6794" y="2592"/>
                      <a:pt x="6844" y="2428"/>
                      <a:pt x="6882" y="2251"/>
                    </a:cubicBezTo>
                    <a:cubicBezTo>
                      <a:pt x="6907" y="2113"/>
                      <a:pt x="6907" y="1974"/>
                      <a:pt x="6882" y="1835"/>
                    </a:cubicBezTo>
                    <a:cubicBezTo>
                      <a:pt x="6819" y="1443"/>
                      <a:pt x="6655" y="1115"/>
                      <a:pt x="6390" y="812"/>
                    </a:cubicBezTo>
                    <a:cubicBezTo>
                      <a:pt x="6263" y="673"/>
                      <a:pt x="6112" y="572"/>
                      <a:pt x="5922" y="509"/>
                    </a:cubicBezTo>
                    <a:cubicBezTo>
                      <a:pt x="5695" y="421"/>
                      <a:pt x="5468" y="357"/>
                      <a:pt x="5228" y="307"/>
                    </a:cubicBezTo>
                    <a:cubicBezTo>
                      <a:pt x="4938" y="256"/>
                      <a:pt x="4647" y="206"/>
                      <a:pt x="4344" y="168"/>
                    </a:cubicBezTo>
                    <a:cubicBezTo>
                      <a:pt x="4066" y="130"/>
                      <a:pt x="3789" y="92"/>
                      <a:pt x="3511" y="67"/>
                    </a:cubicBezTo>
                    <a:cubicBezTo>
                      <a:pt x="3155" y="25"/>
                      <a:pt x="2791" y="1"/>
                      <a:pt x="24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5"/>
              <p:cNvSpPr/>
              <p:nvPr/>
            </p:nvSpPr>
            <p:spPr>
              <a:xfrm>
                <a:off x="950516" y="4264436"/>
                <a:ext cx="259455" cy="131998"/>
              </a:xfrm>
              <a:custGeom>
                <a:rect b="b" l="l" r="r" t="t"/>
                <a:pathLst>
                  <a:path extrusionOk="0" h="2994" w="5885">
                    <a:moveTo>
                      <a:pt x="1996" y="0"/>
                    </a:moveTo>
                    <a:lnTo>
                      <a:pt x="1996" y="13"/>
                    </a:lnTo>
                    <a:cubicBezTo>
                      <a:pt x="1945" y="10"/>
                      <a:pt x="1892" y="8"/>
                      <a:pt x="1838" y="8"/>
                    </a:cubicBezTo>
                    <a:cubicBezTo>
                      <a:pt x="1691" y="8"/>
                      <a:pt x="1534" y="20"/>
                      <a:pt x="1377" y="38"/>
                    </a:cubicBezTo>
                    <a:cubicBezTo>
                      <a:pt x="1124" y="64"/>
                      <a:pt x="884" y="89"/>
                      <a:pt x="657" y="177"/>
                    </a:cubicBezTo>
                    <a:cubicBezTo>
                      <a:pt x="531" y="215"/>
                      <a:pt x="392" y="278"/>
                      <a:pt x="278" y="354"/>
                    </a:cubicBezTo>
                    <a:cubicBezTo>
                      <a:pt x="102" y="455"/>
                      <a:pt x="26" y="619"/>
                      <a:pt x="13" y="821"/>
                    </a:cubicBezTo>
                    <a:cubicBezTo>
                      <a:pt x="0" y="960"/>
                      <a:pt x="26" y="1099"/>
                      <a:pt x="38" y="1238"/>
                    </a:cubicBezTo>
                    <a:cubicBezTo>
                      <a:pt x="76" y="1453"/>
                      <a:pt x="114" y="1655"/>
                      <a:pt x="177" y="1857"/>
                    </a:cubicBezTo>
                    <a:cubicBezTo>
                      <a:pt x="203" y="1970"/>
                      <a:pt x="253" y="2097"/>
                      <a:pt x="316" y="2198"/>
                    </a:cubicBezTo>
                    <a:cubicBezTo>
                      <a:pt x="392" y="2336"/>
                      <a:pt x="493" y="2437"/>
                      <a:pt x="632" y="2513"/>
                    </a:cubicBezTo>
                    <a:cubicBezTo>
                      <a:pt x="745" y="2564"/>
                      <a:pt x="859" y="2602"/>
                      <a:pt x="973" y="2639"/>
                    </a:cubicBezTo>
                    <a:cubicBezTo>
                      <a:pt x="1187" y="2703"/>
                      <a:pt x="1402" y="2740"/>
                      <a:pt x="1617" y="2766"/>
                    </a:cubicBezTo>
                    <a:cubicBezTo>
                      <a:pt x="1756" y="2791"/>
                      <a:pt x="1895" y="2804"/>
                      <a:pt x="2046" y="2829"/>
                    </a:cubicBezTo>
                    <a:cubicBezTo>
                      <a:pt x="2134" y="2841"/>
                      <a:pt x="2223" y="2854"/>
                      <a:pt x="2324" y="2854"/>
                    </a:cubicBezTo>
                    <a:cubicBezTo>
                      <a:pt x="2450" y="2867"/>
                      <a:pt x="2576" y="2879"/>
                      <a:pt x="2703" y="2905"/>
                    </a:cubicBezTo>
                    <a:cubicBezTo>
                      <a:pt x="2905" y="2930"/>
                      <a:pt x="3094" y="2955"/>
                      <a:pt x="3296" y="2968"/>
                    </a:cubicBezTo>
                    <a:cubicBezTo>
                      <a:pt x="3435" y="2980"/>
                      <a:pt x="3574" y="2993"/>
                      <a:pt x="3713" y="2993"/>
                    </a:cubicBezTo>
                    <a:cubicBezTo>
                      <a:pt x="3877" y="2993"/>
                      <a:pt x="4041" y="2968"/>
                      <a:pt x="4193" y="2955"/>
                    </a:cubicBezTo>
                    <a:cubicBezTo>
                      <a:pt x="4357" y="2943"/>
                      <a:pt x="4508" y="2917"/>
                      <a:pt x="4672" y="2879"/>
                    </a:cubicBezTo>
                    <a:cubicBezTo>
                      <a:pt x="4912" y="2816"/>
                      <a:pt x="5152" y="2740"/>
                      <a:pt x="5380" y="2614"/>
                    </a:cubicBezTo>
                    <a:cubicBezTo>
                      <a:pt x="5455" y="2564"/>
                      <a:pt x="5544" y="2501"/>
                      <a:pt x="5607" y="2437"/>
                    </a:cubicBezTo>
                    <a:cubicBezTo>
                      <a:pt x="5683" y="2362"/>
                      <a:pt x="5746" y="2273"/>
                      <a:pt x="5784" y="2172"/>
                    </a:cubicBezTo>
                    <a:cubicBezTo>
                      <a:pt x="5859" y="1983"/>
                      <a:pt x="5885" y="1793"/>
                      <a:pt x="5859" y="1591"/>
                    </a:cubicBezTo>
                    <a:cubicBezTo>
                      <a:pt x="5847" y="1503"/>
                      <a:pt x="5847" y="1402"/>
                      <a:pt x="5834" y="1314"/>
                    </a:cubicBezTo>
                    <a:cubicBezTo>
                      <a:pt x="5796" y="1124"/>
                      <a:pt x="5746" y="947"/>
                      <a:pt x="5645" y="796"/>
                    </a:cubicBezTo>
                    <a:cubicBezTo>
                      <a:pt x="5481" y="569"/>
                      <a:pt x="5279" y="404"/>
                      <a:pt x="5013" y="316"/>
                    </a:cubicBezTo>
                    <a:cubicBezTo>
                      <a:pt x="4849" y="253"/>
                      <a:pt x="4672" y="215"/>
                      <a:pt x="4483" y="177"/>
                    </a:cubicBezTo>
                    <a:cubicBezTo>
                      <a:pt x="4218" y="139"/>
                      <a:pt x="3953" y="101"/>
                      <a:pt x="3688" y="76"/>
                    </a:cubicBezTo>
                    <a:cubicBezTo>
                      <a:pt x="3574" y="64"/>
                      <a:pt x="3473" y="51"/>
                      <a:pt x="3359" y="51"/>
                    </a:cubicBezTo>
                    <a:cubicBezTo>
                      <a:pt x="3119" y="38"/>
                      <a:pt x="2867" y="38"/>
                      <a:pt x="2627" y="26"/>
                    </a:cubicBezTo>
                    <a:cubicBezTo>
                      <a:pt x="2425" y="13"/>
                      <a:pt x="2223" y="0"/>
                      <a:pt x="19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5"/>
              <p:cNvSpPr/>
              <p:nvPr/>
            </p:nvSpPr>
            <p:spPr>
              <a:xfrm>
                <a:off x="1435400" y="4054577"/>
                <a:ext cx="259455" cy="131954"/>
              </a:xfrm>
              <a:custGeom>
                <a:rect b="b" l="l" r="r" t="t"/>
                <a:pathLst>
                  <a:path extrusionOk="0" h="2993" w="5885">
                    <a:moveTo>
                      <a:pt x="1983" y="0"/>
                    </a:moveTo>
                    <a:lnTo>
                      <a:pt x="1996" y="13"/>
                    </a:lnTo>
                    <a:cubicBezTo>
                      <a:pt x="1945" y="9"/>
                      <a:pt x="1891" y="8"/>
                      <a:pt x="1836" y="8"/>
                    </a:cubicBezTo>
                    <a:cubicBezTo>
                      <a:pt x="1685" y="8"/>
                      <a:pt x="1522" y="19"/>
                      <a:pt x="1364" y="38"/>
                    </a:cubicBezTo>
                    <a:cubicBezTo>
                      <a:pt x="1124" y="63"/>
                      <a:pt x="885" y="88"/>
                      <a:pt x="657" y="177"/>
                    </a:cubicBezTo>
                    <a:cubicBezTo>
                      <a:pt x="518" y="227"/>
                      <a:pt x="392" y="278"/>
                      <a:pt x="266" y="354"/>
                    </a:cubicBezTo>
                    <a:cubicBezTo>
                      <a:pt x="102" y="467"/>
                      <a:pt x="26" y="619"/>
                      <a:pt x="1" y="821"/>
                    </a:cubicBezTo>
                    <a:cubicBezTo>
                      <a:pt x="1" y="960"/>
                      <a:pt x="13" y="1099"/>
                      <a:pt x="39" y="1250"/>
                    </a:cubicBezTo>
                    <a:cubicBezTo>
                      <a:pt x="64" y="1452"/>
                      <a:pt x="102" y="1654"/>
                      <a:pt x="165" y="1856"/>
                    </a:cubicBezTo>
                    <a:cubicBezTo>
                      <a:pt x="203" y="1982"/>
                      <a:pt x="241" y="2096"/>
                      <a:pt x="304" y="2210"/>
                    </a:cubicBezTo>
                    <a:cubicBezTo>
                      <a:pt x="379" y="2336"/>
                      <a:pt x="480" y="2437"/>
                      <a:pt x="619" y="2513"/>
                    </a:cubicBezTo>
                    <a:cubicBezTo>
                      <a:pt x="733" y="2563"/>
                      <a:pt x="847" y="2601"/>
                      <a:pt x="973" y="2639"/>
                    </a:cubicBezTo>
                    <a:cubicBezTo>
                      <a:pt x="1175" y="2702"/>
                      <a:pt x="1390" y="2740"/>
                      <a:pt x="1617" y="2778"/>
                    </a:cubicBezTo>
                    <a:cubicBezTo>
                      <a:pt x="1756" y="2791"/>
                      <a:pt x="1895" y="2816"/>
                      <a:pt x="2034" y="2828"/>
                    </a:cubicBezTo>
                    <a:cubicBezTo>
                      <a:pt x="2122" y="2841"/>
                      <a:pt x="2223" y="2854"/>
                      <a:pt x="2311" y="2854"/>
                    </a:cubicBezTo>
                    <a:cubicBezTo>
                      <a:pt x="2438" y="2866"/>
                      <a:pt x="2564" y="2879"/>
                      <a:pt x="2703" y="2904"/>
                    </a:cubicBezTo>
                    <a:cubicBezTo>
                      <a:pt x="2892" y="2930"/>
                      <a:pt x="3094" y="2955"/>
                      <a:pt x="3284" y="2980"/>
                    </a:cubicBezTo>
                    <a:cubicBezTo>
                      <a:pt x="3423" y="2993"/>
                      <a:pt x="3574" y="2993"/>
                      <a:pt x="3713" y="2993"/>
                    </a:cubicBezTo>
                    <a:cubicBezTo>
                      <a:pt x="3877" y="2993"/>
                      <a:pt x="4029" y="2967"/>
                      <a:pt x="4193" y="2955"/>
                    </a:cubicBezTo>
                    <a:cubicBezTo>
                      <a:pt x="4344" y="2942"/>
                      <a:pt x="4509" y="2917"/>
                      <a:pt x="4660" y="2879"/>
                    </a:cubicBezTo>
                    <a:cubicBezTo>
                      <a:pt x="4913" y="2816"/>
                      <a:pt x="5152" y="2740"/>
                      <a:pt x="5367" y="2614"/>
                    </a:cubicBezTo>
                    <a:cubicBezTo>
                      <a:pt x="5456" y="2563"/>
                      <a:pt x="5531" y="2513"/>
                      <a:pt x="5607" y="2437"/>
                    </a:cubicBezTo>
                    <a:cubicBezTo>
                      <a:pt x="5683" y="2361"/>
                      <a:pt x="5746" y="2273"/>
                      <a:pt x="5784" y="2172"/>
                    </a:cubicBezTo>
                    <a:cubicBezTo>
                      <a:pt x="5847" y="1982"/>
                      <a:pt x="5885" y="1793"/>
                      <a:pt x="5860" y="1604"/>
                    </a:cubicBezTo>
                    <a:cubicBezTo>
                      <a:pt x="5847" y="1503"/>
                      <a:pt x="5847" y="1402"/>
                      <a:pt x="5822" y="1313"/>
                    </a:cubicBezTo>
                    <a:cubicBezTo>
                      <a:pt x="5796" y="1136"/>
                      <a:pt x="5746" y="960"/>
                      <a:pt x="5632" y="796"/>
                    </a:cubicBezTo>
                    <a:cubicBezTo>
                      <a:pt x="5481" y="568"/>
                      <a:pt x="5266" y="417"/>
                      <a:pt x="5014" y="316"/>
                    </a:cubicBezTo>
                    <a:cubicBezTo>
                      <a:pt x="4837" y="253"/>
                      <a:pt x="4660" y="215"/>
                      <a:pt x="4483" y="189"/>
                    </a:cubicBezTo>
                    <a:cubicBezTo>
                      <a:pt x="4218" y="139"/>
                      <a:pt x="3953" y="101"/>
                      <a:pt x="3688" y="76"/>
                    </a:cubicBezTo>
                    <a:cubicBezTo>
                      <a:pt x="3574" y="63"/>
                      <a:pt x="3460" y="63"/>
                      <a:pt x="3347" y="51"/>
                    </a:cubicBezTo>
                    <a:cubicBezTo>
                      <a:pt x="3107" y="38"/>
                      <a:pt x="2867" y="38"/>
                      <a:pt x="2627" y="25"/>
                    </a:cubicBezTo>
                    <a:cubicBezTo>
                      <a:pt x="2425" y="13"/>
                      <a:pt x="2223" y="0"/>
                      <a:pt x="19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5"/>
              <p:cNvSpPr/>
              <p:nvPr/>
            </p:nvSpPr>
            <p:spPr>
              <a:xfrm>
                <a:off x="1332983" y="4267787"/>
                <a:ext cx="232165" cy="143240"/>
              </a:xfrm>
              <a:custGeom>
                <a:rect b="b" l="l" r="r" t="t"/>
                <a:pathLst>
                  <a:path extrusionOk="0" h="3249" w="5266">
                    <a:moveTo>
                      <a:pt x="2526" y="0"/>
                    </a:moveTo>
                    <a:cubicBezTo>
                      <a:pt x="2235" y="13"/>
                      <a:pt x="1957" y="25"/>
                      <a:pt x="1680" y="51"/>
                    </a:cubicBezTo>
                    <a:cubicBezTo>
                      <a:pt x="1402" y="63"/>
                      <a:pt x="1137" y="101"/>
                      <a:pt x="872" y="190"/>
                    </a:cubicBezTo>
                    <a:cubicBezTo>
                      <a:pt x="518" y="291"/>
                      <a:pt x="265" y="518"/>
                      <a:pt x="127" y="859"/>
                    </a:cubicBezTo>
                    <a:cubicBezTo>
                      <a:pt x="76" y="998"/>
                      <a:pt x="38" y="1149"/>
                      <a:pt x="26" y="1301"/>
                    </a:cubicBezTo>
                    <a:cubicBezTo>
                      <a:pt x="0" y="1515"/>
                      <a:pt x="0" y="1730"/>
                      <a:pt x="76" y="1945"/>
                    </a:cubicBezTo>
                    <a:cubicBezTo>
                      <a:pt x="152" y="2134"/>
                      <a:pt x="253" y="2298"/>
                      <a:pt x="392" y="2450"/>
                    </a:cubicBezTo>
                    <a:cubicBezTo>
                      <a:pt x="695" y="2803"/>
                      <a:pt x="1086" y="3005"/>
                      <a:pt x="1528" y="3094"/>
                    </a:cubicBezTo>
                    <a:cubicBezTo>
                      <a:pt x="1768" y="3144"/>
                      <a:pt x="2008" y="3170"/>
                      <a:pt x="2261" y="3195"/>
                    </a:cubicBezTo>
                    <a:cubicBezTo>
                      <a:pt x="2399" y="3195"/>
                      <a:pt x="2538" y="3207"/>
                      <a:pt x="2677" y="3220"/>
                    </a:cubicBezTo>
                    <a:cubicBezTo>
                      <a:pt x="2800" y="3230"/>
                      <a:pt x="2922" y="3249"/>
                      <a:pt x="3045" y="3249"/>
                    </a:cubicBezTo>
                    <a:cubicBezTo>
                      <a:pt x="3074" y="3249"/>
                      <a:pt x="3103" y="3248"/>
                      <a:pt x="3132" y="3245"/>
                    </a:cubicBezTo>
                    <a:cubicBezTo>
                      <a:pt x="3271" y="3233"/>
                      <a:pt x="3410" y="3220"/>
                      <a:pt x="3536" y="3207"/>
                    </a:cubicBezTo>
                    <a:cubicBezTo>
                      <a:pt x="3738" y="3170"/>
                      <a:pt x="3953" y="3132"/>
                      <a:pt x="4142" y="3069"/>
                    </a:cubicBezTo>
                    <a:cubicBezTo>
                      <a:pt x="4369" y="3005"/>
                      <a:pt x="4571" y="2917"/>
                      <a:pt x="4761" y="2791"/>
                    </a:cubicBezTo>
                    <a:cubicBezTo>
                      <a:pt x="4988" y="2639"/>
                      <a:pt x="5139" y="2437"/>
                      <a:pt x="5215" y="2172"/>
                    </a:cubicBezTo>
                    <a:cubicBezTo>
                      <a:pt x="5253" y="2033"/>
                      <a:pt x="5266" y="1882"/>
                      <a:pt x="5240" y="1743"/>
                    </a:cubicBezTo>
                    <a:cubicBezTo>
                      <a:pt x="5190" y="1364"/>
                      <a:pt x="5089" y="1023"/>
                      <a:pt x="4887" y="695"/>
                    </a:cubicBezTo>
                    <a:cubicBezTo>
                      <a:pt x="4836" y="619"/>
                      <a:pt x="4773" y="531"/>
                      <a:pt x="4710" y="455"/>
                    </a:cubicBezTo>
                    <a:cubicBezTo>
                      <a:pt x="4521" y="240"/>
                      <a:pt x="4268" y="126"/>
                      <a:pt x="3990" y="63"/>
                    </a:cubicBezTo>
                    <a:cubicBezTo>
                      <a:pt x="3776" y="25"/>
                      <a:pt x="3574" y="13"/>
                      <a:pt x="33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5"/>
              <p:cNvSpPr/>
              <p:nvPr/>
            </p:nvSpPr>
            <p:spPr>
              <a:xfrm>
                <a:off x="739510" y="3955775"/>
                <a:ext cx="232209" cy="143505"/>
              </a:xfrm>
              <a:custGeom>
                <a:rect b="b" l="l" r="r" t="t"/>
                <a:pathLst>
                  <a:path extrusionOk="0" h="3255" w="5267">
                    <a:moveTo>
                      <a:pt x="3221" y="0"/>
                    </a:moveTo>
                    <a:cubicBezTo>
                      <a:pt x="3130" y="0"/>
                      <a:pt x="3040" y="6"/>
                      <a:pt x="2956" y="6"/>
                    </a:cubicBezTo>
                    <a:lnTo>
                      <a:pt x="2526" y="6"/>
                    </a:lnTo>
                    <a:cubicBezTo>
                      <a:pt x="2236" y="19"/>
                      <a:pt x="1958" y="31"/>
                      <a:pt x="1668" y="44"/>
                    </a:cubicBezTo>
                    <a:cubicBezTo>
                      <a:pt x="1402" y="69"/>
                      <a:pt x="1137" y="107"/>
                      <a:pt x="872" y="183"/>
                    </a:cubicBezTo>
                    <a:cubicBezTo>
                      <a:pt x="519" y="297"/>
                      <a:pt x="266" y="511"/>
                      <a:pt x="127" y="865"/>
                    </a:cubicBezTo>
                    <a:cubicBezTo>
                      <a:pt x="77" y="1004"/>
                      <a:pt x="39" y="1155"/>
                      <a:pt x="13" y="1307"/>
                    </a:cubicBezTo>
                    <a:cubicBezTo>
                      <a:pt x="1" y="1521"/>
                      <a:pt x="1" y="1736"/>
                      <a:pt x="77" y="1938"/>
                    </a:cubicBezTo>
                    <a:cubicBezTo>
                      <a:pt x="152" y="2127"/>
                      <a:pt x="253" y="2304"/>
                      <a:pt x="392" y="2456"/>
                    </a:cubicBezTo>
                    <a:cubicBezTo>
                      <a:pt x="695" y="2809"/>
                      <a:pt x="1087" y="2999"/>
                      <a:pt x="1529" y="3100"/>
                    </a:cubicBezTo>
                    <a:cubicBezTo>
                      <a:pt x="1769" y="3150"/>
                      <a:pt x="2009" y="3175"/>
                      <a:pt x="2261" y="3188"/>
                    </a:cubicBezTo>
                    <a:cubicBezTo>
                      <a:pt x="2400" y="3201"/>
                      <a:pt x="2539" y="3213"/>
                      <a:pt x="2678" y="3226"/>
                    </a:cubicBezTo>
                    <a:cubicBezTo>
                      <a:pt x="2800" y="3236"/>
                      <a:pt x="2923" y="3255"/>
                      <a:pt x="3046" y="3255"/>
                    </a:cubicBezTo>
                    <a:cubicBezTo>
                      <a:pt x="3074" y="3255"/>
                      <a:pt x="3103" y="3254"/>
                      <a:pt x="3132" y="3251"/>
                    </a:cubicBezTo>
                    <a:cubicBezTo>
                      <a:pt x="3271" y="3239"/>
                      <a:pt x="3398" y="3226"/>
                      <a:pt x="3536" y="3201"/>
                    </a:cubicBezTo>
                    <a:cubicBezTo>
                      <a:pt x="3738" y="3175"/>
                      <a:pt x="3940" y="3125"/>
                      <a:pt x="4143" y="3074"/>
                    </a:cubicBezTo>
                    <a:cubicBezTo>
                      <a:pt x="4370" y="3011"/>
                      <a:pt x="4572" y="2923"/>
                      <a:pt x="4761" y="2797"/>
                    </a:cubicBezTo>
                    <a:cubicBezTo>
                      <a:pt x="4989" y="2632"/>
                      <a:pt x="5140" y="2430"/>
                      <a:pt x="5216" y="2178"/>
                    </a:cubicBezTo>
                    <a:cubicBezTo>
                      <a:pt x="5254" y="2026"/>
                      <a:pt x="5266" y="1888"/>
                      <a:pt x="5241" y="1736"/>
                    </a:cubicBezTo>
                    <a:cubicBezTo>
                      <a:pt x="5191" y="1370"/>
                      <a:pt x="5090" y="1016"/>
                      <a:pt x="4888" y="701"/>
                    </a:cubicBezTo>
                    <a:cubicBezTo>
                      <a:pt x="4837" y="612"/>
                      <a:pt x="4774" y="536"/>
                      <a:pt x="4711" y="461"/>
                    </a:cubicBezTo>
                    <a:cubicBezTo>
                      <a:pt x="4521" y="246"/>
                      <a:pt x="4269" y="120"/>
                      <a:pt x="3991" y="69"/>
                    </a:cubicBezTo>
                    <a:cubicBezTo>
                      <a:pt x="3776" y="31"/>
                      <a:pt x="3562" y="6"/>
                      <a:pt x="3360" y="6"/>
                    </a:cubicBezTo>
                    <a:cubicBezTo>
                      <a:pt x="3313" y="2"/>
                      <a:pt x="3267" y="0"/>
                      <a:pt x="32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77" name="Google Shape;77;p6"/>
          <p:cNvGrpSpPr/>
          <p:nvPr/>
        </p:nvGrpSpPr>
        <p:grpSpPr>
          <a:xfrm>
            <a:off x="-514203" y="-226205"/>
            <a:ext cx="10114893" cy="6279000"/>
            <a:chOff x="-514203" y="-226205"/>
            <a:chExt cx="10114893" cy="6279000"/>
          </a:xfrm>
        </p:grpSpPr>
        <p:grpSp>
          <p:nvGrpSpPr>
            <p:cNvPr id="78" name="Google Shape;78;p6"/>
            <p:cNvGrpSpPr/>
            <p:nvPr/>
          </p:nvGrpSpPr>
          <p:grpSpPr>
            <a:xfrm>
              <a:off x="7705876" y="-226205"/>
              <a:ext cx="1887842" cy="1134137"/>
              <a:chOff x="2012525" y="1379525"/>
              <a:chExt cx="1588825" cy="954500"/>
            </a:xfrm>
          </p:grpSpPr>
          <p:sp>
            <p:nvSpPr>
              <p:cNvPr id="79" name="Google Shape;79;p6"/>
              <p:cNvSpPr/>
              <p:nvPr/>
            </p:nvSpPr>
            <p:spPr>
              <a:xfrm>
                <a:off x="2012525" y="1379525"/>
                <a:ext cx="712825" cy="740600"/>
              </a:xfrm>
              <a:custGeom>
                <a:rect b="b" l="l" r="r" t="t"/>
                <a:pathLst>
                  <a:path extrusionOk="0" h="29624" w="28513">
                    <a:moveTo>
                      <a:pt x="18480" y="0"/>
                    </a:moveTo>
                    <a:cubicBezTo>
                      <a:pt x="18397" y="0"/>
                      <a:pt x="18315" y="6"/>
                      <a:pt x="18234" y="18"/>
                    </a:cubicBezTo>
                    <a:cubicBezTo>
                      <a:pt x="17893" y="56"/>
                      <a:pt x="17552" y="106"/>
                      <a:pt x="17224" y="182"/>
                    </a:cubicBezTo>
                    <a:cubicBezTo>
                      <a:pt x="15747" y="548"/>
                      <a:pt x="14560" y="1331"/>
                      <a:pt x="13777" y="2657"/>
                    </a:cubicBezTo>
                    <a:cubicBezTo>
                      <a:pt x="13524" y="3074"/>
                      <a:pt x="13310" y="3503"/>
                      <a:pt x="13120" y="3958"/>
                    </a:cubicBezTo>
                    <a:cubicBezTo>
                      <a:pt x="12943" y="4387"/>
                      <a:pt x="12779" y="4829"/>
                      <a:pt x="12590" y="5271"/>
                    </a:cubicBezTo>
                    <a:cubicBezTo>
                      <a:pt x="12438" y="5624"/>
                      <a:pt x="12287" y="5991"/>
                      <a:pt x="12160" y="6357"/>
                    </a:cubicBezTo>
                    <a:cubicBezTo>
                      <a:pt x="11845" y="7228"/>
                      <a:pt x="11655" y="8112"/>
                      <a:pt x="11668" y="9034"/>
                    </a:cubicBezTo>
                    <a:cubicBezTo>
                      <a:pt x="11681" y="9375"/>
                      <a:pt x="11668" y="9703"/>
                      <a:pt x="11668" y="10031"/>
                    </a:cubicBezTo>
                    <a:lnTo>
                      <a:pt x="11681" y="10031"/>
                    </a:lnTo>
                    <a:lnTo>
                      <a:pt x="11681" y="10928"/>
                    </a:lnTo>
                    <a:cubicBezTo>
                      <a:pt x="11681" y="11306"/>
                      <a:pt x="11668" y="11673"/>
                      <a:pt x="11617" y="12039"/>
                    </a:cubicBezTo>
                    <a:cubicBezTo>
                      <a:pt x="11580" y="12329"/>
                      <a:pt x="11504" y="12594"/>
                      <a:pt x="11352" y="12834"/>
                    </a:cubicBezTo>
                    <a:cubicBezTo>
                      <a:pt x="11262" y="12999"/>
                      <a:pt x="11172" y="13072"/>
                      <a:pt x="11047" y="13072"/>
                    </a:cubicBezTo>
                    <a:cubicBezTo>
                      <a:pt x="10979" y="13072"/>
                      <a:pt x="10902" y="13051"/>
                      <a:pt x="10809" y="13011"/>
                    </a:cubicBezTo>
                    <a:cubicBezTo>
                      <a:pt x="10734" y="12973"/>
                      <a:pt x="10658" y="12935"/>
                      <a:pt x="10595" y="12897"/>
                    </a:cubicBezTo>
                    <a:cubicBezTo>
                      <a:pt x="10431" y="12784"/>
                      <a:pt x="10279" y="12645"/>
                      <a:pt x="10140" y="12493"/>
                    </a:cubicBezTo>
                    <a:cubicBezTo>
                      <a:pt x="9862" y="12190"/>
                      <a:pt x="9597" y="11862"/>
                      <a:pt x="9357" y="11508"/>
                    </a:cubicBezTo>
                    <a:cubicBezTo>
                      <a:pt x="8764" y="10637"/>
                      <a:pt x="8271" y="9703"/>
                      <a:pt x="7792" y="8756"/>
                    </a:cubicBezTo>
                    <a:cubicBezTo>
                      <a:pt x="7350" y="7885"/>
                      <a:pt x="6958" y="7001"/>
                      <a:pt x="6592" y="6092"/>
                    </a:cubicBezTo>
                    <a:cubicBezTo>
                      <a:pt x="6264" y="5296"/>
                      <a:pt x="5910" y="4513"/>
                      <a:pt x="5443" y="3781"/>
                    </a:cubicBezTo>
                    <a:cubicBezTo>
                      <a:pt x="5115" y="3250"/>
                      <a:pt x="4761" y="2733"/>
                      <a:pt x="4306" y="2303"/>
                    </a:cubicBezTo>
                    <a:cubicBezTo>
                      <a:pt x="3877" y="1887"/>
                      <a:pt x="3372" y="1584"/>
                      <a:pt x="2766" y="1483"/>
                    </a:cubicBezTo>
                    <a:cubicBezTo>
                      <a:pt x="2637" y="1459"/>
                      <a:pt x="2511" y="1448"/>
                      <a:pt x="2390" y="1448"/>
                    </a:cubicBezTo>
                    <a:cubicBezTo>
                      <a:pt x="1916" y="1448"/>
                      <a:pt x="1499" y="1624"/>
                      <a:pt x="1137" y="1975"/>
                    </a:cubicBezTo>
                    <a:cubicBezTo>
                      <a:pt x="872" y="2228"/>
                      <a:pt x="670" y="2531"/>
                      <a:pt x="544" y="2872"/>
                    </a:cubicBezTo>
                    <a:cubicBezTo>
                      <a:pt x="177" y="3768"/>
                      <a:pt x="51" y="4703"/>
                      <a:pt x="152" y="5675"/>
                    </a:cubicBezTo>
                    <a:cubicBezTo>
                      <a:pt x="253" y="6735"/>
                      <a:pt x="594" y="7695"/>
                      <a:pt x="1150" y="8579"/>
                    </a:cubicBezTo>
                    <a:cubicBezTo>
                      <a:pt x="1781" y="9589"/>
                      <a:pt x="2564" y="10486"/>
                      <a:pt x="3498" y="11231"/>
                    </a:cubicBezTo>
                    <a:cubicBezTo>
                      <a:pt x="4067" y="11698"/>
                      <a:pt x="4685" y="12089"/>
                      <a:pt x="5354" y="12392"/>
                    </a:cubicBezTo>
                    <a:cubicBezTo>
                      <a:pt x="5670" y="12531"/>
                      <a:pt x="5986" y="12658"/>
                      <a:pt x="6302" y="12796"/>
                    </a:cubicBezTo>
                    <a:cubicBezTo>
                      <a:pt x="6516" y="12897"/>
                      <a:pt x="6731" y="12998"/>
                      <a:pt x="6945" y="13099"/>
                    </a:cubicBezTo>
                    <a:cubicBezTo>
                      <a:pt x="7084" y="13175"/>
                      <a:pt x="7211" y="13251"/>
                      <a:pt x="7324" y="13365"/>
                    </a:cubicBezTo>
                    <a:cubicBezTo>
                      <a:pt x="7539" y="13567"/>
                      <a:pt x="7615" y="13807"/>
                      <a:pt x="7539" y="14097"/>
                    </a:cubicBezTo>
                    <a:cubicBezTo>
                      <a:pt x="7451" y="14463"/>
                      <a:pt x="7249" y="14754"/>
                      <a:pt x="6958" y="14994"/>
                    </a:cubicBezTo>
                    <a:cubicBezTo>
                      <a:pt x="6605" y="15284"/>
                      <a:pt x="6200" y="15486"/>
                      <a:pt x="5784" y="15663"/>
                    </a:cubicBezTo>
                    <a:cubicBezTo>
                      <a:pt x="5279" y="15877"/>
                      <a:pt x="4736" y="16004"/>
                      <a:pt x="4205" y="16143"/>
                    </a:cubicBezTo>
                    <a:cubicBezTo>
                      <a:pt x="3864" y="16231"/>
                      <a:pt x="3524" y="16332"/>
                      <a:pt x="3195" y="16471"/>
                    </a:cubicBezTo>
                    <a:cubicBezTo>
                      <a:pt x="1907" y="17001"/>
                      <a:pt x="998" y="17936"/>
                      <a:pt x="493" y="19224"/>
                    </a:cubicBezTo>
                    <a:cubicBezTo>
                      <a:pt x="1" y="20474"/>
                      <a:pt x="177" y="21648"/>
                      <a:pt x="998" y="22721"/>
                    </a:cubicBezTo>
                    <a:cubicBezTo>
                      <a:pt x="1162" y="22923"/>
                      <a:pt x="1364" y="23087"/>
                      <a:pt x="1579" y="23239"/>
                    </a:cubicBezTo>
                    <a:cubicBezTo>
                      <a:pt x="1892" y="23440"/>
                      <a:pt x="2216" y="23544"/>
                      <a:pt x="2550" y="23544"/>
                    </a:cubicBezTo>
                    <a:cubicBezTo>
                      <a:pt x="2741" y="23544"/>
                      <a:pt x="2935" y="23510"/>
                      <a:pt x="3132" y="23441"/>
                    </a:cubicBezTo>
                    <a:cubicBezTo>
                      <a:pt x="3536" y="23302"/>
                      <a:pt x="3877" y="23087"/>
                      <a:pt x="4205" y="22835"/>
                    </a:cubicBezTo>
                    <a:cubicBezTo>
                      <a:pt x="4559" y="22557"/>
                      <a:pt x="4900" y="22254"/>
                      <a:pt x="5228" y="21938"/>
                    </a:cubicBezTo>
                    <a:cubicBezTo>
                      <a:pt x="5759" y="21408"/>
                      <a:pt x="6289" y="20878"/>
                      <a:pt x="6832" y="20347"/>
                    </a:cubicBezTo>
                    <a:cubicBezTo>
                      <a:pt x="7198" y="19994"/>
                      <a:pt x="7577" y="19653"/>
                      <a:pt x="7994" y="19350"/>
                    </a:cubicBezTo>
                    <a:cubicBezTo>
                      <a:pt x="8246" y="19173"/>
                      <a:pt x="8511" y="19009"/>
                      <a:pt x="8802" y="18883"/>
                    </a:cubicBezTo>
                    <a:cubicBezTo>
                      <a:pt x="8941" y="18820"/>
                      <a:pt x="9079" y="18769"/>
                      <a:pt x="9244" y="18769"/>
                    </a:cubicBezTo>
                    <a:cubicBezTo>
                      <a:pt x="9496" y="18769"/>
                      <a:pt x="9635" y="18883"/>
                      <a:pt x="9686" y="19135"/>
                    </a:cubicBezTo>
                    <a:cubicBezTo>
                      <a:pt x="9686" y="19173"/>
                      <a:pt x="9698" y="19211"/>
                      <a:pt x="9698" y="19249"/>
                    </a:cubicBezTo>
                    <a:cubicBezTo>
                      <a:pt x="9698" y="19476"/>
                      <a:pt x="9698" y="19716"/>
                      <a:pt x="9660" y="19943"/>
                    </a:cubicBezTo>
                    <a:cubicBezTo>
                      <a:pt x="9559" y="20486"/>
                      <a:pt x="9395" y="21017"/>
                      <a:pt x="9231" y="21547"/>
                    </a:cubicBezTo>
                    <a:cubicBezTo>
                      <a:pt x="8953" y="22431"/>
                      <a:pt x="8600" y="23302"/>
                      <a:pt x="8208" y="24148"/>
                    </a:cubicBezTo>
                    <a:cubicBezTo>
                      <a:pt x="7968" y="24666"/>
                      <a:pt x="7741" y="25196"/>
                      <a:pt x="7615" y="25752"/>
                    </a:cubicBezTo>
                    <a:cubicBezTo>
                      <a:pt x="7488" y="26307"/>
                      <a:pt x="7526" y="26850"/>
                      <a:pt x="7741" y="27381"/>
                    </a:cubicBezTo>
                    <a:cubicBezTo>
                      <a:pt x="7994" y="27999"/>
                      <a:pt x="8360" y="28542"/>
                      <a:pt x="8865" y="28997"/>
                    </a:cubicBezTo>
                    <a:cubicBezTo>
                      <a:pt x="9330" y="29422"/>
                      <a:pt x="9865" y="29623"/>
                      <a:pt x="10457" y="29623"/>
                    </a:cubicBezTo>
                    <a:cubicBezTo>
                      <a:pt x="10621" y="29623"/>
                      <a:pt x="10789" y="29608"/>
                      <a:pt x="10961" y="29578"/>
                    </a:cubicBezTo>
                    <a:cubicBezTo>
                      <a:pt x="11845" y="29426"/>
                      <a:pt x="12565" y="28959"/>
                      <a:pt x="13145" y="28290"/>
                    </a:cubicBezTo>
                    <a:cubicBezTo>
                      <a:pt x="14080" y="27229"/>
                      <a:pt x="14585" y="25979"/>
                      <a:pt x="14698" y="24577"/>
                    </a:cubicBezTo>
                    <a:cubicBezTo>
                      <a:pt x="14774" y="23731"/>
                      <a:pt x="14736" y="22885"/>
                      <a:pt x="14623" y="22052"/>
                    </a:cubicBezTo>
                    <a:cubicBezTo>
                      <a:pt x="14547" y="21459"/>
                      <a:pt x="14446" y="20878"/>
                      <a:pt x="14370" y="20284"/>
                    </a:cubicBezTo>
                    <a:cubicBezTo>
                      <a:pt x="14332" y="20057"/>
                      <a:pt x="14332" y="19830"/>
                      <a:pt x="14345" y="19602"/>
                    </a:cubicBezTo>
                    <a:cubicBezTo>
                      <a:pt x="14358" y="19413"/>
                      <a:pt x="14421" y="19249"/>
                      <a:pt x="14547" y="19097"/>
                    </a:cubicBezTo>
                    <a:cubicBezTo>
                      <a:pt x="14665" y="18963"/>
                      <a:pt x="14813" y="18893"/>
                      <a:pt x="14968" y="18893"/>
                    </a:cubicBezTo>
                    <a:cubicBezTo>
                      <a:pt x="15062" y="18893"/>
                      <a:pt x="15159" y="18919"/>
                      <a:pt x="15254" y="18971"/>
                    </a:cubicBezTo>
                    <a:cubicBezTo>
                      <a:pt x="15355" y="19034"/>
                      <a:pt x="15443" y="19110"/>
                      <a:pt x="15532" y="19198"/>
                    </a:cubicBezTo>
                    <a:cubicBezTo>
                      <a:pt x="15873" y="19514"/>
                      <a:pt x="16163" y="19880"/>
                      <a:pt x="16403" y="20272"/>
                    </a:cubicBezTo>
                    <a:cubicBezTo>
                      <a:pt x="16757" y="20840"/>
                      <a:pt x="17098" y="21395"/>
                      <a:pt x="17451" y="21964"/>
                    </a:cubicBezTo>
                    <a:cubicBezTo>
                      <a:pt x="17817" y="22570"/>
                      <a:pt x="18171" y="23176"/>
                      <a:pt x="18537" y="23769"/>
                    </a:cubicBezTo>
                    <a:cubicBezTo>
                      <a:pt x="18752" y="24148"/>
                      <a:pt x="19017" y="24489"/>
                      <a:pt x="19320" y="24792"/>
                    </a:cubicBezTo>
                    <a:cubicBezTo>
                      <a:pt x="20153" y="25600"/>
                      <a:pt x="21126" y="26181"/>
                      <a:pt x="22212" y="26535"/>
                    </a:cubicBezTo>
                    <a:cubicBezTo>
                      <a:pt x="22666" y="26673"/>
                      <a:pt x="23133" y="26749"/>
                      <a:pt x="23613" y="26762"/>
                    </a:cubicBezTo>
                    <a:cubicBezTo>
                      <a:pt x="23658" y="26763"/>
                      <a:pt x="23704" y="26764"/>
                      <a:pt x="23749" y="26764"/>
                    </a:cubicBezTo>
                    <a:cubicBezTo>
                      <a:pt x="24148" y="26764"/>
                      <a:pt x="24555" y="26715"/>
                      <a:pt x="24952" y="26636"/>
                    </a:cubicBezTo>
                    <a:cubicBezTo>
                      <a:pt x="25293" y="26560"/>
                      <a:pt x="25621" y="26471"/>
                      <a:pt x="25924" y="26320"/>
                    </a:cubicBezTo>
                    <a:cubicBezTo>
                      <a:pt x="26543" y="26030"/>
                      <a:pt x="26871" y="25537"/>
                      <a:pt x="26997" y="24880"/>
                    </a:cubicBezTo>
                    <a:cubicBezTo>
                      <a:pt x="27098" y="24338"/>
                      <a:pt x="27060" y="23807"/>
                      <a:pt x="26896" y="23277"/>
                    </a:cubicBezTo>
                    <a:cubicBezTo>
                      <a:pt x="26795" y="22936"/>
                      <a:pt x="26669" y="22608"/>
                      <a:pt x="26505" y="22292"/>
                    </a:cubicBezTo>
                    <a:cubicBezTo>
                      <a:pt x="26126" y="21522"/>
                      <a:pt x="25659" y="20802"/>
                      <a:pt x="25103" y="20133"/>
                    </a:cubicBezTo>
                    <a:cubicBezTo>
                      <a:pt x="24686" y="19615"/>
                      <a:pt x="24245" y="19123"/>
                      <a:pt x="23752" y="18668"/>
                    </a:cubicBezTo>
                    <a:cubicBezTo>
                      <a:pt x="23525" y="18453"/>
                      <a:pt x="23285" y="18277"/>
                      <a:pt x="23007" y="18112"/>
                    </a:cubicBezTo>
                    <a:cubicBezTo>
                      <a:pt x="22590" y="17847"/>
                      <a:pt x="22136" y="17708"/>
                      <a:pt x="21669" y="17595"/>
                    </a:cubicBezTo>
                    <a:cubicBezTo>
                      <a:pt x="21088" y="17456"/>
                      <a:pt x="20520" y="17330"/>
                      <a:pt x="19939" y="17178"/>
                    </a:cubicBezTo>
                    <a:cubicBezTo>
                      <a:pt x="19143" y="16963"/>
                      <a:pt x="18423" y="16585"/>
                      <a:pt x="17792" y="16067"/>
                    </a:cubicBezTo>
                    <a:cubicBezTo>
                      <a:pt x="17678" y="15966"/>
                      <a:pt x="17565" y="15865"/>
                      <a:pt x="17464" y="15751"/>
                    </a:cubicBezTo>
                    <a:cubicBezTo>
                      <a:pt x="17388" y="15663"/>
                      <a:pt x="17401" y="15600"/>
                      <a:pt x="17489" y="15524"/>
                    </a:cubicBezTo>
                    <a:cubicBezTo>
                      <a:pt x="17603" y="15435"/>
                      <a:pt x="17742" y="15385"/>
                      <a:pt x="17881" y="15360"/>
                    </a:cubicBezTo>
                    <a:cubicBezTo>
                      <a:pt x="18057" y="15309"/>
                      <a:pt x="18247" y="15271"/>
                      <a:pt x="18449" y="15271"/>
                    </a:cubicBezTo>
                    <a:cubicBezTo>
                      <a:pt x="18891" y="15271"/>
                      <a:pt x="19345" y="15284"/>
                      <a:pt x="19800" y="15309"/>
                    </a:cubicBezTo>
                    <a:cubicBezTo>
                      <a:pt x="20341" y="15344"/>
                      <a:pt x="20871" y="15399"/>
                      <a:pt x="21410" y="15399"/>
                    </a:cubicBezTo>
                    <a:cubicBezTo>
                      <a:pt x="21463" y="15399"/>
                      <a:pt x="21515" y="15399"/>
                      <a:pt x="21568" y="15398"/>
                    </a:cubicBezTo>
                    <a:cubicBezTo>
                      <a:pt x="21719" y="15398"/>
                      <a:pt x="21871" y="15410"/>
                      <a:pt x="22022" y="15410"/>
                    </a:cubicBezTo>
                    <a:cubicBezTo>
                      <a:pt x="22378" y="15439"/>
                      <a:pt x="22734" y="15456"/>
                      <a:pt x="23090" y="15456"/>
                    </a:cubicBezTo>
                    <a:cubicBezTo>
                      <a:pt x="23656" y="15456"/>
                      <a:pt x="24222" y="15415"/>
                      <a:pt x="24788" y="15322"/>
                    </a:cubicBezTo>
                    <a:cubicBezTo>
                      <a:pt x="25583" y="15208"/>
                      <a:pt x="26341" y="14918"/>
                      <a:pt x="27010" y="14438"/>
                    </a:cubicBezTo>
                    <a:cubicBezTo>
                      <a:pt x="27666" y="13983"/>
                      <a:pt x="28096" y="13365"/>
                      <a:pt x="28310" y="12582"/>
                    </a:cubicBezTo>
                    <a:cubicBezTo>
                      <a:pt x="28512" y="11900"/>
                      <a:pt x="28449" y="11243"/>
                      <a:pt x="28121" y="10599"/>
                    </a:cubicBezTo>
                    <a:cubicBezTo>
                      <a:pt x="27831" y="10044"/>
                      <a:pt x="27452" y="9551"/>
                      <a:pt x="26985" y="9122"/>
                    </a:cubicBezTo>
                    <a:cubicBezTo>
                      <a:pt x="26618" y="8768"/>
                      <a:pt x="26176" y="8541"/>
                      <a:pt x="25671" y="8428"/>
                    </a:cubicBezTo>
                    <a:cubicBezTo>
                      <a:pt x="25387" y="8364"/>
                      <a:pt x="25103" y="8339"/>
                      <a:pt x="24819" y="8339"/>
                    </a:cubicBezTo>
                    <a:cubicBezTo>
                      <a:pt x="24535" y="8339"/>
                      <a:pt x="24251" y="8364"/>
                      <a:pt x="23967" y="8402"/>
                    </a:cubicBezTo>
                    <a:cubicBezTo>
                      <a:pt x="23058" y="8516"/>
                      <a:pt x="22174" y="8756"/>
                      <a:pt x="21302" y="9046"/>
                    </a:cubicBezTo>
                    <a:cubicBezTo>
                      <a:pt x="20406" y="9362"/>
                      <a:pt x="19522" y="9715"/>
                      <a:pt x="18638" y="10094"/>
                    </a:cubicBezTo>
                    <a:cubicBezTo>
                      <a:pt x="18032" y="10359"/>
                      <a:pt x="17413" y="10637"/>
                      <a:pt x="16807" y="10915"/>
                    </a:cubicBezTo>
                    <a:cubicBezTo>
                      <a:pt x="16542" y="11041"/>
                      <a:pt x="16290" y="11142"/>
                      <a:pt x="16012" y="11193"/>
                    </a:cubicBezTo>
                    <a:cubicBezTo>
                      <a:pt x="15927" y="11206"/>
                      <a:pt x="15855" y="11214"/>
                      <a:pt x="15794" y="11214"/>
                    </a:cubicBezTo>
                    <a:cubicBezTo>
                      <a:pt x="15564" y="11214"/>
                      <a:pt x="15491" y="11105"/>
                      <a:pt x="15481" y="10776"/>
                    </a:cubicBezTo>
                    <a:cubicBezTo>
                      <a:pt x="15481" y="10410"/>
                      <a:pt x="15545" y="10069"/>
                      <a:pt x="15646" y="9728"/>
                    </a:cubicBezTo>
                    <a:cubicBezTo>
                      <a:pt x="15986" y="8693"/>
                      <a:pt x="16454" y="7720"/>
                      <a:pt x="17009" y="6786"/>
                    </a:cubicBezTo>
                    <a:cubicBezTo>
                      <a:pt x="17590" y="5788"/>
                      <a:pt x="18196" y="4804"/>
                      <a:pt x="18777" y="3806"/>
                    </a:cubicBezTo>
                    <a:cubicBezTo>
                      <a:pt x="19055" y="3351"/>
                      <a:pt x="19320" y="2884"/>
                      <a:pt x="19535" y="2404"/>
                    </a:cubicBezTo>
                    <a:cubicBezTo>
                      <a:pt x="19711" y="2038"/>
                      <a:pt x="19825" y="1659"/>
                      <a:pt x="19850" y="1243"/>
                    </a:cubicBezTo>
                    <a:cubicBezTo>
                      <a:pt x="19888" y="687"/>
                      <a:pt x="19623" y="207"/>
                      <a:pt x="19004" y="68"/>
                    </a:cubicBezTo>
                    <a:cubicBezTo>
                      <a:pt x="18833" y="26"/>
                      <a:pt x="18655" y="0"/>
                      <a:pt x="184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6"/>
              <p:cNvSpPr/>
              <p:nvPr/>
            </p:nvSpPr>
            <p:spPr>
              <a:xfrm>
                <a:off x="2287800" y="1705175"/>
                <a:ext cx="110825" cy="117975"/>
              </a:xfrm>
              <a:custGeom>
                <a:rect b="b" l="l" r="r" t="t"/>
                <a:pathLst>
                  <a:path extrusionOk="0" h="4719" w="4433">
                    <a:moveTo>
                      <a:pt x="2546" y="0"/>
                    </a:moveTo>
                    <a:cubicBezTo>
                      <a:pt x="2434" y="0"/>
                      <a:pt x="2322" y="11"/>
                      <a:pt x="2210" y="48"/>
                    </a:cubicBezTo>
                    <a:cubicBezTo>
                      <a:pt x="2122" y="61"/>
                      <a:pt x="2033" y="73"/>
                      <a:pt x="1945" y="99"/>
                    </a:cubicBezTo>
                    <a:cubicBezTo>
                      <a:pt x="1730" y="137"/>
                      <a:pt x="1516" y="162"/>
                      <a:pt x="1301" y="225"/>
                    </a:cubicBezTo>
                    <a:cubicBezTo>
                      <a:pt x="1011" y="313"/>
                      <a:pt x="771" y="452"/>
                      <a:pt x="569" y="680"/>
                    </a:cubicBezTo>
                    <a:cubicBezTo>
                      <a:pt x="455" y="818"/>
                      <a:pt x="367" y="957"/>
                      <a:pt x="291" y="1109"/>
                    </a:cubicBezTo>
                    <a:cubicBezTo>
                      <a:pt x="76" y="1551"/>
                      <a:pt x="0" y="2018"/>
                      <a:pt x="0" y="2498"/>
                    </a:cubicBezTo>
                    <a:cubicBezTo>
                      <a:pt x="0" y="2561"/>
                      <a:pt x="13" y="2637"/>
                      <a:pt x="13" y="2700"/>
                    </a:cubicBezTo>
                    <a:cubicBezTo>
                      <a:pt x="13" y="2814"/>
                      <a:pt x="26" y="2927"/>
                      <a:pt x="38" y="3053"/>
                    </a:cubicBezTo>
                    <a:cubicBezTo>
                      <a:pt x="76" y="3331"/>
                      <a:pt x="190" y="3571"/>
                      <a:pt x="392" y="3761"/>
                    </a:cubicBezTo>
                    <a:cubicBezTo>
                      <a:pt x="556" y="3912"/>
                      <a:pt x="733" y="4051"/>
                      <a:pt x="922" y="4165"/>
                    </a:cubicBezTo>
                    <a:cubicBezTo>
                      <a:pt x="1061" y="4253"/>
                      <a:pt x="1213" y="4341"/>
                      <a:pt x="1377" y="4405"/>
                    </a:cubicBezTo>
                    <a:cubicBezTo>
                      <a:pt x="1680" y="4518"/>
                      <a:pt x="1983" y="4607"/>
                      <a:pt x="2286" y="4670"/>
                    </a:cubicBezTo>
                    <a:cubicBezTo>
                      <a:pt x="2413" y="4703"/>
                      <a:pt x="2543" y="4719"/>
                      <a:pt x="2673" y="4719"/>
                    </a:cubicBezTo>
                    <a:cubicBezTo>
                      <a:pt x="2789" y="4719"/>
                      <a:pt x="2905" y="4706"/>
                      <a:pt x="3018" y="4682"/>
                    </a:cubicBezTo>
                    <a:cubicBezTo>
                      <a:pt x="3182" y="4657"/>
                      <a:pt x="3334" y="4607"/>
                      <a:pt x="3473" y="4543"/>
                    </a:cubicBezTo>
                    <a:cubicBezTo>
                      <a:pt x="3700" y="4417"/>
                      <a:pt x="3864" y="4240"/>
                      <a:pt x="3991" y="4013"/>
                    </a:cubicBezTo>
                    <a:cubicBezTo>
                      <a:pt x="4155" y="3723"/>
                      <a:pt x="4243" y="3407"/>
                      <a:pt x="4306" y="3091"/>
                    </a:cubicBezTo>
                    <a:cubicBezTo>
                      <a:pt x="4395" y="2675"/>
                      <a:pt x="4420" y="2245"/>
                      <a:pt x="4420" y="1816"/>
                    </a:cubicBezTo>
                    <a:cubicBezTo>
                      <a:pt x="4432" y="1601"/>
                      <a:pt x="4420" y="1374"/>
                      <a:pt x="4369" y="1172"/>
                    </a:cubicBezTo>
                    <a:cubicBezTo>
                      <a:pt x="4319" y="882"/>
                      <a:pt x="4193" y="642"/>
                      <a:pt x="3965" y="452"/>
                    </a:cubicBezTo>
                    <a:cubicBezTo>
                      <a:pt x="3751" y="288"/>
                      <a:pt x="3511" y="162"/>
                      <a:pt x="3233" y="86"/>
                    </a:cubicBezTo>
                    <a:cubicBezTo>
                      <a:pt x="3081" y="48"/>
                      <a:pt x="2930" y="23"/>
                      <a:pt x="2778" y="10"/>
                    </a:cubicBezTo>
                    <a:cubicBezTo>
                      <a:pt x="2701" y="5"/>
                      <a:pt x="2624" y="0"/>
                      <a:pt x="25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6"/>
              <p:cNvSpPr/>
              <p:nvPr/>
            </p:nvSpPr>
            <p:spPr>
              <a:xfrm>
                <a:off x="2869275" y="1600925"/>
                <a:ext cx="732075" cy="733100"/>
              </a:xfrm>
              <a:custGeom>
                <a:rect b="b" l="l" r="r" t="t"/>
                <a:pathLst>
                  <a:path extrusionOk="0" h="29324" w="29283">
                    <a:moveTo>
                      <a:pt x="10122" y="0"/>
                    </a:moveTo>
                    <a:cubicBezTo>
                      <a:pt x="9550" y="0"/>
                      <a:pt x="8974" y="155"/>
                      <a:pt x="8397" y="468"/>
                    </a:cubicBezTo>
                    <a:cubicBezTo>
                      <a:pt x="8157" y="594"/>
                      <a:pt x="7968" y="758"/>
                      <a:pt x="7791" y="960"/>
                    </a:cubicBezTo>
                    <a:cubicBezTo>
                      <a:pt x="7400" y="1390"/>
                      <a:pt x="7236" y="1882"/>
                      <a:pt x="7337" y="2463"/>
                    </a:cubicBezTo>
                    <a:cubicBezTo>
                      <a:pt x="7412" y="2867"/>
                      <a:pt x="7564" y="3246"/>
                      <a:pt x="7766" y="3612"/>
                    </a:cubicBezTo>
                    <a:cubicBezTo>
                      <a:pt x="7981" y="4016"/>
                      <a:pt x="8221" y="4395"/>
                      <a:pt x="8486" y="4761"/>
                    </a:cubicBezTo>
                    <a:cubicBezTo>
                      <a:pt x="8915" y="5367"/>
                      <a:pt x="9357" y="5986"/>
                      <a:pt x="9786" y="6605"/>
                    </a:cubicBezTo>
                    <a:cubicBezTo>
                      <a:pt x="10089" y="7021"/>
                      <a:pt x="10355" y="7451"/>
                      <a:pt x="10582" y="7918"/>
                    </a:cubicBezTo>
                    <a:cubicBezTo>
                      <a:pt x="10733" y="8196"/>
                      <a:pt x="10847" y="8486"/>
                      <a:pt x="10923" y="8789"/>
                    </a:cubicBezTo>
                    <a:cubicBezTo>
                      <a:pt x="10961" y="8928"/>
                      <a:pt x="10986" y="9080"/>
                      <a:pt x="10961" y="9231"/>
                    </a:cubicBezTo>
                    <a:cubicBezTo>
                      <a:pt x="10923" y="9484"/>
                      <a:pt x="10797" y="9597"/>
                      <a:pt x="10531" y="9610"/>
                    </a:cubicBezTo>
                    <a:lnTo>
                      <a:pt x="10418" y="9610"/>
                    </a:lnTo>
                    <a:cubicBezTo>
                      <a:pt x="10190" y="9572"/>
                      <a:pt x="9963" y="9534"/>
                      <a:pt x="9736" y="9458"/>
                    </a:cubicBezTo>
                    <a:cubicBezTo>
                      <a:pt x="9218" y="9269"/>
                      <a:pt x="8726" y="9029"/>
                      <a:pt x="8233" y="8777"/>
                    </a:cubicBezTo>
                    <a:cubicBezTo>
                      <a:pt x="7400" y="8360"/>
                      <a:pt x="6592" y="7867"/>
                      <a:pt x="5821" y="7350"/>
                    </a:cubicBezTo>
                    <a:cubicBezTo>
                      <a:pt x="5354" y="7034"/>
                      <a:pt x="4862" y="6718"/>
                      <a:pt x="4331" y="6504"/>
                    </a:cubicBezTo>
                    <a:cubicBezTo>
                      <a:pt x="3993" y="6367"/>
                      <a:pt x="3649" y="6297"/>
                      <a:pt x="3301" y="6297"/>
                    </a:cubicBezTo>
                    <a:cubicBezTo>
                      <a:pt x="3103" y="6297"/>
                      <a:pt x="2904" y="6319"/>
                      <a:pt x="2703" y="6365"/>
                    </a:cubicBezTo>
                    <a:cubicBezTo>
                      <a:pt x="2059" y="6529"/>
                      <a:pt x="1453" y="6794"/>
                      <a:pt x="935" y="7211"/>
                    </a:cubicBezTo>
                    <a:cubicBezTo>
                      <a:pt x="291" y="7716"/>
                      <a:pt x="0" y="8385"/>
                      <a:pt x="13" y="9193"/>
                    </a:cubicBezTo>
                    <a:cubicBezTo>
                      <a:pt x="26" y="10090"/>
                      <a:pt x="379" y="10873"/>
                      <a:pt x="947" y="11555"/>
                    </a:cubicBezTo>
                    <a:cubicBezTo>
                      <a:pt x="1844" y="12653"/>
                      <a:pt x="2993" y="13360"/>
                      <a:pt x="4357" y="13688"/>
                    </a:cubicBezTo>
                    <a:cubicBezTo>
                      <a:pt x="5178" y="13891"/>
                      <a:pt x="6011" y="13992"/>
                      <a:pt x="6857" y="14017"/>
                    </a:cubicBezTo>
                    <a:cubicBezTo>
                      <a:pt x="7450" y="14029"/>
                      <a:pt x="8044" y="14042"/>
                      <a:pt x="8637" y="14055"/>
                    </a:cubicBezTo>
                    <a:cubicBezTo>
                      <a:pt x="8865" y="14055"/>
                      <a:pt x="9092" y="14093"/>
                      <a:pt x="9319" y="14143"/>
                    </a:cubicBezTo>
                    <a:cubicBezTo>
                      <a:pt x="9509" y="14181"/>
                      <a:pt x="9660" y="14282"/>
                      <a:pt x="9774" y="14421"/>
                    </a:cubicBezTo>
                    <a:cubicBezTo>
                      <a:pt x="9963" y="14635"/>
                      <a:pt x="9976" y="14913"/>
                      <a:pt x="9786" y="15141"/>
                    </a:cubicBezTo>
                    <a:cubicBezTo>
                      <a:pt x="9723" y="15229"/>
                      <a:pt x="9622" y="15305"/>
                      <a:pt x="9521" y="15380"/>
                    </a:cubicBezTo>
                    <a:cubicBezTo>
                      <a:pt x="9155" y="15671"/>
                      <a:pt x="8751" y="15886"/>
                      <a:pt x="8322" y="16062"/>
                    </a:cubicBezTo>
                    <a:cubicBezTo>
                      <a:pt x="7716" y="16315"/>
                      <a:pt x="7097" y="16567"/>
                      <a:pt x="6491" y="16820"/>
                    </a:cubicBezTo>
                    <a:cubicBezTo>
                      <a:pt x="5834" y="17085"/>
                      <a:pt x="5178" y="17338"/>
                      <a:pt x="4534" y="17603"/>
                    </a:cubicBezTo>
                    <a:cubicBezTo>
                      <a:pt x="4129" y="17767"/>
                      <a:pt x="3738" y="17969"/>
                      <a:pt x="3397" y="18222"/>
                    </a:cubicBezTo>
                    <a:cubicBezTo>
                      <a:pt x="2463" y="18903"/>
                      <a:pt x="1743" y="19775"/>
                      <a:pt x="1213" y="20797"/>
                    </a:cubicBezTo>
                    <a:cubicBezTo>
                      <a:pt x="998" y="21214"/>
                      <a:pt x="846" y="21669"/>
                      <a:pt x="758" y="22136"/>
                    </a:cubicBezTo>
                    <a:cubicBezTo>
                      <a:pt x="670" y="22578"/>
                      <a:pt x="657" y="23032"/>
                      <a:pt x="670" y="23474"/>
                    </a:cubicBezTo>
                    <a:cubicBezTo>
                      <a:pt x="695" y="23815"/>
                      <a:pt x="720" y="24156"/>
                      <a:pt x="821" y="24485"/>
                    </a:cubicBezTo>
                    <a:cubicBezTo>
                      <a:pt x="1011" y="25141"/>
                      <a:pt x="1440" y="25545"/>
                      <a:pt x="2071" y="25772"/>
                    </a:cubicBezTo>
                    <a:cubicBezTo>
                      <a:pt x="2428" y="25912"/>
                      <a:pt x="2790" y="25973"/>
                      <a:pt x="3162" y="25973"/>
                    </a:cubicBezTo>
                    <a:cubicBezTo>
                      <a:pt x="3331" y="25973"/>
                      <a:pt x="3502" y="25960"/>
                      <a:pt x="3675" y="25937"/>
                    </a:cubicBezTo>
                    <a:cubicBezTo>
                      <a:pt x="4016" y="25886"/>
                      <a:pt x="4357" y="25810"/>
                      <a:pt x="4698" y="25709"/>
                    </a:cubicBezTo>
                    <a:cubicBezTo>
                      <a:pt x="5531" y="25457"/>
                      <a:pt x="6314" y="25116"/>
                      <a:pt x="7072" y="24674"/>
                    </a:cubicBezTo>
                    <a:cubicBezTo>
                      <a:pt x="7640" y="24346"/>
                      <a:pt x="8195" y="23979"/>
                      <a:pt x="8726" y="23575"/>
                    </a:cubicBezTo>
                    <a:cubicBezTo>
                      <a:pt x="8966" y="23386"/>
                      <a:pt x="9193" y="23171"/>
                      <a:pt x="9395" y="22931"/>
                    </a:cubicBezTo>
                    <a:cubicBezTo>
                      <a:pt x="9711" y="22565"/>
                      <a:pt x="9925" y="22136"/>
                      <a:pt x="10115" y="21694"/>
                    </a:cubicBezTo>
                    <a:cubicBezTo>
                      <a:pt x="10342" y="21151"/>
                      <a:pt x="10569" y="20595"/>
                      <a:pt x="10809" y="20052"/>
                    </a:cubicBezTo>
                    <a:cubicBezTo>
                      <a:pt x="11150" y="19307"/>
                      <a:pt x="11630" y="18651"/>
                      <a:pt x="12261" y="18108"/>
                    </a:cubicBezTo>
                    <a:cubicBezTo>
                      <a:pt x="12375" y="18020"/>
                      <a:pt x="12489" y="17919"/>
                      <a:pt x="12615" y="17843"/>
                    </a:cubicBezTo>
                    <a:cubicBezTo>
                      <a:pt x="12652" y="17820"/>
                      <a:pt x="12684" y="17808"/>
                      <a:pt x="12713" y="17808"/>
                    </a:cubicBezTo>
                    <a:cubicBezTo>
                      <a:pt x="12762" y="17808"/>
                      <a:pt x="12802" y="17842"/>
                      <a:pt x="12842" y="17906"/>
                    </a:cubicBezTo>
                    <a:cubicBezTo>
                      <a:pt x="12905" y="18032"/>
                      <a:pt x="12931" y="18171"/>
                      <a:pt x="12943" y="18310"/>
                    </a:cubicBezTo>
                    <a:cubicBezTo>
                      <a:pt x="12956" y="18499"/>
                      <a:pt x="12968" y="18689"/>
                      <a:pt x="12931" y="18878"/>
                    </a:cubicBezTo>
                    <a:cubicBezTo>
                      <a:pt x="12867" y="19333"/>
                      <a:pt x="12779" y="19775"/>
                      <a:pt x="12678" y="20217"/>
                    </a:cubicBezTo>
                    <a:cubicBezTo>
                      <a:pt x="12539" y="20785"/>
                      <a:pt x="12388" y="21366"/>
                      <a:pt x="12299" y="21947"/>
                    </a:cubicBezTo>
                    <a:cubicBezTo>
                      <a:pt x="12274" y="22098"/>
                      <a:pt x="12249" y="22250"/>
                      <a:pt x="12211" y="22388"/>
                    </a:cubicBezTo>
                    <a:cubicBezTo>
                      <a:pt x="11996" y="23298"/>
                      <a:pt x="11857" y="24207"/>
                      <a:pt x="11857" y="25129"/>
                    </a:cubicBezTo>
                    <a:cubicBezTo>
                      <a:pt x="11845" y="25949"/>
                      <a:pt x="12009" y="26732"/>
                      <a:pt x="12375" y="27465"/>
                    </a:cubicBezTo>
                    <a:cubicBezTo>
                      <a:pt x="12716" y="28197"/>
                      <a:pt x="13259" y="28727"/>
                      <a:pt x="13991" y="29056"/>
                    </a:cubicBezTo>
                    <a:cubicBezTo>
                      <a:pt x="14367" y="29232"/>
                      <a:pt x="14751" y="29323"/>
                      <a:pt x="15141" y="29323"/>
                    </a:cubicBezTo>
                    <a:cubicBezTo>
                      <a:pt x="15420" y="29323"/>
                      <a:pt x="15702" y="29277"/>
                      <a:pt x="15986" y="29182"/>
                    </a:cubicBezTo>
                    <a:cubicBezTo>
                      <a:pt x="16580" y="28992"/>
                      <a:pt x="17123" y="28702"/>
                      <a:pt x="17628" y="28311"/>
                    </a:cubicBezTo>
                    <a:cubicBezTo>
                      <a:pt x="18032" y="27995"/>
                      <a:pt x="18322" y="27603"/>
                      <a:pt x="18512" y="27124"/>
                    </a:cubicBezTo>
                    <a:cubicBezTo>
                      <a:pt x="18739" y="26581"/>
                      <a:pt x="18802" y="26012"/>
                      <a:pt x="18827" y="25444"/>
                    </a:cubicBezTo>
                    <a:cubicBezTo>
                      <a:pt x="18853" y="24522"/>
                      <a:pt x="18764" y="23613"/>
                      <a:pt x="18613" y="22717"/>
                    </a:cubicBezTo>
                    <a:cubicBezTo>
                      <a:pt x="18449" y="21770"/>
                      <a:pt x="18246" y="20848"/>
                      <a:pt x="18007" y="19914"/>
                    </a:cubicBezTo>
                    <a:cubicBezTo>
                      <a:pt x="17842" y="19270"/>
                      <a:pt x="17666" y="18613"/>
                      <a:pt x="17489" y="17969"/>
                    </a:cubicBezTo>
                    <a:cubicBezTo>
                      <a:pt x="17413" y="17691"/>
                      <a:pt x="17350" y="17426"/>
                      <a:pt x="17350" y="17136"/>
                    </a:cubicBezTo>
                    <a:cubicBezTo>
                      <a:pt x="17350" y="16804"/>
                      <a:pt x="17401" y="16676"/>
                      <a:pt x="17650" y="16676"/>
                    </a:cubicBezTo>
                    <a:cubicBezTo>
                      <a:pt x="17704" y="16676"/>
                      <a:pt x="17768" y="16682"/>
                      <a:pt x="17842" y="16694"/>
                    </a:cubicBezTo>
                    <a:cubicBezTo>
                      <a:pt x="18196" y="16744"/>
                      <a:pt x="18524" y="16858"/>
                      <a:pt x="18840" y="17022"/>
                    </a:cubicBezTo>
                    <a:cubicBezTo>
                      <a:pt x="19812" y="17527"/>
                      <a:pt x="20696" y="18146"/>
                      <a:pt x="21542" y="18840"/>
                    </a:cubicBezTo>
                    <a:cubicBezTo>
                      <a:pt x="22426" y="19573"/>
                      <a:pt x="23297" y="20318"/>
                      <a:pt x="24181" y="21063"/>
                    </a:cubicBezTo>
                    <a:cubicBezTo>
                      <a:pt x="24585" y="21416"/>
                      <a:pt x="25015" y="21744"/>
                      <a:pt x="25457" y="22035"/>
                    </a:cubicBezTo>
                    <a:cubicBezTo>
                      <a:pt x="25785" y="22262"/>
                      <a:pt x="26138" y="22452"/>
                      <a:pt x="26542" y="22540"/>
                    </a:cubicBezTo>
                    <a:cubicBezTo>
                      <a:pt x="26649" y="22565"/>
                      <a:pt x="26754" y="22577"/>
                      <a:pt x="26856" y="22577"/>
                    </a:cubicBezTo>
                    <a:cubicBezTo>
                      <a:pt x="27277" y="22577"/>
                      <a:pt x="27650" y="22363"/>
                      <a:pt x="27843" y="21896"/>
                    </a:cubicBezTo>
                    <a:cubicBezTo>
                      <a:pt x="27944" y="21643"/>
                      <a:pt x="28007" y="21391"/>
                      <a:pt x="28020" y="21138"/>
                    </a:cubicBezTo>
                    <a:cubicBezTo>
                      <a:pt x="28032" y="20797"/>
                      <a:pt x="28045" y="20457"/>
                      <a:pt x="28020" y="20116"/>
                    </a:cubicBezTo>
                    <a:cubicBezTo>
                      <a:pt x="27894" y="18588"/>
                      <a:pt x="27313" y="17300"/>
                      <a:pt x="26126" y="16302"/>
                    </a:cubicBezTo>
                    <a:cubicBezTo>
                      <a:pt x="25747" y="15999"/>
                      <a:pt x="25356" y="15721"/>
                      <a:pt x="24951" y="15456"/>
                    </a:cubicBezTo>
                    <a:cubicBezTo>
                      <a:pt x="24547" y="15216"/>
                      <a:pt x="24143" y="14976"/>
                      <a:pt x="23739" y="14724"/>
                    </a:cubicBezTo>
                    <a:cubicBezTo>
                      <a:pt x="23411" y="14509"/>
                      <a:pt x="23083" y="14307"/>
                      <a:pt x="22742" y="14118"/>
                    </a:cubicBezTo>
                    <a:cubicBezTo>
                      <a:pt x="21934" y="13676"/>
                      <a:pt x="21088" y="13335"/>
                      <a:pt x="20166" y="13209"/>
                    </a:cubicBezTo>
                    <a:cubicBezTo>
                      <a:pt x="19838" y="13158"/>
                      <a:pt x="19509" y="13095"/>
                      <a:pt x="19181" y="13044"/>
                    </a:cubicBezTo>
                    <a:lnTo>
                      <a:pt x="19194" y="13044"/>
                    </a:lnTo>
                    <a:cubicBezTo>
                      <a:pt x="18903" y="12994"/>
                      <a:pt x="18600" y="12943"/>
                      <a:pt x="18310" y="12893"/>
                    </a:cubicBezTo>
                    <a:cubicBezTo>
                      <a:pt x="17943" y="12842"/>
                      <a:pt x="17577" y="12779"/>
                      <a:pt x="17211" y="12666"/>
                    </a:cubicBezTo>
                    <a:cubicBezTo>
                      <a:pt x="16946" y="12577"/>
                      <a:pt x="16693" y="12464"/>
                      <a:pt x="16479" y="12274"/>
                    </a:cubicBezTo>
                    <a:cubicBezTo>
                      <a:pt x="16251" y="12097"/>
                      <a:pt x="16239" y="11946"/>
                      <a:pt x="16390" y="11706"/>
                    </a:cubicBezTo>
                    <a:cubicBezTo>
                      <a:pt x="16441" y="11630"/>
                      <a:pt x="16491" y="11567"/>
                      <a:pt x="16542" y="11517"/>
                    </a:cubicBezTo>
                    <a:cubicBezTo>
                      <a:pt x="16681" y="11365"/>
                      <a:pt x="16832" y="11239"/>
                      <a:pt x="17009" y="11125"/>
                    </a:cubicBezTo>
                    <a:cubicBezTo>
                      <a:pt x="17363" y="10898"/>
                      <a:pt x="17729" y="10696"/>
                      <a:pt x="18108" y="10519"/>
                    </a:cubicBezTo>
                    <a:cubicBezTo>
                      <a:pt x="19067" y="10077"/>
                      <a:pt x="20065" y="9736"/>
                      <a:pt x="21075" y="9421"/>
                    </a:cubicBezTo>
                    <a:cubicBezTo>
                      <a:pt x="21997" y="9118"/>
                      <a:pt x="22944" y="8865"/>
                      <a:pt x="23891" y="8650"/>
                    </a:cubicBezTo>
                    <a:cubicBezTo>
                      <a:pt x="24737" y="8461"/>
                      <a:pt x="25570" y="8234"/>
                      <a:pt x="26366" y="7905"/>
                    </a:cubicBezTo>
                    <a:cubicBezTo>
                      <a:pt x="26947" y="7653"/>
                      <a:pt x="27515" y="7400"/>
                      <a:pt x="28007" y="7021"/>
                    </a:cubicBezTo>
                    <a:cubicBezTo>
                      <a:pt x="28487" y="6655"/>
                      <a:pt x="28866" y="6201"/>
                      <a:pt x="29068" y="5620"/>
                    </a:cubicBezTo>
                    <a:cubicBezTo>
                      <a:pt x="29283" y="5026"/>
                      <a:pt x="29207" y="4458"/>
                      <a:pt x="28841" y="3928"/>
                    </a:cubicBezTo>
                    <a:cubicBezTo>
                      <a:pt x="28639" y="3637"/>
                      <a:pt x="28361" y="3397"/>
                      <a:pt x="28058" y="3208"/>
                    </a:cubicBezTo>
                    <a:cubicBezTo>
                      <a:pt x="27224" y="2703"/>
                      <a:pt x="26315" y="2438"/>
                      <a:pt x="25343" y="2362"/>
                    </a:cubicBezTo>
                    <a:cubicBezTo>
                      <a:pt x="25205" y="2354"/>
                      <a:pt x="25068" y="2350"/>
                      <a:pt x="24931" y="2350"/>
                    </a:cubicBezTo>
                    <a:cubicBezTo>
                      <a:pt x="24030" y="2350"/>
                      <a:pt x="23158" y="2531"/>
                      <a:pt x="22325" y="2892"/>
                    </a:cubicBezTo>
                    <a:cubicBezTo>
                      <a:pt x="21214" y="3347"/>
                      <a:pt x="20216" y="3978"/>
                      <a:pt x="19320" y="4774"/>
                    </a:cubicBezTo>
                    <a:cubicBezTo>
                      <a:pt x="18777" y="5266"/>
                      <a:pt x="18284" y="5809"/>
                      <a:pt x="17880" y="6428"/>
                    </a:cubicBezTo>
                    <a:cubicBezTo>
                      <a:pt x="17691" y="6706"/>
                      <a:pt x="17514" y="7009"/>
                      <a:pt x="17325" y="7287"/>
                    </a:cubicBezTo>
                    <a:cubicBezTo>
                      <a:pt x="17198" y="7489"/>
                      <a:pt x="17060" y="7691"/>
                      <a:pt x="16921" y="7880"/>
                    </a:cubicBezTo>
                    <a:cubicBezTo>
                      <a:pt x="16832" y="8006"/>
                      <a:pt x="16731" y="8120"/>
                      <a:pt x="16605" y="8208"/>
                    </a:cubicBezTo>
                    <a:cubicBezTo>
                      <a:pt x="16464" y="8318"/>
                      <a:pt x="16314" y="8374"/>
                      <a:pt x="16154" y="8374"/>
                    </a:cubicBezTo>
                    <a:cubicBezTo>
                      <a:pt x="16055" y="8374"/>
                      <a:pt x="15953" y="8353"/>
                      <a:pt x="15847" y="8309"/>
                    </a:cubicBezTo>
                    <a:cubicBezTo>
                      <a:pt x="15506" y="8158"/>
                      <a:pt x="15254" y="7905"/>
                      <a:pt x="15064" y="7590"/>
                    </a:cubicBezTo>
                    <a:cubicBezTo>
                      <a:pt x="14825" y="7198"/>
                      <a:pt x="14686" y="6769"/>
                      <a:pt x="14585" y="6327"/>
                    </a:cubicBezTo>
                    <a:cubicBezTo>
                      <a:pt x="14458" y="5784"/>
                      <a:pt x="14420" y="5228"/>
                      <a:pt x="14370" y="4685"/>
                    </a:cubicBezTo>
                    <a:cubicBezTo>
                      <a:pt x="14332" y="4332"/>
                      <a:pt x="14294" y="3991"/>
                      <a:pt x="14206" y="3637"/>
                    </a:cubicBezTo>
                    <a:cubicBezTo>
                      <a:pt x="13878" y="2286"/>
                      <a:pt x="13120" y="1226"/>
                      <a:pt x="11920" y="519"/>
                    </a:cubicBezTo>
                    <a:cubicBezTo>
                      <a:pt x="11329" y="174"/>
                      <a:pt x="10728" y="0"/>
                      <a:pt x="10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6"/>
              <p:cNvSpPr/>
              <p:nvPr/>
            </p:nvSpPr>
            <p:spPr>
              <a:xfrm>
                <a:off x="3149600" y="1887525"/>
                <a:ext cx="118700" cy="114425"/>
              </a:xfrm>
              <a:custGeom>
                <a:rect b="b" l="l" r="r" t="t"/>
                <a:pathLst>
                  <a:path extrusionOk="0" h="4577" w="4748">
                    <a:moveTo>
                      <a:pt x="2039" y="1"/>
                    </a:moveTo>
                    <a:cubicBezTo>
                      <a:pt x="1778" y="1"/>
                      <a:pt x="1548" y="67"/>
                      <a:pt x="1351" y="229"/>
                    </a:cubicBezTo>
                    <a:cubicBezTo>
                      <a:pt x="1175" y="368"/>
                      <a:pt x="1010" y="520"/>
                      <a:pt x="871" y="684"/>
                    </a:cubicBezTo>
                    <a:cubicBezTo>
                      <a:pt x="758" y="810"/>
                      <a:pt x="644" y="949"/>
                      <a:pt x="556" y="1101"/>
                    </a:cubicBezTo>
                    <a:cubicBezTo>
                      <a:pt x="404" y="1366"/>
                      <a:pt x="265" y="1656"/>
                      <a:pt x="139" y="1947"/>
                    </a:cubicBezTo>
                    <a:cubicBezTo>
                      <a:pt x="51" y="2187"/>
                      <a:pt x="0" y="2427"/>
                      <a:pt x="13" y="2679"/>
                    </a:cubicBezTo>
                    <a:cubicBezTo>
                      <a:pt x="13" y="2831"/>
                      <a:pt x="38" y="2995"/>
                      <a:pt x="89" y="3134"/>
                    </a:cubicBezTo>
                    <a:cubicBezTo>
                      <a:pt x="177" y="3386"/>
                      <a:pt x="329" y="3576"/>
                      <a:pt x="531" y="3740"/>
                    </a:cubicBezTo>
                    <a:cubicBezTo>
                      <a:pt x="783" y="3942"/>
                      <a:pt x="1074" y="4093"/>
                      <a:pt x="1377" y="4207"/>
                    </a:cubicBezTo>
                    <a:cubicBezTo>
                      <a:pt x="1781" y="4346"/>
                      <a:pt x="2197" y="4447"/>
                      <a:pt x="2614" y="4523"/>
                    </a:cubicBezTo>
                    <a:cubicBezTo>
                      <a:pt x="2791" y="4554"/>
                      <a:pt x="2967" y="4576"/>
                      <a:pt x="3144" y="4576"/>
                    </a:cubicBezTo>
                    <a:cubicBezTo>
                      <a:pt x="3182" y="4576"/>
                      <a:pt x="3220" y="4575"/>
                      <a:pt x="3258" y="4573"/>
                    </a:cubicBezTo>
                    <a:cubicBezTo>
                      <a:pt x="3548" y="4560"/>
                      <a:pt x="3814" y="4485"/>
                      <a:pt x="4028" y="4283"/>
                    </a:cubicBezTo>
                    <a:cubicBezTo>
                      <a:pt x="4230" y="4106"/>
                      <a:pt x="4394" y="3879"/>
                      <a:pt x="4508" y="3626"/>
                    </a:cubicBezTo>
                    <a:cubicBezTo>
                      <a:pt x="4571" y="3487"/>
                      <a:pt x="4622" y="3348"/>
                      <a:pt x="4660" y="3197"/>
                    </a:cubicBezTo>
                    <a:cubicBezTo>
                      <a:pt x="4710" y="3007"/>
                      <a:pt x="4748" y="2818"/>
                      <a:pt x="4723" y="2616"/>
                    </a:cubicBezTo>
                    <a:cubicBezTo>
                      <a:pt x="4710" y="2528"/>
                      <a:pt x="4710" y="2439"/>
                      <a:pt x="4710" y="2351"/>
                    </a:cubicBezTo>
                    <a:cubicBezTo>
                      <a:pt x="4710" y="2136"/>
                      <a:pt x="4710" y="1909"/>
                      <a:pt x="4685" y="1694"/>
                    </a:cubicBezTo>
                    <a:cubicBezTo>
                      <a:pt x="4647" y="1404"/>
                      <a:pt x="4546" y="1126"/>
                      <a:pt x="4357" y="899"/>
                    </a:cubicBezTo>
                    <a:cubicBezTo>
                      <a:pt x="4243" y="772"/>
                      <a:pt x="4117" y="659"/>
                      <a:pt x="3978" y="558"/>
                    </a:cubicBezTo>
                    <a:cubicBezTo>
                      <a:pt x="3574" y="280"/>
                      <a:pt x="3132" y="128"/>
                      <a:pt x="2652" y="53"/>
                    </a:cubicBezTo>
                    <a:cubicBezTo>
                      <a:pt x="2589" y="40"/>
                      <a:pt x="2526" y="40"/>
                      <a:pt x="2463" y="27"/>
                    </a:cubicBezTo>
                    <a:cubicBezTo>
                      <a:pt x="2336" y="15"/>
                      <a:pt x="2223" y="2"/>
                      <a:pt x="2109" y="2"/>
                    </a:cubicBezTo>
                    <a:cubicBezTo>
                      <a:pt x="2085" y="1"/>
                      <a:pt x="2062" y="1"/>
                      <a:pt x="20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 name="Google Shape;83;p6"/>
            <p:cNvSpPr/>
            <p:nvPr/>
          </p:nvSpPr>
          <p:spPr>
            <a:xfrm>
              <a:off x="8533428" y="4328725"/>
              <a:ext cx="1067262" cy="1724070"/>
            </a:xfrm>
            <a:custGeom>
              <a:rect b="b" l="l" r="r" t="t"/>
              <a:pathLst>
                <a:path extrusionOk="0" h="38778" w="24005">
                  <a:moveTo>
                    <a:pt x="1870" y="0"/>
                  </a:moveTo>
                  <a:cubicBezTo>
                    <a:pt x="1491" y="0"/>
                    <a:pt x="1238" y="215"/>
                    <a:pt x="1024" y="480"/>
                  </a:cubicBezTo>
                  <a:cubicBezTo>
                    <a:pt x="897" y="631"/>
                    <a:pt x="822" y="834"/>
                    <a:pt x="721" y="1010"/>
                  </a:cubicBezTo>
                  <a:cubicBezTo>
                    <a:pt x="695" y="1061"/>
                    <a:pt x="683" y="1124"/>
                    <a:pt x="683" y="1200"/>
                  </a:cubicBezTo>
                  <a:cubicBezTo>
                    <a:pt x="695" y="1326"/>
                    <a:pt x="670" y="1440"/>
                    <a:pt x="632" y="1566"/>
                  </a:cubicBezTo>
                  <a:cubicBezTo>
                    <a:pt x="506" y="1957"/>
                    <a:pt x="405" y="2361"/>
                    <a:pt x="304" y="2765"/>
                  </a:cubicBezTo>
                  <a:cubicBezTo>
                    <a:pt x="178" y="3296"/>
                    <a:pt x="77" y="3839"/>
                    <a:pt x="39" y="4394"/>
                  </a:cubicBezTo>
                  <a:cubicBezTo>
                    <a:pt x="1" y="4899"/>
                    <a:pt x="39" y="5404"/>
                    <a:pt x="140" y="5897"/>
                  </a:cubicBezTo>
                  <a:cubicBezTo>
                    <a:pt x="228" y="6351"/>
                    <a:pt x="329" y="6806"/>
                    <a:pt x="430" y="7261"/>
                  </a:cubicBezTo>
                  <a:cubicBezTo>
                    <a:pt x="607" y="8006"/>
                    <a:pt x="708" y="8763"/>
                    <a:pt x="758" y="9533"/>
                  </a:cubicBezTo>
                  <a:cubicBezTo>
                    <a:pt x="796" y="10001"/>
                    <a:pt x="796" y="10468"/>
                    <a:pt x="809" y="10948"/>
                  </a:cubicBezTo>
                  <a:cubicBezTo>
                    <a:pt x="809" y="11175"/>
                    <a:pt x="784" y="11390"/>
                    <a:pt x="784" y="11617"/>
                  </a:cubicBezTo>
                  <a:cubicBezTo>
                    <a:pt x="771" y="12362"/>
                    <a:pt x="771" y="13094"/>
                    <a:pt x="733" y="13827"/>
                  </a:cubicBezTo>
                  <a:cubicBezTo>
                    <a:pt x="708" y="14180"/>
                    <a:pt x="721" y="14534"/>
                    <a:pt x="695" y="14900"/>
                  </a:cubicBezTo>
                  <a:cubicBezTo>
                    <a:pt x="670" y="15392"/>
                    <a:pt x="670" y="15897"/>
                    <a:pt x="657" y="16403"/>
                  </a:cubicBezTo>
                  <a:cubicBezTo>
                    <a:pt x="632" y="17526"/>
                    <a:pt x="619" y="18663"/>
                    <a:pt x="721" y="19787"/>
                  </a:cubicBezTo>
                  <a:cubicBezTo>
                    <a:pt x="758" y="20153"/>
                    <a:pt x="784" y="20519"/>
                    <a:pt x="834" y="20898"/>
                  </a:cubicBezTo>
                  <a:cubicBezTo>
                    <a:pt x="923" y="21655"/>
                    <a:pt x="1049" y="22400"/>
                    <a:pt x="1213" y="23158"/>
                  </a:cubicBezTo>
                  <a:cubicBezTo>
                    <a:pt x="1440" y="24244"/>
                    <a:pt x="1743" y="25292"/>
                    <a:pt x="2173" y="26327"/>
                  </a:cubicBezTo>
                  <a:cubicBezTo>
                    <a:pt x="2476" y="27060"/>
                    <a:pt x="2817" y="27767"/>
                    <a:pt x="3183" y="28474"/>
                  </a:cubicBezTo>
                  <a:cubicBezTo>
                    <a:pt x="3827" y="29699"/>
                    <a:pt x="4471" y="30924"/>
                    <a:pt x="5077" y="32161"/>
                  </a:cubicBezTo>
                  <a:cubicBezTo>
                    <a:pt x="5582" y="33196"/>
                    <a:pt x="6112" y="34207"/>
                    <a:pt x="6668" y="35204"/>
                  </a:cubicBezTo>
                  <a:cubicBezTo>
                    <a:pt x="6996" y="35810"/>
                    <a:pt x="7375" y="36391"/>
                    <a:pt x="7804" y="36934"/>
                  </a:cubicBezTo>
                  <a:cubicBezTo>
                    <a:pt x="8196" y="37414"/>
                    <a:pt x="8650" y="37843"/>
                    <a:pt x="9181" y="38171"/>
                  </a:cubicBezTo>
                  <a:cubicBezTo>
                    <a:pt x="9812" y="38563"/>
                    <a:pt x="10506" y="38778"/>
                    <a:pt x="11251" y="38778"/>
                  </a:cubicBezTo>
                  <a:cubicBezTo>
                    <a:pt x="11769" y="38778"/>
                    <a:pt x="12274" y="38677"/>
                    <a:pt x="12779" y="38550"/>
                  </a:cubicBezTo>
                  <a:cubicBezTo>
                    <a:pt x="13638" y="38323"/>
                    <a:pt x="14459" y="37995"/>
                    <a:pt x="15254" y="37578"/>
                  </a:cubicBezTo>
                  <a:cubicBezTo>
                    <a:pt x="16264" y="37060"/>
                    <a:pt x="17110" y="36353"/>
                    <a:pt x="17805" y="35457"/>
                  </a:cubicBezTo>
                  <a:cubicBezTo>
                    <a:pt x="18525" y="34535"/>
                    <a:pt x="19131" y="33525"/>
                    <a:pt x="19686" y="32489"/>
                  </a:cubicBezTo>
                  <a:cubicBezTo>
                    <a:pt x="20507" y="30961"/>
                    <a:pt x="21189" y="29358"/>
                    <a:pt x="21694" y="27691"/>
                  </a:cubicBezTo>
                  <a:cubicBezTo>
                    <a:pt x="21984" y="26744"/>
                    <a:pt x="22212" y="25772"/>
                    <a:pt x="22401" y="24812"/>
                  </a:cubicBezTo>
                  <a:cubicBezTo>
                    <a:pt x="22565" y="23991"/>
                    <a:pt x="22704" y="23171"/>
                    <a:pt x="22818" y="22350"/>
                  </a:cubicBezTo>
                  <a:cubicBezTo>
                    <a:pt x="22919" y="21643"/>
                    <a:pt x="23020" y="20936"/>
                    <a:pt x="23096" y="20229"/>
                  </a:cubicBezTo>
                  <a:cubicBezTo>
                    <a:pt x="23171" y="19635"/>
                    <a:pt x="23235" y="19029"/>
                    <a:pt x="23298" y="18436"/>
                  </a:cubicBezTo>
                  <a:cubicBezTo>
                    <a:pt x="23348" y="17829"/>
                    <a:pt x="23411" y="17236"/>
                    <a:pt x="23462" y="16630"/>
                  </a:cubicBezTo>
                  <a:cubicBezTo>
                    <a:pt x="23487" y="16428"/>
                    <a:pt x="23500" y="16238"/>
                    <a:pt x="23512" y="16036"/>
                  </a:cubicBezTo>
                  <a:cubicBezTo>
                    <a:pt x="23550" y="15632"/>
                    <a:pt x="23588" y="15216"/>
                    <a:pt x="23626" y="14799"/>
                  </a:cubicBezTo>
                  <a:cubicBezTo>
                    <a:pt x="23664" y="14370"/>
                    <a:pt x="23689" y="13928"/>
                    <a:pt x="23727" y="13498"/>
                  </a:cubicBezTo>
                  <a:cubicBezTo>
                    <a:pt x="23740" y="13284"/>
                    <a:pt x="23765" y="13082"/>
                    <a:pt x="23777" y="12867"/>
                  </a:cubicBezTo>
                  <a:cubicBezTo>
                    <a:pt x="23803" y="12589"/>
                    <a:pt x="23828" y="12311"/>
                    <a:pt x="23853" y="12034"/>
                  </a:cubicBezTo>
                  <a:cubicBezTo>
                    <a:pt x="23866" y="11768"/>
                    <a:pt x="23891" y="11491"/>
                    <a:pt x="23904" y="11213"/>
                  </a:cubicBezTo>
                  <a:cubicBezTo>
                    <a:pt x="23929" y="10847"/>
                    <a:pt x="23967" y="10481"/>
                    <a:pt x="23967" y="10127"/>
                  </a:cubicBezTo>
                  <a:cubicBezTo>
                    <a:pt x="24005" y="8650"/>
                    <a:pt x="24005" y="7185"/>
                    <a:pt x="23904" y="5720"/>
                  </a:cubicBezTo>
                  <a:cubicBezTo>
                    <a:pt x="23879" y="5329"/>
                    <a:pt x="23853" y="4950"/>
                    <a:pt x="23815" y="4558"/>
                  </a:cubicBezTo>
                  <a:cubicBezTo>
                    <a:pt x="23765" y="4028"/>
                    <a:pt x="23689" y="3485"/>
                    <a:pt x="23588" y="2967"/>
                  </a:cubicBezTo>
                  <a:cubicBezTo>
                    <a:pt x="23525" y="2639"/>
                    <a:pt x="23449" y="2323"/>
                    <a:pt x="23361" y="2008"/>
                  </a:cubicBezTo>
                  <a:cubicBezTo>
                    <a:pt x="23272" y="1717"/>
                    <a:pt x="23159" y="1440"/>
                    <a:pt x="22982" y="1200"/>
                  </a:cubicBezTo>
                  <a:cubicBezTo>
                    <a:pt x="22814" y="986"/>
                    <a:pt x="22587" y="874"/>
                    <a:pt x="22350" y="874"/>
                  </a:cubicBezTo>
                  <a:cubicBezTo>
                    <a:pt x="22194" y="874"/>
                    <a:pt x="22034" y="923"/>
                    <a:pt x="21883" y="1023"/>
                  </a:cubicBezTo>
                  <a:cubicBezTo>
                    <a:pt x="21757" y="1111"/>
                    <a:pt x="21644" y="1225"/>
                    <a:pt x="21543" y="1351"/>
                  </a:cubicBezTo>
                  <a:cubicBezTo>
                    <a:pt x="21328" y="1654"/>
                    <a:pt x="21176" y="1995"/>
                    <a:pt x="21075" y="2361"/>
                  </a:cubicBezTo>
                  <a:cubicBezTo>
                    <a:pt x="20987" y="2702"/>
                    <a:pt x="20911" y="3043"/>
                    <a:pt x="20835" y="3397"/>
                  </a:cubicBezTo>
                  <a:cubicBezTo>
                    <a:pt x="20608" y="4558"/>
                    <a:pt x="20368" y="5720"/>
                    <a:pt x="20280" y="6907"/>
                  </a:cubicBezTo>
                  <a:cubicBezTo>
                    <a:pt x="20255" y="7261"/>
                    <a:pt x="20229" y="7602"/>
                    <a:pt x="20217" y="7955"/>
                  </a:cubicBezTo>
                  <a:cubicBezTo>
                    <a:pt x="20191" y="8485"/>
                    <a:pt x="20204" y="9003"/>
                    <a:pt x="20179" y="9533"/>
                  </a:cubicBezTo>
                  <a:cubicBezTo>
                    <a:pt x="20141" y="10506"/>
                    <a:pt x="20154" y="11478"/>
                    <a:pt x="20141" y="12450"/>
                  </a:cubicBezTo>
                  <a:cubicBezTo>
                    <a:pt x="20116" y="13587"/>
                    <a:pt x="20128" y="14723"/>
                    <a:pt x="20040" y="15860"/>
                  </a:cubicBezTo>
                  <a:cubicBezTo>
                    <a:pt x="20015" y="16339"/>
                    <a:pt x="19989" y="16819"/>
                    <a:pt x="19951" y="17299"/>
                  </a:cubicBezTo>
                  <a:cubicBezTo>
                    <a:pt x="19926" y="17792"/>
                    <a:pt x="19901" y="18284"/>
                    <a:pt x="19863" y="18776"/>
                  </a:cubicBezTo>
                  <a:cubicBezTo>
                    <a:pt x="19838" y="19269"/>
                    <a:pt x="19800" y="19749"/>
                    <a:pt x="19775" y="20241"/>
                  </a:cubicBezTo>
                  <a:cubicBezTo>
                    <a:pt x="19762" y="20645"/>
                    <a:pt x="19737" y="21062"/>
                    <a:pt x="19724" y="21479"/>
                  </a:cubicBezTo>
                  <a:cubicBezTo>
                    <a:pt x="19724" y="21529"/>
                    <a:pt x="19724" y="21567"/>
                    <a:pt x="19724" y="21605"/>
                  </a:cubicBezTo>
                  <a:cubicBezTo>
                    <a:pt x="19699" y="22072"/>
                    <a:pt x="19674" y="22539"/>
                    <a:pt x="19648" y="23006"/>
                  </a:cubicBezTo>
                  <a:cubicBezTo>
                    <a:pt x="19623" y="23272"/>
                    <a:pt x="19623" y="23549"/>
                    <a:pt x="19585" y="23815"/>
                  </a:cubicBezTo>
                  <a:cubicBezTo>
                    <a:pt x="19510" y="24471"/>
                    <a:pt x="19409" y="25140"/>
                    <a:pt x="19244" y="25784"/>
                  </a:cubicBezTo>
                  <a:cubicBezTo>
                    <a:pt x="19105" y="26315"/>
                    <a:pt x="18967" y="26845"/>
                    <a:pt x="18765" y="27350"/>
                  </a:cubicBezTo>
                  <a:cubicBezTo>
                    <a:pt x="18588" y="27792"/>
                    <a:pt x="18373" y="28196"/>
                    <a:pt x="18057" y="28550"/>
                  </a:cubicBezTo>
                  <a:cubicBezTo>
                    <a:pt x="17906" y="28726"/>
                    <a:pt x="17729" y="28878"/>
                    <a:pt x="17514" y="28966"/>
                  </a:cubicBezTo>
                  <a:cubicBezTo>
                    <a:pt x="17454" y="28994"/>
                    <a:pt x="17403" y="29008"/>
                    <a:pt x="17356" y="29008"/>
                  </a:cubicBezTo>
                  <a:cubicBezTo>
                    <a:pt x="17276" y="29008"/>
                    <a:pt x="17212" y="28966"/>
                    <a:pt x="17148" y="28878"/>
                  </a:cubicBezTo>
                  <a:cubicBezTo>
                    <a:pt x="17110" y="28828"/>
                    <a:pt x="17073" y="28764"/>
                    <a:pt x="17047" y="28701"/>
                  </a:cubicBezTo>
                  <a:cubicBezTo>
                    <a:pt x="16946" y="28512"/>
                    <a:pt x="16883" y="28285"/>
                    <a:pt x="16820" y="28070"/>
                  </a:cubicBezTo>
                  <a:cubicBezTo>
                    <a:pt x="16605" y="27249"/>
                    <a:pt x="16466" y="26416"/>
                    <a:pt x="16340" y="25582"/>
                  </a:cubicBezTo>
                  <a:cubicBezTo>
                    <a:pt x="16290" y="25191"/>
                    <a:pt x="16252" y="24787"/>
                    <a:pt x="16189" y="24395"/>
                  </a:cubicBezTo>
                  <a:cubicBezTo>
                    <a:pt x="16138" y="23953"/>
                    <a:pt x="16113" y="23512"/>
                    <a:pt x="16088" y="23070"/>
                  </a:cubicBezTo>
                  <a:cubicBezTo>
                    <a:pt x="16050" y="22539"/>
                    <a:pt x="16050" y="22009"/>
                    <a:pt x="16024" y="21479"/>
                  </a:cubicBezTo>
                  <a:lnTo>
                    <a:pt x="16024" y="21365"/>
                  </a:lnTo>
                  <a:cubicBezTo>
                    <a:pt x="15999" y="20898"/>
                    <a:pt x="15974" y="20418"/>
                    <a:pt x="15949" y="19951"/>
                  </a:cubicBezTo>
                  <a:cubicBezTo>
                    <a:pt x="15936" y="19622"/>
                    <a:pt x="15911" y="19294"/>
                    <a:pt x="15898" y="18966"/>
                  </a:cubicBezTo>
                  <a:cubicBezTo>
                    <a:pt x="15873" y="18739"/>
                    <a:pt x="15860" y="18524"/>
                    <a:pt x="15848" y="18297"/>
                  </a:cubicBezTo>
                  <a:cubicBezTo>
                    <a:pt x="15822" y="18006"/>
                    <a:pt x="15797" y="17728"/>
                    <a:pt x="15772" y="17451"/>
                  </a:cubicBezTo>
                  <a:cubicBezTo>
                    <a:pt x="15759" y="17173"/>
                    <a:pt x="15734" y="16908"/>
                    <a:pt x="15721" y="16642"/>
                  </a:cubicBezTo>
                  <a:cubicBezTo>
                    <a:pt x="15696" y="16251"/>
                    <a:pt x="15658" y="15860"/>
                    <a:pt x="15646" y="15468"/>
                  </a:cubicBezTo>
                  <a:cubicBezTo>
                    <a:pt x="15620" y="14546"/>
                    <a:pt x="15671" y="13637"/>
                    <a:pt x="15696" y="12715"/>
                  </a:cubicBezTo>
                  <a:cubicBezTo>
                    <a:pt x="15696" y="12690"/>
                    <a:pt x="15696" y="12678"/>
                    <a:pt x="15696" y="12652"/>
                  </a:cubicBezTo>
                  <a:cubicBezTo>
                    <a:pt x="15721" y="12274"/>
                    <a:pt x="15747" y="11895"/>
                    <a:pt x="15772" y="11516"/>
                  </a:cubicBezTo>
                  <a:cubicBezTo>
                    <a:pt x="15785" y="11137"/>
                    <a:pt x="15797" y="10758"/>
                    <a:pt x="15835" y="10379"/>
                  </a:cubicBezTo>
                  <a:cubicBezTo>
                    <a:pt x="15848" y="10140"/>
                    <a:pt x="15860" y="9900"/>
                    <a:pt x="15873" y="9660"/>
                  </a:cubicBezTo>
                  <a:cubicBezTo>
                    <a:pt x="15911" y="9117"/>
                    <a:pt x="15949" y="8574"/>
                    <a:pt x="15987" y="8031"/>
                  </a:cubicBezTo>
                  <a:cubicBezTo>
                    <a:pt x="16012" y="7501"/>
                    <a:pt x="16050" y="6970"/>
                    <a:pt x="16062" y="6440"/>
                  </a:cubicBezTo>
                  <a:cubicBezTo>
                    <a:pt x="16075" y="5682"/>
                    <a:pt x="16113" y="4912"/>
                    <a:pt x="16037" y="4154"/>
                  </a:cubicBezTo>
                  <a:cubicBezTo>
                    <a:pt x="16012" y="3712"/>
                    <a:pt x="15949" y="3283"/>
                    <a:pt x="15848" y="2854"/>
                  </a:cubicBezTo>
                  <a:cubicBezTo>
                    <a:pt x="15772" y="2488"/>
                    <a:pt x="15658" y="2121"/>
                    <a:pt x="15482" y="1781"/>
                  </a:cubicBezTo>
                  <a:cubicBezTo>
                    <a:pt x="15393" y="1629"/>
                    <a:pt x="15292" y="1503"/>
                    <a:pt x="15166" y="1402"/>
                  </a:cubicBezTo>
                  <a:cubicBezTo>
                    <a:pt x="15030" y="1293"/>
                    <a:pt x="14881" y="1236"/>
                    <a:pt x="14719" y="1236"/>
                  </a:cubicBezTo>
                  <a:cubicBezTo>
                    <a:pt x="14655" y="1236"/>
                    <a:pt x="14590" y="1245"/>
                    <a:pt x="14522" y="1263"/>
                  </a:cubicBezTo>
                  <a:cubicBezTo>
                    <a:pt x="14345" y="1313"/>
                    <a:pt x="14194" y="1402"/>
                    <a:pt x="14055" y="1528"/>
                  </a:cubicBezTo>
                  <a:cubicBezTo>
                    <a:pt x="13928" y="1642"/>
                    <a:pt x="13815" y="1768"/>
                    <a:pt x="13701" y="1919"/>
                  </a:cubicBezTo>
                  <a:cubicBezTo>
                    <a:pt x="13360" y="2399"/>
                    <a:pt x="13171" y="2942"/>
                    <a:pt x="13045" y="3523"/>
                  </a:cubicBezTo>
                  <a:cubicBezTo>
                    <a:pt x="12868" y="4306"/>
                    <a:pt x="12792" y="5114"/>
                    <a:pt x="12704" y="5922"/>
                  </a:cubicBezTo>
                  <a:cubicBezTo>
                    <a:pt x="12640" y="6415"/>
                    <a:pt x="12615" y="6920"/>
                    <a:pt x="12552" y="7412"/>
                  </a:cubicBezTo>
                  <a:cubicBezTo>
                    <a:pt x="12502" y="7917"/>
                    <a:pt x="12476" y="8435"/>
                    <a:pt x="12451" y="8940"/>
                  </a:cubicBezTo>
                  <a:cubicBezTo>
                    <a:pt x="12413" y="9508"/>
                    <a:pt x="12413" y="10076"/>
                    <a:pt x="12401" y="10645"/>
                  </a:cubicBezTo>
                  <a:cubicBezTo>
                    <a:pt x="12401" y="11491"/>
                    <a:pt x="12401" y="12349"/>
                    <a:pt x="12426" y="13195"/>
                  </a:cubicBezTo>
                  <a:cubicBezTo>
                    <a:pt x="12438" y="13700"/>
                    <a:pt x="12476" y="14193"/>
                    <a:pt x="12489" y="14698"/>
                  </a:cubicBezTo>
                  <a:cubicBezTo>
                    <a:pt x="12489" y="14723"/>
                    <a:pt x="12489" y="14748"/>
                    <a:pt x="12489" y="14761"/>
                  </a:cubicBezTo>
                  <a:cubicBezTo>
                    <a:pt x="12514" y="15102"/>
                    <a:pt x="12539" y="15443"/>
                    <a:pt x="12565" y="15784"/>
                  </a:cubicBezTo>
                  <a:cubicBezTo>
                    <a:pt x="12590" y="16150"/>
                    <a:pt x="12603" y="16516"/>
                    <a:pt x="12615" y="16882"/>
                  </a:cubicBezTo>
                  <a:cubicBezTo>
                    <a:pt x="12615" y="16908"/>
                    <a:pt x="12628" y="16933"/>
                    <a:pt x="12628" y="16971"/>
                  </a:cubicBezTo>
                  <a:cubicBezTo>
                    <a:pt x="12653" y="17299"/>
                    <a:pt x="12678" y="17627"/>
                    <a:pt x="12691" y="17968"/>
                  </a:cubicBezTo>
                  <a:cubicBezTo>
                    <a:pt x="12716" y="18271"/>
                    <a:pt x="12729" y="18574"/>
                    <a:pt x="12754" y="18877"/>
                  </a:cubicBezTo>
                  <a:cubicBezTo>
                    <a:pt x="12767" y="19079"/>
                    <a:pt x="12779" y="19269"/>
                    <a:pt x="12792" y="19471"/>
                  </a:cubicBezTo>
                  <a:cubicBezTo>
                    <a:pt x="12830" y="19888"/>
                    <a:pt x="12880" y="20292"/>
                    <a:pt x="12906" y="20708"/>
                  </a:cubicBezTo>
                  <a:cubicBezTo>
                    <a:pt x="12943" y="21138"/>
                    <a:pt x="12981" y="21580"/>
                    <a:pt x="13019" y="22009"/>
                  </a:cubicBezTo>
                  <a:cubicBezTo>
                    <a:pt x="13032" y="22211"/>
                    <a:pt x="13045" y="22400"/>
                    <a:pt x="13057" y="22602"/>
                  </a:cubicBezTo>
                  <a:cubicBezTo>
                    <a:pt x="13082" y="22918"/>
                    <a:pt x="13108" y="23221"/>
                    <a:pt x="13133" y="23537"/>
                  </a:cubicBezTo>
                  <a:cubicBezTo>
                    <a:pt x="13158" y="23815"/>
                    <a:pt x="13171" y="24092"/>
                    <a:pt x="13196" y="24370"/>
                  </a:cubicBezTo>
                  <a:cubicBezTo>
                    <a:pt x="13221" y="24800"/>
                    <a:pt x="13272" y="25254"/>
                    <a:pt x="13310" y="25696"/>
                  </a:cubicBezTo>
                  <a:cubicBezTo>
                    <a:pt x="13335" y="26100"/>
                    <a:pt x="13360" y="26517"/>
                    <a:pt x="13411" y="26933"/>
                  </a:cubicBezTo>
                  <a:cubicBezTo>
                    <a:pt x="13461" y="27388"/>
                    <a:pt x="13449" y="27855"/>
                    <a:pt x="13449" y="28322"/>
                  </a:cubicBezTo>
                  <a:cubicBezTo>
                    <a:pt x="13449" y="28474"/>
                    <a:pt x="13423" y="28625"/>
                    <a:pt x="13398" y="28777"/>
                  </a:cubicBezTo>
                  <a:cubicBezTo>
                    <a:pt x="13297" y="29194"/>
                    <a:pt x="13120" y="29560"/>
                    <a:pt x="12868" y="29901"/>
                  </a:cubicBezTo>
                  <a:cubicBezTo>
                    <a:pt x="12792" y="30002"/>
                    <a:pt x="12704" y="30090"/>
                    <a:pt x="12577" y="30153"/>
                  </a:cubicBezTo>
                  <a:cubicBezTo>
                    <a:pt x="12539" y="30170"/>
                    <a:pt x="12503" y="30179"/>
                    <a:pt x="12467" y="30179"/>
                  </a:cubicBezTo>
                  <a:cubicBezTo>
                    <a:pt x="12420" y="30179"/>
                    <a:pt x="12375" y="30164"/>
                    <a:pt x="12325" y="30128"/>
                  </a:cubicBezTo>
                  <a:cubicBezTo>
                    <a:pt x="12249" y="30078"/>
                    <a:pt x="12186" y="29989"/>
                    <a:pt x="12135" y="29901"/>
                  </a:cubicBezTo>
                  <a:cubicBezTo>
                    <a:pt x="12034" y="29749"/>
                    <a:pt x="11959" y="29585"/>
                    <a:pt x="11908" y="29408"/>
                  </a:cubicBezTo>
                  <a:cubicBezTo>
                    <a:pt x="11782" y="29080"/>
                    <a:pt x="11681" y="28752"/>
                    <a:pt x="11592" y="28411"/>
                  </a:cubicBezTo>
                  <a:cubicBezTo>
                    <a:pt x="11289" y="27224"/>
                    <a:pt x="11100" y="26024"/>
                    <a:pt x="11012" y="24812"/>
                  </a:cubicBezTo>
                  <a:cubicBezTo>
                    <a:pt x="10999" y="24585"/>
                    <a:pt x="10974" y="24358"/>
                    <a:pt x="10961" y="24143"/>
                  </a:cubicBezTo>
                  <a:cubicBezTo>
                    <a:pt x="10936" y="23827"/>
                    <a:pt x="10911" y="23512"/>
                    <a:pt x="10885" y="23209"/>
                  </a:cubicBezTo>
                  <a:cubicBezTo>
                    <a:pt x="10860" y="22830"/>
                    <a:pt x="10860" y="22451"/>
                    <a:pt x="10822" y="22072"/>
                  </a:cubicBezTo>
                  <a:cubicBezTo>
                    <a:pt x="10810" y="21845"/>
                    <a:pt x="10797" y="21618"/>
                    <a:pt x="10784" y="21390"/>
                  </a:cubicBezTo>
                  <a:cubicBezTo>
                    <a:pt x="10772" y="21138"/>
                    <a:pt x="10759" y="20885"/>
                    <a:pt x="10734" y="20633"/>
                  </a:cubicBezTo>
                  <a:cubicBezTo>
                    <a:pt x="10709" y="20317"/>
                    <a:pt x="10696" y="20014"/>
                    <a:pt x="10671" y="19698"/>
                  </a:cubicBezTo>
                  <a:cubicBezTo>
                    <a:pt x="10645" y="19433"/>
                    <a:pt x="10633" y="19168"/>
                    <a:pt x="10607" y="18915"/>
                  </a:cubicBezTo>
                  <a:cubicBezTo>
                    <a:pt x="10557" y="18360"/>
                    <a:pt x="10506" y="17817"/>
                    <a:pt x="10456" y="17261"/>
                  </a:cubicBezTo>
                  <a:cubicBezTo>
                    <a:pt x="10418" y="16845"/>
                    <a:pt x="10393" y="16415"/>
                    <a:pt x="10355" y="15999"/>
                  </a:cubicBezTo>
                  <a:cubicBezTo>
                    <a:pt x="10330" y="15771"/>
                    <a:pt x="10317" y="15557"/>
                    <a:pt x="10304" y="15329"/>
                  </a:cubicBezTo>
                  <a:cubicBezTo>
                    <a:pt x="10279" y="14900"/>
                    <a:pt x="10241" y="14471"/>
                    <a:pt x="10229" y="14041"/>
                  </a:cubicBezTo>
                  <a:cubicBezTo>
                    <a:pt x="10203" y="12804"/>
                    <a:pt x="10241" y="11566"/>
                    <a:pt x="10191" y="10329"/>
                  </a:cubicBezTo>
                  <a:cubicBezTo>
                    <a:pt x="10166" y="9938"/>
                    <a:pt x="10153" y="9546"/>
                    <a:pt x="10128" y="9155"/>
                  </a:cubicBezTo>
                  <a:cubicBezTo>
                    <a:pt x="10128" y="9129"/>
                    <a:pt x="10128" y="9104"/>
                    <a:pt x="10128" y="9079"/>
                  </a:cubicBezTo>
                  <a:cubicBezTo>
                    <a:pt x="10102" y="8814"/>
                    <a:pt x="10077" y="8549"/>
                    <a:pt x="10052" y="8283"/>
                  </a:cubicBezTo>
                  <a:cubicBezTo>
                    <a:pt x="10027" y="7905"/>
                    <a:pt x="10001" y="7538"/>
                    <a:pt x="9951" y="7172"/>
                  </a:cubicBezTo>
                  <a:cubicBezTo>
                    <a:pt x="9900" y="6655"/>
                    <a:pt x="9837" y="6149"/>
                    <a:pt x="9749" y="5632"/>
                  </a:cubicBezTo>
                  <a:cubicBezTo>
                    <a:pt x="9635" y="4925"/>
                    <a:pt x="9496" y="4230"/>
                    <a:pt x="9231" y="3561"/>
                  </a:cubicBezTo>
                  <a:cubicBezTo>
                    <a:pt x="9117" y="3283"/>
                    <a:pt x="9004" y="3018"/>
                    <a:pt x="8840" y="2765"/>
                  </a:cubicBezTo>
                  <a:cubicBezTo>
                    <a:pt x="8726" y="2589"/>
                    <a:pt x="8587" y="2437"/>
                    <a:pt x="8410" y="2323"/>
                  </a:cubicBezTo>
                  <a:cubicBezTo>
                    <a:pt x="8276" y="2241"/>
                    <a:pt x="8137" y="2199"/>
                    <a:pt x="7991" y="2199"/>
                  </a:cubicBezTo>
                  <a:cubicBezTo>
                    <a:pt x="7890" y="2199"/>
                    <a:pt x="7786" y="2219"/>
                    <a:pt x="7678" y="2260"/>
                  </a:cubicBezTo>
                  <a:cubicBezTo>
                    <a:pt x="7552" y="2311"/>
                    <a:pt x="7438" y="2387"/>
                    <a:pt x="7337" y="2475"/>
                  </a:cubicBezTo>
                  <a:cubicBezTo>
                    <a:pt x="7186" y="2614"/>
                    <a:pt x="7047" y="2765"/>
                    <a:pt x="6933" y="2930"/>
                  </a:cubicBezTo>
                  <a:cubicBezTo>
                    <a:pt x="6617" y="3397"/>
                    <a:pt x="6403" y="3902"/>
                    <a:pt x="6251" y="4445"/>
                  </a:cubicBezTo>
                  <a:cubicBezTo>
                    <a:pt x="5986" y="5316"/>
                    <a:pt x="5860" y="6213"/>
                    <a:pt x="5759" y="7122"/>
                  </a:cubicBezTo>
                  <a:cubicBezTo>
                    <a:pt x="5708" y="7475"/>
                    <a:pt x="5683" y="7829"/>
                    <a:pt x="5658" y="8182"/>
                  </a:cubicBezTo>
                  <a:cubicBezTo>
                    <a:pt x="5620" y="8599"/>
                    <a:pt x="5607" y="9016"/>
                    <a:pt x="5595" y="9432"/>
                  </a:cubicBezTo>
                  <a:cubicBezTo>
                    <a:pt x="5582" y="9748"/>
                    <a:pt x="5595" y="10076"/>
                    <a:pt x="5620" y="10405"/>
                  </a:cubicBezTo>
                  <a:cubicBezTo>
                    <a:pt x="5632" y="10784"/>
                    <a:pt x="5632" y="11150"/>
                    <a:pt x="5658" y="11516"/>
                  </a:cubicBezTo>
                  <a:cubicBezTo>
                    <a:pt x="5696" y="12097"/>
                    <a:pt x="5733" y="12665"/>
                    <a:pt x="5797" y="13246"/>
                  </a:cubicBezTo>
                  <a:cubicBezTo>
                    <a:pt x="5847" y="13751"/>
                    <a:pt x="5910" y="14256"/>
                    <a:pt x="5986" y="14761"/>
                  </a:cubicBezTo>
                  <a:cubicBezTo>
                    <a:pt x="6150" y="15759"/>
                    <a:pt x="6352" y="16756"/>
                    <a:pt x="6567" y="17754"/>
                  </a:cubicBezTo>
                  <a:cubicBezTo>
                    <a:pt x="6819" y="18877"/>
                    <a:pt x="7047" y="19989"/>
                    <a:pt x="7287" y="21112"/>
                  </a:cubicBezTo>
                  <a:cubicBezTo>
                    <a:pt x="7463" y="21895"/>
                    <a:pt x="7628" y="22691"/>
                    <a:pt x="7792" y="23474"/>
                  </a:cubicBezTo>
                  <a:cubicBezTo>
                    <a:pt x="7880" y="23890"/>
                    <a:pt x="7956" y="24307"/>
                    <a:pt x="8032" y="24724"/>
                  </a:cubicBezTo>
                  <a:cubicBezTo>
                    <a:pt x="8120" y="25166"/>
                    <a:pt x="8170" y="25608"/>
                    <a:pt x="8221" y="26062"/>
                  </a:cubicBezTo>
                  <a:cubicBezTo>
                    <a:pt x="8271" y="26542"/>
                    <a:pt x="8322" y="27022"/>
                    <a:pt x="8335" y="27502"/>
                  </a:cubicBezTo>
                  <a:cubicBezTo>
                    <a:pt x="8347" y="27565"/>
                    <a:pt x="8347" y="27641"/>
                    <a:pt x="8347" y="27716"/>
                  </a:cubicBezTo>
                  <a:cubicBezTo>
                    <a:pt x="8398" y="28120"/>
                    <a:pt x="8373" y="28512"/>
                    <a:pt x="8322" y="28916"/>
                  </a:cubicBezTo>
                  <a:cubicBezTo>
                    <a:pt x="8309" y="29017"/>
                    <a:pt x="8271" y="29118"/>
                    <a:pt x="8246" y="29232"/>
                  </a:cubicBezTo>
                  <a:cubicBezTo>
                    <a:pt x="8221" y="29295"/>
                    <a:pt x="8183" y="29358"/>
                    <a:pt x="8133" y="29421"/>
                  </a:cubicBezTo>
                  <a:cubicBezTo>
                    <a:pt x="8068" y="29494"/>
                    <a:pt x="7997" y="29531"/>
                    <a:pt x="7919" y="29531"/>
                  </a:cubicBezTo>
                  <a:cubicBezTo>
                    <a:pt x="7875" y="29531"/>
                    <a:pt x="7829" y="29519"/>
                    <a:pt x="7779" y="29497"/>
                  </a:cubicBezTo>
                  <a:cubicBezTo>
                    <a:pt x="7653" y="29446"/>
                    <a:pt x="7552" y="29370"/>
                    <a:pt x="7451" y="29282"/>
                  </a:cubicBezTo>
                  <a:cubicBezTo>
                    <a:pt x="7249" y="29093"/>
                    <a:pt x="7085" y="28891"/>
                    <a:pt x="6933" y="28663"/>
                  </a:cubicBezTo>
                  <a:cubicBezTo>
                    <a:pt x="6491" y="28007"/>
                    <a:pt x="6125" y="27325"/>
                    <a:pt x="5771" y="26618"/>
                  </a:cubicBezTo>
                  <a:cubicBezTo>
                    <a:pt x="5355" y="25797"/>
                    <a:pt x="5039" y="24951"/>
                    <a:pt x="4812" y="24067"/>
                  </a:cubicBezTo>
                  <a:cubicBezTo>
                    <a:pt x="4521" y="23006"/>
                    <a:pt x="4281" y="21933"/>
                    <a:pt x="4130" y="20847"/>
                  </a:cubicBezTo>
                  <a:cubicBezTo>
                    <a:pt x="4067" y="20418"/>
                    <a:pt x="4029" y="19989"/>
                    <a:pt x="3991" y="19559"/>
                  </a:cubicBezTo>
                  <a:cubicBezTo>
                    <a:pt x="3953" y="19269"/>
                    <a:pt x="3953" y="18966"/>
                    <a:pt x="3928" y="18663"/>
                  </a:cubicBezTo>
                  <a:cubicBezTo>
                    <a:pt x="3877" y="18107"/>
                    <a:pt x="3865" y="17552"/>
                    <a:pt x="3865" y="16983"/>
                  </a:cubicBezTo>
                  <a:cubicBezTo>
                    <a:pt x="3852" y="16238"/>
                    <a:pt x="3852" y="15493"/>
                    <a:pt x="3877" y="14736"/>
                  </a:cubicBezTo>
                  <a:cubicBezTo>
                    <a:pt x="3903" y="14155"/>
                    <a:pt x="3890" y="13574"/>
                    <a:pt x="3865" y="12993"/>
                  </a:cubicBezTo>
                  <a:cubicBezTo>
                    <a:pt x="3839" y="12438"/>
                    <a:pt x="3865" y="11869"/>
                    <a:pt x="3814" y="11314"/>
                  </a:cubicBezTo>
                  <a:cubicBezTo>
                    <a:pt x="3789" y="11036"/>
                    <a:pt x="3776" y="10758"/>
                    <a:pt x="3751" y="10493"/>
                  </a:cubicBezTo>
                  <a:cubicBezTo>
                    <a:pt x="3700" y="9975"/>
                    <a:pt x="3675" y="9458"/>
                    <a:pt x="3675" y="8940"/>
                  </a:cubicBezTo>
                  <a:lnTo>
                    <a:pt x="3675" y="7753"/>
                  </a:lnTo>
                  <a:lnTo>
                    <a:pt x="3663" y="7753"/>
                  </a:lnTo>
                  <a:cubicBezTo>
                    <a:pt x="3637" y="7084"/>
                    <a:pt x="3675" y="6364"/>
                    <a:pt x="3637" y="5644"/>
                  </a:cubicBezTo>
                  <a:cubicBezTo>
                    <a:pt x="3612" y="5165"/>
                    <a:pt x="3612" y="4685"/>
                    <a:pt x="3587" y="4205"/>
                  </a:cubicBezTo>
                  <a:cubicBezTo>
                    <a:pt x="3574" y="3624"/>
                    <a:pt x="3562" y="3043"/>
                    <a:pt x="3498" y="2462"/>
                  </a:cubicBezTo>
                  <a:cubicBezTo>
                    <a:pt x="3461" y="2121"/>
                    <a:pt x="3397" y="1781"/>
                    <a:pt x="3309" y="1452"/>
                  </a:cubicBezTo>
                  <a:cubicBezTo>
                    <a:pt x="3145" y="884"/>
                    <a:pt x="2817" y="442"/>
                    <a:pt x="2299" y="126"/>
                  </a:cubicBezTo>
                  <a:cubicBezTo>
                    <a:pt x="2160" y="51"/>
                    <a:pt x="2021" y="0"/>
                    <a:pt x="18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 name="Google Shape;84;p6"/>
            <p:cNvGrpSpPr/>
            <p:nvPr/>
          </p:nvGrpSpPr>
          <p:grpSpPr>
            <a:xfrm rot="-5701922">
              <a:off x="-645237" y="4051577"/>
              <a:ext cx="1837561" cy="1419786"/>
              <a:chOff x="3544585" y="3317184"/>
              <a:chExt cx="1065284" cy="823089"/>
            </a:xfrm>
          </p:grpSpPr>
          <p:sp>
            <p:nvSpPr>
              <p:cNvPr id="85" name="Google Shape;85;p6"/>
              <p:cNvSpPr/>
              <p:nvPr/>
            </p:nvSpPr>
            <p:spPr>
              <a:xfrm>
                <a:off x="3544585" y="3689898"/>
                <a:ext cx="576125" cy="450375"/>
              </a:xfrm>
              <a:custGeom>
                <a:rect b="b" l="l" r="r" t="t"/>
                <a:pathLst>
                  <a:path extrusionOk="0" h="18015" w="23045">
                    <a:moveTo>
                      <a:pt x="17105" y="1"/>
                    </a:moveTo>
                    <a:cubicBezTo>
                      <a:pt x="16779" y="1"/>
                      <a:pt x="16454" y="42"/>
                      <a:pt x="16125" y="121"/>
                    </a:cubicBezTo>
                    <a:cubicBezTo>
                      <a:pt x="15759" y="209"/>
                      <a:pt x="15380" y="310"/>
                      <a:pt x="15014" y="399"/>
                    </a:cubicBezTo>
                    <a:cubicBezTo>
                      <a:pt x="14433" y="538"/>
                      <a:pt x="13890" y="765"/>
                      <a:pt x="13410" y="1119"/>
                    </a:cubicBezTo>
                    <a:cubicBezTo>
                      <a:pt x="13006" y="1396"/>
                      <a:pt x="12640" y="1725"/>
                      <a:pt x="12375" y="2129"/>
                    </a:cubicBezTo>
                    <a:cubicBezTo>
                      <a:pt x="12185" y="2407"/>
                      <a:pt x="12059" y="2722"/>
                      <a:pt x="11933" y="3025"/>
                    </a:cubicBezTo>
                    <a:cubicBezTo>
                      <a:pt x="11839" y="3267"/>
                      <a:pt x="11812" y="3380"/>
                      <a:pt x="11756" y="3380"/>
                    </a:cubicBezTo>
                    <a:cubicBezTo>
                      <a:pt x="11705" y="3380"/>
                      <a:pt x="11631" y="3292"/>
                      <a:pt x="11465" y="3126"/>
                    </a:cubicBezTo>
                    <a:cubicBezTo>
                      <a:pt x="11440" y="3088"/>
                      <a:pt x="11415" y="3051"/>
                      <a:pt x="11390" y="3025"/>
                    </a:cubicBezTo>
                    <a:cubicBezTo>
                      <a:pt x="11112" y="2710"/>
                      <a:pt x="10847" y="2381"/>
                      <a:pt x="10556" y="2078"/>
                    </a:cubicBezTo>
                    <a:cubicBezTo>
                      <a:pt x="10291" y="1800"/>
                      <a:pt x="10001" y="1523"/>
                      <a:pt x="9698" y="1270"/>
                    </a:cubicBezTo>
                    <a:cubicBezTo>
                      <a:pt x="9256" y="904"/>
                      <a:pt x="8788" y="588"/>
                      <a:pt x="8258" y="361"/>
                    </a:cubicBezTo>
                    <a:cubicBezTo>
                      <a:pt x="7874" y="192"/>
                      <a:pt x="7475" y="100"/>
                      <a:pt x="7062" y="100"/>
                    </a:cubicBezTo>
                    <a:cubicBezTo>
                      <a:pt x="6920" y="100"/>
                      <a:pt x="6775" y="111"/>
                      <a:pt x="6629" y="134"/>
                    </a:cubicBezTo>
                    <a:cubicBezTo>
                      <a:pt x="6200" y="209"/>
                      <a:pt x="5859" y="424"/>
                      <a:pt x="5594" y="740"/>
                    </a:cubicBezTo>
                    <a:cubicBezTo>
                      <a:pt x="5442" y="917"/>
                      <a:pt x="5316" y="1093"/>
                      <a:pt x="5190" y="1270"/>
                    </a:cubicBezTo>
                    <a:cubicBezTo>
                      <a:pt x="4899" y="1662"/>
                      <a:pt x="4647" y="2066"/>
                      <a:pt x="4457" y="2508"/>
                    </a:cubicBezTo>
                    <a:cubicBezTo>
                      <a:pt x="4306" y="2912"/>
                      <a:pt x="4217" y="3328"/>
                      <a:pt x="4217" y="3758"/>
                    </a:cubicBezTo>
                    <a:cubicBezTo>
                      <a:pt x="4217" y="4162"/>
                      <a:pt x="4331" y="4553"/>
                      <a:pt x="4495" y="4919"/>
                    </a:cubicBezTo>
                    <a:cubicBezTo>
                      <a:pt x="4622" y="5222"/>
                      <a:pt x="4773" y="5525"/>
                      <a:pt x="4925" y="5816"/>
                    </a:cubicBezTo>
                    <a:cubicBezTo>
                      <a:pt x="5190" y="6334"/>
                      <a:pt x="5417" y="6876"/>
                      <a:pt x="5619" y="7419"/>
                    </a:cubicBezTo>
                    <a:cubicBezTo>
                      <a:pt x="5670" y="7546"/>
                      <a:pt x="5695" y="7672"/>
                      <a:pt x="5733" y="7811"/>
                    </a:cubicBezTo>
                    <a:cubicBezTo>
                      <a:pt x="5783" y="8026"/>
                      <a:pt x="5707" y="8202"/>
                      <a:pt x="5531" y="8316"/>
                    </a:cubicBezTo>
                    <a:cubicBezTo>
                      <a:pt x="5455" y="8366"/>
                      <a:pt x="5379" y="8417"/>
                      <a:pt x="5303" y="8455"/>
                    </a:cubicBezTo>
                    <a:cubicBezTo>
                      <a:pt x="4836" y="8695"/>
                      <a:pt x="4369" y="8935"/>
                      <a:pt x="3902" y="9175"/>
                    </a:cubicBezTo>
                    <a:cubicBezTo>
                      <a:pt x="3561" y="9364"/>
                      <a:pt x="3220" y="9541"/>
                      <a:pt x="2879" y="9730"/>
                    </a:cubicBezTo>
                    <a:cubicBezTo>
                      <a:pt x="2222" y="10109"/>
                      <a:pt x="1591" y="10551"/>
                      <a:pt x="998" y="11056"/>
                    </a:cubicBezTo>
                    <a:cubicBezTo>
                      <a:pt x="707" y="11309"/>
                      <a:pt x="429" y="11599"/>
                      <a:pt x="240" y="11940"/>
                    </a:cubicBezTo>
                    <a:cubicBezTo>
                      <a:pt x="63" y="12256"/>
                      <a:pt x="0" y="12597"/>
                      <a:pt x="63" y="12950"/>
                    </a:cubicBezTo>
                    <a:cubicBezTo>
                      <a:pt x="126" y="13291"/>
                      <a:pt x="278" y="13581"/>
                      <a:pt x="442" y="13872"/>
                    </a:cubicBezTo>
                    <a:cubicBezTo>
                      <a:pt x="745" y="14377"/>
                      <a:pt x="1073" y="14869"/>
                      <a:pt x="1414" y="15337"/>
                    </a:cubicBezTo>
                    <a:cubicBezTo>
                      <a:pt x="1642" y="15640"/>
                      <a:pt x="1881" y="15930"/>
                      <a:pt x="2197" y="16145"/>
                    </a:cubicBezTo>
                    <a:cubicBezTo>
                      <a:pt x="2582" y="16398"/>
                      <a:pt x="2982" y="16553"/>
                      <a:pt x="3418" y="16553"/>
                    </a:cubicBezTo>
                    <a:cubicBezTo>
                      <a:pt x="3527" y="16553"/>
                      <a:pt x="3637" y="16544"/>
                      <a:pt x="3750" y="16524"/>
                    </a:cubicBezTo>
                    <a:cubicBezTo>
                      <a:pt x="4053" y="16473"/>
                      <a:pt x="4356" y="16385"/>
                      <a:pt x="4634" y="16271"/>
                    </a:cubicBezTo>
                    <a:cubicBezTo>
                      <a:pt x="5809" y="15766"/>
                      <a:pt x="6920" y="15147"/>
                      <a:pt x="7930" y="14352"/>
                    </a:cubicBezTo>
                    <a:cubicBezTo>
                      <a:pt x="7972" y="14315"/>
                      <a:pt x="8001" y="14296"/>
                      <a:pt x="8022" y="14296"/>
                    </a:cubicBezTo>
                    <a:cubicBezTo>
                      <a:pt x="8052" y="14296"/>
                      <a:pt x="8067" y="14334"/>
                      <a:pt x="8081" y="14415"/>
                    </a:cubicBezTo>
                    <a:cubicBezTo>
                      <a:pt x="8145" y="14806"/>
                      <a:pt x="8220" y="15198"/>
                      <a:pt x="8283" y="15576"/>
                    </a:cubicBezTo>
                    <a:cubicBezTo>
                      <a:pt x="8347" y="15955"/>
                      <a:pt x="8397" y="16334"/>
                      <a:pt x="8498" y="16713"/>
                    </a:cubicBezTo>
                    <a:cubicBezTo>
                      <a:pt x="8549" y="16902"/>
                      <a:pt x="8624" y="17079"/>
                      <a:pt x="8725" y="17256"/>
                    </a:cubicBezTo>
                    <a:cubicBezTo>
                      <a:pt x="8826" y="17420"/>
                      <a:pt x="8940" y="17584"/>
                      <a:pt x="9092" y="17710"/>
                    </a:cubicBezTo>
                    <a:cubicBezTo>
                      <a:pt x="9342" y="17913"/>
                      <a:pt x="9626" y="18015"/>
                      <a:pt x="9934" y="18015"/>
                    </a:cubicBezTo>
                    <a:cubicBezTo>
                      <a:pt x="9952" y="18015"/>
                      <a:pt x="9970" y="18014"/>
                      <a:pt x="9988" y="18013"/>
                    </a:cubicBezTo>
                    <a:cubicBezTo>
                      <a:pt x="10316" y="18013"/>
                      <a:pt x="10645" y="17963"/>
                      <a:pt x="10960" y="17887"/>
                    </a:cubicBezTo>
                    <a:cubicBezTo>
                      <a:pt x="11478" y="17774"/>
                      <a:pt x="12008" y="17660"/>
                      <a:pt x="12526" y="17534"/>
                    </a:cubicBezTo>
                    <a:cubicBezTo>
                      <a:pt x="12715" y="17496"/>
                      <a:pt x="12892" y="17445"/>
                      <a:pt x="13069" y="17382"/>
                    </a:cubicBezTo>
                    <a:cubicBezTo>
                      <a:pt x="13435" y="17243"/>
                      <a:pt x="13738" y="17016"/>
                      <a:pt x="13966" y="16688"/>
                    </a:cubicBezTo>
                    <a:cubicBezTo>
                      <a:pt x="14142" y="16422"/>
                      <a:pt x="14218" y="16132"/>
                      <a:pt x="14243" y="15816"/>
                    </a:cubicBezTo>
                    <a:cubicBezTo>
                      <a:pt x="14256" y="15349"/>
                      <a:pt x="14243" y="14869"/>
                      <a:pt x="14180" y="14402"/>
                    </a:cubicBezTo>
                    <a:cubicBezTo>
                      <a:pt x="14117" y="13847"/>
                      <a:pt x="14054" y="13291"/>
                      <a:pt x="14029" y="12723"/>
                    </a:cubicBezTo>
                    <a:cubicBezTo>
                      <a:pt x="14029" y="12634"/>
                      <a:pt x="14029" y="12533"/>
                      <a:pt x="14029" y="12445"/>
                    </a:cubicBezTo>
                    <a:cubicBezTo>
                      <a:pt x="14037" y="12340"/>
                      <a:pt x="14064" y="12290"/>
                      <a:pt x="14122" y="12290"/>
                    </a:cubicBezTo>
                    <a:cubicBezTo>
                      <a:pt x="14148" y="12290"/>
                      <a:pt x="14179" y="12299"/>
                      <a:pt x="14218" y="12319"/>
                    </a:cubicBezTo>
                    <a:cubicBezTo>
                      <a:pt x="14382" y="12382"/>
                      <a:pt x="14534" y="12458"/>
                      <a:pt x="14685" y="12533"/>
                    </a:cubicBezTo>
                    <a:cubicBezTo>
                      <a:pt x="15241" y="12824"/>
                      <a:pt x="15784" y="13114"/>
                      <a:pt x="16339" y="13392"/>
                    </a:cubicBezTo>
                    <a:cubicBezTo>
                      <a:pt x="16731" y="13594"/>
                      <a:pt x="17135" y="13771"/>
                      <a:pt x="17552" y="13884"/>
                    </a:cubicBezTo>
                    <a:cubicBezTo>
                      <a:pt x="17804" y="13960"/>
                      <a:pt x="18057" y="14011"/>
                      <a:pt x="18309" y="14023"/>
                    </a:cubicBezTo>
                    <a:cubicBezTo>
                      <a:pt x="18355" y="14026"/>
                      <a:pt x="18400" y="14027"/>
                      <a:pt x="18444" y="14027"/>
                    </a:cubicBezTo>
                    <a:cubicBezTo>
                      <a:pt x="18834" y="14027"/>
                      <a:pt x="19197" y="13931"/>
                      <a:pt x="19559" y="13783"/>
                    </a:cubicBezTo>
                    <a:cubicBezTo>
                      <a:pt x="20115" y="13556"/>
                      <a:pt x="20620" y="13240"/>
                      <a:pt x="21087" y="12862"/>
                    </a:cubicBezTo>
                    <a:cubicBezTo>
                      <a:pt x="21302" y="12698"/>
                      <a:pt x="21504" y="12508"/>
                      <a:pt x="21719" y="12331"/>
                    </a:cubicBezTo>
                    <a:cubicBezTo>
                      <a:pt x="22009" y="12091"/>
                      <a:pt x="22287" y="11826"/>
                      <a:pt x="22514" y="11511"/>
                    </a:cubicBezTo>
                    <a:cubicBezTo>
                      <a:pt x="22956" y="10905"/>
                      <a:pt x="23044" y="10261"/>
                      <a:pt x="22716" y="9579"/>
                    </a:cubicBezTo>
                    <a:cubicBezTo>
                      <a:pt x="22464" y="9036"/>
                      <a:pt x="22060" y="8606"/>
                      <a:pt x="21567" y="8265"/>
                    </a:cubicBezTo>
                    <a:cubicBezTo>
                      <a:pt x="20999" y="7861"/>
                      <a:pt x="20367" y="7634"/>
                      <a:pt x="19686" y="7533"/>
                    </a:cubicBezTo>
                    <a:cubicBezTo>
                      <a:pt x="19276" y="7468"/>
                      <a:pt x="18867" y="7440"/>
                      <a:pt x="18457" y="7440"/>
                    </a:cubicBezTo>
                    <a:cubicBezTo>
                      <a:pt x="18071" y="7440"/>
                      <a:pt x="17685" y="7465"/>
                      <a:pt x="17299" y="7508"/>
                    </a:cubicBezTo>
                    <a:cubicBezTo>
                      <a:pt x="16756" y="7558"/>
                      <a:pt x="16201" y="7634"/>
                      <a:pt x="15645" y="7685"/>
                    </a:cubicBezTo>
                    <a:cubicBezTo>
                      <a:pt x="15355" y="7710"/>
                      <a:pt x="15052" y="7735"/>
                      <a:pt x="14748" y="7735"/>
                    </a:cubicBezTo>
                    <a:cubicBezTo>
                      <a:pt x="14673" y="7723"/>
                      <a:pt x="14585" y="7735"/>
                      <a:pt x="14509" y="7672"/>
                    </a:cubicBezTo>
                    <a:lnTo>
                      <a:pt x="14509" y="7672"/>
                    </a:lnTo>
                    <a:cubicBezTo>
                      <a:pt x="14731" y="7462"/>
                      <a:pt x="14942" y="7252"/>
                      <a:pt x="15165" y="7066"/>
                    </a:cubicBezTo>
                    <a:cubicBezTo>
                      <a:pt x="15544" y="6738"/>
                      <a:pt x="15935" y="6409"/>
                      <a:pt x="16289" y="6056"/>
                    </a:cubicBezTo>
                    <a:cubicBezTo>
                      <a:pt x="16832" y="5525"/>
                      <a:pt x="17350" y="4995"/>
                      <a:pt x="17893" y="4465"/>
                    </a:cubicBezTo>
                    <a:cubicBezTo>
                      <a:pt x="18246" y="4111"/>
                      <a:pt x="18574" y="3732"/>
                      <a:pt x="18877" y="3328"/>
                    </a:cubicBezTo>
                    <a:cubicBezTo>
                      <a:pt x="19155" y="2950"/>
                      <a:pt x="19395" y="2545"/>
                      <a:pt x="19534" y="2091"/>
                    </a:cubicBezTo>
                    <a:cubicBezTo>
                      <a:pt x="19597" y="1901"/>
                      <a:pt x="19635" y="1712"/>
                      <a:pt x="19635" y="1510"/>
                    </a:cubicBezTo>
                    <a:cubicBezTo>
                      <a:pt x="19622" y="1182"/>
                      <a:pt x="19471" y="904"/>
                      <a:pt x="19218" y="689"/>
                    </a:cubicBezTo>
                    <a:cubicBezTo>
                      <a:pt x="18903" y="437"/>
                      <a:pt x="18549" y="260"/>
                      <a:pt x="18158" y="146"/>
                    </a:cubicBezTo>
                    <a:cubicBezTo>
                      <a:pt x="17805" y="48"/>
                      <a:pt x="17455" y="1"/>
                      <a:pt x="1710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6"/>
              <p:cNvSpPr/>
              <p:nvPr/>
            </p:nvSpPr>
            <p:spPr>
              <a:xfrm>
                <a:off x="3724835" y="3837173"/>
                <a:ext cx="167325" cy="155975"/>
              </a:xfrm>
              <a:custGeom>
                <a:rect b="b" l="l" r="r" t="t"/>
                <a:pathLst>
                  <a:path extrusionOk="0" h="6239" w="6693">
                    <a:moveTo>
                      <a:pt x="3144" y="1"/>
                    </a:moveTo>
                    <a:cubicBezTo>
                      <a:pt x="3056" y="1"/>
                      <a:pt x="2967" y="13"/>
                      <a:pt x="2879" y="13"/>
                    </a:cubicBezTo>
                    <a:cubicBezTo>
                      <a:pt x="2715" y="13"/>
                      <a:pt x="2538" y="38"/>
                      <a:pt x="2374" y="51"/>
                    </a:cubicBezTo>
                    <a:cubicBezTo>
                      <a:pt x="1983" y="102"/>
                      <a:pt x="1642" y="253"/>
                      <a:pt x="1376" y="556"/>
                    </a:cubicBezTo>
                    <a:cubicBezTo>
                      <a:pt x="1162" y="783"/>
                      <a:pt x="972" y="1036"/>
                      <a:pt x="808" y="1301"/>
                    </a:cubicBezTo>
                    <a:cubicBezTo>
                      <a:pt x="669" y="1503"/>
                      <a:pt x="568" y="1718"/>
                      <a:pt x="480" y="1945"/>
                    </a:cubicBezTo>
                    <a:cubicBezTo>
                      <a:pt x="316" y="2362"/>
                      <a:pt x="177" y="2779"/>
                      <a:pt x="88" y="3220"/>
                    </a:cubicBezTo>
                    <a:cubicBezTo>
                      <a:pt x="13" y="3561"/>
                      <a:pt x="0" y="3915"/>
                      <a:pt x="76" y="4269"/>
                    </a:cubicBezTo>
                    <a:cubicBezTo>
                      <a:pt x="114" y="4483"/>
                      <a:pt x="177" y="4685"/>
                      <a:pt x="278" y="4887"/>
                    </a:cubicBezTo>
                    <a:cubicBezTo>
                      <a:pt x="455" y="5216"/>
                      <a:pt x="707" y="5455"/>
                      <a:pt x="1023" y="5620"/>
                    </a:cubicBezTo>
                    <a:cubicBezTo>
                      <a:pt x="1427" y="5847"/>
                      <a:pt x="1869" y="5986"/>
                      <a:pt x="2323" y="6074"/>
                    </a:cubicBezTo>
                    <a:cubicBezTo>
                      <a:pt x="2904" y="6188"/>
                      <a:pt x="3510" y="6238"/>
                      <a:pt x="4117" y="6238"/>
                    </a:cubicBezTo>
                    <a:cubicBezTo>
                      <a:pt x="4420" y="6238"/>
                      <a:pt x="4723" y="6238"/>
                      <a:pt x="5026" y="6163"/>
                    </a:cubicBezTo>
                    <a:cubicBezTo>
                      <a:pt x="5417" y="6074"/>
                      <a:pt x="5771" y="5910"/>
                      <a:pt x="6023" y="5582"/>
                    </a:cubicBezTo>
                    <a:cubicBezTo>
                      <a:pt x="6276" y="5279"/>
                      <a:pt x="6453" y="4938"/>
                      <a:pt x="6541" y="4559"/>
                    </a:cubicBezTo>
                    <a:cubicBezTo>
                      <a:pt x="6591" y="4344"/>
                      <a:pt x="6629" y="4142"/>
                      <a:pt x="6655" y="3928"/>
                    </a:cubicBezTo>
                    <a:cubicBezTo>
                      <a:pt x="6680" y="3650"/>
                      <a:pt x="6692" y="3372"/>
                      <a:pt x="6617" y="3107"/>
                    </a:cubicBezTo>
                    <a:cubicBezTo>
                      <a:pt x="6579" y="2993"/>
                      <a:pt x="6566" y="2867"/>
                      <a:pt x="6541" y="2741"/>
                    </a:cubicBezTo>
                    <a:cubicBezTo>
                      <a:pt x="6490" y="2438"/>
                      <a:pt x="6440" y="2122"/>
                      <a:pt x="6352" y="1832"/>
                    </a:cubicBezTo>
                    <a:cubicBezTo>
                      <a:pt x="6238" y="1427"/>
                      <a:pt x="6036" y="1074"/>
                      <a:pt x="5720" y="796"/>
                    </a:cubicBezTo>
                    <a:cubicBezTo>
                      <a:pt x="5531" y="645"/>
                      <a:pt x="5329" y="518"/>
                      <a:pt x="5101" y="405"/>
                    </a:cubicBezTo>
                    <a:cubicBezTo>
                      <a:pt x="4483" y="114"/>
                      <a:pt x="3826" y="1"/>
                      <a:pt x="314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6"/>
              <p:cNvSpPr/>
              <p:nvPr/>
            </p:nvSpPr>
            <p:spPr>
              <a:xfrm>
                <a:off x="4100670" y="3317184"/>
                <a:ext cx="509200" cy="525925"/>
              </a:xfrm>
              <a:custGeom>
                <a:rect b="b" l="l" r="r" t="t"/>
                <a:pathLst>
                  <a:path extrusionOk="0" h="21037" w="20368">
                    <a:moveTo>
                      <a:pt x="12394" y="1"/>
                    </a:moveTo>
                    <a:cubicBezTo>
                      <a:pt x="11779" y="1"/>
                      <a:pt x="11217" y="189"/>
                      <a:pt x="10708" y="536"/>
                    </a:cubicBezTo>
                    <a:cubicBezTo>
                      <a:pt x="10468" y="713"/>
                      <a:pt x="10228" y="902"/>
                      <a:pt x="10014" y="1117"/>
                    </a:cubicBezTo>
                    <a:cubicBezTo>
                      <a:pt x="9698" y="1420"/>
                      <a:pt x="9408" y="1748"/>
                      <a:pt x="9104" y="2076"/>
                    </a:cubicBezTo>
                    <a:cubicBezTo>
                      <a:pt x="8612" y="2607"/>
                      <a:pt x="8132" y="3124"/>
                      <a:pt x="7589" y="3604"/>
                    </a:cubicBezTo>
                    <a:cubicBezTo>
                      <a:pt x="7387" y="3781"/>
                      <a:pt x="7173" y="3932"/>
                      <a:pt x="6933" y="4071"/>
                    </a:cubicBezTo>
                    <a:cubicBezTo>
                      <a:pt x="6826" y="4135"/>
                      <a:pt x="6716" y="4167"/>
                      <a:pt x="6603" y="4167"/>
                    </a:cubicBezTo>
                    <a:cubicBezTo>
                      <a:pt x="6516" y="4167"/>
                      <a:pt x="6428" y="4148"/>
                      <a:pt x="6339" y="4109"/>
                    </a:cubicBezTo>
                    <a:cubicBezTo>
                      <a:pt x="6263" y="4071"/>
                      <a:pt x="6175" y="4033"/>
                      <a:pt x="6087" y="3983"/>
                    </a:cubicBezTo>
                    <a:cubicBezTo>
                      <a:pt x="5821" y="3831"/>
                      <a:pt x="5556" y="3667"/>
                      <a:pt x="5278" y="3503"/>
                    </a:cubicBezTo>
                    <a:cubicBezTo>
                      <a:pt x="4912" y="3288"/>
                      <a:pt x="4546" y="3086"/>
                      <a:pt x="4142" y="2948"/>
                    </a:cubicBezTo>
                    <a:cubicBezTo>
                      <a:pt x="3888" y="2865"/>
                      <a:pt x="3634" y="2823"/>
                      <a:pt x="3380" y="2823"/>
                    </a:cubicBezTo>
                    <a:cubicBezTo>
                      <a:pt x="3205" y="2823"/>
                      <a:pt x="3029" y="2843"/>
                      <a:pt x="2854" y="2884"/>
                    </a:cubicBezTo>
                    <a:cubicBezTo>
                      <a:pt x="2412" y="2998"/>
                      <a:pt x="2046" y="3225"/>
                      <a:pt x="1705" y="3516"/>
                    </a:cubicBezTo>
                    <a:cubicBezTo>
                      <a:pt x="1301" y="3857"/>
                      <a:pt x="960" y="4248"/>
                      <a:pt x="644" y="4665"/>
                    </a:cubicBezTo>
                    <a:cubicBezTo>
                      <a:pt x="480" y="4892"/>
                      <a:pt x="329" y="5119"/>
                      <a:pt x="228" y="5385"/>
                    </a:cubicBezTo>
                    <a:cubicBezTo>
                      <a:pt x="0" y="6003"/>
                      <a:pt x="51" y="6584"/>
                      <a:pt x="455" y="7127"/>
                    </a:cubicBezTo>
                    <a:cubicBezTo>
                      <a:pt x="632" y="7354"/>
                      <a:pt x="834" y="7569"/>
                      <a:pt x="1036" y="7771"/>
                    </a:cubicBezTo>
                    <a:cubicBezTo>
                      <a:pt x="1756" y="8466"/>
                      <a:pt x="2538" y="9059"/>
                      <a:pt x="3372" y="9589"/>
                    </a:cubicBezTo>
                    <a:cubicBezTo>
                      <a:pt x="3624" y="9753"/>
                      <a:pt x="3889" y="9930"/>
                      <a:pt x="4155" y="10107"/>
                    </a:cubicBezTo>
                    <a:cubicBezTo>
                      <a:pt x="4344" y="10233"/>
                      <a:pt x="4521" y="10397"/>
                      <a:pt x="4672" y="10562"/>
                    </a:cubicBezTo>
                    <a:cubicBezTo>
                      <a:pt x="4811" y="10713"/>
                      <a:pt x="4811" y="10839"/>
                      <a:pt x="4685" y="10991"/>
                    </a:cubicBezTo>
                    <a:cubicBezTo>
                      <a:pt x="4634" y="11067"/>
                      <a:pt x="4571" y="11130"/>
                      <a:pt x="4508" y="11180"/>
                    </a:cubicBezTo>
                    <a:cubicBezTo>
                      <a:pt x="3801" y="11862"/>
                      <a:pt x="3132" y="12582"/>
                      <a:pt x="2488" y="13314"/>
                    </a:cubicBezTo>
                    <a:cubicBezTo>
                      <a:pt x="2235" y="13605"/>
                      <a:pt x="1983" y="13895"/>
                      <a:pt x="1756" y="14211"/>
                    </a:cubicBezTo>
                    <a:cubicBezTo>
                      <a:pt x="1452" y="14615"/>
                      <a:pt x="1187" y="15044"/>
                      <a:pt x="1036" y="15524"/>
                    </a:cubicBezTo>
                    <a:cubicBezTo>
                      <a:pt x="973" y="15701"/>
                      <a:pt x="947" y="15865"/>
                      <a:pt x="947" y="16042"/>
                    </a:cubicBezTo>
                    <a:cubicBezTo>
                      <a:pt x="947" y="16345"/>
                      <a:pt x="1023" y="16597"/>
                      <a:pt x="1263" y="16799"/>
                    </a:cubicBezTo>
                    <a:cubicBezTo>
                      <a:pt x="1415" y="16938"/>
                      <a:pt x="1591" y="17052"/>
                      <a:pt x="1781" y="17128"/>
                    </a:cubicBezTo>
                    <a:cubicBezTo>
                      <a:pt x="2286" y="17342"/>
                      <a:pt x="2804" y="17506"/>
                      <a:pt x="3347" y="17582"/>
                    </a:cubicBezTo>
                    <a:cubicBezTo>
                      <a:pt x="3572" y="17622"/>
                      <a:pt x="3797" y="17642"/>
                      <a:pt x="4020" y="17642"/>
                    </a:cubicBezTo>
                    <a:cubicBezTo>
                      <a:pt x="4434" y="17642"/>
                      <a:pt x="4843" y="17574"/>
                      <a:pt x="5253" y="17443"/>
                    </a:cubicBezTo>
                    <a:cubicBezTo>
                      <a:pt x="5784" y="17279"/>
                      <a:pt x="6276" y="17052"/>
                      <a:pt x="6705" y="16749"/>
                    </a:cubicBezTo>
                    <a:cubicBezTo>
                      <a:pt x="6832" y="16660"/>
                      <a:pt x="6945" y="16585"/>
                      <a:pt x="7059" y="16522"/>
                    </a:cubicBezTo>
                    <a:cubicBezTo>
                      <a:pt x="7109" y="16485"/>
                      <a:pt x="7155" y="16466"/>
                      <a:pt x="7194" y="16466"/>
                    </a:cubicBezTo>
                    <a:cubicBezTo>
                      <a:pt x="7261" y="16466"/>
                      <a:pt x="7308" y="16523"/>
                      <a:pt x="7324" y="16635"/>
                    </a:cubicBezTo>
                    <a:cubicBezTo>
                      <a:pt x="7425" y="17216"/>
                      <a:pt x="7526" y="17809"/>
                      <a:pt x="7640" y="18390"/>
                    </a:cubicBezTo>
                    <a:cubicBezTo>
                      <a:pt x="7753" y="18996"/>
                      <a:pt x="7918" y="19590"/>
                      <a:pt x="8233" y="20133"/>
                    </a:cubicBezTo>
                    <a:cubicBezTo>
                      <a:pt x="8359" y="20360"/>
                      <a:pt x="8524" y="20562"/>
                      <a:pt x="8726" y="20726"/>
                    </a:cubicBezTo>
                    <a:cubicBezTo>
                      <a:pt x="8983" y="20928"/>
                      <a:pt x="9257" y="21037"/>
                      <a:pt x="9542" y="21037"/>
                    </a:cubicBezTo>
                    <a:cubicBezTo>
                      <a:pt x="9704" y="21037"/>
                      <a:pt x="9870" y="21002"/>
                      <a:pt x="10039" y="20928"/>
                    </a:cubicBezTo>
                    <a:cubicBezTo>
                      <a:pt x="10241" y="20853"/>
                      <a:pt x="10430" y="20739"/>
                      <a:pt x="10594" y="20613"/>
                    </a:cubicBezTo>
                    <a:cubicBezTo>
                      <a:pt x="11062" y="20234"/>
                      <a:pt x="11516" y="19855"/>
                      <a:pt x="11958" y="19451"/>
                    </a:cubicBezTo>
                    <a:cubicBezTo>
                      <a:pt x="12703" y="18769"/>
                      <a:pt x="13398" y="18037"/>
                      <a:pt x="14054" y="17279"/>
                    </a:cubicBezTo>
                    <a:cubicBezTo>
                      <a:pt x="14294" y="17001"/>
                      <a:pt x="14458" y="16673"/>
                      <a:pt x="14547" y="16307"/>
                    </a:cubicBezTo>
                    <a:cubicBezTo>
                      <a:pt x="14622" y="15966"/>
                      <a:pt x="14648" y="15625"/>
                      <a:pt x="14622" y="15271"/>
                    </a:cubicBezTo>
                    <a:cubicBezTo>
                      <a:pt x="14597" y="14602"/>
                      <a:pt x="14585" y="13946"/>
                      <a:pt x="14648" y="13276"/>
                    </a:cubicBezTo>
                    <a:cubicBezTo>
                      <a:pt x="14673" y="12961"/>
                      <a:pt x="14723" y="12645"/>
                      <a:pt x="14812" y="12329"/>
                    </a:cubicBezTo>
                    <a:cubicBezTo>
                      <a:pt x="14976" y="11736"/>
                      <a:pt x="15304" y="11269"/>
                      <a:pt x="15809" y="10915"/>
                    </a:cubicBezTo>
                    <a:cubicBezTo>
                      <a:pt x="16239" y="10625"/>
                      <a:pt x="16681" y="10334"/>
                      <a:pt x="17148" y="10082"/>
                    </a:cubicBezTo>
                    <a:cubicBezTo>
                      <a:pt x="17476" y="9892"/>
                      <a:pt x="17804" y="9665"/>
                      <a:pt x="18133" y="9476"/>
                    </a:cubicBezTo>
                    <a:cubicBezTo>
                      <a:pt x="18587" y="9198"/>
                      <a:pt x="19004" y="8895"/>
                      <a:pt x="19395" y="8541"/>
                    </a:cubicBezTo>
                    <a:cubicBezTo>
                      <a:pt x="19699" y="8276"/>
                      <a:pt x="19951" y="7973"/>
                      <a:pt x="20128" y="7620"/>
                    </a:cubicBezTo>
                    <a:cubicBezTo>
                      <a:pt x="20279" y="7316"/>
                      <a:pt x="20368" y="7001"/>
                      <a:pt x="20343" y="6672"/>
                    </a:cubicBezTo>
                    <a:cubicBezTo>
                      <a:pt x="20317" y="6357"/>
                      <a:pt x="20191" y="6104"/>
                      <a:pt x="19938" y="5928"/>
                    </a:cubicBezTo>
                    <a:cubicBezTo>
                      <a:pt x="19850" y="5864"/>
                      <a:pt x="19749" y="5814"/>
                      <a:pt x="19648" y="5776"/>
                    </a:cubicBezTo>
                    <a:cubicBezTo>
                      <a:pt x="19433" y="5675"/>
                      <a:pt x="19206" y="5612"/>
                      <a:pt x="18991" y="5549"/>
                    </a:cubicBezTo>
                    <a:cubicBezTo>
                      <a:pt x="18293" y="5356"/>
                      <a:pt x="17594" y="5232"/>
                      <a:pt x="16862" y="5232"/>
                    </a:cubicBezTo>
                    <a:cubicBezTo>
                      <a:pt x="16827" y="5232"/>
                      <a:pt x="16792" y="5232"/>
                      <a:pt x="16756" y="5233"/>
                    </a:cubicBezTo>
                    <a:cubicBezTo>
                      <a:pt x="16390" y="5246"/>
                      <a:pt x="16024" y="5271"/>
                      <a:pt x="15645" y="5321"/>
                    </a:cubicBezTo>
                    <a:cubicBezTo>
                      <a:pt x="15342" y="5359"/>
                      <a:pt x="15039" y="5385"/>
                      <a:pt x="14736" y="5397"/>
                    </a:cubicBezTo>
                    <a:cubicBezTo>
                      <a:pt x="14635" y="5397"/>
                      <a:pt x="14547" y="5397"/>
                      <a:pt x="14446" y="5372"/>
                    </a:cubicBezTo>
                    <a:cubicBezTo>
                      <a:pt x="14383" y="5359"/>
                      <a:pt x="14345" y="5321"/>
                      <a:pt x="14345" y="5258"/>
                    </a:cubicBezTo>
                    <a:cubicBezTo>
                      <a:pt x="14332" y="5195"/>
                      <a:pt x="14332" y="5145"/>
                      <a:pt x="14332" y="5081"/>
                    </a:cubicBezTo>
                    <a:cubicBezTo>
                      <a:pt x="14319" y="4854"/>
                      <a:pt x="14307" y="4627"/>
                      <a:pt x="14294" y="4412"/>
                    </a:cubicBezTo>
                    <a:cubicBezTo>
                      <a:pt x="14269" y="3983"/>
                      <a:pt x="14256" y="3566"/>
                      <a:pt x="14269" y="3137"/>
                    </a:cubicBezTo>
                    <a:cubicBezTo>
                      <a:pt x="14269" y="2910"/>
                      <a:pt x="14269" y="2670"/>
                      <a:pt x="14256" y="2442"/>
                    </a:cubicBezTo>
                    <a:cubicBezTo>
                      <a:pt x="14244" y="1912"/>
                      <a:pt x="14143" y="1407"/>
                      <a:pt x="13915" y="927"/>
                    </a:cubicBezTo>
                    <a:cubicBezTo>
                      <a:pt x="13638" y="372"/>
                      <a:pt x="13208" y="43"/>
                      <a:pt x="12564" y="5"/>
                    </a:cubicBezTo>
                    <a:cubicBezTo>
                      <a:pt x="12507" y="2"/>
                      <a:pt x="12450" y="1"/>
                      <a:pt x="123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6"/>
              <p:cNvSpPr/>
              <p:nvPr/>
            </p:nvSpPr>
            <p:spPr>
              <a:xfrm>
                <a:off x="4262295" y="3493859"/>
                <a:ext cx="158800" cy="144525"/>
              </a:xfrm>
              <a:custGeom>
                <a:rect b="b" l="l" r="r" t="t"/>
                <a:pathLst>
                  <a:path extrusionOk="0" h="5781" w="6352">
                    <a:moveTo>
                      <a:pt x="3746" y="1"/>
                    </a:moveTo>
                    <a:cubicBezTo>
                      <a:pt x="3584" y="1"/>
                      <a:pt x="3421" y="13"/>
                      <a:pt x="3258" y="35"/>
                    </a:cubicBezTo>
                    <a:cubicBezTo>
                      <a:pt x="2841" y="98"/>
                      <a:pt x="2425" y="199"/>
                      <a:pt x="2021" y="350"/>
                    </a:cubicBezTo>
                    <a:cubicBezTo>
                      <a:pt x="1427" y="565"/>
                      <a:pt x="935" y="931"/>
                      <a:pt x="531" y="1424"/>
                    </a:cubicBezTo>
                    <a:cubicBezTo>
                      <a:pt x="367" y="1638"/>
                      <a:pt x="240" y="1866"/>
                      <a:pt x="152" y="2118"/>
                    </a:cubicBezTo>
                    <a:cubicBezTo>
                      <a:pt x="38" y="2510"/>
                      <a:pt x="0" y="2914"/>
                      <a:pt x="26" y="3318"/>
                    </a:cubicBezTo>
                    <a:cubicBezTo>
                      <a:pt x="64" y="3709"/>
                      <a:pt x="202" y="4075"/>
                      <a:pt x="430" y="4404"/>
                    </a:cubicBezTo>
                    <a:cubicBezTo>
                      <a:pt x="569" y="4618"/>
                      <a:pt x="771" y="4808"/>
                      <a:pt x="973" y="4972"/>
                    </a:cubicBezTo>
                    <a:cubicBezTo>
                      <a:pt x="1288" y="5212"/>
                      <a:pt x="1629" y="5414"/>
                      <a:pt x="1945" y="5641"/>
                    </a:cubicBezTo>
                    <a:cubicBezTo>
                      <a:pt x="1995" y="5666"/>
                      <a:pt x="2046" y="5692"/>
                      <a:pt x="2096" y="5704"/>
                    </a:cubicBezTo>
                    <a:cubicBezTo>
                      <a:pt x="2261" y="5730"/>
                      <a:pt x="2425" y="5767"/>
                      <a:pt x="2589" y="5780"/>
                    </a:cubicBezTo>
                    <a:cubicBezTo>
                      <a:pt x="2879" y="5780"/>
                      <a:pt x="3157" y="5704"/>
                      <a:pt x="3422" y="5591"/>
                    </a:cubicBezTo>
                    <a:cubicBezTo>
                      <a:pt x="3814" y="5414"/>
                      <a:pt x="4167" y="5199"/>
                      <a:pt x="4521" y="4972"/>
                    </a:cubicBezTo>
                    <a:cubicBezTo>
                      <a:pt x="4710" y="4858"/>
                      <a:pt x="4874" y="4732"/>
                      <a:pt x="5039" y="4606"/>
                    </a:cubicBezTo>
                    <a:cubicBezTo>
                      <a:pt x="5329" y="4366"/>
                      <a:pt x="5594" y="4113"/>
                      <a:pt x="5809" y="3798"/>
                    </a:cubicBezTo>
                    <a:cubicBezTo>
                      <a:pt x="6238" y="3141"/>
                      <a:pt x="6352" y="2421"/>
                      <a:pt x="6087" y="1664"/>
                    </a:cubicBezTo>
                    <a:cubicBezTo>
                      <a:pt x="5998" y="1373"/>
                      <a:pt x="5847" y="1121"/>
                      <a:pt x="5683" y="868"/>
                    </a:cubicBezTo>
                    <a:cubicBezTo>
                      <a:pt x="5582" y="729"/>
                      <a:pt x="5468" y="616"/>
                      <a:pt x="5342" y="502"/>
                    </a:cubicBezTo>
                    <a:cubicBezTo>
                      <a:pt x="5064" y="275"/>
                      <a:pt x="4736" y="148"/>
                      <a:pt x="4382" y="73"/>
                    </a:cubicBezTo>
                    <a:cubicBezTo>
                      <a:pt x="4173" y="22"/>
                      <a:pt x="3961" y="1"/>
                      <a:pt x="374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9" name="Shape 89"/>
        <p:cNvGrpSpPr/>
        <p:nvPr/>
      </p:nvGrpSpPr>
      <p:grpSpPr>
        <a:xfrm>
          <a:off x="0" y="0"/>
          <a:ext cx="0" cy="0"/>
          <a:chOff x="0" y="0"/>
          <a:chExt cx="0" cy="0"/>
        </a:xfrm>
      </p:grpSpPr>
      <p:sp>
        <p:nvSpPr>
          <p:cNvPr id="90" name="Google Shape;90;p7"/>
          <p:cNvSpPr txBox="1"/>
          <p:nvPr>
            <p:ph type="title"/>
          </p:nvPr>
        </p:nvSpPr>
        <p:spPr>
          <a:xfrm>
            <a:off x="720000" y="445025"/>
            <a:ext cx="2709000" cy="110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p:txBody>
      </p:sp>
      <p:sp>
        <p:nvSpPr>
          <p:cNvPr id="91" name="Google Shape;91;p7"/>
          <p:cNvSpPr txBox="1"/>
          <p:nvPr>
            <p:ph idx="1" type="body"/>
          </p:nvPr>
        </p:nvSpPr>
        <p:spPr>
          <a:xfrm>
            <a:off x="720000" y="1776175"/>
            <a:ext cx="4003500" cy="22287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Char char="●"/>
              <a:defRPr/>
            </a:lvl1pPr>
            <a:lvl2pPr indent="-304800" lvl="1" marL="914400" rtl="0">
              <a:lnSpc>
                <a:spcPct val="100000"/>
              </a:lnSpc>
              <a:spcBef>
                <a:spcPts val="0"/>
              </a:spcBef>
              <a:spcAft>
                <a:spcPts val="0"/>
              </a:spcAft>
              <a:buClr>
                <a:srgbClr val="E76A28"/>
              </a:buClr>
              <a:buSzPts val="1200"/>
              <a:buFont typeface="Nunito Light"/>
              <a:buChar char="○"/>
              <a:defRPr/>
            </a:lvl2pPr>
            <a:lvl3pPr indent="-304800" lvl="2" marL="1371600" rtl="0">
              <a:lnSpc>
                <a:spcPct val="100000"/>
              </a:lnSpc>
              <a:spcBef>
                <a:spcPts val="0"/>
              </a:spcBef>
              <a:spcAft>
                <a:spcPts val="0"/>
              </a:spcAft>
              <a:buClr>
                <a:srgbClr val="E76A28"/>
              </a:buClr>
              <a:buSzPts val="1200"/>
              <a:buFont typeface="Nunito Light"/>
              <a:buChar char="■"/>
              <a:defRPr/>
            </a:lvl3pPr>
            <a:lvl4pPr indent="-304800" lvl="3" marL="1828800" rtl="0">
              <a:lnSpc>
                <a:spcPct val="100000"/>
              </a:lnSpc>
              <a:spcBef>
                <a:spcPts val="0"/>
              </a:spcBef>
              <a:spcAft>
                <a:spcPts val="0"/>
              </a:spcAft>
              <a:buClr>
                <a:srgbClr val="E76A28"/>
              </a:buClr>
              <a:buSzPts val="1200"/>
              <a:buFont typeface="Nunito Light"/>
              <a:buChar char="●"/>
              <a:defRPr/>
            </a:lvl4pPr>
            <a:lvl5pPr indent="-304800" lvl="4" marL="2286000" rtl="0">
              <a:lnSpc>
                <a:spcPct val="100000"/>
              </a:lnSpc>
              <a:spcBef>
                <a:spcPts val="0"/>
              </a:spcBef>
              <a:spcAft>
                <a:spcPts val="0"/>
              </a:spcAft>
              <a:buClr>
                <a:srgbClr val="E76A28"/>
              </a:buClr>
              <a:buSzPts val="1200"/>
              <a:buFont typeface="Nunito Light"/>
              <a:buChar char="○"/>
              <a:defRPr/>
            </a:lvl5pPr>
            <a:lvl6pPr indent="-304800" lvl="5" marL="2743200" rtl="0">
              <a:lnSpc>
                <a:spcPct val="100000"/>
              </a:lnSpc>
              <a:spcBef>
                <a:spcPts val="0"/>
              </a:spcBef>
              <a:spcAft>
                <a:spcPts val="0"/>
              </a:spcAft>
              <a:buClr>
                <a:srgbClr val="999999"/>
              </a:buClr>
              <a:buSzPts val="1200"/>
              <a:buFont typeface="Nunito Light"/>
              <a:buChar char="■"/>
              <a:defRPr/>
            </a:lvl6pPr>
            <a:lvl7pPr indent="-304800" lvl="6" marL="3200400" rtl="0">
              <a:lnSpc>
                <a:spcPct val="100000"/>
              </a:lnSpc>
              <a:spcBef>
                <a:spcPts val="0"/>
              </a:spcBef>
              <a:spcAft>
                <a:spcPts val="0"/>
              </a:spcAft>
              <a:buClr>
                <a:srgbClr val="999999"/>
              </a:buClr>
              <a:buSzPts val="1200"/>
              <a:buFont typeface="Nunito Light"/>
              <a:buChar char="●"/>
              <a:defRPr/>
            </a:lvl7pPr>
            <a:lvl8pPr indent="-304800" lvl="7" marL="3657600" rtl="0">
              <a:lnSpc>
                <a:spcPct val="100000"/>
              </a:lnSpc>
              <a:spcBef>
                <a:spcPts val="0"/>
              </a:spcBef>
              <a:spcAft>
                <a:spcPts val="0"/>
              </a:spcAft>
              <a:buClr>
                <a:srgbClr val="999999"/>
              </a:buClr>
              <a:buSzPts val="1200"/>
              <a:buFont typeface="Nunito Light"/>
              <a:buChar char="○"/>
              <a:defRPr/>
            </a:lvl8pPr>
            <a:lvl9pPr indent="-304800" lvl="8" marL="4114800" rtl="0">
              <a:lnSpc>
                <a:spcPct val="100000"/>
              </a:lnSpc>
              <a:spcBef>
                <a:spcPts val="0"/>
              </a:spcBef>
              <a:spcAft>
                <a:spcPts val="0"/>
              </a:spcAft>
              <a:buClr>
                <a:srgbClr val="999999"/>
              </a:buClr>
              <a:buSzPts val="1200"/>
              <a:buFont typeface="Nunito Light"/>
              <a:buChar char="■"/>
              <a:defRPr/>
            </a:lvl9pPr>
          </a:lstStyle>
          <a:p/>
        </p:txBody>
      </p:sp>
      <p:sp>
        <p:nvSpPr>
          <p:cNvPr id="92" name="Google Shape;92;p7"/>
          <p:cNvSpPr/>
          <p:nvPr>
            <p:ph idx="2" type="pic"/>
          </p:nvPr>
        </p:nvSpPr>
        <p:spPr>
          <a:xfrm>
            <a:off x="5268675" y="0"/>
            <a:ext cx="3875400" cy="5143500"/>
          </a:xfrm>
          <a:prstGeom prst="rect">
            <a:avLst/>
          </a:prstGeom>
          <a:noFill/>
          <a:ln>
            <a:noFill/>
          </a:ln>
        </p:spPr>
      </p:sp>
      <p:grpSp>
        <p:nvGrpSpPr>
          <p:cNvPr id="93" name="Google Shape;93;p7"/>
          <p:cNvGrpSpPr/>
          <p:nvPr/>
        </p:nvGrpSpPr>
        <p:grpSpPr>
          <a:xfrm rot="-10087204">
            <a:off x="-357614" y="4219132"/>
            <a:ext cx="2216254" cy="1295521"/>
            <a:chOff x="4210900" y="2794325"/>
            <a:chExt cx="1284825" cy="751050"/>
          </a:xfrm>
        </p:grpSpPr>
        <p:sp>
          <p:nvSpPr>
            <p:cNvPr id="94" name="Google Shape;94;p7"/>
            <p:cNvSpPr/>
            <p:nvPr/>
          </p:nvSpPr>
          <p:spPr>
            <a:xfrm>
              <a:off x="4919600" y="2794325"/>
              <a:ext cx="576125" cy="450375"/>
            </a:xfrm>
            <a:custGeom>
              <a:rect b="b" l="l" r="r" t="t"/>
              <a:pathLst>
                <a:path extrusionOk="0" h="18015" w="23045">
                  <a:moveTo>
                    <a:pt x="17105" y="1"/>
                  </a:moveTo>
                  <a:cubicBezTo>
                    <a:pt x="16779" y="1"/>
                    <a:pt x="16454" y="42"/>
                    <a:pt x="16125" y="121"/>
                  </a:cubicBezTo>
                  <a:cubicBezTo>
                    <a:pt x="15759" y="209"/>
                    <a:pt x="15380" y="310"/>
                    <a:pt x="15014" y="399"/>
                  </a:cubicBezTo>
                  <a:cubicBezTo>
                    <a:pt x="14433" y="538"/>
                    <a:pt x="13890" y="765"/>
                    <a:pt x="13410" y="1119"/>
                  </a:cubicBezTo>
                  <a:cubicBezTo>
                    <a:pt x="13006" y="1396"/>
                    <a:pt x="12640" y="1725"/>
                    <a:pt x="12375" y="2129"/>
                  </a:cubicBezTo>
                  <a:cubicBezTo>
                    <a:pt x="12185" y="2407"/>
                    <a:pt x="12059" y="2722"/>
                    <a:pt x="11933" y="3025"/>
                  </a:cubicBezTo>
                  <a:cubicBezTo>
                    <a:pt x="11839" y="3267"/>
                    <a:pt x="11812" y="3380"/>
                    <a:pt x="11756" y="3380"/>
                  </a:cubicBezTo>
                  <a:cubicBezTo>
                    <a:pt x="11705" y="3380"/>
                    <a:pt x="11631" y="3292"/>
                    <a:pt x="11465" y="3126"/>
                  </a:cubicBezTo>
                  <a:cubicBezTo>
                    <a:pt x="11440" y="3088"/>
                    <a:pt x="11415" y="3051"/>
                    <a:pt x="11390" y="3025"/>
                  </a:cubicBezTo>
                  <a:cubicBezTo>
                    <a:pt x="11112" y="2710"/>
                    <a:pt x="10847" y="2381"/>
                    <a:pt x="10556" y="2078"/>
                  </a:cubicBezTo>
                  <a:cubicBezTo>
                    <a:pt x="10291" y="1800"/>
                    <a:pt x="10001" y="1523"/>
                    <a:pt x="9698" y="1270"/>
                  </a:cubicBezTo>
                  <a:cubicBezTo>
                    <a:pt x="9256" y="904"/>
                    <a:pt x="8788" y="588"/>
                    <a:pt x="8258" y="361"/>
                  </a:cubicBezTo>
                  <a:cubicBezTo>
                    <a:pt x="7874" y="192"/>
                    <a:pt x="7475" y="100"/>
                    <a:pt x="7062" y="100"/>
                  </a:cubicBezTo>
                  <a:cubicBezTo>
                    <a:pt x="6920" y="100"/>
                    <a:pt x="6775" y="111"/>
                    <a:pt x="6629" y="134"/>
                  </a:cubicBezTo>
                  <a:cubicBezTo>
                    <a:pt x="6200" y="209"/>
                    <a:pt x="5859" y="424"/>
                    <a:pt x="5594" y="740"/>
                  </a:cubicBezTo>
                  <a:cubicBezTo>
                    <a:pt x="5442" y="917"/>
                    <a:pt x="5316" y="1093"/>
                    <a:pt x="5190" y="1270"/>
                  </a:cubicBezTo>
                  <a:cubicBezTo>
                    <a:pt x="4899" y="1662"/>
                    <a:pt x="4647" y="2066"/>
                    <a:pt x="4457" y="2508"/>
                  </a:cubicBezTo>
                  <a:cubicBezTo>
                    <a:pt x="4306" y="2912"/>
                    <a:pt x="4217" y="3328"/>
                    <a:pt x="4217" y="3758"/>
                  </a:cubicBezTo>
                  <a:cubicBezTo>
                    <a:pt x="4217" y="4162"/>
                    <a:pt x="4331" y="4553"/>
                    <a:pt x="4495" y="4919"/>
                  </a:cubicBezTo>
                  <a:cubicBezTo>
                    <a:pt x="4622" y="5222"/>
                    <a:pt x="4773" y="5525"/>
                    <a:pt x="4925" y="5816"/>
                  </a:cubicBezTo>
                  <a:cubicBezTo>
                    <a:pt x="5190" y="6334"/>
                    <a:pt x="5417" y="6876"/>
                    <a:pt x="5619" y="7419"/>
                  </a:cubicBezTo>
                  <a:cubicBezTo>
                    <a:pt x="5670" y="7546"/>
                    <a:pt x="5695" y="7672"/>
                    <a:pt x="5733" y="7811"/>
                  </a:cubicBezTo>
                  <a:cubicBezTo>
                    <a:pt x="5783" y="8026"/>
                    <a:pt x="5707" y="8202"/>
                    <a:pt x="5531" y="8316"/>
                  </a:cubicBezTo>
                  <a:cubicBezTo>
                    <a:pt x="5455" y="8366"/>
                    <a:pt x="5379" y="8417"/>
                    <a:pt x="5303" y="8455"/>
                  </a:cubicBezTo>
                  <a:cubicBezTo>
                    <a:pt x="4836" y="8695"/>
                    <a:pt x="4369" y="8935"/>
                    <a:pt x="3902" y="9175"/>
                  </a:cubicBezTo>
                  <a:cubicBezTo>
                    <a:pt x="3561" y="9364"/>
                    <a:pt x="3220" y="9541"/>
                    <a:pt x="2879" y="9730"/>
                  </a:cubicBezTo>
                  <a:cubicBezTo>
                    <a:pt x="2222" y="10109"/>
                    <a:pt x="1591" y="10551"/>
                    <a:pt x="998" y="11056"/>
                  </a:cubicBezTo>
                  <a:cubicBezTo>
                    <a:pt x="707" y="11309"/>
                    <a:pt x="429" y="11599"/>
                    <a:pt x="240" y="11940"/>
                  </a:cubicBezTo>
                  <a:cubicBezTo>
                    <a:pt x="63" y="12256"/>
                    <a:pt x="0" y="12597"/>
                    <a:pt x="63" y="12950"/>
                  </a:cubicBezTo>
                  <a:cubicBezTo>
                    <a:pt x="126" y="13291"/>
                    <a:pt x="278" y="13581"/>
                    <a:pt x="442" y="13872"/>
                  </a:cubicBezTo>
                  <a:cubicBezTo>
                    <a:pt x="745" y="14377"/>
                    <a:pt x="1073" y="14869"/>
                    <a:pt x="1414" y="15337"/>
                  </a:cubicBezTo>
                  <a:cubicBezTo>
                    <a:pt x="1642" y="15640"/>
                    <a:pt x="1881" y="15930"/>
                    <a:pt x="2197" y="16145"/>
                  </a:cubicBezTo>
                  <a:cubicBezTo>
                    <a:pt x="2582" y="16398"/>
                    <a:pt x="2982" y="16553"/>
                    <a:pt x="3418" y="16553"/>
                  </a:cubicBezTo>
                  <a:cubicBezTo>
                    <a:pt x="3527" y="16553"/>
                    <a:pt x="3637" y="16544"/>
                    <a:pt x="3750" y="16524"/>
                  </a:cubicBezTo>
                  <a:cubicBezTo>
                    <a:pt x="4053" y="16473"/>
                    <a:pt x="4356" y="16385"/>
                    <a:pt x="4634" y="16271"/>
                  </a:cubicBezTo>
                  <a:cubicBezTo>
                    <a:pt x="5809" y="15766"/>
                    <a:pt x="6920" y="15147"/>
                    <a:pt x="7930" y="14352"/>
                  </a:cubicBezTo>
                  <a:cubicBezTo>
                    <a:pt x="7972" y="14315"/>
                    <a:pt x="8001" y="14296"/>
                    <a:pt x="8022" y="14296"/>
                  </a:cubicBezTo>
                  <a:cubicBezTo>
                    <a:pt x="8052" y="14296"/>
                    <a:pt x="8067" y="14334"/>
                    <a:pt x="8081" y="14415"/>
                  </a:cubicBezTo>
                  <a:cubicBezTo>
                    <a:pt x="8145" y="14806"/>
                    <a:pt x="8220" y="15198"/>
                    <a:pt x="8283" y="15576"/>
                  </a:cubicBezTo>
                  <a:cubicBezTo>
                    <a:pt x="8347" y="15955"/>
                    <a:pt x="8397" y="16334"/>
                    <a:pt x="8498" y="16713"/>
                  </a:cubicBezTo>
                  <a:cubicBezTo>
                    <a:pt x="8549" y="16902"/>
                    <a:pt x="8624" y="17079"/>
                    <a:pt x="8725" y="17256"/>
                  </a:cubicBezTo>
                  <a:cubicBezTo>
                    <a:pt x="8826" y="17420"/>
                    <a:pt x="8940" y="17584"/>
                    <a:pt x="9092" y="17710"/>
                  </a:cubicBezTo>
                  <a:cubicBezTo>
                    <a:pt x="9342" y="17913"/>
                    <a:pt x="9626" y="18015"/>
                    <a:pt x="9934" y="18015"/>
                  </a:cubicBezTo>
                  <a:cubicBezTo>
                    <a:pt x="9952" y="18015"/>
                    <a:pt x="9970" y="18014"/>
                    <a:pt x="9988" y="18013"/>
                  </a:cubicBezTo>
                  <a:cubicBezTo>
                    <a:pt x="10316" y="18013"/>
                    <a:pt x="10645" y="17963"/>
                    <a:pt x="10960" y="17887"/>
                  </a:cubicBezTo>
                  <a:cubicBezTo>
                    <a:pt x="11478" y="17774"/>
                    <a:pt x="12008" y="17660"/>
                    <a:pt x="12526" y="17534"/>
                  </a:cubicBezTo>
                  <a:cubicBezTo>
                    <a:pt x="12715" y="17496"/>
                    <a:pt x="12892" y="17445"/>
                    <a:pt x="13069" y="17382"/>
                  </a:cubicBezTo>
                  <a:cubicBezTo>
                    <a:pt x="13435" y="17243"/>
                    <a:pt x="13738" y="17016"/>
                    <a:pt x="13966" y="16688"/>
                  </a:cubicBezTo>
                  <a:cubicBezTo>
                    <a:pt x="14142" y="16422"/>
                    <a:pt x="14218" y="16132"/>
                    <a:pt x="14243" y="15816"/>
                  </a:cubicBezTo>
                  <a:cubicBezTo>
                    <a:pt x="14256" y="15349"/>
                    <a:pt x="14243" y="14869"/>
                    <a:pt x="14180" y="14402"/>
                  </a:cubicBezTo>
                  <a:cubicBezTo>
                    <a:pt x="14117" y="13847"/>
                    <a:pt x="14054" y="13291"/>
                    <a:pt x="14029" y="12723"/>
                  </a:cubicBezTo>
                  <a:cubicBezTo>
                    <a:pt x="14029" y="12634"/>
                    <a:pt x="14029" y="12533"/>
                    <a:pt x="14029" y="12445"/>
                  </a:cubicBezTo>
                  <a:cubicBezTo>
                    <a:pt x="14037" y="12340"/>
                    <a:pt x="14064" y="12290"/>
                    <a:pt x="14122" y="12290"/>
                  </a:cubicBezTo>
                  <a:cubicBezTo>
                    <a:pt x="14148" y="12290"/>
                    <a:pt x="14179" y="12299"/>
                    <a:pt x="14218" y="12319"/>
                  </a:cubicBezTo>
                  <a:cubicBezTo>
                    <a:pt x="14382" y="12382"/>
                    <a:pt x="14534" y="12458"/>
                    <a:pt x="14685" y="12533"/>
                  </a:cubicBezTo>
                  <a:cubicBezTo>
                    <a:pt x="15241" y="12824"/>
                    <a:pt x="15784" y="13114"/>
                    <a:pt x="16339" y="13392"/>
                  </a:cubicBezTo>
                  <a:cubicBezTo>
                    <a:pt x="16731" y="13594"/>
                    <a:pt x="17135" y="13771"/>
                    <a:pt x="17552" y="13884"/>
                  </a:cubicBezTo>
                  <a:cubicBezTo>
                    <a:pt x="17804" y="13960"/>
                    <a:pt x="18057" y="14011"/>
                    <a:pt x="18309" y="14023"/>
                  </a:cubicBezTo>
                  <a:cubicBezTo>
                    <a:pt x="18355" y="14026"/>
                    <a:pt x="18400" y="14027"/>
                    <a:pt x="18444" y="14027"/>
                  </a:cubicBezTo>
                  <a:cubicBezTo>
                    <a:pt x="18834" y="14027"/>
                    <a:pt x="19197" y="13931"/>
                    <a:pt x="19559" y="13783"/>
                  </a:cubicBezTo>
                  <a:cubicBezTo>
                    <a:pt x="20115" y="13556"/>
                    <a:pt x="20620" y="13240"/>
                    <a:pt x="21087" y="12862"/>
                  </a:cubicBezTo>
                  <a:cubicBezTo>
                    <a:pt x="21302" y="12698"/>
                    <a:pt x="21504" y="12508"/>
                    <a:pt x="21719" y="12331"/>
                  </a:cubicBezTo>
                  <a:cubicBezTo>
                    <a:pt x="22009" y="12091"/>
                    <a:pt x="22287" y="11826"/>
                    <a:pt x="22514" y="11511"/>
                  </a:cubicBezTo>
                  <a:cubicBezTo>
                    <a:pt x="22956" y="10905"/>
                    <a:pt x="23044" y="10261"/>
                    <a:pt x="22716" y="9579"/>
                  </a:cubicBezTo>
                  <a:cubicBezTo>
                    <a:pt x="22464" y="9036"/>
                    <a:pt x="22060" y="8606"/>
                    <a:pt x="21567" y="8265"/>
                  </a:cubicBezTo>
                  <a:cubicBezTo>
                    <a:pt x="20999" y="7861"/>
                    <a:pt x="20367" y="7634"/>
                    <a:pt x="19686" y="7533"/>
                  </a:cubicBezTo>
                  <a:cubicBezTo>
                    <a:pt x="19276" y="7468"/>
                    <a:pt x="18867" y="7440"/>
                    <a:pt x="18457" y="7440"/>
                  </a:cubicBezTo>
                  <a:cubicBezTo>
                    <a:pt x="18071" y="7440"/>
                    <a:pt x="17685" y="7465"/>
                    <a:pt x="17299" y="7508"/>
                  </a:cubicBezTo>
                  <a:cubicBezTo>
                    <a:pt x="16756" y="7558"/>
                    <a:pt x="16201" y="7634"/>
                    <a:pt x="15645" y="7685"/>
                  </a:cubicBezTo>
                  <a:cubicBezTo>
                    <a:pt x="15355" y="7710"/>
                    <a:pt x="15052" y="7735"/>
                    <a:pt x="14748" y="7735"/>
                  </a:cubicBezTo>
                  <a:cubicBezTo>
                    <a:pt x="14673" y="7723"/>
                    <a:pt x="14585" y="7735"/>
                    <a:pt x="14509" y="7672"/>
                  </a:cubicBezTo>
                  <a:lnTo>
                    <a:pt x="14509" y="7672"/>
                  </a:lnTo>
                  <a:cubicBezTo>
                    <a:pt x="14731" y="7462"/>
                    <a:pt x="14942" y="7252"/>
                    <a:pt x="15165" y="7066"/>
                  </a:cubicBezTo>
                  <a:cubicBezTo>
                    <a:pt x="15544" y="6738"/>
                    <a:pt x="15935" y="6409"/>
                    <a:pt x="16289" y="6056"/>
                  </a:cubicBezTo>
                  <a:cubicBezTo>
                    <a:pt x="16832" y="5525"/>
                    <a:pt x="17350" y="4995"/>
                    <a:pt x="17893" y="4465"/>
                  </a:cubicBezTo>
                  <a:cubicBezTo>
                    <a:pt x="18246" y="4111"/>
                    <a:pt x="18574" y="3732"/>
                    <a:pt x="18877" y="3328"/>
                  </a:cubicBezTo>
                  <a:cubicBezTo>
                    <a:pt x="19155" y="2950"/>
                    <a:pt x="19395" y="2545"/>
                    <a:pt x="19534" y="2091"/>
                  </a:cubicBezTo>
                  <a:cubicBezTo>
                    <a:pt x="19597" y="1901"/>
                    <a:pt x="19635" y="1712"/>
                    <a:pt x="19635" y="1510"/>
                  </a:cubicBezTo>
                  <a:cubicBezTo>
                    <a:pt x="19622" y="1182"/>
                    <a:pt x="19471" y="904"/>
                    <a:pt x="19218" y="689"/>
                  </a:cubicBezTo>
                  <a:cubicBezTo>
                    <a:pt x="18903" y="437"/>
                    <a:pt x="18549" y="260"/>
                    <a:pt x="18158" y="146"/>
                  </a:cubicBezTo>
                  <a:cubicBezTo>
                    <a:pt x="17805" y="48"/>
                    <a:pt x="17455" y="1"/>
                    <a:pt x="1710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7"/>
            <p:cNvSpPr/>
            <p:nvPr/>
          </p:nvSpPr>
          <p:spPr>
            <a:xfrm>
              <a:off x="5099850" y="2941600"/>
              <a:ext cx="167325" cy="155975"/>
            </a:xfrm>
            <a:custGeom>
              <a:rect b="b" l="l" r="r" t="t"/>
              <a:pathLst>
                <a:path extrusionOk="0" h="6239" w="6693">
                  <a:moveTo>
                    <a:pt x="3144" y="1"/>
                  </a:moveTo>
                  <a:cubicBezTo>
                    <a:pt x="3056" y="1"/>
                    <a:pt x="2967" y="13"/>
                    <a:pt x="2879" y="13"/>
                  </a:cubicBezTo>
                  <a:cubicBezTo>
                    <a:pt x="2715" y="13"/>
                    <a:pt x="2538" y="38"/>
                    <a:pt x="2374" y="51"/>
                  </a:cubicBezTo>
                  <a:cubicBezTo>
                    <a:pt x="1983" y="102"/>
                    <a:pt x="1642" y="253"/>
                    <a:pt x="1376" y="556"/>
                  </a:cubicBezTo>
                  <a:cubicBezTo>
                    <a:pt x="1162" y="783"/>
                    <a:pt x="972" y="1036"/>
                    <a:pt x="808" y="1301"/>
                  </a:cubicBezTo>
                  <a:cubicBezTo>
                    <a:pt x="669" y="1503"/>
                    <a:pt x="568" y="1718"/>
                    <a:pt x="480" y="1945"/>
                  </a:cubicBezTo>
                  <a:cubicBezTo>
                    <a:pt x="316" y="2362"/>
                    <a:pt x="177" y="2779"/>
                    <a:pt x="88" y="3220"/>
                  </a:cubicBezTo>
                  <a:cubicBezTo>
                    <a:pt x="13" y="3561"/>
                    <a:pt x="0" y="3915"/>
                    <a:pt x="76" y="4269"/>
                  </a:cubicBezTo>
                  <a:cubicBezTo>
                    <a:pt x="114" y="4483"/>
                    <a:pt x="177" y="4685"/>
                    <a:pt x="278" y="4887"/>
                  </a:cubicBezTo>
                  <a:cubicBezTo>
                    <a:pt x="455" y="5216"/>
                    <a:pt x="707" y="5455"/>
                    <a:pt x="1023" y="5620"/>
                  </a:cubicBezTo>
                  <a:cubicBezTo>
                    <a:pt x="1427" y="5847"/>
                    <a:pt x="1869" y="5986"/>
                    <a:pt x="2323" y="6074"/>
                  </a:cubicBezTo>
                  <a:cubicBezTo>
                    <a:pt x="2904" y="6188"/>
                    <a:pt x="3510" y="6238"/>
                    <a:pt x="4117" y="6238"/>
                  </a:cubicBezTo>
                  <a:cubicBezTo>
                    <a:pt x="4420" y="6238"/>
                    <a:pt x="4723" y="6238"/>
                    <a:pt x="5026" y="6163"/>
                  </a:cubicBezTo>
                  <a:cubicBezTo>
                    <a:pt x="5417" y="6074"/>
                    <a:pt x="5771" y="5910"/>
                    <a:pt x="6023" y="5582"/>
                  </a:cubicBezTo>
                  <a:cubicBezTo>
                    <a:pt x="6276" y="5279"/>
                    <a:pt x="6453" y="4938"/>
                    <a:pt x="6541" y="4559"/>
                  </a:cubicBezTo>
                  <a:cubicBezTo>
                    <a:pt x="6591" y="4344"/>
                    <a:pt x="6629" y="4142"/>
                    <a:pt x="6655" y="3928"/>
                  </a:cubicBezTo>
                  <a:cubicBezTo>
                    <a:pt x="6680" y="3650"/>
                    <a:pt x="6692" y="3372"/>
                    <a:pt x="6617" y="3107"/>
                  </a:cubicBezTo>
                  <a:cubicBezTo>
                    <a:pt x="6579" y="2993"/>
                    <a:pt x="6566" y="2867"/>
                    <a:pt x="6541" y="2741"/>
                  </a:cubicBezTo>
                  <a:cubicBezTo>
                    <a:pt x="6490" y="2438"/>
                    <a:pt x="6440" y="2122"/>
                    <a:pt x="6352" y="1832"/>
                  </a:cubicBezTo>
                  <a:cubicBezTo>
                    <a:pt x="6238" y="1427"/>
                    <a:pt x="6036" y="1074"/>
                    <a:pt x="5720" y="796"/>
                  </a:cubicBezTo>
                  <a:cubicBezTo>
                    <a:pt x="5531" y="645"/>
                    <a:pt x="5329" y="518"/>
                    <a:pt x="5101" y="405"/>
                  </a:cubicBezTo>
                  <a:cubicBezTo>
                    <a:pt x="4483" y="114"/>
                    <a:pt x="3826" y="1"/>
                    <a:pt x="314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7"/>
            <p:cNvSpPr/>
            <p:nvPr/>
          </p:nvSpPr>
          <p:spPr>
            <a:xfrm>
              <a:off x="4210900" y="3019450"/>
              <a:ext cx="509200" cy="525925"/>
            </a:xfrm>
            <a:custGeom>
              <a:rect b="b" l="l" r="r" t="t"/>
              <a:pathLst>
                <a:path extrusionOk="0" h="21037" w="20368">
                  <a:moveTo>
                    <a:pt x="12394" y="1"/>
                  </a:moveTo>
                  <a:cubicBezTo>
                    <a:pt x="11779" y="1"/>
                    <a:pt x="11217" y="189"/>
                    <a:pt x="10708" y="536"/>
                  </a:cubicBezTo>
                  <a:cubicBezTo>
                    <a:pt x="10468" y="713"/>
                    <a:pt x="10228" y="902"/>
                    <a:pt x="10014" y="1117"/>
                  </a:cubicBezTo>
                  <a:cubicBezTo>
                    <a:pt x="9698" y="1420"/>
                    <a:pt x="9408" y="1748"/>
                    <a:pt x="9104" y="2076"/>
                  </a:cubicBezTo>
                  <a:cubicBezTo>
                    <a:pt x="8612" y="2607"/>
                    <a:pt x="8132" y="3124"/>
                    <a:pt x="7589" y="3604"/>
                  </a:cubicBezTo>
                  <a:cubicBezTo>
                    <a:pt x="7387" y="3781"/>
                    <a:pt x="7173" y="3932"/>
                    <a:pt x="6933" y="4071"/>
                  </a:cubicBezTo>
                  <a:cubicBezTo>
                    <a:pt x="6826" y="4135"/>
                    <a:pt x="6716" y="4167"/>
                    <a:pt x="6603" y="4167"/>
                  </a:cubicBezTo>
                  <a:cubicBezTo>
                    <a:pt x="6516" y="4167"/>
                    <a:pt x="6428" y="4148"/>
                    <a:pt x="6339" y="4109"/>
                  </a:cubicBezTo>
                  <a:cubicBezTo>
                    <a:pt x="6263" y="4071"/>
                    <a:pt x="6175" y="4033"/>
                    <a:pt x="6087" y="3983"/>
                  </a:cubicBezTo>
                  <a:cubicBezTo>
                    <a:pt x="5821" y="3831"/>
                    <a:pt x="5556" y="3667"/>
                    <a:pt x="5278" y="3503"/>
                  </a:cubicBezTo>
                  <a:cubicBezTo>
                    <a:pt x="4912" y="3288"/>
                    <a:pt x="4546" y="3086"/>
                    <a:pt x="4142" y="2948"/>
                  </a:cubicBezTo>
                  <a:cubicBezTo>
                    <a:pt x="3888" y="2865"/>
                    <a:pt x="3634" y="2823"/>
                    <a:pt x="3380" y="2823"/>
                  </a:cubicBezTo>
                  <a:cubicBezTo>
                    <a:pt x="3205" y="2823"/>
                    <a:pt x="3029" y="2843"/>
                    <a:pt x="2854" y="2884"/>
                  </a:cubicBezTo>
                  <a:cubicBezTo>
                    <a:pt x="2412" y="2998"/>
                    <a:pt x="2046" y="3225"/>
                    <a:pt x="1705" y="3516"/>
                  </a:cubicBezTo>
                  <a:cubicBezTo>
                    <a:pt x="1301" y="3857"/>
                    <a:pt x="960" y="4248"/>
                    <a:pt x="644" y="4665"/>
                  </a:cubicBezTo>
                  <a:cubicBezTo>
                    <a:pt x="480" y="4892"/>
                    <a:pt x="329" y="5119"/>
                    <a:pt x="228" y="5385"/>
                  </a:cubicBezTo>
                  <a:cubicBezTo>
                    <a:pt x="0" y="6003"/>
                    <a:pt x="51" y="6584"/>
                    <a:pt x="455" y="7127"/>
                  </a:cubicBezTo>
                  <a:cubicBezTo>
                    <a:pt x="632" y="7354"/>
                    <a:pt x="834" y="7569"/>
                    <a:pt x="1036" y="7771"/>
                  </a:cubicBezTo>
                  <a:cubicBezTo>
                    <a:pt x="1756" y="8466"/>
                    <a:pt x="2538" y="9059"/>
                    <a:pt x="3372" y="9589"/>
                  </a:cubicBezTo>
                  <a:cubicBezTo>
                    <a:pt x="3624" y="9753"/>
                    <a:pt x="3889" y="9930"/>
                    <a:pt x="4155" y="10107"/>
                  </a:cubicBezTo>
                  <a:cubicBezTo>
                    <a:pt x="4344" y="10233"/>
                    <a:pt x="4521" y="10397"/>
                    <a:pt x="4672" y="10562"/>
                  </a:cubicBezTo>
                  <a:cubicBezTo>
                    <a:pt x="4811" y="10713"/>
                    <a:pt x="4811" y="10839"/>
                    <a:pt x="4685" y="10991"/>
                  </a:cubicBezTo>
                  <a:cubicBezTo>
                    <a:pt x="4634" y="11067"/>
                    <a:pt x="4571" y="11130"/>
                    <a:pt x="4508" y="11180"/>
                  </a:cubicBezTo>
                  <a:cubicBezTo>
                    <a:pt x="3801" y="11862"/>
                    <a:pt x="3132" y="12582"/>
                    <a:pt x="2488" y="13314"/>
                  </a:cubicBezTo>
                  <a:cubicBezTo>
                    <a:pt x="2235" y="13605"/>
                    <a:pt x="1983" y="13895"/>
                    <a:pt x="1756" y="14211"/>
                  </a:cubicBezTo>
                  <a:cubicBezTo>
                    <a:pt x="1452" y="14615"/>
                    <a:pt x="1187" y="15044"/>
                    <a:pt x="1036" y="15524"/>
                  </a:cubicBezTo>
                  <a:cubicBezTo>
                    <a:pt x="973" y="15701"/>
                    <a:pt x="947" y="15865"/>
                    <a:pt x="947" y="16042"/>
                  </a:cubicBezTo>
                  <a:cubicBezTo>
                    <a:pt x="947" y="16345"/>
                    <a:pt x="1023" y="16597"/>
                    <a:pt x="1263" y="16799"/>
                  </a:cubicBezTo>
                  <a:cubicBezTo>
                    <a:pt x="1415" y="16938"/>
                    <a:pt x="1591" y="17052"/>
                    <a:pt x="1781" y="17128"/>
                  </a:cubicBezTo>
                  <a:cubicBezTo>
                    <a:pt x="2286" y="17342"/>
                    <a:pt x="2804" y="17506"/>
                    <a:pt x="3347" y="17582"/>
                  </a:cubicBezTo>
                  <a:cubicBezTo>
                    <a:pt x="3572" y="17622"/>
                    <a:pt x="3797" y="17642"/>
                    <a:pt x="4020" y="17642"/>
                  </a:cubicBezTo>
                  <a:cubicBezTo>
                    <a:pt x="4434" y="17642"/>
                    <a:pt x="4843" y="17574"/>
                    <a:pt x="5253" y="17443"/>
                  </a:cubicBezTo>
                  <a:cubicBezTo>
                    <a:pt x="5784" y="17279"/>
                    <a:pt x="6276" y="17052"/>
                    <a:pt x="6705" y="16749"/>
                  </a:cubicBezTo>
                  <a:cubicBezTo>
                    <a:pt x="6832" y="16660"/>
                    <a:pt x="6945" y="16585"/>
                    <a:pt x="7059" y="16522"/>
                  </a:cubicBezTo>
                  <a:cubicBezTo>
                    <a:pt x="7109" y="16485"/>
                    <a:pt x="7155" y="16466"/>
                    <a:pt x="7194" y="16466"/>
                  </a:cubicBezTo>
                  <a:cubicBezTo>
                    <a:pt x="7261" y="16466"/>
                    <a:pt x="7308" y="16523"/>
                    <a:pt x="7324" y="16635"/>
                  </a:cubicBezTo>
                  <a:cubicBezTo>
                    <a:pt x="7425" y="17216"/>
                    <a:pt x="7526" y="17809"/>
                    <a:pt x="7640" y="18390"/>
                  </a:cubicBezTo>
                  <a:cubicBezTo>
                    <a:pt x="7753" y="18996"/>
                    <a:pt x="7918" y="19590"/>
                    <a:pt x="8233" y="20133"/>
                  </a:cubicBezTo>
                  <a:cubicBezTo>
                    <a:pt x="8359" y="20360"/>
                    <a:pt x="8524" y="20562"/>
                    <a:pt x="8726" y="20726"/>
                  </a:cubicBezTo>
                  <a:cubicBezTo>
                    <a:pt x="8983" y="20928"/>
                    <a:pt x="9257" y="21037"/>
                    <a:pt x="9542" y="21037"/>
                  </a:cubicBezTo>
                  <a:cubicBezTo>
                    <a:pt x="9704" y="21037"/>
                    <a:pt x="9870" y="21002"/>
                    <a:pt x="10039" y="20928"/>
                  </a:cubicBezTo>
                  <a:cubicBezTo>
                    <a:pt x="10241" y="20853"/>
                    <a:pt x="10430" y="20739"/>
                    <a:pt x="10594" y="20613"/>
                  </a:cubicBezTo>
                  <a:cubicBezTo>
                    <a:pt x="11062" y="20234"/>
                    <a:pt x="11516" y="19855"/>
                    <a:pt x="11958" y="19451"/>
                  </a:cubicBezTo>
                  <a:cubicBezTo>
                    <a:pt x="12703" y="18769"/>
                    <a:pt x="13398" y="18037"/>
                    <a:pt x="14054" y="17279"/>
                  </a:cubicBezTo>
                  <a:cubicBezTo>
                    <a:pt x="14294" y="17001"/>
                    <a:pt x="14458" y="16673"/>
                    <a:pt x="14547" y="16307"/>
                  </a:cubicBezTo>
                  <a:cubicBezTo>
                    <a:pt x="14622" y="15966"/>
                    <a:pt x="14648" y="15625"/>
                    <a:pt x="14622" y="15271"/>
                  </a:cubicBezTo>
                  <a:cubicBezTo>
                    <a:pt x="14597" y="14602"/>
                    <a:pt x="14585" y="13946"/>
                    <a:pt x="14648" y="13276"/>
                  </a:cubicBezTo>
                  <a:cubicBezTo>
                    <a:pt x="14673" y="12961"/>
                    <a:pt x="14723" y="12645"/>
                    <a:pt x="14812" y="12329"/>
                  </a:cubicBezTo>
                  <a:cubicBezTo>
                    <a:pt x="14976" y="11736"/>
                    <a:pt x="15304" y="11269"/>
                    <a:pt x="15809" y="10915"/>
                  </a:cubicBezTo>
                  <a:cubicBezTo>
                    <a:pt x="16239" y="10625"/>
                    <a:pt x="16681" y="10334"/>
                    <a:pt x="17148" y="10082"/>
                  </a:cubicBezTo>
                  <a:cubicBezTo>
                    <a:pt x="17476" y="9892"/>
                    <a:pt x="17804" y="9665"/>
                    <a:pt x="18133" y="9476"/>
                  </a:cubicBezTo>
                  <a:cubicBezTo>
                    <a:pt x="18587" y="9198"/>
                    <a:pt x="19004" y="8895"/>
                    <a:pt x="19395" y="8541"/>
                  </a:cubicBezTo>
                  <a:cubicBezTo>
                    <a:pt x="19699" y="8276"/>
                    <a:pt x="19951" y="7973"/>
                    <a:pt x="20128" y="7620"/>
                  </a:cubicBezTo>
                  <a:cubicBezTo>
                    <a:pt x="20279" y="7316"/>
                    <a:pt x="20368" y="7001"/>
                    <a:pt x="20343" y="6672"/>
                  </a:cubicBezTo>
                  <a:cubicBezTo>
                    <a:pt x="20317" y="6357"/>
                    <a:pt x="20191" y="6104"/>
                    <a:pt x="19938" y="5928"/>
                  </a:cubicBezTo>
                  <a:cubicBezTo>
                    <a:pt x="19850" y="5864"/>
                    <a:pt x="19749" y="5814"/>
                    <a:pt x="19648" y="5776"/>
                  </a:cubicBezTo>
                  <a:cubicBezTo>
                    <a:pt x="19433" y="5675"/>
                    <a:pt x="19206" y="5612"/>
                    <a:pt x="18991" y="5549"/>
                  </a:cubicBezTo>
                  <a:cubicBezTo>
                    <a:pt x="18293" y="5356"/>
                    <a:pt x="17594" y="5232"/>
                    <a:pt x="16862" y="5232"/>
                  </a:cubicBezTo>
                  <a:cubicBezTo>
                    <a:pt x="16827" y="5232"/>
                    <a:pt x="16792" y="5232"/>
                    <a:pt x="16756" y="5233"/>
                  </a:cubicBezTo>
                  <a:cubicBezTo>
                    <a:pt x="16390" y="5246"/>
                    <a:pt x="16024" y="5271"/>
                    <a:pt x="15645" y="5321"/>
                  </a:cubicBezTo>
                  <a:cubicBezTo>
                    <a:pt x="15342" y="5359"/>
                    <a:pt x="15039" y="5385"/>
                    <a:pt x="14736" y="5397"/>
                  </a:cubicBezTo>
                  <a:cubicBezTo>
                    <a:pt x="14635" y="5397"/>
                    <a:pt x="14547" y="5397"/>
                    <a:pt x="14446" y="5372"/>
                  </a:cubicBezTo>
                  <a:cubicBezTo>
                    <a:pt x="14383" y="5359"/>
                    <a:pt x="14345" y="5321"/>
                    <a:pt x="14345" y="5258"/>
                  </a:cubicBezTo>
                  <a:cubicBezTo>
                    <a:pt x="14332" y="5195"/>
                    <a:pt x="14332" y="5145"/>
                    <a:pt x="14332" y="5081"/>
                  </a:cubicBezTo>
                  <a:cubicBezTo>
                    <a:pt x="14319" y="4854"/>
                    <a:pt x="14307" y="4627"/>
                    <a:pt x="14294" y="4412"/>
                  </a:cubicBezTo>
                  <a:cubicBezTo>
                    <a:pt x="14269" y="3983"/>
                    <a:pt x="14256" y="3566"/>
                    <a:pt x="14269" y="3137"/>
                  </a:cubicBezTo>
                  <a:cubicBezTo>
                    <a:pt x="14269" y="2910"/>
                    <a:pt x="14269" y="2670"/>
                    <a:pt x="14256" y="2442"/>
                  </a:cubicBezTo>
                  <a:cubicBezTo>
                    <a:pt x="14244" y="1912"/>
                    <a:pt x="14143" y="1407"/>
                    <a:pt x="13915" y="927"/>
                  </a:cubicBezTo>
                  <a:cubicBezTo>
                    <a:pt x="13638" y="372"/>
                    <a:pt x="13208" y="43"/>
                    <a:pt x="12564" y="5"/>
                  </a:cubicBezTo>
                  <a:cubicBezTo>
                    <a:pt x="12507" y="2"/>
                    <a:pt x="12450" y="1"/>
                    <a:pt x="123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7"/>
            <p:cNvSpPr/>
            <p:nvPr/>
          </p:nvSpPr>
          <p:spPr>
            <a:xfrm>
              <a:off x="4372525" y="3196125"/>
              <a:ext cx="158800" cy="144525"/>
            </a:xfrm>
            <a:custGeom>
              <a:rect b="b" l="l" r="r" t="t"/>
              <a:pathLst>
                <a:path extrusionOk="0" h="5781" w="6352">
                  <a:moveTo>
                    <a:pt x="3746" y="1"/>
                  </a:moveTo>
                  <a:cubicBezTo>
                    <a:pt x="3584" y="1"/>
                    <a:pt x="3421" y="13"/>
                    <a:pt x="3258" y="35"/>
                  </a:cubicBezTo>
                  <a:cubicBezTo>
                    <a:pt x="2841" y="98"/>
                    <a:pt x="2425" y="199"/>
                    <a:pt x="2021" y="350"/>
                  </a:cubicBezTo>
                  <a:cubicBezTo>
                    <a:pt x="1427" y="565"/>
                    <a:pt x="935" y="931"/>
                    <a:pt x="531" y="1424"/>
                  </a:cubicBezTo>
                  <a:cubicBezTo>
                    <a:pt x="367" y="1638"/>
                    <a:pt x="240" y="1866"/>
                    <a:pt x="152" y="2118"/>
                  </a:cubicBezTo>
                  <a:cubicBezTo>
                    <a:pt x="38" y="2510"/>
                    <a:pt x="0" y="2914"/>
                    <a:pt x="26" y="3318"/>
                  </a:cubicBezTo>
                  <a:cubicBezTo>
                    <a:pt x="64" y="3709"/>
                    <a:pt x="202" y="4075"/>
                    <a:pt x="430" y="4404"/>
                  </a:cubicBezTo>
                  <a:cubicBezTo>
                    <a:pt x="569" y="4618"/>
                    <a:pt x="771" y="4808"/>
                    <a:pt x="973" y="4972"/>
                  </a:cubicBezTo>
                  <a:cubicBezTo>
                    <a:pt x="1288" y="5212"/>
                    <a:pt x="1629" y="5414"/>
                    <a:pt x="1945" y="5641"/>
                  </a:cubicBezTo>
                  <a:cubicBezTo>
                    <a:pt x="1995" y="5666"/>
                    <a:pt x="2046" y="5692"/>
                    <a:pt x="2096" y="5704"/>
                  </a:cubicBezTo>
                  <a:cubicBezTo>
                    <a:pt x="2261" y="5730"/>
                    <a:pt x="2425" y="5767"/>
                    <a:pt x="2589" y="5780"/>
                  </a:cubicBezTo>
                  <a:cubicBezTo>
                    <a:pt x="2879" y="5780"/>
                    <a:pt x="3157" y="5704"/>
                    <a:pt x="3422" y="5591"/>
                  </a:cubicBezTo>
                  <a:cubicBezTo>
                    <a:pt x="3814" y="5414"/>
                    <a:pt x="4167" y="5199"/>
                    <a:pt x="4521" y="4972"/>
                  </a:cubicBezTo>
                  <a:cubicBezTo>
                    <a:pt x="4710" y="4858"/>
                    <a:pt x="4874" y="4732"/>
                    <a:pt x="5039" y="4606"/>
                  </a:cubicBezTo>
                  <a:cubicBezTo>
                    <a:pt x="5329" y="4366"/>
                    <a:pt x="5594" y="4113"/>
                    <a:pt x="5809" y="3798"/>
                  </a:cubicBezTo>
                  <a:cubicBezTo>
                    <a:pt x="6238" y="3141"/>
                    <a:pt x="6352" y="2421"/>
                    <a:pt x="6087" y="1664"/>
                  </a:cubicBezTo>
                  <a:cubicBezTo>
                    <a:pt x="5998" y="1373"/>
                    <a:pt x="5847" y="1121"/>
                    <a:pt x="5683" y="868"/>
                  </a:cubicBezTo>
                  <a:cubicBezTo>
                    <a:pt x="5582" y="729"/>
                    <a:pt x="5468" y="616"/>
                    <a:pt x="5342" y="502"/>
                  </a:cubicBezTo>
                  <a:cubicBezTo>
                    <a:pt x="5064" y="275"/>
                    <a:pt x="4736" y="148"/>
                    <a:pt x="4382" y="73"/>
                  </a:cubicBezTo>
                  <a:cubicBezTo>
                    <a:pt x="4173" y="22"/>
                    <a:pt x="3961" y="1"/>
                    <a:pt x="37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8" name="Shape 98"/>
        <p:cNvGrpSpPr/>
        <p:nvPr/>
      </p:nvGrpSpPr>
      <p:grpSpPr>
        <a:xfrm>
          <a:off x="0" y="0"/>
          <a:ext cx="0" cy="0"/>
          <a:chOff x="0" y="0"/>
          <a:chExt cx="0" cy="0"/>
        </a:xfrm>
      </p:grpSpPr>
      <p:sp>
        <p:nvSpPr>
          <p:cNvPr id="99" name="Google Shape;99;p8"/>
          <p:cNvSpPr txBox="1"/>
          <p:nvPr>
            <p:ph type="title"/>
          </p:nvPr>
        </p:nvSpPr>
        <p:spPr>
          <a:xfrm>
            <a:off x="1388100" y="1307100"/>
            <a:ext cx="6367800" cy="25293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grpSp>
        <p:nvGrpSpPr>
          <p:cNvPr id="100" name="Google Shape;100;p8"/>
          <p:cNvGrpSpPr/>
          <p:nvPr/>
        </p:nvGrpSpPr>
        <p:grpSpPr>
          <a:xfrm>
            <a:off x="-624194" y="-462524"/>
            <a:ext cx="10423328" cy="6638536"/>
            <a:chOff x="-624194" y="-462524"/>
            <a:chExt cx="10423328" cy="6638536"/>
          </a:xfrm>
        </p:grpSpPr>
        <p:grpSp>
          <p:nvGrpSpPr>
            <p:cNvPr id="101" name="Google Shape;101;p8"/>
            <p:cNvGrpSpPr/>
            <p:nvPr/>
          </p:nvGrpSpPr>
          <p:grpSpPr>
            <a:xfrm rot="1297607">
              <a:off x="7768844" y="-134943"/>
              <a:ext cx="1887747" cy="1134080"/>
              <a:chOff x="2012525" y="1379525"/>
              <a:chExt cx="1588825" cy="954500"/>
            </a:xfrm>
          </p:grpSpPr>
          <p:sp>
            <p:nvSpPr>
              <p:cNvPr id="102" name="Google Shape;102;p8"/>
              <p:cNvSpPr/>
              <p:nvPr/>
            </p:nvSpPr>
            <p:spPr>
              <a:xfrm>
                <a:off x="2012525" y="1379525"/>
                <a:ext cx="712825" cy="740600"/>
              </a:xfrm>
              <a:custGeom>
                <a:rect b="b" l="l" r="r" t="t"/>
                <a:pathLst>
                  <a:path extrusionOk="0" h="29624" w="28513">
                    <a:moveTo>
                      <a:pt x="18480" y="0"/>
                    </a:moveTo>
                    <a:cubicBezTo>
                      <a:pt x="18397" y="0"/>
                      <a:pt x="18315" y="6"/>
                      <a:pt x="18234" y="18"/>
                    </a:cubicBezTo>
                    <a:cubicBezTo>
                      <a:pt x="17893" y="56"/>
                      <a:pt x="17552" y="106"/>
                      <a:pt x="17224" y="182"/>
                    </a:cubicBezTo>
                    <a:cubicBezTo>
                      <a:pt x="15747" y="548"/>
                      <a:pt x="14560" y="1331"/>
                      <a:pt x="13777" y="2657"/>
                    </a:cubicBezTo>
                    <a:cubicBezTo>
                      <a:pt x="13524" y="3074"/>
                      <a:pt x="13310" y="3503"/>
                      <a:pt x="13120" y="3958"/>
                    </a:cubicBezTo>
                    <a:cubicBezTo>
                      <a:pt x="12943" y="4387"/>
                      <a:pt x="12779" y="4829"/>
                      <a:pt x="12590" y="5271"/>
                    </a:cubicBezTo>
                    <a:cubicBezTo>
                      <a:pt x="12438" y="5624"/>
                      <a:pt x="12287" y="5991"/>
                      <a:pt x="12160" y="6357"/>
                    </a:cubicBezTo>
                    <a:cubicBezTo>
                      <a:pt x="11845" y="7228"/>
                      <a:pt x="11655" y="8112"/>
                      <a:pt x="11668" y="9034"/>
                    </a:cubicBezTo>
                    <a:cubicBezTo>
                      <a:pt x="11681" y="9375"/>
                      <a:pt x="11668" y="9703"/>
                      <a:pt x="11668" y="10031"/>
                    </a:cubicBezTo>
                    <a:lnTo>
                      <a:pt x="11681" y="10031"/>
                    </a:lnTo>
                    <a:lnTo>
                      <a:pt x="11681" y="10928"/>
                    </a:lnTo>
                    <a:cubicBezTo>
                      <a:pt x="11681" y="11306"/>
                      <a:pt x="11668" y="11673"/>
                      <a:pt x="11617" y="12039"/>
                    </a:cubicBezTo>
                    <a:cubicBezTo>
                      <a:pt x="11580" y="12329"/>
                      <a:pt x="11504" y="12594"/>
                      <a:pt x="11352" y="12834"/>
                    </a:cubicBezTo>
                    <a:cubicBezTo>
                      <a:pt x="11262" y="12999"/>
                      <a:pt x="11172" y="13072"/>
                      <a:pt x="11047" y="13072"/>
                    </a:cubicBezTo>
                    <a:cubicBezTo>
                      <a:pt x="10979" y="13072"/>
                      <a:pt x="10902" y="13051"/>
                      <a:pt x="10809" y="13011"/>
                    </a:cubicBezTo>
                    <a:cubicBezTo>
                      <a:pt x="10734" y="12973"/>
                      <a:pt x="10658" y="12935"/>
                      <a:pt x="10595" y="12897"/>
                    </a:cubicBezTo>
                    <a:cubicBezTo>
                      <a:pt x="10431" y="12784"/>
                      <a:pt x="10279" y="12645"/>
                      <a:pt x="10140" y="12493"/>
                    </a:cubicBezTo>
                    <a:cubicBezTo>
                      <a:pt x="9862" y="12190"/>
                      <a:pt x="9597" y="11862"/>
                      <a:pt x="9357" y="11508"/>
                    </a:cubicBezTo>
                    <a:cubicBezTo>
                      <a:pt x="8764" y="10637"/>
                      <a:pt x="8271" y="9703"/>
                      <a:pt x="7792" y="8756"/>
                    </a:cubicBezTo>
                    <a:cubicBezTo>
                      <a:pt x="7350" y="7885"/>
                      <a:pt x="6958" y="7001"/>
                      <a:pt x="6592" y="6092"/>
                    </a:cubicBezTo>
                    <a:cubicBezTo>
                      <a:pt x="6264" y="5296"/>
                      <a:pt x="5910" y="4513"/>
                      <a:pt x="5443" y="3781"/>
                    </a:cubicBezTo>
                    <a:cubicBezTo>
                      <a:pt x="5115" y="3250"/>
                      <a:pt x="4761" y="2733"/>
                      <a:pt x="4306" y="2303"/>
                    </a:cubicBezTo>
                    <a:cubicBezTo>
                      <a:pt x="3877" y="1887"/>
                      <a:pt x="3372" y="1584"/>
                      <a:pt x="2766" y="1483"/>
                    </a:cubicBezTo>
                    <a:cubicBezTo>
                      <a:pt x="2637" y="1459"/>
                      <a:pt x="2511" y="1448"/>
                      <a:pt x="2390" y="1448"/>
                    </a:cubicBezTo>
                    <a:cubicBezTo>
                      <a:pt x="1916" y="1448"/>
                      <a:pt x="1499" y="1624"/>
                      <a:pt x="1137" y="1975"/>
                    </a:cubicBezTo>
                    <a:cubicBezTo>
                      <a:pt x="872" y="2228"/>
                      <a:pt x="670" y="2531"/>
                      <a:pt x="544" y="2872"/>
                    </a:cubicBezTo>
                    <a:cubicBezTo>
                      <a:pt x="177" y="3768"/>
                      <a:pt x="51" y="4703"/>
                      <a:pt x="152" y="5675"/>
                    </a:cubicBezTo>
                    <a:cubicBezTo>
                      <a:pt x="253" y="6735"/>
                      <a:pt x="594" y="7695"/>
                      <a:pt x="1150" y="8579"/>
                    </a:cubicBezTo>
                    <a:cubicBezTo>
                      <a:pt x="1781" y="9589"/>
                      <a:pt x="2564" y="10486"/>
                      <a:pt x="3498" y="11231"/>
                    </a:cubicBezTo>
                    <a:cubicBezTo>
                      <a:pt x="4067" y="11698"/>
                      <a:pt x="4685" y="12089"/>
                      <a:pt x="5354" y="12392"/>
                    </a:cubicBezTo>
                    <a:cubicBezTo>
                      <a:pt x="5670" y="12531"/>
                      <a:pt x="5986" y="12658"/>
                      <a:pt x="6302" y="12796"/>
                    </a:cubicBezTo>
                    <a:cubicBezTo>
                      <a:pt x="6516" y="12897"/>
                      <a:pt x="6731" y="12998"/>
                      <a:pt x="6945" y="13099"/>
                    </a:cubicBezTo>
                    <a:cubicBezTo>
                      <a:pt x="7084" y="13175"/>
                      <a:pt x="7211" y="13251"/>
                      <a:pt x="7324" y="13365"/>
                    </a:cubicBezTo>
                    <a:cubicBezTo>
                      <a:pt x="7539" y="13567"/>
                      <a:pt x="7615" y="13807"/>
                      <a:pt x="7539" y="14097"/>
                    </a:cubicBezTo>
                    <a:cubicBezTo>
                      <a:pt x="7451" y="14463"/>
                      <a:pt x="7249" y="14754"/>
                      <a:pt x="6958" y="14994"/>
                    </a:cubicBezTo>
                    <a:cubicBezTo>
                      <a:pt x="6605" y="15284"/>
                      <a:pt x="6200" y="15486"/>
                      <a:pt x="5784" y="15663"/>
                    </a:cubicBezTo>
                    <a:cubicBezTo>
                      <a:pt x="5279" y="15877"/>
                      <a:pt x="4736" y="16004"/>
                      <a:pt x="4205" y="16143"/>
                    </a:cubicBezTo>
                    <a:cubicBezTo>
                      <a:pt x="3864" y="16231"/>
                      <a:pt x="3524" y="16332"/>
                      <a:pt x="3195" y="16471"/>
                    </a:cubicBezTo>
                    <a:cubicBezTo>
                      <a:pt x="1907" y="17001"/>
                      <a:pt x="998" y="17936"/>
                      <a:pt x="493" y="19224"/>
                    </a:cubicBezTo>
                    <a:cubicBezTo>
                      <a:pt x="1" y="20474"/>
                      <a:pt x="177" y="21648"/>
                      <a:pt x="998" y="22721"/>
                    </a:cubicBezTo>
                    <a:cubicBezTo>
                      <a:pt x="1162" y="22923"/>
                      <a:pt x="1364" y="23087"/>
                      <a:pt x="1579" y="23239"/>
                    </a:cubicBezTo>
                    <a:cubicBezTo>
                      <a:pt x="1892" y="23440"/>
                      <a:pt x="2216" y="23544"/>
                      <a:pt x="2550" y="23544"/>
                    </a:cubicBezTo>
                    <a:cubicBezTo>
                      <a:pt x="2741" y="23544"/>
                      <a:pt x="2935" y="23510"/>
                      <a:pt x="3132" y="23441"/>
                    </a:cubicBezTo>
                    <a:cubicBezTo>
                      <a:pt x="3536" y="23302"/>
                      <a:pt x="3877" y="23087"/>
                      <a:pt x="4205" y="22835"/>
                    </a:cubicBezTo>
                    <a:cubicBezTo>
                      <a:pt x="4559" y="22557"/>
                      <a:pt x="4900" y="22254"/>
                      <a:pt x="5228" y="21938"/>
                    </a:cubicBezTo>
                    <a:cubicBezTo>
                      <a:pt x="5759" y="21408"/>
                      <a:pt x="6289" y="20878"/>
                      <a:pt x="6832" y="20347"/>
                    </a:cubicBezTo>
                    <a:cubicBezTo>
                      <a:pt x="7198" y="19994"/>
                      <a:pt x="7577" y="19653"/>
                      <a:pt x="7994" y="19350"/>
                    </a:cubicBezTo>
                    <a:cubicBezTo>
                      <a:pt x="8246" y="19173"/>
                      <a:pt x="8511" y="19009"/>
                      <a:pt x="8802" y="18883"/>
                    </a:cubicBezTo>
                    <a:cubicBezTo>
                      <a:pt x="8941" y="18820"/>
                      <a:pt x="9079" y="18769"/>
                      <a:pt x="9244" y="18769"/>
                    </a:cubicBezTo>
                    <a:cubicBezTo>
                      <a:pt x="9496" y="18769"/>
                      <a:pt x="9635" y="18883"/>
                      <a:pt x="9686" y="19135"/>
                    </a:cubicBezTo>
                    <a:cubicBezTo>
                      <a:pt x="9686" y="19173"/>
                      <a:pt x="9698" y="19211"/>
                      <a:pt x="9698" y="19249"/>
                    </a:cubicBezTo>
                    <a:cubicBezTo>
                      <a:pt x="9698" y="19476"/>
                      <a:pt x="9698" y="19716"/>
                      <a:pt x="9660" y="19943"/>
                    </a:cubicBezTo>
                    <a:cubicBezTo>
                      <a:pt x="9559" y="20486"/>
                      <a:pt x="9395" y="21017"/>
                      <a:pt x="9231" y="21547"/>
                    </a:cubicBezTo>
                    <a:cubicBezTo>
                      <a:pt x="8953" y="22431"/>
                      <a:pt x="8600" y="23302"/>
                      <a:pt x="8208" y="24148"/>
                    </a:cubicBezTo>
                    <a:cubicBezTo>
                      <a:pt x="7968" y="24666"/>
                      <a:pt x="7741" y="25196"/>
                      <a:pt x="7615" y="25752"/>
                    </a:cubicBezTo>
                    <a:cubicBezTo>
                      <a:pt x="7488" y="26307"/>
                      <a:pt x="7526" y="26850"/>
                      <a:pt x="7741" y="27381"/>
                    </a:cubicBezTo>
                    <a:cubicBezTo>
                      <a:pt x="7994" y="27999"/>
                      <a:pt x="8360" y="28542"/>
                      <a:pt x="8865" y="28997"/>
                    </a:cubicBezTo>
                    <a:cubicBezTo>
                      <a:pt x="9330" y="29422"/>
                      <a:pt x="9865" y="29623"/>
                      <a:pt x="10457" y="29623"/>
                    </a:cubicBezTo>
                    <a:cubicBezTo>
                      <a:pt x="10621" y="29623"/>
                      <a:pt x="10789" y="29608"/>
                      <a:pt x="10961" y="29578"/>
                    </a:cubicBezTo>
                    <a:cubicBezTo>
                      <a:pt x="11845" y="29426"/>
                      <a:pt x="12565" y="28959"/>
                      <a:pt x="13145" y="28290"/>
                    </a:cubicBezTo>
                    <a:cubicBezTo>
                      <a:pt x="14080" y="27229"/>
                      <a:pt x="14585" y="25979"/>
                      <a:pt x="14698" y="24577"/>
                    </a:cubicBezTo>
                    <a:cubicBezTo>
                      <a:pt x="14774" y="23731"/>
                      <a:pt x="14736" y="22885"/>
                      <a:pt x="14623" y="22052"/>
                    </a:cubicBezTo>
                    <a:cubicBezTo>
                      <a:pt x="14547" y="21459"/>
                      <a:pt x="14446" y="20878"/>
                      <a:pt x="14370" y="20284"/>
                    </a:cubicBezTo>
                    <a:cubicBezTo>
                      <a:pt x="14332" y="20057"/>
                      <a:pt x="14332" y="19830"/>
                      <a:pt x="14345" y="19602"/>
                    </a:cubicBezTo>
                    <a:cubicBezTo>
                      <a:pt x="14358" y="19413"/>
                      <a:pt x="14421" y="19249"/>
                      <a:pt x="14547" y="19097"/>
                    </a:cubicBezTo>
                    <a:cubicBezTo>
                      <a:pt x="14665" y="18963"/>
                      <a:pt x="14813" y="18893"/>
                      <a:pt x="14968" y="18893"/>
                    </a:cubicBezTo>
                    <a:cubicBezTo>
                      <a:pt x="15062" y="18893"/>
                      <a:pt x="15159" y="18919"/>
                      <a:pt x="15254" y="18971"/>
                    </a:cubicBezTo>
                    <a:cubicBezTo>
                      <a:pt x="15355" y="19034"/>
                      <a:pt x="15443" y="19110"/>
                      <a:pt x="15532" y="19198"/>
                    </a:cubicBezTo>
                    <a:cubicBezTo>
                      <a:pt x="15873" y="19514"/>
                      <a:pt x="16163" y="19880"/>
                      <a:pt x="16403" y="20272"/>
                    </a:cubicBezTo>
                    <a:cubicBezTo>
                      <a:pt x="16757" y="20840"/>
                      <a:pt x="17098" y="21395"/>
                      <a:pt x="17451" y="21964"/>
                    </a:cubicBezTo>
                    <a:cubicBezTo>
                      <a:pt x="17817" y="22570"/>
                      <a:pt x="18171" y="23176"/>
                      <a:pt x="18537" y="23769"/>
                    </a:cubicBezTo>
                    <a:cubicBezTo>
                      <a:pt x="18752" y="24148"/>
                      <a:pt x="19017" y="24489"/>
                      <a:pt x="19320" y="24792"/>
                    </a:cubicBezTo>
                    <a:cubicBezTo>
                      <a:pt x="20153" y="25600"/>
                      <a:pt x="21126" y="26181"/>
                      <a:pt x="22212" y="26535"/>
                    </a:cubicBezTo>
                    <a:cubicBezTo>
                      <a:pt x="22666" y="26673"/>
                      <a:pt x="23133" y="26749"/>
                      <a:pt x="23613" y="26762"/>
                    </a:cubicBezTo>
                    <a:cubicBezTo>
                      <a:pt x="23658" y="26763"/>
                      <a:pt x="23704" y="26764"/>
                      <a:pt x="23749" y="26764"/>
                    </a:cubicBezTo>
                    <a:cubicBezTo>
                      <a:pt x="24148" y="26764"/>
                      <a:pt x="24555" y="26715"/>
                      <a:pt x="24952" y="26636"/>
                    </a:cubicBezTo>
                    <a:cubicBezTo>
                      <a:pt x="25293" y="26560"/>
                      <a:pt x="25621" y="26471"/>
                      <a:pt x="25924" y="26320"/>
                    </a:cubicBezTo>
                    <a:cubicBezTo>
                      <a:pt x="26543" y="26030"/>
                      <a:pt x="26871" y="25537"/>
                      <a:pt x="26997" y="24880"/>
                    </a:cubicBezTo>
                    <a:cubicBezTo>
                      <a:pt x="27098" y="24338"/>
                      <a:pt x="27060" y="23807"/>
                      <a:pt x="26896" y="23277"/>
                    </a:cubicBezTo>
                    <a:cubicBezTo>
                      <a:pt x="26795" y="22936"/>
                      <a:pt x="26669" y="22608"/>
                      <a:pt x="26505" y="22292"/>
                    </a:cubicBezTo>
                    <a:cubicBezTo>
                      <a:pt x="26126" y="21522"/>
                      <a:pt x="25659" y="20802"/>
                      <a:pt x="25103" y="20133"/>
                    </a:cubicBezTo>
                    <a:cubicBezTo>
                      <a:pt x="24686" y="19615"/>
                      <a:pt x="24245" y="19123"/>
                      <a:pt x="23752" y="18668"/>
                    </a:cubicBezTo>
                    <a:cubicBezTo>
                      <a:pt x="23525" y="18453"/>
                      <a:pt x="23285" y="18277"/>
                      <a:pt x="23007" y="18112"/>
                    </a:cubicBezTo>
                    <a:cubicBezTo>
                      <a:pt x="22590" y="17847"/>
                      <a:pt x="22136" y="17708"/>
                      <a:pt x="21669" y="17595"/>
                    </a:cubicBezTo>
                    <a:cubicBezTo>
                      <a:pt x="21088" y="17456"/>
                      <a:pt x="20520" y="17330"/>
                      <a:pt x="19939" y="17178"/>
                    </a:cubicBezTo>
                    <a:cubicBezTo>
                      <a:pt x="19143" y="16963"/>
                      <a:pt x="18423" y="16585"/>
                      <a:pt x="17792" y="16067"/>
                    </a:cubicBezTo>
                    <a:cubicBezTo>
                      <a:pt x="17678" y="15966"/>
                      <a:pt x="17565" y="15865"/>
                      <a:pt x="17464" y="15751"/>
                    </a:cubicBezTo>
                    <a:cubicBezTo>
                      <a:pt x="17388" y="15663"/>
                      <a:pt x="17401" y="15600"/>
                      <a:pt x="17489" y="15524"/>
                    </a:cubicBezTo>
                    <a:cubicBezTo>
                      <a:pt x="17603" y="15435"/>
                      <a:pt x="17742" y="15385"/>
                      <a:pt x="17881" y="15360"/>
                    </a:cubicBezTo>
                    <a:cubicBezTo>
                      <a:pt x="18057" y="15309"/>
                      <a:pt x="18247" y="15271"/>
                      <a:pt x="18449" y="15271"/>
                    </a:cubicBezTo>
                    <a:cubicBezTo>
                      <a:pt x="18891" y="15271"/>
                      <a:pt x="19345" y="15284"/>
                      <a:pt x="19800" y="15309"/>
                    </a:cubicBezTo>
                    <a:cubicBezTo>
                      <a:pt x="20341" y="15344"/>
                      <a:pt x="20871" y="15399"/>
                      <a:pt x="21410" y="15399"/>
                    </a:cubicBezTo>
                    <a:cubicBezTo>
                      <a:pt x="21463" y="15399"/>
                      <a:pt x="21515" y="15399"/>
                      <a:pt x="21568" y="15398"/>
                    </a:cubicBezTo>
                    <a:cubicBezTo>
                      <a:pt x="21719" y="15398"/>
                      <a:pt x="21871" y="15410"/>
                      <a:pt x="22022" y="15410"/>
                    </a:cubicBezTo>
                    <a:cubicBezTo>
                      <a:pt x="22378" y="15439"/>
                      <a:pt x="22734" y="15456"/>
                      <a:pt x="23090" y="15456"/>
                    </a:cubicBezTo>
                    <a:cubicBezTo>
                      <a:pt x="23656" y="15456"/>
                      <a:pt x="24222" y="15415"/>
                      <a:pt x="24788" y="15322"/>
                    </a:cubicBezTo>
                    <a:cubicBezTo>
                      <a:pt x="25583" y="15208"/>
                      <a:pt x="26341" y="14918"/>
                      <a:pt x="27010" y="14438"/>
                    </a:cubicBezTo>
                    <a:cubicBezTo>
                      <a:pt x="27666" y="13983"/>
                      <a:pt x="28096" y="13365"/>
                      <a:pt x="28310" y="12582"/>
                    </a:cubicBezTo>
                    <a:cubicBezTo>
                      <a:pt x="28512" y="11900"/>
                      <a:pt x="28449" y="11243"/>
                      <a:pt x="28121" y="10599"/>
                    </a:cubicBezTo>
                    <a:cubicBezTo>
                      <a:pt x="27831" y="10044"/>
                      <a:pt x="27452" y="9551"/>
                      <a:pt x="26985" y="9122"/>
                    </a:cubicBezTo>
                    <a:cubicBezTo>
                      <a:pt x="26618" y="8768"/>
                      <a:pt x="26176" y="8541"/>
                      <a:pt x="25671" y="8428"/>
                    </a:cubicBezTo>
                    <a:cubicBezTo>
                      <a:pt x="25387" y="8364"/>
                      <a:pt x="25103" y="8339"/>
                      <a:pt x="24819" y="8339"/>
                    </a:cubicBezTo>
                    <a:cubicBezTo>
                      <a:pt x="24535" y="8339"/>
                      <a:pt x="24251" y="8364"/>
                      <a:pt x="23967" y="8402"/>
                    </a:cubicBezTo>
                    <a:cubicBezTo>
                      <a:pt x="23058" y="8516"/>
                      <a:pt x="22174" y="8756"/>
                      <a:pt x="21302" y="9046"/>
                    </a:cubicBezTo>
                    <a:cubicBezTo>
                      <a:pt x="20406" y="9362"/>
                      <a:pt x="19522" y="9715"/>
                      <a:pt x="18638" y="10094"/>
                    </a:cubicBezTo>
                    <a:cubicBezTo>
                      <a:pt x="18032" y="10359"/>
                      <a:pt x="17413" y="10637"/>
                      <a:pt x="16807" y="10915"/>
                    </a:cubicBezTo>
                    <a:cubicBezTo>
                      <a:pt x="16542" y="11041"/>
                      <a:pt x="16290" y="11142"/>
                      <a:pt x="16012" y="11193"/>
                    </a:cubicBezTo>
                    <a:cubicBezTo>
                      <a:pt x="15927" y="11206"/>
                      <a:pt x="15855" y="11214"/>
                      <a:pt x="15794" y="11214"/>
                    </a:cubicBezTo>
                    <a:cubicBezTo>
                      <a:pt x="15564" y="11214"/>
                      <a:pt x="15491" y="11105"/>
                      <a:pt x="15481" y="10776"/>
                    </a:cubicBezTo>
                    <a:cubicBezTo>
                      <a:pt x="15481" y="10410"/>
                      <a:pt x="15545" y="10069"/>
                      <a:pt x="15646" y="9728"/>
                    </a:cubicBezTo>
                    <a:cubicBezTo>
                      <a:pt x="15986" y="8693"/>
                      <a:pt x="16454" y="7720"/>
                      <a:pt x="17009" y="6786"/>
                    </a:cubicBezTo>
                    <a:cubicBezTo>
                      <a:pt x="17590" y="5788"/>
                      <a:pt x="18196" y="4804"/>
                      <a:pt x="18777" y="3806"/>
                    </a:cubicBezTo>
                    <a:cubicBezTo>
                      <a:pt x="19055" y="3351"/>
                      <a:pt x="19320" y="2884"/>
                      <a:pt x="19535" y="2404"/>
                    </a:cubicBezTo>
                    <a:cubicBezTo>
                      <a:pt x="19711" y="2038"/>
                      <a:pt x="19825" y="1659"/>
                      <a:pt x="19850" y="1243"/>
                    </a:cubicBezTo>
                    <a:cubicBezTo>
                      <a:pt x="19888" y="687"/>
                      <a:pt x="19623" y="207"/>
                      <a:pt x="19004" y="68"/>
                    </a:cubicBezTo>
                    <a:cubicBezTo>
                      <a:pt x="18833" y="26"/>
                      <a:pt x="18655" y="0"/>
                      <a:pt x="184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8"/>
              <p:cNvSpPr/>
              <p:nvPr/>
            </p:nvSpPr>
            <p:spPr>
              <a:xfrm>
                <a:off x="2287800" y="1705175"/>
                <a:ext cx="110825" cy="117975"/>
              </a:xfrm>
              <a:custGeom>
                <a:rect b="b" l="l" r="r" t="t"/>
                <a:pathLst>
                  <a:path extrusionOk="0" h="4719" w="4433">
                    <a:moveTo>
                      <a:pt x="2546" y="0"/>
                    </a:moveTo>
                    <a:cubicBezTo>
                      <a:pt x="2434" y="0"/>
                      <a:pt x="2322" y="11"/>
                      <a:pt x="2210" y="48"/>
                    </a:cubicBezTo>
                    <a:cubicBezTo>
                      <a:pt x="2122" y="61"/>
                      <a:pt x="2033" y="73"/>
                      <a:pt x="1945" y="99"/>
                    </a:cubicBezTo>
                    <a:cubicBezTo>
                      <a:pt x="1730" y="137"/>
                      <a:pt x="1516" y="162"/>
                      <a:pt x="1301" y="225"/>
                    </a:cubicBezTo>
                    <a:cubicBezTo>
                      <a:pt x="1011" y="313"/>
                      <a:pt x="771" y="452"/>
                      <a:pt x="569" y="680"/>
                    </a:cubicBezTo>
                    <a:cubicBezTo>
                      <a:pt x="455" y="818"/>
                      <a:pt x="367" y="957"/>
                      <a:pt x="291" y="1109"/>
                    </a:cubicBezTo>
                    <a:cubicBezTo>
                      <a:pt x="76" y="1551"/>
                      <a:pt x="0" y="2018"/>
                      <a:pt x="0" y="2498"/>
                    </a:cubicBezTo>
                    <a:cubicBezTo>
                      <a:pt x="0" y="2561"/>
                      <a:pt x="13" y="2637"/>
                      <a:pt x="13" y="2700"/>
                    </a:cubicBezTo>
                    <a:cubicBezTo>
                      <a:pt x="13" y="2814"/>
                      <a:pt x="26" y="2927"/>
                      <a:pt x="38" y="3053"/>
                    </a:cubicBezTo>
                    <a:cubicBezTo>
                      <a:pt x="76" y="3331"/>
                      <a:pt x="190" y="3571"/>
                      <a:pt x="392" y="3761"/>
                    </a:cubicBezTo>
                    <a:cubicBezTo>
                      <a:pt x="556" y="3912"/>
                      <a:pt x="733" y="4051"/>
                      <a:pt x="922" y="4165"/>
                    </a:cubicBezTo>
                    <a:cubicBezTo>
                      <a:pt x="1061" y="4253"/>
                      <a:pt x="1213" y="4341"/>
                      <a:pt x="1377" y="4405"/>
                    </a:cubicBezTo>
                    <a:cubicBezTo>
                      <a:pt x="1680" y="4518"/>
                      <a:pt x="1983" y="4607"/>
                      <a:pt x="2286" y="4670"/>
                    </a:cubicBezTo>
                    <a:cubicBezTo>
                      <a:pt x="2413" y="4703"/>
                      <a:pt x="2543" y="4719"/>
                      <a:pt x="2673" y="4719"/>
                    </a:cubicBezTo>
                    <a:cubicBezTo>
                      <a:pt x="2789" y="4719"/>
                      <a:pt x="2905" y="4706"/>
                      <a:pt x="3018" y="4682"/>
                    </a:cubicBezTo>
                    <a:cubicBezTo>
                      <a:pt x="3182" y="4657"/>
                      <a:pt x="3334" y="4607"/>
                      <a:pt x="3473" y="4543"/>
                    </a:cubicBezTo>
                    <a:cubicBezTo>
                      <a:pt x="3700" y="4417"/>
                      <a:pt x="3864" y="4240"/>
                      <a:pt x="3991" y="4013"/>
                    </a:cubicBezTo>
                    <a:cubicBezTo>
                      <a:pt x="4155" y="3723"/>
                      <a:pt x="4243" y="3407"/>
                      <a:pt x="4306" y="3091"/>
                    </a:cubicBezTo>
                    <a:cubicBezTo>
                      <a:pt x="4395" y="2675"/>
                      <a:pt x="4420" y="2245"/>
                      <a:pt x="4420" y="1816"/>
                    </a:cubicBezTo>
                    <a:cubicBezTo>
                      <a:pt x="4432" y="1601"/>
                      <a:pt x="4420" y="1374"/>
                      <a:pt x="4369" y="1172"/>
                    </a:cubicBezTo>
                    <a:cubicBezTo>
                      <a:pt x="4319" y="882"/>
                      <a:pt x="4193" y="642"/>
                      <a:pt x="3965" y="452"/>
                    </a:cubicBezTo>
                    <a:cubicBezTo>
                      <a:pt x="3751" y="288"/>
                      <a:pt x="3511" y="162"/>
                      <a:pt x="3233" y="86"/>
                    </a:cubicBezTo>
                    <a:cubicBezTo>
                      <a:pt x="3081" y="48"/>
                      <a:pt x="2930" y="23"/>
                      <a:pt x="2778" y="10"/>
                    </a:cubicBezTo>
                    <a:cubicBezTo>
                      <a:pt x="2701" y="5"/>
                      <a:pt x="2624" y="0"/>
                      <a:pt x="25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8"/>
              <p:cNvSpPr/>
              <p:nvPr/>
            </p:nvSpPr>
            <p:spPr>
              <a:xfrm>
                <a:off x="2869275" y="1600925"/>
                <a:ext cx="732075" cy="733100"/>
              </a:xfrm>
              <a:custGeom>
                <a:rect b="b" l="l" r="r" t="t"/>
                <a:pathLst>
                  <a:path extrusionOk="0" h="29324" w="29283">
                    <a:moveTo>
                      <a:pt x="10122" y="0"/>
                    </a:moveTo>
                    <a:cubicBezTo>
                      <a:pt x="9550" y="0"/>
                      <a:pt x="8974" y="155"/>
                      <a:pt x="8397" y="468"/>
                    </a:cubicBezTo>
                    <a:cubicBezTo>
                      <a:pt x="8157" y="594"/>
                      <a:pt x="7968" y="758"/>
                      <a:pt x="7791" y="960"/>
                    </a:cubicBezTo>
                    <a:cubicBezTo>
                      <a:pt x="7400" y="1390"/>
                      <a:pt x="7236" y="1882"/>
                      <a:pt x="7337" y="2463"/>
                    </a:cubicBezTo>
                    <a:cubicBezTo>
                      <a:pt x="7412" y="2867"/>
                      <a:pt x="7564" y="3246"/>
                      <a:pt x="7766" y="3612"/>
                    </a:cubicBezTo>
                    <a:cubicBezTo>
                      <a:pt x="7981" y="4016"/>
                      <a:pt x="8221" y="4395"/>
                      <a:pt x="8486" y="4761"/>
                    </a:cubicBezTo>
                    <a:cubicBezTo>
                      <a:pt x="8915" y="5367"/>
                      <a:pt x="9357" y="5986"/>
                      <a:pt x="9786" y="6605"/>
                    </a:cubicBezTo>
                    <a:cubicBezTo>
                      <a:pt x="10089" y="7021"/>
                      <a:pt x="10355" y="7451"/>
                      <a:pt x="10582" y="7918"/>
                    </a:cubicBezTo>
                    <a:cubicBezTo>
                      <a:pt x="10733" y="8196"/>
                      <a:pt x="10847" y="8486"/>
                      <a:pt x="10923" y="8789"/>
                    </a:cubicBezTo>
                    <a:cubicBezTo>
                      <a:pt x="10961" y="8928"/>
                      <a:pt x="10986" y="9080"/>
                      <a:pt x="10961" y="9231"/>
                    </a:cubicBezTo>
                    <a:cubicBezTo>
                      <a:pt x="10923" y="9484"/>
                      <a:pt x="10797" y="9597"/>
                      <a:pt x="10531" y="9610"/>
                    </a:cubicBezTo>
                    <a:lnTo>
                      <a:pt x="10418" y="9610"/>
                    </a:lnTo>
                    <a:cubicBezTo>
                      <a:pt x="10190" y="9572"/>
                      <a:pt x="9963" y="9534"/>
                      <a:pt x="9736" y="9458"/>
                    </a:cubicBezTo>
                    <a:cubicBezTo>
                      <a:pt x="9218" y="9269"/>
                      <a:pt x="8726" y="9029"/>
                      <a:pt x="8233" y="8777"/>
                    </a:cubicBezTo>
                    <a:cubicBezTo>
                      <a:pt x="7400" y="8360"/>
                      <a:pt x="6592" y="7867"/>
                      <a:pt x="5821" y="7350"/>
                    </a:cubicBezTo>
                    <a:cubicBezTo>
                      <a:pt x="5354" y="7034"/>
                      <a:pt x="4862" y="6718"/>
                      <a:pt x="4331" y="6504"/>
                    </a:cubicBezTo>
                    <a:cubicBezTo>
                      <a:pt x="3993" y="6367"/>
                      <a:pt x="3649" y="6297"/>
                      <a:pt x="3301" y="6297"/>
                    </a:cubicBezTo>
                    <a:cubicBezTo>
                      <a:pt x="3103" y="6297"/>
                      <a:pt x="2904" y="6319"/>
                      <a:pt x="2703" y="6365"/>
                    </a:cubicBezTo>
                    <a:cubicBezTo>
                      <a:pt x="2059" y="6529"/>
                      <a:pt x="1453" y="6794"/>
                      <a:pt x="935" y="7211"/>
                    </a:cubicBezTo>
                    <a:cubicBezTo>
                      <a:pt x="291" y="7716"/>
                      <a:pt x="0" y="8385"/>
                      <a:pt x="13" y="9193"/>
                    </a:cubicBezTo>
                    <a:cubicBezTo>
                      <a:pt x="26" y="10090"/>
                      <a:pt x="379" y="10873"/>
                      <a:pt x="947" y="11555"/>
                    </a:cubicBezTo>
                    <a:cubicBezTo>
                      <a:pt x="1844" y="12653"/>
                      <a:pt x="2993" y="13360"/>
                      <a:pt x="4357" y="13688"/>
                    </a:cubicBezTo>
                    <a:cubicBezTo>
                      <a:pt x="5178" y="13891"/>
                      <a:pt x="6011" y="13992"/>
                      <a:pt x="6857" y="14017"/>
                    </a:cubicBezTo>
                    <a:cubicBezTo>
                      <a:pt x="7450" y="14029"/>
                      <a:pt x="8044" y="14042"/>
                      <a:pt x="8637" y="14055"/>
                    </a:cubicBezTo>
                    <a:cubicBezTo>
                      <a:pt x="8865" y="14055"/>
                      <a:pt x="9092" y="14093"/>
                      <a:pt x="9319" y="14143"/>
                    </a:cubicBezTo>
                    <a:cubicBezTo>
                      <a:pt x="9509" y="14181"/>
                      <a:pt x="9660" y="14282"/>
                      <a:pt x="9774" y="14421"/>
                    </a:cubicBezTo>
                    <a:cubicBezTo>
                      <a:pt x="9963" y="14635"/>
                      <a:pt x="9976" y="14913"/>
                      <a:pt x="9786" y="15141"/>
                    </a:cubicBezTo>
                    <a:cubicBezTo>
                      <a:pt x="9723" y="15229"/>
                      <a:pt x="9622" y="15305"/>
                      <a:pt x="9521" y="15380"/>
                    </a:cubicBezTo>
                    <a:cubicBezTo>
                      <a:pt x="9155" y="15671"/>
                      <a:pt x="8751" y="15886"/>
                      <a:pt x="8322" y="16062"/>
                    </a:cubicBezTo>
                    <a:cubicBezTo>
                      <a:pt x="7716" y="16315"/>
                      <a:pt x="7097" y="16567"/>
                      <a:pt x="6491" y="16820"/>
                    </a:cubicBezTo>
                    <a:cubicBezTo>
                      <a:pt x="5834" y="17085"/>
                      <a:pt x="5178" y="17338"/>
                      <a:pt x="4534" y="17603"/>
                    </a:cubicBezTo>
                    <a:cubicBezTo>
                      <a:pt x="4129" y="17767"/>
                      <a:pt x="3738" y="17969"/>
                      <a:pt x="3397" y="18222"/>
                    </a:cubicBezTo>
                    <a:cubicBezTo>
                      <a:pt x="2463" y="18903"/>
                      <a:pt x="1743" y="19775"/>
                      <a:pt x="1213" y="20797"/>
                    </a:cubicBezTo>
                    <a:cubicBezTo>
                      <a:pt x="998" y="21214"/>
                      <a:pt x="846" y="21669"/>
                      <a:pt x="758" y="22136"/>
                    </a:cubicBezTo>
                    <a:cubicBezTo>
                      <a:pt x="670" y="22578"/>
                      <a:pt x="657" y="23032"/>
                      <a:pt x="670" y="23474"/>
                    </a:cubicBezTo>
                    <a:cubicBezTo>
                      <a:pt x="695" y="23815"/>
                      <a:pt x="720" y="24156"/>
                      <a:pt x="821" y="24485"/>
                    </a:cubicBezTo>
                    <a:cubicBezTo>
                      <a:pt x="1011" y="25141"/>
                      <a:pt x="1440" y="25545"/>
                      <a:pt x="2071" y="25772"/>
                    </a:cubicBezTo>
                    <a:cubicBezTo>
                      <a:pt x="2428" y="25912"/>
                      <a:pt x="2790" y="25973"/>
                      <a:pt x="3162" y="25973"/>
                    </a:cubicBezTo>
                    <a:cubicBezTo>
                      <a:pt x="3331" y="25973"/>
                      <a:pt x="3502" y="25960"/>
                      <a:pt x="3675" y="25937"/>
                    </a:cubicBezTo>
                    <a:cubicBezTo>
                      <a:pt x="4016" y="25886"/>
                      <a:pt x="4357" y="25810"/>
                      <a:pt x="4698" y="25709"/>
                    </a:cubicBezTo>
                    <a:cubicBezTo>
                      <a:pt x="5531" y="25457"/>
                      <a:pt x="6314" y="25116"/>
                      <a:pt x="7072" y="24674"/>
                    </a:cubicBezTo>
                    <a:cubicBezTo>
                      <a:pt x="7640" y="24346"/>
                      <a:pt x="8195" y="23979"/>
                      <a:pt x="8726" y="23575"/>
                    </a:cubicBezTo>
                    <a:cubicBezTo>
                      <a:pt x="8966" y="23386"/>
                      <a:pt x="9193" y="23171"/>
                      <a:pt x="9395" y="22931"/>
                    </a:cubicBezTo>
                    <a:cubicBezTo>
                      <a:pt x="9711" y="22565"/>
                      <a:pt x="9925" y="22136"/>
                      <a:pt x="10115" y="21694"/>
                    </a:cubicBezTo>
                    <a:cubicBezTo>
                      <a:pt x="10342" y="21151"/>
                      <a:pt x="10569" y="20595"/>
                      <a:pt x="10809" y="20052"/>
                    </a:cubicBezTo>
                    <a:cubicBezTo>
                      <a:pt x="11150" y="19307"/>
                      <a:pt x="11630" y="18651"/>
                      <a:pt x="12261" y="18108"/>
                    </a:cubicBezTo>
                    <a:cubicBezTo>
                      <a:pt x="12375" y="18020"/>
                      <a:pt x="12489" y="17919"/>
                      <a:pt x="12615" y="17843"/>
                    </a:cubicBezTo>
                    <a:cubicBezTo>
                      <a:pt x="12652" y="17820"/>
                      <a:pt x="12684" y="17808"/>
                      <a:pt x="12713" y="17808"/>
                    </a:cubicBezTo>
                    <a:cubicBezTo>
                      <a:pt x="12762" y="17808"/>
                      <a:pt x="12802" y="17842"/>
                      <a:pt x="12842" y="17906"/>
                    </a:cubicBezTo>
                    <a:cubicBezTo>
                      <a:pt x="12905" y="18032"/>
                      <a:pt x="12931" y="18171"/>
                      <a:pt x="12943" y="18310"/>
                    </a:cubicBezTo>
                    <a:cubicBezTo>
                      <a:pt x="12956" y="18499"/>
                      <a:pt x="12968" y="18689"/>
                      <a:pt x="12931" y="18878"/>
                    </a:cubicBezTo>
                    <a:cubicBezTo>
                      <a:pt x="12867" y="19333"/>
                      <a:pt x="12779" y="19775"/>
                      <a:pt x="12678" y="20217"/>
                    </a:cubicBezTo>
                    <a:cubicBezTo>
                      <a:pt x="12539" y="20785"/>
                      <a:pt x="12388" y="21366"/>
                      <a:pt x="12299" y="21947"/>
                    </a:cubicBezTo>
                    <a:cubicBezTo>
                      <a:pt x="12274" y="22098"/>
                      <a:pt x="12249" y="22250"/>
                      <a:pt x="12211" y="22388"/>
                    </a:cubicBezTo>
                    <a:cubicBezTo>
                      <a:pt x="11996" y="23298"/>
                      <a:pt x="11857" y="24207"/>
                      <a:pt x="11857" y="25129"/>
                    </a:cubicBezTo>
                    <a:cubicBezTo>
                      <a:pt x="11845" y="25949"/>
                      <a:pt x="12009" y="26732"/>
                      <a:pt x="12375" y="27465"/>
                    </a:cubicBezTo>
                    <a:cubicBezTo>
                      <a:pt x="12716" y="28197"/>
                      <a:pt x="13259" y="28727"/>
                      <a:pt x="13991" y="29056"/>
                    </a:cubicBezTo>
                    <a:cubicBezTo>
                      <a:pt x="14367" y="29232"/>
                      <a:pt x="14751" y="29323"/>
                      <a:pt x="15141" y="29323"/>
                    </a:cubicBezTo>
                    <a:cubicBezTo>
                      <a:pt x="15420" y="29323"/>
                      <a:pt x="15702" y="29277"/>
                      <a:pt x="15986" y="29182"/>
                    </a:cubicBezTo>
                    <a:cubicBezTo>
                      <a:pt x="16580" y="28992"/>
                      <a:pt x="17123" y="28702"/>
                      <a:pt x="17628" y="28311"/>
                    </a:cubicBezTo>
                    <a:cubicBezTo>
                      <a:pt x="18032" y="27995"/>
                      <a:pt x="18322" y="27603"/>
                      <a:pt x="18512" y="27124"/>
                    </a:cubicBezTo>
                    <a:cubicBezTo>
                      <a:pt x="18739" y="26581"/>
                      <a:pt x="18802" y="26012"/>
                      <a:pt x="18827" y="25444"/>
                    </a:cubicBezTo>
                    <a:cubicBezTo>
                      <a:pt x="18853" y="24522"/>
                      <a:pt x="18764" y="23613"/>
                      <a:pt x="18613" y="22717"/>
                    </a:cubicBezTo>
                    <a:cubicBezTo>
                      <a:pt x="18449" y="21770"/>
                      <a:pt x="18246" y="20848"/>
                      <a:pt x="18007" y="19914"/>
                    </a:cubicBezTo>
                    <a:cubicBezTo>
                      <a:pt x="17842" y="19270"/>
                      <a:pt x="17666" y="18613"/>
                      <a:pt x="17489" y="17969"/>
                    </a:cubicBezTo>
                    <a:cubicBezTo>
                      <a:pt x="17413" y="17691"/>
                      <a:pt x="17350" y="17426"/>
                      <a:pt x="17350" y="17136"/>
                    </a:cubicBezTo>
                    <a:cubicBezTo>
                      <a:pt x="17350" y="16804"/>
                      <a:pt x="17401" y="16676"/>
                      <a:pt x="17650" y="16676"/>
                    </a:cubicBezTo>
                    <a:cubicBezTo>
                      <a:pt x="17704" y="16676"/>
                      <a:pt x="17768" y="16682"/>
                      <a:pt x="17842" y="16694"/>
                    </a:cubicBezTo>
                    <a:cubicBezTo>
                      <a:pt x="18196" y="16744"/>
                      <a:pt x="18524" y="16858"/>
                      <a:pt x="18840" y="17022"/>
                    </a:cubicBezTo>
                    <a:cubicBezTo>
                      <a:pt x="19812" y="17527"/>
                      <a:pt x="20696" y="18146"/>
                      <a:pt x="21542" y="18840"/>
                    </a:cubicBezTo>
                    <a:cubicBezTo>
                      <a:pt x="22426" y="19573"/>
                      <a:pt x="23297" y="20318"/>
                      <a:pt x="24181" y="21063"/>
                    </a:cubicBezTo>
                    <a:cubicBezTo>
                      <a:pt x="24585" y="21416"/>
                      <a:pt x="25015" y="21744"/>
                      <a:pt x="25457" y="22035"/>
                    </a:cubicBezTo>
                    <a:cubicBezTo>
                      <a:pt x="25785" y="22262"/>
                      <a:pt x="26138" y="22452"/>
                      <a:pt x="26542" y="22540"/>
                    </a:cubicBezTo>
                    <a:cubicBezTo>
                      <a:pt x="26649" y="22565"/>
                      <a:pt x="26754" y="22577"/>
                      <a:pt x="26856" y="22577"/>
                    </a:cubicBezTo>
                    <a:cubicBezTo>
                      <a:pt x="27277" y="22577"/>
                      <a:pt x="27650" y="22363"/>
                      <a:pt x="27843" y="21896"/>
                    </a:cubicBezTo>
                    <a:cubicBezTo>
                      <a:pt x="27944" y="21643"/>
                      <a:pt x="28007" y="21391"/>
                      <a:pt x="28020" y="21138"/>
                    </a:cubicBezTo>
                    <a:cubicBezTo>
                      <a:pt x="28032" y="20797"/>
                      <a:pt x="28045" y="20457"/>
                      <a:pt x="28020" y="20116"/>
                    </a:cubicBezTo>
                    <a:cubicBezTo>
                      <a:pt x="27894" y="18588"/>
                      <a:pt x="27313" y="17300"/>
                      <a:pt x="26126" y="16302"/>
                    </a:cubicBezTo>
                    <a:cubicBezTo>
                      <a:pt x="25747" y="15999"/>
                      <a:pt x="25356" y="15721"/>
                      <a:pt x="24951" y="15456"/>
                    </a:cubicBezTo>
                    <a:cubicBezTo>
                      <a:pt x="24547" y="15216"/>
                      <a:pt x="24143" y="14976"/>
                      <a:pt x="23739" y="14724"/>
                    </a:cubicBezTo>
                    <a:cubicBezTo>
                      <a:pt x="23411" y="14509"/>
                      <a:pt x="23083" y="14307"/>
                      <a:pt x="22742" y="14118"/>
                    </a:cubicBezTo>
                    <a:cubicBezTo>
                      <a:pt x="21934" y="13676"/>
                      <a:pt x="21088" y="13335"/>
                      <a:pt x="20166" y="13209"/>
                    </a:cubicBezTo>
                    <a:cubicBezTo>
                      <a:pt x="19838" y="13158"/>
                      <a:pt x="19509" y="13095"/>
                      <a:pt x="19181" y="13044"/>
                    </a:cubicBezTo>
                    <a:lnTo>
                      <a:pt x="19194" y="13044"/>
                    </a:lnTo>
                    <a:cubicBezTo>
                      <a:pt x="18903" y="12994"/>
                      <a:pt x="18600" y="12943"/>
                      <a:pt x="18310" y="12893"/>
                    </a:cubicBezTo>
                    <a:cubicBezTo>
                      <a:pt x="17943" y="12842"/>
                      <a:pt x="17577" y="12779"/>
                      <a:pt x="17211" y="12666"/>
                    </a:cubicBezTo>
                    <a:cubicBezTo>
                      <a:pt x="16946" y="12577"/>
                      <a:pt x="16693" y="12464"/>
                      <a:pt x="16479" y="12274"/>
                    </a:cubicBezTo>
                    <a:cubicBezTo>
                      <a:pt x="16251" y="12097"/>
                      <a:pt x="16239" y="11946"/>
                      <a:pt x="16390" y="11706"/>
                    </a:cubicBezTo>
                    <a:cubicBezTo>
                      <a:pt x="16441" y="11630"/>
                      <a:pt x="16491" y="11567"/>
                      <a:pt x="16542" y="11517"/>
                    </a:cubicBezTo>
                    <a:cubicBezTo>
                      <a:pt x="16681" y="11365"/>
                      <a:pt x="16832" y="11239"/>
                      <a:pt x="17009" y="11125"/>
                    </a:cubicBezTo>
                    <a:cubicBezTo>
                      <a:pt x="17363" y="10898"/>
                      <a:pt x="17729" y="10696"/>
                      <a:pt x="18108" y="10519"/>
                    </a:cubicBezTo>
                    <a:cubicBezTo>
                      <a:pt x="19067" y="10077"/>
                      <a:pt x="20065" y="9736"/>
                      <a:pt x="21075" y="9421"/>
                    </a:cubicBezTo>
                    <a:cubicBezTo>
                      <a:pt x="21997" y="9118"/>
                      <a:pt x="22944" y="8865"/>
                      <a:pt x="23891" y="8650"/>
                    </a:cubicBezTo>
                    <a:cubicBezTo>
                      <a:pt x="24737" y="8461"/>
                      <a:pt x="25570" y="8234"/>
                      <a:pt x="26366" y="7905"/>
                    </a:cubicBezTo>
                    <a:cubicBezTo>
                      <a:pt x="26947" y="7653"/>
                      <a:pt x="27515" y="7400"/>
                      <a:pt x="28007" y="7021"/>
                    </a:cubicBezTo>
                    <a:cubicBezTo>
                      <a:pt x="28487" y="6655"/>
                      <a:pt x="28866" y="6201"/>
                      <a:pt x="29068" y="5620"/>
                    </a:cubicBezTo>
                    <a:cubicBezTo>
                      <a:pt x="29283" y="5026"/>
                      <a:pt x="29207" y="4458"/>
                      <a:pt x="28841" y="3928"/>
                    </a:cubicBezTo>
                    <a:cubicBezTo>
                      <a:pt x="28639" y="3637"/>
                      <a:pt x="28361" y="3397"/>
                      <a:pt x="28058" y="3208"/>
                    </a:cubicBezTo>
                    <a:cubicBezTo>
                      <a:pt x="27224" y="2703"/>
                      <a:pt x="26315" y="2438"/>
                      <a:pt x="25343" y="2362"/>
                    </a:cubicBezTo>
                    <a:cubicBezTo>
                      <a:pt x="25205" y="2354"/>
                      <a:pt x="25068" y="2350"/>
                      <a:pt x="24931" y="2350"/>
                    </a:cubicBezTo>
                    <a:cubicBezTo>
                      <a:pt x="24030" y="2350"/>
                      <a:pt x="23158" y="2531"/>
                      <a:pt x="22325" y="2892"/>
                    </a:cubicBezTo>
                    <a:cubicBezTo>
                      <a:pt x="21214" y="3347"/>
                      <a:pt x="20216" y="3978"/>
                      <a:pt x="19320" y="4774"/>
                    </a:cubicBezTo>
                    <a:cubicBezTo>
                      <a:pt x="18777" y="5266"/>
                      <a:pt x="18284" y="5809"/>
                      <a:pt x="17880" y="6428"/>
                    </a:cubicBezTo>
                    <a:cubicBezTo>
                      <a:pt x="17691" y="6706"/>
                      <a:pt x="17514" y="7009"/>
                      <a:pt x="17325" y="7287"/>
                    </a:cubicBezTo>
                    <a:cubicBezTo>
                      <a:pt x="17198" y="7489"/>
                      <a:pt x="17060" y="7691"/>
                      <a:pt x="16921" y="7880"/>
                    </a:cubicBezTo>
                    <a:cubicBezTo>
                      <a:pt x="16832" y="8006"/>
                      <a:pt x="16731" y="8120"/>
                      <a:pt x="16605" y="8208"/>
                    </a:cubicBezTo>
                    <a:cubicBezTo>
                      <a:pt x="16464" y="8318"/>
                      <a:pt x="16314" y="8374"/>
                      <a:pt x="16154" y="8374"/>
                    </a:cubicBezTo>
                    <a:cubicBezTo>
                      <a:pt x="16055" y="8374"/>
                      <a:pt x="15953" y="8353"/>
                      <a:pt x="15847" y="8309"/>
                    </a:cubicBezTo>
                    <a:cubicBezTo>
                      <a:pt x="15506" y="8158"/>
                      <a:pt x="15254" y="7905"/>
                      <a:pt x="15064" y="7590"/>
                    </a:cubicBezTo>
                    <a:cubicBezTo>
                      <a:pt x="14825" y="7198"/>
                      <a:pt x="14686" y="6769"/>
                      <a:pt x="14585" y="6327"/>
                    </a:cubicBezTo>
                    <a:cubicBezTo>
                      <a:pt x="14458" y="5784"/>
                      <a:pt x="14420" y="5228"/>
                      <a:pt x="14370" y="4685"/>
                    </a:cubicBezTo>
                    <a:cubicBezTo>
                      <a:pt x="14332" y="4332"/>
                      <a:pt x="14294" y="3991"/>
                      <a:pt x="14206" y="3637"/>
                    </a:cubicBezTo>
                    <a:cubicBezTo>
                      <a:pt x="13878" y="2286"/>
                      <a:pt x="13120" y="1226"/>
                      <a:pt x="11920" y="519"/>
                    </a:cubicBezTo>
                    <a:cubicBezTo>
                      <a:pt x="11329" y="174"/>
                      <a:pt x="10728" y="0"/>
                      <a:pt x="10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8"/>
              <p:cNvSpPr/>
              <p:nvPr/>
            </p:nvSpPr>
            <p:spPr>
              <a:xfrm>
                <a:off x="3149600" y="1887525"/>
                <a:ext cx="118700" cy="114425"/>
              </a:xfrm>
              <a:custGeom>
                <a:rect b="b" l="l" r="r" t="t"/>
                <a:pathLst>
                  <a:path extrusionOk="0" h="4577" w="4748">
                    <a:moveTo>
                      <a:pt x="2039" y="1"/>
                    </a:moveTo>
                    <a:cubicBezTo>
                      <a:pt x="1778" y="1"/>
                      <a:pt x="1548" y="67"/>
                      <a:pt x="1351" y="229"/>
                    </a:cubicBezTo>
                    <a:cubicBezTo>
                      <a:pt x="1175" y="368"/>
                      <a:pt x="1010" y="520"/>
                      <a:pt x="871" y="684"/>
                    </a:cubicBezTo>
                    <a:cubicBezTo>
                      <a:pt x="758" y="810"/>
                      <a:pt x="644" y="949"/>
                      <a:pt x="556" y="1101"/>
                    </a:cubicBezTo>
                    <a:cubicBezTo>
                      <a:pt x="404" y="1366"/>
                      <a:pt x="265" y="1656"/>
                      <a:pt x="139" y="1947"/>
                    </a:cubicBezTo>
                    <a:cubicBezTo>
                      <a:pt x="51" y="2187"/>
                      <a:pt x="0" y="2427"/>
                      <a:pt x="13" y="2679"/>
                    </a:cubicBezTo>
                    <a:cubicBezTo>
                      <a:pt x="13" y="2831"/>
                      <a:pt x="38" y="2995"/>
                      <a:pt x="89" y="3134"/>
                    </a:cubicBezTo>
                    <a:cubicBezTo>
                      <a:pt x="177" y="3386"/>
                      <a:pt x="329" y="3576"/>
                      <a:pt x="531" y="3740"/>
                    </a:cubicBezTo>
                    <a:cubicBezTo>
                      <a:pt x="783" y="3942"/>
                      <a:pt x="1074" y="4093"/>
                      <a:pt x="1377" y="4207"/>
                    </a:cubicBezTo>
                    <a:cubicBezTo>
                      <a:pt x="1781" y="4346"/>
                      <a:pt x="2197" y="4447"/>
                      <a:pt x="2614" y="4523"/>
                    </a:cubicBezTo>
                    <a:cubicBezTo>
                      <a:pt x="2791" y="4554"/>
                      <a:pt x="2967" y="4576"/>
                      <a:pt x="3144" y="4576"/>
                    </a:cubicBezTo>
                    <a:cubicBezTo>
                      <a:pt x="3182" y="4576"/>
                      <a:pt x="3220" y="4575"/>
                      <a:pt x="3258" y="4573"/>
                    </a:cubicBezTo>
                    <a:cubicBezTo>
                      <a:pt x="3548" y="4560"/>
                      <a:pt x="3814" y="4485"/>
                      <a:pt x="4028" y="4283"/>
                    </a:cubicBezTo>
                    <a:cubicBezTo>
                      <a:pt x="4230" y="4106"/>
                      <a:pt x="4394" y="3879"/>
                      <a:pt x="4508" y="3626"/>
                    </a:cubicBezTo>
                    <a:cubicBezTo>
                      <a:pt x="4571" y="3487"/>
                      <a:pt x="4622" y="3348"/>
                      <a:pt x="4660" y="3197"/>
                    </a:cubicBezTo>
                    <a:cubicBezTo>
                      <a:pt x="4710" y="3007"/>
                      <a:pt x="4748" y="2818"/>
                      <a:pt x="4723" y="2616"/>
                    </a:cubicBezTo>
                    <a:cubicBezTo>
                      <a:pt x="4710" y="2528"/>
                      <a:pt x="4710" y="2439"/>
                      <a:pt x="4710" y="2351"/>
                    </a:cubicBezTo>
                    <a:cubicBezTo>
                      <a:pt x="4710" y="2136"/>
                      <a:pt x="4710" y="1909"/>
                      <a:pt x="4685" y="1694"/>
                    </a:cubicBezTo>
                    <a:cubicBezTo>
                      <a:pt x="4647" y="1404"/>
                      <a:pt x="4546" y="1126"/>
                      <a:pt x="4357" y="899"/>
                    </a:cubicBezTo>
                    <a:cubicBezTo>
                      <a:pt x="4243" y="772"/>
                      <a:pt x="4117" y="659"/>
                      <a:pt x="3978" y="558"/>
                    </a:cubicBezTo>
                    <a:cubicBezTo>
                      <a:pt x="3574" y="280"/>
                      <a:pt x="3132" y="128"/>
                      <a:pt x="2652" y="53"/>
                    </a:cubicBezTo>
                    <a:cubicBezTo>
                      <a:pt x="2589" y="40"/>
                      <a:pt x="2526" y="40"/>
                      <a:pt x="2463" y="27"/>
                    </a:cubicBezTo>
                    <a:cubicBezTo>
                      <a:pt x="2336" y="15"/>
                      <a:pt x="2223" y="2"/>
                      <a:pt x="2109" y="2"/>
                    </a:cubicBezTo>
                    <a:cubicBezTo>
                      <a:pt x="2085" y="1"/>
                      <a:pt x="2062" y="1"/>
                      <a:pt x="20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 name="Google Shape;106;p8"/>
            <p:cNvSpPr/>
            <p:nvPr/>
          </p:nvSpPr>
          <p:spPr>
            <a:xfrm rot="10578318">
              <a:off x="-501236" y="-429928"/>
              <a:ext cx="1067260" cy="1724066"/>
            </a:xfrm>
            <a:custGeom>
              <a:rect b="b" l="l" r="r" t="t"/>
              <a:pathLst>
                <a:path extrusionOk="0" h="38778" w="24005">
                  <a:moveTo>
                    <a:pt x="1870" y="0"/>
                  </a:moveTo>
                  <a:cubicBezTo>
                    <a:pt x="1491" y="0"/>
                    <a:pt x="1238" y="215"/>
                    <a:pt x="1024" y="480"/>
                  </a:cubicBezTo>
                  <a:cubicBezTo>
                    <a:pt x="897" y="631"/>
                    <a:pt x="822" y="834"/>
                    <a:pt x="721" y="1010"/>
                  </a:cubicBezTo>
                  <a:cubicBezTo>
                    <a:pt x="695" y="1061"/>
                    <a:pt x="683" y="1124"/>
                    <a:pt x="683" y="1200"/>
                  </a:cubicBezTo>
                  <a:cubicBezTo>
                    <a:pt x="695" y="1326"/>
                    <a:pt x="670" y="1440"/>
                    <a:pt x="632" y="1566"/>
                  </a:cubicBezTo>
                  <a:cubicBezTo>
                    <a:pt x="506" y="1957"/>
                    <a:pt x="405" y="2361"/>
                    <a:pt x="304" y="2765"/>
                  </a:cubicBezTo>
                  <a:cubicBezTo>
                    <a:pt x="178" y="3296"/>
                    <a:pt x="77" y="3839"/>
                    <a:pt x="39" y="4394"/>
                  </a:cubicBezTo>
                  <a:cubicBezTo>
                    <a:pt x="1" y="4899"/>
                    <a:pt x="39" y="5404"/>
                    <a:pt x="140" y="5897"/>
                  </a:cubicBezTo>
                  <a:cubicBezTo>
                    <a:pt x="228" y="6351"/>
                    <a:pt x="329" y="6806"/>
                    <a:pt x="430" y="7261"/>
                  </a:cubicBezTo>
                  <a:cubicBezTo>
                    <a:pt x="607" y="8006"/>
                    <a:pt x="708" y="8763"/>
                    <a:pt x="758" y="9533"/>
                  </a:cubicBezTo>
                  <a:cubicBezTo>
                    <a:pt x="796" y="10001"/>
                    <a:pt x="796" y="10468"/>
                    <a:pt x="809" y="10948"/>
                  </a:cubicBezTo>
                  <a:cubicBezTo>
                    <a:pt x="809" y="11175"/>
                    <a:pt x="784" y="11390"/>
                    <a:pt x="784" y="11617"/>
                  </a:cubicBezTo>
                  <a:cubicBezTo>
                    <a:pt x="771" y="12362"/>
                    <a:pt x="771" y="13094"/>
                    <a:pt x="733" y="13827"/>
                  </a:cubicBezTo>
                  <a:cubicBezTo>
                    <a:pt x="708" y="14180"/>
                    <a:pt x="721" y="14534"/>
                    <a:pt x="695" y="14900"/>
                  </a:cubicBezTo>
                  <a:cubicBezTo>
                    <a:pt x="670" y="15392"/>
                    <a:pt x="670" y="15897"/>
                    <a:pt x="657" y="16403"/>
                  </a:cubicBezTo>
                  <a:cubicBezTo>
                    <a:pt x="632" y="17526"/>
                    <a:pt x="619" y="18663"/>
                    <a:pt x="721" y="19787"/>
                  </a:cubicBezTo>
                  <a:cubicBezTo>
                    <a:pt x="758" y="20153"/>
                    <a:pt x="784" y="20519"/>
                    <a:pt x="834" y="20898"/>
                  </a:cubicBezTo>
                  <a:cubicBezTo>
                    <a:pt x="923" y="21655"/>
                    <a:pt x="1049" y="22400"/>
                    <a:pt x="1213" y="23158"/>
                  </a:cubicBezTo>
                  <a:cubicBezTo>
                    <a:pt x="1440" y="24244"/>
                    <a:pt x="1743" y="25292"/>
                    <a:pt x="2173" y="26327"/>
                  </a:cubicBezTo>
                  <a:cubicBezTo>
                    <a:pt x="2476" y="27060"/>
                    <a:pt x="2817" y="27767"/>
                    <a:pt x="3183" y="28474"/>
                  </a:cubicBezTo>
                  <a:cubicBezTo>
                    <a:pt x="3827" y="29699"/>
                    <a:pt x="4471" y="30924"/>
                    <a:pt x="5077" y="32161"/>
                  </a:cubicBezTo>
                  <a:cubicBezTo>
                    <a:pt x="5582" y="33196"/>
                    <a:pt x="6112" y="34207"/>
                    <a:pt x="6668" y="35204"/>
                  </a:cubicBezTo>
                  <a:cubicBezTo>
                    <a:pt x="6996" y="35810"/>
                    <a:pt x="7375" y="36391"/>
                    <a:pt x="7804" y="36934"/>
                  </a:cubicBezTo>
                  <a:cubicBezTo>
                    <a:pt x="8196" y="37414"/>
                    <a:pt x="8650" y="37843"/>
                    <a:pt x="9181" y="38171"/>
                  </a:cubicBezTo>
                  <a:cubicBezTo>
                    <a:pt x="9812" y="38563"/>
                    <a:pt x="10506" y="38778"/>
                    <a:pt x="11251" y="38778"/>
                  </a:cubicBezTo>
                  <a:cubicBezTo>
                    <a:pt x="11769" y="38778"/>
                    <a:pt x="12274" y="38677"/>
                    <a:pt x="12779" y="38550"/>
                  </a:cubicBezTo>
                  <a:cubicBezTo>
                    <a:pt x="13638" y="38323"/>
                    <a:pt x="14459" y="37995"/>
                    <a:pt x="15254" y="37578"/>
                  </a:cubicBezTo>
                  <a:cubicBezTo>
                    <a:pt x="16264" y="37060"/>
                    <a:pt x="17110" y="36353"/>
                    <a:pt x="17805" y="35457"/>
                  </a:cubicBezTo>
                  <a:cubicBezTo>
                    <a:pt x="18525" y="34535"/>
                    <a:pt x="19131" y="33525"/>
                    <a:pt x="19686" y="32489"/>
                  </a:cubicBezTo>
                  <a:cubicBezTo>
                    <a:pt x="20507" y="30961"/>
                    <a:pt x="21189" y="29358"/>
                    <a:pt x="21694" y="27691"/>
                  </a:cubicBezTo>
                  <a:cubicBezTo>
                    <a:pt x="21984" y="26744"/>
                    <a:pt x="22212" y="25772"/>
                    <a:pt x="22401" y="24812"/>
                  </a:cubicBezTo>
                  <a:cubicBezTo>
                    <a:pt x="22565" y="23991"/>
                    <a:pt x="22704" y="23171"/>
                    <a:pt x="22818" y="22350"/>
                  </a:cubicBezTo>
                  <a:cubicBezTo>
                    <a:pt x="22919" y="21643"/>
                    <a:pt x="23020" y="20936"/>
                    <a:pt x="23096" y="20229"/>
                  </a:cubicBezTo>
                  <a:cubicBezTo>
                    <a:pt x="23171" y="19635"/>
                    <a:pt x="23235" y="19029"/>
                    <a:pt x="23298" y="18436"/>
                  </a:cubicBezTo>
                  <a:cubicBezTo>
                    <a:pt x="23348" y="17829"/>
                    <a:pt x="23411" y="17236"/>
                    <a:pt x="23462" y="16630"/>
                  </a:cubicBezTo>
                  <a:cubicBezTo>
                    <a:pt x="23487" y="16428"/>
                    <a:pt x="23500" y="16238"/>
                    <a:pt x="23512" y="16036"/>
                  </a:cubicBezTo>
                  <a:cubicBezTo>
                    <a:pt x="23550" y="15632"/>
                    <a:pt x="23588" y="15216"/>
                    <a:pt x="23626" y="14799"/>
                  </a:cubicBezTo>
                  <a:cubicBezTo>
                    <a:pt x="23664" y="14370"/>
                    <a:pt x="23689" y="13928"/>
                    <a:pt x="23727" y="13498"/>
                  </a:cubicBezTo>
                  <a:cubicBezTo>
                    <a:pt x="23740" y="13284"/>
                    <a:pt x="23765" y="13082"/>
                    <a:pt x="23777" y="12867"/>
                  </a:cubicBezTo>
                  <a:cubicBezTo>
                    <a:pt x="23803" y="12589"/>
                    <a:pt x="23828" y="12311"/>
                    <a:pt x="23853" y="12034"/>
                  </a:cubicBezTo>
                  <a:cubicBezTo>
                    <a:pt x="23866" y="11768"/>
                    <a:pt x="23891" y="11491"/>
                    <a:pt x="23904" y="11213"/>
                  </a:cubicBezTo>
                  <a:cubicBezTo>
                    <a:pt x="23929" y="10847"/>
                    <a:pt x="23967" y="10481"/>
                    <a:pt x="23967" y="10127"/>
                  </a:cubicBezTo>
                  <a:cubicBezTo>
                    <a:pt x="24005" y="8650"/>
                    <a:pt x="24005" y="7185"/>
                    <a:pt x="23904" y="5720"/>
                  </a:cubicBezTo>
                  <a:cubicBezTo>
                    <a:pt x="23879" y="5329"/>
                    <a:pt x="23853" y="4950"/>
                    <a:pt x="23815" y="4558"/>
                  </a:cubicBezTo>
                  <a:cubicBezTo>
                    <a:pt x="23765" y="4028"/>
                    <a:pt x="23689" y="3485"/>
                    <a:pt x="23588" y="2967"/>
                  </a:cubicBezTo>
                  <a:cubicBezTo>
                    <a:pt x="23525" y="2639"/>
                    <a:pt x="23449" y="2323"/>
                    <a:pt x="23361" y="2008"/>
                  </a:cubicBezTo>
                  <a:cubicBezTo>
                    <a:pt x="23272" y="1717"/>
                    <a:pt x="23159" y="1440"/>
                    <a:pt x="22982" y="1200"/>
                  </a:cubicBezTo>
                  <a:cubicBezTo>
                    <a:pt x="22814" y="986"/>
                    <a:pt x="22587" y="874"/>
                    <a:pt x="22350" y="874"/>
                  </a:cubicBezTo>
                  <a:cubicBezTo>
                    <a:pt x="22194" y="874"/>
                    <a:pt x="22034" y="923"/>
                    <a:pt x="21883" y="1023"/>
                  </a:cubicBezTo>
                  <a:cubicBezTo>
                    <a:pt x="21757" y="1111"/>
                    <a:pt x="21644" y="1225"/>
                    <a:pt x="21543" y="1351"/>
                  </a:cubicBezTo>
                  <a:cubicBezTo>
                    <a:pt x="21328" y="1654"/>
                    <a:pt x="21176" y="1995"/>
                    <a:pt x="21075" y="2361"/>
                  </a:cubicBezTo>
                  <a:cubicBezTo>
                    <a:pt x="20987" y="2702"/>
                    <a:pt x="20911" y="3043"/>
                    <a:pt x="20835" y="3397"/>
                  </a:cubicBezTo>
                  <a:cubicBezTo>
                    <a:pt x="20608" y="4558"/>
                    <a:pt x="20368" y="5720"/>
                    <a:pt x="20280" y="6907"/>
                  </a:cubicBezTo>
                  <a:cubicBezTo>
                    <a:pt x="20255" y="7261"/>
                    <a:pt x="20229" y="7602"/>
                    <a:pt x="20217" y="7955"/>
                  </a:cubicBezTo>
                  <a:cubicBezTo>
                    <a:pt x="20191" y="8485"/>
                    <a:pt x="20204" y="9003"/>
                    <a:pt x="20179" y="9533"/>
                  </a:cubicBezTo>
                  <a:cubicBezTo>
                    <a:pt x="20141" y="10506"/>
                    <a:pt x="20154" y="11478"/>
                    <a:pt x="20141" y="12450"/>
                  </a:cubicBezTo>
                  <a:cubicBezTo>
                    <a:pt x="20116" y="13587"/>
                    <a:pt x="20128" y="14723"/>
                    <a:pt x="20040" y="15860"/>
                  </a:cubicBezTo>
                  <a:cubicBezTo>
                    <a:pt x="20015" y="16339"/>
                    <a:pt x="19989" y="16819"/>
                    <a:pt x="19951" y="17299"/>
                  </a:cubicBezTo>
                  <a:cubicBezTo>
                    <a:pt x="19926" y="17792"/>
                    <a:pt x="19901" y="18284"/>
                    <a:pt x="19863" y="18776"/>
                  </a:cubicBezTo>
                  <a:cubicBezTo>
                    <a:pt x="19838" y="19269"/>
                    <a:pt x="19800" y="19749"/>
                    <a:pt x="19775" y="20241"/>
                  </a:cubicBezTo>
                  <a:cubicBezTo>
                    <a:pt x="19762" y="20645"/>
                    <a:pt x="19737" y="21062"/>
                    <a:pt x="19724" y="21479"/>
                  </a:cubicBezTo>
                  <a:cubicBezTo>
                    <a:pt x="19724" y="21529"/>
                    <a:pt x="19724" y="21567"/>
                    <a:pt x="19724" y="21605"/>
                  </a:cubicBezTo>
                  <a:cubicBezTo>
                    <a:pt x="19699" y="22072"/>
                    <a:pt x="19674" y="22539"/>
                    <a:pt x="19648" y="23006"/>
                  </a:cubicBezTo>
                  <a:cubicBezTo>
                    <a:pt x="19623" y="23272"/>
                    <a:pt x="19623" y="23549"/>
                    <a:pt x="19585" y="23815"/>
                  </a:cubicBezTo>
                  <a:cubicBezTo>
                    <a:pt x="19510" y="24471"/>
                    <a:pt x="19409" y="25140"/>
                    <a:pt x="19244" y="25784"/>
                  </a:cubicBezTo>
                  <a:cubicBezTo>
                    <a:pt x="19105" y="26315"/>
                    <a:pt x="18967" y="26845"/>
                    <a:pt x="18765" y="27350"/>
                  </a:cubicBezTo>
                  <a:cubicBezTo>
                    <a:pt x="18588" y="27792"/>
                    <a:pt x="18373" y="28196"/>
                    <a:pt x="18057" y="28550"/>
                  </a:cubicBezTo>
                  <a:cubicBezTo>
                    <a:pt x="17906" y="28726"/>
                    <a:pt x="17729" y="28878"/>
                    <a:pt x="17514" y="28966"/>
                  </a:cubicBezTo>
                  <a:cubicBezTo>
                    <a:pt x="17454" y="28994"/>
                    <a:pt x="17403" y="29008"/>
                    <a:pt x="17356" y="29008"/>
                  </a:cubicBezTo>
                  <a:cubicBezTo>
                    <a:pt x="17276" y="29008"/>
                    <a:pt x="17212" y="28966"/>
                    <a:pt x="17148" y="28878"/>
                  </a:cubicBezTo>
                  <a:cubicBezTo>
                    <a:pt x="17110" y="28828"/>
                    <a:pt x="17073" y="28764"/>
                    <a:pt x="17047" y="28701"/>
                  </a:cubicBezTo>
                  <a:cubicBezTo>
                    <a:pt x="16946" y="28512"/>
                    <a:pt x="16883" y="28285"/>
                    <a:pt x="16820" y="28070"/>
                  </a:cubicBezTo>
                  <a:cubicBezTo>
                    <a:pt x="16605" y="27249"/>
                    <a:pt x="16466" y="26416"/>
                    <a:pt x="16340" y="25582"/>
                  </a:cubicBezTo>
                  <a:cubicBezTo>
                    <a:pt x="16290" y="25191"/>
                    <a:pt x="16252" y="24787"/>
                    <a:pt x="16189" y="24395"/>
                  </a:cubicBezTo>
                  <a:cubicBezTo>
                    <a:pt x="16138" y="23953"/>
                    <a:pt x="16113" y="23512"/>
                    <a:pt x="16088" y="23070"/>
                  </a:cubicBezTo>
                  <a:cubicBezTo>
                    <a:pt x="16050" y="22539"/>
                    <a:pt x="16050" y="22009"/>
                    <a:pt x="16024" y="21479"/>
                  </a:cubicBezTo>
                  <a:lnTo>
                    <a:pt x="16024" y="21365"/>
                  </a:lnTo>
                  <a:cubicBezTo>
                    <a:pt x="15999" y="20898"/>
                    <a:pt x="15974" y="20418"/>
                    <a:pt x="15949" y="19951"/>
                  </a:cubicBezTo>
                  <a:cubicBezTo>
                    <a:pt x="15936" y="19622"/>
                    <a:pt x="15911" y="19294"/>
                    <a:pt x="15898" y="18966"/>
                  </a:cubicBezTo>
                  <a:cubicBezTo>
                    <a:pt x="15873" y="18739"/>
                    <a:pt x="15860" y="18524"/>
                    <a:pt x="15848" y="18297"/>
                  </a:cubicBezTo>
                  <a:cubicBezTo>
                    <a:pt x="15822" y="18006"/>
                    <a:pt x="15797" y="17728"/>
                    <a:pt x="15772" y="17451"/>
                  </a:cubicBezTo>
                  <a:cubicBezTo>
                    <a:pt x="15759" y="17173"/>
                    <a:pt x="15734" y="16908"/>
                    <a:pt x="15721" y="16642"/>
                  </a:cubicBezTo>
                  <a:cubicBezTo>
                    <a:pt x="15696" y="16251"/>
                    <a:pt x="15658" y="15860"/>
                    <a:pt x="15646" y="15468"/>
                  </a:cubicBezTo>
                  <a:cubicBezTo>
                    <a:pt x="15620" y="14546"/>
                    <a:pt x="15671" y="13637"/>
                    <a:pt x="15696" y="12715"/>
                  </a:cubicBezTo>
                  <a:cubicBezTo>
                    <a:pt x="15696" y="12690"/>
                    <a:pt x="15696" y="12678"/>
                    <a:pt x="15696" y="12652"/>
                  </a:cubicBezTo>
                  <a:cubicBezTo>
                    <a:pt x="15721" y="12274"/>
                    <a:pt x="15747" y="11895"/>
                    <a:pt x="15772" y="11516"/>
                  </a:cubicBezTo>
                  <a:cubicBezTo>
                    <a:pt x="15785" y="11137"/>
                    <a:pt x="15797" y="10758"/>
                    <a:pt x="15835" y="10379"/>
                  </a:cubicBezTo>
                  <a:cubicBezTo>
                    <a:pt x="15848" y="10140"/>
                    <a:pt x="15860" y="9900"/>
                    <a:pt x="15873" y="9660"/>
                  </a:cubicBezTo>
                  <a:cubicBezTo>
                    <a:pt x="15911" y="9117"/>
                    <a:pt x="15949" y="8574"/>
                    <a:pt x="15987" y="8031"/>
                  </a:cubicBezTo>
                  <a:cubicBezTo>
                    <a:pt x="16012" y="7501"/>
                    <a:pt x="16050" y="6970"/>
                    <a:pt x="16062" y="6440"/>
                  </a:cubicBezTo>
                  <a:cubicBezTo>
                    <a:pt x="16075" y="5682"/>
                    <a:pt x="16113" y="4912"/>
                    <a:pt x="16037" y="4154"/>
                  </a:cubicBezTo>
                  <a:cubicBezTo>
                    <a:pt x="16012" y="3712"/>
                    <a:pt x="15949" y="3283"/>
                    <a:pt x="15848" y="2854"/>
                  </a:cubicBezTo>
                  <a:cubicBezTo>
                    <a:pt x="15772" y="2488"/>
                    <a:pt x="15658" y="2121"/>
                    <a:pt x="15482" y="1781"/>
                  </a:cubicBezTo>
                  <a:cubicBezTo>
                    <a:pt x="15393" y="1629"/>
                    <a:pt x="15292" y="1503"/>
                    <a:pt x="15166" y="1402"/>
                  </a:cubicBezTo>
                  <a:cubicBezTo>
                    <a:pt x="15030" y="1293"/>
                    <a:pt x="14881" y="1236"/>
                    <a:pt x="14719" y="1236"/>
                  </a:cubicBezTo>
                  <a:cubicBezTo>
                    <a:pt x="14655" y="1236"/>
                    <a:pt x="14590" y="1245"/>
                    <a:pt x="14522" y="1263"/>
                  </a:cubicBezTo>
                  <a:cubicBezTo>
                    <a:pt x="14345" y="1313"/>
                    <a:pt x="14194" y="1402"/>
                    <a:pt x="14055" y="1528"/>
                  </a:cubicBezTo>
                  <a:cubicBezTo>
                    <a:pt x="13928" y="1642"/>
                    <a:pt x="13815" y="1768"/>
                    <a:pt x="13701" y="1919"/>
                  </a:cubicBezTo>
                  <a:cubicBezTo>
                    <a:pt x="13360" y="2399"/>
                    <a:pt x="13171" y="2942"/>
                    <a:pt x="13045" y="3523"/>
                  </a:cubicBezTo>
                  <a:cubicBezTo>
                    <a:pt x="12868" y="4306"/>
                    <a:pt x="12792" y="5114"/>
                    <a:pt x="12704" y="5922"/>
                  </a:cubicBezTo>
                  <a:cubicBezTo>
                    <a:pt x="12640" y="6415"/>
                    <a:pt x="12615" y="6920"/>
                    <a:pt x="12552" y="7412"/>
                  </a:cubicBezTo>
                  <a:cubicBezTo>
                    <a:pt x="12502" y="7917"/>
                    <a:pt x="12476" y="8435"/>
                    <a:pt x="12451" y="8940"/>
                  </a:cubicBezTo>
                  <a:cubicBezTo>
                    <a:pt x="12413" y="9508"/>
                    <a:pt x="12413" y="10076"/>
                    <a:pt x="12401" y="10645"/>
                  </a:cubicBezTo>
                  <a:cubicBezTo>
                    <a:pt x="12401" y="11491"/>
                    <a:pt x="12401" y="12349"/>
                    <a:pt x="12426" y="13195"/>
                  </a:cubicBezTo>
                  <a:cubicBezTo>
                    <a:pt x="12438" y="13700"/>
                    <a:pt x="12476" y="14193"/>
                    <a:pt x="12489" y="14698"/>
                  </a:cubicBezTo>
                  <a:cubicBezTo>
                    <a:pt x="12489" y="14723"/>
                    <a:pt x="12489" y="14748"/>
                    <a:pt x="12489" y="14761"/>
                  </a:cubicBezTo>
                  <a:cubicBezTo>
                    <a:pt x="12514" y="15102"/>
                    <a:pt x="12539" y="15443"/>
                    <a:pt x="12565" y="15784"/>
                  </a:cubicBezTo>
                  <a:cubicBezTo>
                    <a:pt x="12590" y="16150"/>
                    <a:pt x="12603" y="16516"/>
                    <a:pt x="12615" y="16882"/>
                  </a:cubicBezTo>
                  <a:cubicBezTo>
                    <a:pt x="12615" y="16908"/>
                    <a:pt x="12628" y="16933"/>
                    <a:pt x="12628" y="16971"/>
                  </a:cubicBezTo>
                  <a:cubicBezTo>
                    <a:pt x="12653" y="17299"/>
                    <a:pt x="12678" y="17627"/>
                    <a:pt x="12691" y="17968"/>
                  </a:cubicBezTo>
                  <a:cubicBezTo>
                    <a:pt x="12716" y="18271"/>
                    <a:pt x="12729" y="18574"/>
                    <a:pt x="12754" y="18877"/>
                  </a:cubicBezTo>
                  <a:cubicBezTo>
                    <a:pt x="12767" y="19079"/>
                    <a:pt x="12779" y="19269"/>
                    <a:pt x="12792" y="19471"/>
                  </a:cubicBezTo>
                  <a:cubicBezTo>
                    <a:pt x="12830" y="19888"/>
                    <a:pt x="12880" y="20292"/>
                    <a:pt x="12906" y="20708"/>
                  </a:cubicBezTo>
                  <a:cubicBezTo>
                    <a:pt x="12943" y="21138"/>
                    <a:pt x="12981" y="21580"/>
                    <a:pt x="13019" y="22009"/>
                  </a:cubicBezTo>
                  <a:cubicBezTo>
                    <a:pt x="13032" y="22211"/>
                    <a:pt x="13045" y="22400"/>
                    <a:pt x="13057" y="22602"/>
                  </a:cubicBezTo>
                  <a:cubicBezTo>
                    <a:pt x="13082" y="22918"/>
                    <a:pt x="13108" y="23221"/>
                    <a:pt x="13133" y="23537"/>
                  </a:cubicBezTo>
                  <a:cubicBezTo>
                    <a:pt x="13158" y="23815"/>
                    <a:pt x="13171" y="24092"/>
                    <a:pt x="13196" y="24370"/>
                  </a:cubicBezTo>
                  <a:cubicBezTo>
                    <a:pt x="13221" y="24800"/>
                    <a:pt x="13272" y="25254"/>
                    <a:pt x="13310" y="25696"/>
                  </a:cubicBezTo>
                  <a:cubicBezTo>
                    <a:pt x="13335" y="26100"/>
                    <a:pt x="13360" y="26517"/>
                    <a:pt x="13411" y="26933"/>
                  </a:cubicBezTo>
                  <a:cubicBezTo>
                    <a:pt x="13461" y="27388"/>
                    <a:pt x="13449" y="27855"/>
                    <a:pt x="13449" y="28322"/>
                  </a:cubicBezTo>
                  <a:cubicBezTo>
                    <a:pt x="13449" y="28474"/>
                    <a:pt x="13423" y="28625"/>
                    <a:pt x="13398" y="28777"/>
                  </a:cubicBezTo>
                  <a:cubicBezTo>
                    <a:pt x="13297" y="29194"/>
                    <a:pt x="13120" y="29560"/>
                    <a:pt x="12868" y="29901"/>
                  </a:cubicBezTo>
                  <a:cubicBezTo>
                    <a:pt x="12792" y="30002"/>
                    <a:pt x="12704" y="30090"/>
                    <a:pt x="12577" y="30153"/>
                  </a:cubicBezTo>
                  <a:cubicBezTo>
                    <a:pt x="12539" y="30170"/>
                    <a:pt x="12503" y="30179"/>
                    <a:pt x="12467" y="30179"/>
                  </a:cubicBezTo>
                  <a:cubicBezTo>
                    <a:pt x="12420" y="30179"/>
                    <a:pt x="12375" y="30164"/>
                    <a:pt x="12325" y="30128"/>
                  </a:cubicBezTo>
                  <a:cubicBezTo>
                    <a:pt x="12249" y="30078"/>
                    <a:pt x="12186" y="29989"/>
                    <a:pt x="12135" y="29901"/>
                  </a:cubicBezTo>
                  <a:cubicBezTo>
                    <a:pt x="12034" y="29749"/>
                    <a:pt x="11959" y="29585"/>
                    <a:pt x="11908" y="29408"/>
                  </a:cubicBezTo>
                  <a:cubicBezTo>
                    <a:pt x="11782" y="29080"/>
                    <a:pt x="11681" y="28752"/>
                    <a:pt x="11592" y="28411"/>
                  </a:cubicBezTo>
                  <a:cubicBezTo>
                    <a:pt x="11289" y="27224"/>
                    <a:pt x="11100" y="26024"/>
                    <a:pt x="11012" y="24812"/>
                  </a:cubicBezTo>
                  <a:cubicBezTo>
                    <a:pt x="10999" y="24585"/>
                    <a:pt x="10974" y="24358"/>
                    <a:pt x="10961" y="24143"/>
                  </a:cubicBezTo>
                  <a:cubicBezTo>
                    <a:pt x="10936" y="23827"/>
                    <a:pt x="10911" y="23512"/>
                    <a:pt x="10885" y="23209"/>
                  </a:cubicBezTo>
                  <a:cubicBezTo>
                    <a:pt x="10860" y="22830"/>
                    <a:pt x="10860" y="22451"/>
                    <a:pt x="10822" y="22072"/>
                  </a:cubicBezTo>
                  <a:cubicBezTo>
                    <a:pt x="10810" y="21845"/>
                    <a:pt x="10797" y="21618"/>
                    <a:pt x="10784" y="21390"/>
                  </a:cubicBezTo>
                  <a:cubicBezTo>
                    <a:pt x="10772" y="21138"/>
                    <a:pt x="10759" y="20885"/>
                    <a:pt x="10734" y="20633"/>
                  </a:cubicBezTo>
                  <a:cubicBezTo>
                    <a:pt x="10709" y="20317"/>
                    <a:pt x="10696" y="20014"/>
                    <a:pt x="10671" y="19698"/>
                  </a:cubicBezTo>
                  <a:cubicBezTo>
                    <a:pt x="10645" y="19433"/>
                    <a:pt x="10633" y="19168"/>
                    <a:pt x="10607" y="18915"/>
                  </a:cubicBezTo>
                  <a:cubicBezTo>
                    <a:pt x="10557" y="18360"/>
                    <a:pt x="10506" y="17817"/>
                    <a:pt x="10456" y="17261"/>
                  </a:cubicBezTo>
                  <a:cubicBezTo>
                    <a:pt x="10418" y="16845"/>
                    <a:pt x="10393" y="16415"/>
                    <a:pt x="10355" y="15999"/>
                  </a:cubicBezTo>
                  <a:cubicBezTo>
                    <a:pt x="10330" y="15771"/>
                    <a:pt x="10317" y="15557"/>
                    <a:pt x="10304" y="15329"/>
                  </a:cubicBezTo>
                  <a:cubicBezTo>
                    <a:pt x="10279" y="14900"/>
                    <a:pt x="10241" y="14471"/>
                    <a:pt x="10229" y="14041"/>
                  </a:cubicBezTo>
                  <a:cubicBezTo>
                    <a:pt x="10203" y="12804"/>
                    <a:pt x="10241" y="11566"/>
                    <a:pt x="10191" y="10329"/>
                  </a:cubicBezTo>
                  <a:cubicBezTo>
                    <a:pt x="10166" y="9938"/>
                    <a:pt x="10153" y="9546"/>
                    <a:pt x="10128" y="9155"/>
                  </a:cubicBezTo>
                  <a:cubicBezTo>
                    <a:pt x="10128" y="9129"/>
                    <a:pt x="10128" y="9104"/>
                    <a:pt x="10128" y="9079"/>
                  </a:cubicBezTo>
                  <a:cubicBezTo>
                    <a:pt x="10102" y="8814"/>
                    <a:pt x="10077" y="8549"/>
                    <a:pt x="10052" y="8283"/>
                  </a:cubicBezTo>
                  <a:cubicBezTo>
                    <a:pt x="10027" y="7905"/>
                    <a:pt x="10001" y="7538"/>
                    <a:pt x="9951" y="7172"/>
                  </a:cubicBezTo>
                  <a:cubicBezTo>
                    <a:pt x="9900" y="6655"/>
                    <a:pt x="9837" y="6149"/>
                    <a:pt x="9749" y="5632"/>
                  </a:cubicBezTo>
                  <a:cubicBezTo>
                    <a:pt x="9635" y="4925"/>
                    <a:pt x="9496" y="4230"/>
                    <a:pt x="9231" y="3561"/>
                  </a:cubicBezTo>
                  <a:cubicBezTo>
                    <a:pt x="9117" y="3283"/>
                    <a:pt x="9004" y="3018"/>
                    <a:pt x="8840" y="2765"/>
                  </a:cubicBezTo>
                  <a:cubicBezTo>
                    <a:pt x="8726" y="2589"/>
                    <a:pt x="8587" y="2437"/>
                    <a:pt x="8410" y="2323"/>
                  </a:cubicBezTo>
                  <a:cubicBezTo>
                    <a:pt x="8276" y="2241"/>
                    <a:pt x="8137" y="2199"/>
                    <a:pt x="7991" y="2199"/>
                  </a:cubicBezTo>
                  <a:cubicBezTo>
                    <a:pt x="7890" y="2199"/>
                    <a:pt x="7786" y="2219"/>
                    <a:pt x="7678" y="2260"/>
                  </a:cubicBezTo>
                  <a:cubicBezTo>
                    <a:pt x="7552" y="2311"/>
                    <a:pt x="7438" y="2387"/>
                    <a:pt x="7337" y="2475"/>
                  </a:cubicBezTo>
                  <a:cubicBezTo>
                    <a:pt x="7186" y="2614"/>
                    <a:pt x="7047" y="2765"/>
                    <a:pt x="6933" y="2930"/>
                  </a:cubicBezTo>
                  <a:cubicBezTo>
                    <a:pt x="6617" y="3397"/>
                    <a:pt x="6403" y="3902"/>
                    <a:pt x="6251" y="4445"/>
                  </a:cubicBezTo>
                  <a:cubicBezTo>
                    <a:pt x="5986" y="5316"/>
                    <a:pt x="5860" y="6213"/>
                    <a:pt x="5759" y="7122"/>
                  </a:cubicBezTo>
                  <a:cubicBezTo>
                    <a:pt x="5708" y="7475"/>
                    <a:pt x="5683" y="7829"/>
                    <a:pt x="5658" y="8182"/>
                  </a:cubicBezTo>
                  <a:cubicBezTo>
                    <a:pt x="5620" y="8599"/>
                    <a:pt x="5607" y="9016"/>
                    <a:pt x="5595" y="9432"/>
                  </a:cubicBezTo>
                  <a:cubicBezTo>
                    <a:pt x="5582" y="9748"/>
                    <a:pt x="5595" y="10076"/>
                    <a:pt x="5620" y="10405"/>
                  </a:cubicBezTo>
                  <a:cubicBezTo>
                    <a:pt x="5632" y="10784"/>
                    <a:pt x="5632" y="11150"/>
                    <a:pt x="5658" y="11516"/>
                  </a:cubicBezTo>
                  <a:cubicBezTo>
                    <a:pt x="5696" y="12097"/>
                    <a:pt x="5733" y="12665"/>
                    <a:pt x="5797" y="13246"/>
                  </a:cubicBezTo>
                  <a:cubicBezTo>
                    <a:pt x="5847" y="13751"/>
                    <a:pt x="5910" y="14256"/>
                    <a:pt x="5986" y="14761"/>
                  </a:cubicBezTo>
                  <a:cubicBezTo>
                    <a:pt x="6150" y="15759"/>
                    <a:pt x="6352" y="16756"/>
                    <a:pt x="6567" y="17754"/>
                  </a:cubicBezTo>
                  <a:cubicBezTo>
                    <a:pt x="6819" y="18877"/>
                    <a:pt x="7047" y="19989"/>
                    <a:pt x="7287" y="21112"/>
                  </a:cubicBezTo>
                  <a:cubicBezTo>
                    <a:pt x="7463" y="21895"/>
                    <a:pt x="7628" y="22691"/>
                    <a:pt x="7792" y="23474"/>
                  </a:cubicBezTo>
                  <a:cubicBezTo>
                    <a:pt x="7880" y="23890"/>
                    <a:pt x="7956" y="24307"/>
                    <a:pt x="8032" y="24724"/>
                  </a:cubicBezTo>
                  <a:cubicBezTo>
                    <a:pt x="8120" y="25166"/>
                    <a:pt x="8170" y="25608"/>
                    <a:pt x="8221" y="26062"/>
                  </a:cubicBezTo>
                  <a:cubicBezTo>
                    <a:pt x="8271" y="26542"/>
                    <a:pt x="8322" y="27022"/>
                    <a:pt x="8335" y="27502"/>
                  </a:cubicBezTo>
                  <a:cubicBezTo>
                    <a:pt x="8347" y="27565"/>
                    <a:pt x="8347" y="27641"/>
                    <a:pt x="8347" y="27716"/>
                  </a:cubicBezTo>
                  <a:cubicBezTo>
                    <a:pt x="8398" y="28120"/>
                    <a:pt x="8373" y="28512"/>
                    <a:pt x="8322" y="28916"/>
                  </a:cubicBezTo>
                  <a:cubicBezTo>
                    <a:pt x="8309" y="29017"/>
                    <a:pt x="8271" y="29118"/>
                    <a:pt x="8246" y="29232"/>
                  </a:cubicBezTo>
                  <a:cubicBezTo>
                    <a:pt x="8221" y="29295"/>
                    <a:pt x="8183" y="29358"/>
                    <a:pt x="8133" y="29421"/>
                  </a:cubicBezTo>
                  <a:cubicBezTo>
                    <a:pt x="8068" y="29494"/>
                    <a:pt x="7997" y="29531"/>
                    <a:pt x="7919" y="29531"/>
                  </a:cubicBezTo>
                  <a:cubicBezTo>
                    <a:pt x="7875" y="29531"/>
                    <a:pt x="7829" y="29519"/>
                    <a:pt x="7779" y="29497"/>
                  </a:cubicBezTo>
                  <a:cubicBezTo>
                    <a:pt x="7653" y="29446"/>
                    <a:pt x="7552" y="29370"/>
                    <a:pt x="7451" y="29282"/>
                  </a:cubicBezTo>
                  <a:cubicBezTo>
                    <a:pt x="7249" y="29093"/>
                    <a:pt x="7085" y="28891"/>
                    <a:pt x="6933" y="28663"/>
                  </a:cubicBezTo>
                  <a:cubicBezTo>
                    <a:pt x="6491" y="28007"/>
                    <a:pt x="6125" y="27325"/>
                    <a:pt x="5771" y="26618"/>
                  </a:cubicBezTo>
                  <a:cubicBezTo>
                    <a:pt x="5355" y="25797"/>
                    <a:pt x="5039" y="24951"/>
                    <a:pt x="4812" y="24067"/>
                  </a:cubicBezTo>
                  <a:cubicBezTo>
                    <a:pt x="4521" y="23006"/>
                    <a:pt x="4281" y="21933"/>
                    <a:pt x="4130" y="20847"/>
                  </a:cubicBezTo>
                  <a:cubicBezTo>
                    <a:pt x="4067" y="20418"/>
                    <a:pt x="4029" y="19989"/>
                    <a:pt x="3991" y="19559"/>
                  </a:cubicBezTo>
                  <a:cubicBezTo>
                    <a:pt x="3953" y="19269"/>
                    <a:pt x="3953" y="18966"/>
                    <a:pt x="3928" y="18663"/>
                  </a:cubicBezTo>
                  <a:cubicBezTo>
                    <a:pt x="3877" y="18107"/>
                    <a:pt x="3865" y="17552"/>
                    <a:pt x="3865" y="16983"/>
                  </a:cubicBezTo>
                  <a:cubicBezTo>
                    <a:pt x="3852" y="16238"/>
                    <a:pt x="3852" y="15493"/>
                    <a:pt x="3877" y="14736"/>
                  </a:cubicBezTo>
                  <a:cubicBezTo>
                    <a:pt x="3903" y="14155"/>
                    <a:pt x="3890" y="13574"/>
                    <a:pt x="3865" y="12993"/>
                  </a:cubicBezTo>
                  <a:cubicBezTo>
                    <a:pt x="3839" y="12438"/>
                    <a:pt x="3865" y="11869"/>
                    <a:pt x="3814" y="11314"/>
                  </a:cubicBezTo>
                  <a:cubicBezTo>
                    <a:pt x="3789" y="11036"/>
                    <a:pt x="3776" y="10758"/>
                    <a:pt x="3751" y="10493"/>
                  </a:cubicBezTo>
                  <a:cubicBezTo>
                    <a:pt x="3700" y="9975"/>
                    <a:pt x="3675" y="9458"/>
                    <a:pt x="3675" y="8940"/>
                  </a:cubicBezTo>
                  <a:lnTo>
                    <a:pt x="3675" y="7753"/>
                  </a:lnTo>
                  <a:lnTo>
                    <a:pt x="3663" y="7753"/>
                  </a:lnTo>
                  <a:cubicBezTo>
                    <a:pt x="3637" y="7084"/>
                    <a:pt x="3675" y="6364"/>
                    <a:pt x="3637" y="5644"/>
                  </a:cubicBezTo>
                  <a:cubicBezTo>
                    <a:pt x="3612" y="5165"/>
                    <a:pt x="3612" y="4685"/>
                    <a:pt x="3587" y="4205"/>
                  </a:cubicBezTo>
                  <a:cubicBezTo>
                    <a:pt x="3574" y="3624"/>
                    <a:pt x="3562" y="3043"/>
                    <a:pt x="3498" y="2462"/>
                  </a:cubicBezTo>
                  <a:cubicBezTo>
                    <a:pt x="3461" y="2121"/>
                    <a:pt x="3397" y="1781"/>
                    <a:pt x="3309" y="1452"/>
                  </a:cubicBezTo>
                  <a:cubicBezTo>
                    <a:pt x="3145" y="884"/>
                    <a:pt x="2817" y="442"/>
                    <a:pt x="2299" y="126"/>
                  </a:cubicBezTo>
                  <a:cubicBezTo>
                    <a:pt x="2160" y="51"/>
                    <a:pt x="2021" y="0"/>
                    <a:pt x="187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 name="Google Shape;107;p8"/>
            <p:cNvGrpSpPr/>
            <p:nvPr/>
          </p:nvGrpSpPr>
          <p:grpSpPr>
            <a:xfrm rot="-1848906">
              <a:off x="8305838" y="4175992"/>
              <a:ext cx="1165891" cy="1017464"/>
              <a:chOff x="6464500" y="1660150"/>
              <a:chExt cx="913925" cy="797575"/>
            </a:xfrm>
          </p:grpSpPr>
          <p:sp>
            <p:nvSpPr>
              <p:cNvPr id="108" name="Google Shape;108;p8"/>
              <p:cNvSpPr/>
              <p:nvPr/>
            </p:nvSpPr>
            <p:spPr>
              <a:xfrm>
                <a:off x="6464500" y="1660150"/>
                <a:ext cx="913925" cy="797575"/>
              </a:xfrm>
              <a:custGeom>
                <a:rect b="b" l="l" r="r" t="t"/>
                <a:pathLst>
                  <a:path extrusionOk="0" h="31903" w="36557">
                    <a:moveTo>
                      <a:pt x="10915" y="1"/>
                    </a:moveTo>
                    <a:cubicBezTo>
                      <a:pt x="10263" y="1"/>
                      <a:pt x="9622" y="127"/>
                      <a:pt x="9004" y="410"/>
                    </a:cubicBezTo>
                    <a:cubicBezTo>
                      <a:pt x="8423" y="675"/>
                      <a:pt x="7956" y="1104"/>
                      <a:pt x="7527" y="1571"/>
                    </a:cubicBezTo>
                    <a:cubicBezTo>
                      <a:pt x="7148" y="1988"/>
                      <a:pt x="6845" y="2443"/>
                      <a:pt x="6580" y="2935"/>
                    </a:cubicBezTo>
                    <a:cubicBezTo>
                      <a:pt x="6251" y="3529"/>
                      <a:pt x="6062" y="4173"/>
                      <a:pt x="6100" y="4867"/>
                    </a:cubicBezTo>
                    <a:cubicBezTo>
                      <a:pt x="6112" y="5170"/>
                      <a:pt x="6138" y="5486"/>
                      <a:pt x="6201" y="5789"/>
                    </a:cubicBezTo>
                    <a:cubicBezTo>
                      <a:pt x="6403" y="6887"/>
                      <a:pt x="6693" y="7973"/>
                      <a:pt x="7009" y="9059"/>
                    </a:cubicBezTo>
                    <a:cubicBezTo>
                      <a:pt x="7299" y="10032"/>
                      <a:pt x="7590" y="11016"/>
                      <a:pt x="7867" y="11989"/>
                    </a:cubicBezTo>
                    <a:cubicBezTo>
                      <a:pt x="7905" y="12115"/>
                      <a:pt x="7956" y="12241"/>
                      <a:pt x="7931" y="12405"/>
                    </a:cubicBezTo>
                    <a:cubicBezTo>
                      <a:pt x="7792" y="12317"/>
                      <a:pt x="7703" y="12216"/>
                      <a:pt x="7602" y="12128"/>
                    </a:cubicBezTo>
                    <a:cubicBezTo>
                      <a:pt x="7173" y="11673"/>
                      <a:pt x="6718" y="11256"/>
                      <a:pt x="6239" y="10865"/>
                    </a:cubicBezTo>
                    <a:cubicBezTo>
                      <a:pt x="5822" y="10549"/>
                      <a:pt x="5367" y="10259"/>
                      <a:pt x="4887" y="10044"/>
                    </a:cubicBezTo>
                    <a:cubicBezTo>
                      <a:pt x="4566" y="9904"/>
                      <a:pt x="4253" y="9837"/>
                      <a:pt x="3947" y="9837"/>
                    </a:cubicBezTo>
                    <a:cubicBezTo>
                      <a:pt x="3483" y="9837"/>
                      <a:pt x="3036" y="9990"/>
                      <a:pt x="2602" y="10271"/>
                    </a:cubicBezTo>
                    <a:cubicBezTo>
                      <a:pt x="2185" y="10549"/>
                      <a:pt x="1844" y="10903"/>
                      <a:pt x="1567" y="11307"/>
                    </a:cubicBezTo>
                    <a:cubicBezTo>
                      <a:pt x="380" y="12961"/>
                      <a:pt x="1" y="14792"/>
                      <a:pt x="316" y="16787"/>
                    </a:cubicBezTo>
                    <a:cubicBezTo>
                      <a:pt x="430" y="17532"/>
                      <a:pt x="721" y="18226"/>
                      <a:pt x="1087" y="18883"/>
                    </a:cubicBezTo>
                    <a:cubicBezTo>
                      <a:pt x="1327" y="19338"/>
                      <a:pt x="1604" y="19780"/>
                      <a:pt x="1908" y="20196"/>
                    </a:cubicBezTo>
                    <a:cubicBezTo>
                      <a:pt x="2413" y="20916"/>
                      <a:pt x="2918" y="21636"/>
                      <a:pt x="3486" y="22305"/>
                    </a:cubicBezTo>
                    <a:cubicBezTo>
                      <a:pt x="4193" y="23164"/>
                      <a:pt x="4925" y="23997"/>
                      <a:pt x="5746" y="24742"/>
                    </a:cubicBezTo>
                    <a:cubicBezTo>
                      <a:pt x="6289" y="25247"/>
                      <a:pt x="6845" y="25714"/>
                      <a:pt x="7375" y="26232"/>
                    </a:cubicBezTo>
                    <a:cubicBezTo>
                      <a:pt x="7817" y="26661"/>
                      <a:pt x="8259" y="27091"/>
                      <a:pt x="8713" y="27520"/>
                    </a:cubicBezTo>
                    <a:cubicBezTo>
                      <a:pt x="9320" y="28075"/>
                      <a:pt x="9951" y="28618"/>
                      <a:pt x="10633" y="29086"/>
                    </a:cubicBezTo>
                    <a:cubicBezTo>
                      <a:pt x="10822" y="29212"/>
                      <a:pt x="10999" y="29363"/>
                      <a:pt x="11201" y="29502"/>
                    </a:cubicBezTo>
                    <a:cubicBezTo>
                      <a:pt x="12211" y="30197"/>
                      <a:pt x="13322" y="30651"/>
                      <a:pt x="14509" y="30954"/>
                    </a:cubicBezTo>
                    <a:cubicBezTo>
                      <a:pt x="15343" y="31169"/>
                      <a:pt x="16189" y="31396"/>
                      <a:pt x="17022" y="31624"/>
                    </a:cubicBezTo>
                    <a:cubicBezTo>
                      <a:pt x="17685" y="31809"/>
                      <a:pt x="18348" y="31902"/>
                      <a:pt x="19024" y="31902"/>
                    </a:cubicBezTo>
                    <a:cubicBezTo>
                      <a:pt x="19314" y="31902"/>
                      <a:pt x="19606" y="31885"/>
                      <a:pt x="19901" y="31851"/>
                    </a:cubicBezTo>
                    <a:cubicBezTo>
                      <a:pt x="20709" y="31750"/>
                      <a:pt x="21543" y="31699"/>
                      <a:pt x="22363" y="31624"/>
                    </a:cubicBezTo>
                    <a:cubicBezTo>
                      <a:pt x="23361" y="31535"/>
                      <a:pt x="24346" y="31409"/>
                      <a:pt x="25318" y="31182"/>
                    </a:cubicBezTo>
                    <a:cubicBezTo>
                      <a:pt x="25697" y="31093"/>
                      <a:pt x="26088" y="30980"/>
                      <a:pt x="26454" y="30803"/>
                    </a:cubicBezTo>
                    <a:cubicBezTo>
                      <a:pt x="26619" y="30727"/>
                      <a:pt x="26783" y="30677"/>
                      <a:pt x="26960" y="30626"/>
                    </a:cubicBezTo>
                    <a:cubicBezTo>
                      <a:pt x="28993" y="30096"/>
                      <a:pt x="30823" y="29174"/>
                      <a:pt x="32478" y="27886"/>
                    </a:cubicBezTo>
                    <a:cubicBezTo>
                      <a:pt x="33450" y="27128"/>
                      <a:pt x="34397" y="26333"/>
                      <a:pt x="35256" y="25424"/>
                    </a:cubicBezTo>
                    <a:cubicBezTo>
                      <a:pt x="35546" y="25121"/>
                      <a:pt x="35798" y="24805"/>
                      <a:pt x="36013" y="24452"/>
                    </a:cubicBezTo>
                    <a:cubicBezTo>
                      <a:pt x="36165" y="24186"/>
                      <a:pt x="36278" y="23921"/>
                      <a:pt x="36341" y="23631"/>
                    </a:cubicBezTo>
                    <a:cubicBezTo>
                      <a:pt x="36556" y="22709"/>
                      <a:pt x="36114" y="21876"/>
                      <a:pt x="35243" y="21522"/>
                    </a:cubicBezTo>
                    <a:cubicBezTo>
                      <a:pt x="34915" y="21383"/>
                      <a:pt x="34586" y="21307"/>
                      <a:pt x="34233" y="21257"/>
                    </a:cubicBezTo>
                    <a:cubicBezTo>
                      <a:pt x="33946" y="21221"/>
                      <a:pt x="33660" y="21208"/>
                      <a:pt x="33373" y="21208"/>
                    </a:cubicBezTo>
                    <a:cubicBezTo>
                      <a:pt x="33054" y="21208"/>
                      <a:pt x="32734" y="21224"/>
                      <a:pt x="32414" y="21244"/>
                    </a:cubicBezTo>
                    <a:cubicBezTo>
                      <a:pt x="30924" y="21358"/>
                      <a:pt x="29434" y="21535"/>
                      <a:pt x="27970" y="21876"/>
                    </a:cubicBezTo>
                    <a:cubicBezTo>
                      <a:pt x="27912" y="21892"/>
                      <a:pt x="27850" y="21924"/>
                      <a:pt x="27778" y="21924"/>
                    </a:cubicBezTo>
                    <a:cubicBezTo>
                      <a:pt x="27740" y="21924"/>
                      <a:pt x="27698" y="21915"/>
                      <a:pt x="27654" y="21888"/>
                    </a:cubicBezTo>
                    <a:cubicBezTo>
                      <a:pt x="27919" y="21573"/>
                      <a:pt x="28172" y="21270"/>
                      <a:pt x="28450" y="20979"/>
                    </a:cubicBezTo>
                    <a:cubicBezTo>
                      <a:pt x="28967" y="20424"/>
                      <a:pt x="29548" y="19931"/>
                      <a:pt x="30116" y="19413"/>
                    </a:cubicBezTo>
                    <a:cubicBezTo>
                      <a:pt x="30861" y="18744"/>
                      <a:pt x="31581" y="18050"/>
                      <a:pt x="32238" y="17279"/>
                    </a:cubicBezTo>
                    <a:cubicBezTo>
                      <a:pt x="32541" y="16926"/>
                      <a:pt x="32831" y="16560"/>
                      <a:pt x="33096" y="16181"/>
                    </a:cubicBezTo>
                    <a:cubicBezTo>
                      <a:pt x="33740" y="15221"/>
                      <a:pt x="34283" y="14211"/>
                      <a:pt x="34725" y="13150"/>
                    </a:cubicBezTo>
                    <a:cubicBezTo>
                      <a:pt x="34877" y="12772"/>
                      <a:pt x="35016" y="12405"/>
                      <a:pt x="35079" y="12001"/>
                    </a:cubicBezTo>
                    <a:cubicBezTo>
                      <a:pt x="35129" y="11711"/>
                      <a:pt x="35129" y="11408"/>
                      <a:pt x="35053" y="11117"/>
                    </a:cubicBezTo>
                    <a:cubicBezTo>
                      <a:pt x="34889" y="10574"/>
                      <a:pt x="34548" y="10196"/>
                      <a:pt x="33993" y="10032"/>
                    </a:cubicBezTo>
                    <a:cubicBezTo>
                      <a:pt x="33755" y="9962"/>
                      <a:pt x="33516" y="9931"/>
                      <a:pt x="33275" y="9931"/>
                    </a:cubicBezTo>
                    <a:cubicBezTo>
                      <a:pt x="33120" y="9931"/>
                      <a:pt x="32964" y="9944"/>
                      <a:pt x="32806" y="9968"/>
                    </a:cubicBezTo>
                    <a:cubicBezTo>
                      <a:pt x="31808" y="10120"/>
                      <a:pt x="30874" y="10436"/>
                      <a:pt x="29990" y="10903"/>
                    </a:cubicBezTo>
                    <a:cubicBezTo>
                      <a:pt x="29081" y="11370"/>
                      <a:pt x="28248" y="11963"/>
                      <a:pt x="27439" y="12582"/>
                    </a:cubicBezTo>
                    <a:cubicBezTo>
                      <a:pt x="26000" y="13693"/>
                      <a:pt x="24624" y="14855"/>
                      <a:pt x="23235" y="16017"/>
                    </a:cubicBezTo>
                    <a:cubicBezTo>
                      <a:pt x="23108" y="16130"/>
                      <a:pt x="22982" y="16231"/>
                      <a:pt x="22843" y="16345"/>
                    </a:cubicBezTo>
                    <a:cubicBezTo>
                      <a:pt x="22755" y="16244"/>
                      <a:pt x="22818" y="16156"/>
                      <a:pt x="22843" y="16080"/>
                    </a:cubicBezTo>
                    <a:cubicBezTo>
                      <a:pt x="23096" y="15171"/>
                      <a:pt x="23348" y="14262"/>
                      <a:pt x="23588" y="13365"/>
                    </a:cubicBezTo>
                    <a:cubicBezTo>
                      <a:pt x="23992" y="11888"/>
                      <a:pt x="24295" y="10398"/>
                      <a:pt x="24510" y="8882"/>
                    </a:cubicBezTo>
                    <a:cubicBezTo>
                      <a:pt x="24611" y="8163"/>
                      <a:pt x="24674" y="7443"/>
                      <a:pt x="24687" y="6723"/>
                    </a:cubicBezTo>
                    <a:cubicBezTo>
                      <a:pt x="24699" y="6168"/>
                      <a:pt x="24674" y="5612"/>
                      <a:pt x="24560" y="5069"/>
                    </a:cubicBezTo>
                    <a:cubicBezTo>
                      <a:pt x="24447" y="4463"/>
                      <a:pt x="24232" y="3895"/>
                      <a:pt x="23778" y="3453"/>
                    </a:cubicBezTo>
                    <a:cubicBezTo>
                      <a:pt x="23441" y="3126"/>
                      <a:pt x="23055" y="2957"/>
                      <a:pt x="22613" y="2957"/>
                    </a:cubicBezTo>
                    <a:cubicBezTo>
                      <a:pt x="22508" y="2957"/>
                      <a:pt x="22399" y="2966"/>
                      <a:pt x="22288" y="2986"/>
                    </a:cubicBezTo>
                    <a:cubicBezTo>
                      <a:pt x="21947" y="3049"/>
                      <a:pt x="21644" y="3188"/>
                      <a:pt x="21353" y="3364"/>
                    </a:cubicBezTo>
                    <a:cubicBezTo>
                      <a:pt x="20810" y="3693"/>
                      <a:pt x="20343" y="4122"/>
                      <a:pt x="19926" y="4602"/>
                    </a:cubicBezTo>
                    <a:cubicBezTo>
                      <a:pt x="19383" y="5221"/>
                      <a:pt x="19005" y="5940"/>
                      <a:pt x="18664" y="6673"/>
                    </a:cubicBezTo>
                    <a:cubicBezTo>
                      <a:pt x="17956" y="8163"/>
                      <a:pt x="17363" y="9691"/>
                      <a:pt x="16858" y="11244"/>
                    </a:cubicBezTo>
                    <a:cubicBezTo>
                      <a:pt x="16845" y="11307"/>
                      <a:pt x="16833" y="11370"/>
                      <a:pt x="16757" y="11395"/>
                    </a:cubicBezTo>
                    <a:cubicBezTo>
                      <a:pt x="16681" y="11319"/>
                      <a:pt x="16719" y="11231"/>
                      <a:pt x="16719" y="11143"/>
                    </a:cubicBezTo>
                    <a:cubicBezTo>
                      <a:pt x="16669" y="10208"/>
                      <a:pt x="16618" y="9287"/>
                      <a:pt x="16479" y="8365"/>
                    </a:cubicBezTo>
                    <a:cubicBezTo>
                      <a:pt x="16328" y="7355"/>
                      <a:pt x="16138" y="6357"/>
                      <a:pt x="15860" y="5372"/>
                    </a:cubicBezTo>
                    <a:cubicBezTo>
                      <a:pt x="15608" y="4488"/>
                      <a:pt x="15317" y="3617"/>
                      <a:pt x="14951" y="2784"/>
                    </a:cubicBezTo>
                    <a:cubicBezTo>
                      <a:pt x="14762" y="2380"/>
                      <a:pt x="14547" y="1988"/>
                      <a:pt x="14295" y="1635"/>
                    </a:cubicBezTo>
                    <a:cubicBezTo>
                      <a:pt x="13689" y="789"/>
                      <a:pt x="12893" y="246"/>
                      <a:pt x="11845" y="81"/>
                    </a:cubicBezTo>
                    <a:cubicBezTo>
                      <a:pt x="11533" y="29"/>
                      <a:pt x="11223" y="1"/>
                      <a:pt x="1091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8"/>
              <p:cNvSpPr/>
              <p:nvPr/>
            </p:nvSpPr>
            <p:spPr>
              <a:xfrm>
                <a:off x="6862900" y="2203150"/>
                <a:ext cx="117450" cy="119350"/>
              </a:xfrm>
              <a:custGeom>
                <a:rect b="b" l="l" r="r" t="t"/>
                <a:pathLst>
                  <a:path extrusionOk="0" h="4774" w="4698">
                    <a:moveTo>
                      <a:pt x="4230" y="1"/>
                    </a:moveTo>
                    <a:cubicBezTo>
                      <a:pt x="4167" y="1"/>
                      <a:pt x="4104" y="10"/>
                      <a:pt x="4041" y="29"/>
                    </a:cubicBezTo>
                    <a:cubicBezTo>
                      <a:pt x="3889" y="80"/>
                      <a:pt x="3738" y="156"/>
                      <a:pt x="3599" y="257"/>
                    </a:cubicBezTo>
                    <a:cubicBezTo>
                      <a:pt x="3397" y="396"/>
                      <a:pt x="3207" y="547"/>
                      <a:pt x="3018" y="711"/>
                    </a:cubicBezTo>
                    <a:cubicBezTo>
                      <a:pt x="2324" y="1317"/>
                      <a:pt x="1629" y="1923"/>
                      <a:pt x="998" y="2593"/>
                    </a:cubicBezTo>
                    <a:cubicBezTo>
                      <a:pt x="758" y="2858"/>
                      <a:pt x="518" y="3123"/>
                      <a:pt x="316" y="3426"/>
                    </a:cubicBezTo>
                    <a:cubicBezTo>
                      <a:pt x="215" y="3565"/>
                      <a:pt x="139" y="3716"/>
                      <a:pt x="76" y="3868"/>
                    </a:cubicBezTo>
                    <a:cubicBezTo>
                      <a:pt x="25" y="4007"/>
                      <a:pt x="0" y="4158"/>
                      <a:pt x="25" y="4310"/>
                    </a:cubicBezTo>
                    <a:cubicBezTo>
                      <a:pt x="63" y="4537"/>
                      <a:pt x="240" y="4727"/>
                      <a:pt x="429" y="4764"/>
                    </a:cubicBezTo>
                    <a:cubicBezTo>
                      <a:pt x="473" y="4770"/>
                      <a:pt x="516" y="4773"/>
                      <a:pt x="558" y="4773"/>
                    </a:cubicBezTo>
                    <a:cubicBezTo>
                      <a:pt x="699" y="4773"/>
                      <a:pt x="831" y="4738"/>
                      <a:pt x="947" y="4651"/>
                    </a:cubicBezTo>
                    <a:cubicBezTo>
                      <a:pt x="1073" y="4562"/>
                      <a:pt x="1212" y="4474"/>
                      <a:pt x="1326" y="4373"/>
                    </a:cubicBezTo>
                    <a:cubicBezTo>
                      <a:pt x="2210" y="3679"/>
                      <a:pt x="3031" y="2921"/>
                      <a:pt x="3776" y="2075"/>
                    </a:cubicBezTo>
                    <a:cubicBezTo>
                      <a:pt x="3965" y="1848"/>
                      <a:pt x="4154" y="1608"/>
                      <a:pt x="4319" y="1368"/>
                    </a:cubicBezTo>
                    <a:cubicBezTo>
                      <a:pt x="4445" y="1153"/>
                      <a:pt x="4571" y="938"/>
                      <a:pt x="4647" y="699"/>
                    </a:cubicBezTo>
                    <a:cubicBezTo>
                      <a:pt x="4685" y="598"/>
                      <a:pt x="4697" y="484"/>
                      <a:pt x="4685" y="370"/>
                    </a:cubicBezTo>
                    <a:cubicBezTo>
                      <a:pt x="4672" y="206"/>
                      <a:pt x="4584" y="80"/>
                      <a:pt x="4420" y="29"/>
                    </a:cubicBezTo>
                    <a:cubicBezTo>
                      <a:pt x="4356" y="10"/>
                      <a:pt x="4293" y="1"/>
                      <a:pt x="42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8"/>
              <p:cNvSpPr/>
              <p:nvPr/>
            </p:nvSpPr>
            <p:spPr>
              <a:xfrm>
                <a:off x="6778925" y="2148925"/>
                <a:ext cx="66625" cy="151800"/>
              </a:xfrm>
              <a:custGeom>
                <a:rect b="b" l="l" r="r" t="t"/>
                <a:pathLst>
                  <a:path extrusionOk="0" h="6072" w="2665">
                    <a:moveTo>
                      <a:pt x="672" y="1"/>
                    </a:moveTo>
                    <a:cubicBezTo>
                      <a:pt x="533" y="1"/>
                      <a:pt x="403" y="71"/>
                      <a:pt x="291" y="191"/>
                    </a:cubicBezTo>
                    <a:cubicBezTo>
                      <a:pt x="253" y="229"/>
                      <a:pt x="228" y="279"/>
                      <a:pt x="215" y="292"/>
                    </a:cubicBezTo>
                    <a:cubicBezTo>
                      <a:pt x="152" y="393"/>
                      <a:pt x="114" y="468"/>
                      <a:pt x="89" y="557"/>
                    </a:cubicBezTo>
                    <a:cubicBezTo>
                      <a:pt x="13" y="797"/>
                      <a:pt x="0" y="1049"/>
                      <a:pt x="26" y="1302"/>
                    </a:cubicBezTo>
                    <a:cubicBezTo>
                      <a:pt x="76" y="1883"/>
                      <a:pt x="202" y="2451"/>
                      <a:pt x="404" y="2994"/>
                    </a:cubicBezTo>
                    <a:cubicBezTo>
                      <a:pt x="594" y="3524"/>
                      <a:pt x="808" y="4042"/>
                      <a:pt x="1061" y="4547"/>
                    </a:cubicBezTo>
                    <a:cubicBezTo>
                      <a:pt x="1187" y="4800"/>
                      <a:pt x="1314" y="5052"/>
                      <a:pt x="1427" y="5317"/>
                    </a:cubicBezTo>
                    <a:cubicBezTo>
                      <a:pt x="1465" y="5418"/>
                      <a:pt x="1516" y="5519"/>
                      <a:pt x="1566" y="5608"/>
                    </a:cubicBezTo>
                    <a:cubicBezTo>
                      <a:pt x="1667" y="5797"/>
                      <a:pt x="1806" y="5936"/>
                      <a:pt x="1995" y="6024"/>
                    </a:cubicBezTo>
                    <a:cubicBezTo>
                      <a:pt x="2065" y="6056"/>
                      <a:pt x="2138" y="6072"/>
                      <a:pt x="2208" y="6072"/>
                    </a:cubicBezTo>
                    <a:cubicBezTo>
                      <a:pt x="2392" y="6072"/>
                      <a:pt x="2559" y="5962"/>
                      <a:pt x="2614" y="5734"/>
                    </a:cubicBezTo>
                    <a:cubicBezTo>
                      <a:pt x="2652" y="5582"/>
                      <a:pt x="2665" y="5431"/>
                      <a:pt x="2652" y="5279"/>
                    </a:cubicBezTo>
                    <a:cubicBezTo>
                      <a:pt x="2639" y="5115"/>
                      <a:pt x="2602" y="4951"/>
                      <a:pt x="2564" y="4787"/>
                    </a:cubicBezTo>
                    <a:cubicBezTo>
                      <a:pt x="2336" y="3840"/>
                      <a:pt x="2071" y="2905"/>
                      <a:pt x="1806" y="1971"/>
                    </a:cubicBezTo>
                    <a:cubicBezTo>
                      <a:pt x="1730" y="1719"/>
                      <a:pt x="1655" y="1479"/>
                      <a:pt x="1566" y="1226"/>
                    </a:cubicBezTo>
                    <a:cubicBezTo>
                      <a:pt x="1490" y="974"/>
                      <a:pt x="1389" y="721"/>
                      <a:pt x="1263" y="494"/>
                    </a:cubicBezTo>
                    <a:cubicBezTo>
                      <a:pt x="1213" y="380"/>
                      <a:pt x="1137" y="279"/>
                      <a:pt x="1061" y="191"/>
                    </a:cubicBezTo>
                    <a:cubicBezTo>
                      <a:pt x="929" y="59"/>
                      <a:pt x="797" y="1"/>
                      <a:pt x="67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8"/>
              <p:cNvSpPr/>
              <p:nvPr/>
            </p:nvSpPr>
            <p:spPr>
              <a:xfrm>
                <a:off x="6645700" y="2205775"/>
                <a:ext cx="137975" cy="101425"/>
              </a:xfrm>
              <a:custGeom>
                <a:rect b="b" l="l" r="r" t="t"/>
                <a:pathLst>
                  <a:path extrusionOk="0" h="4057" w="5519">
                    <a:moveTo>
                      <a:pt x="455" y="0"/>
                    </a:moveTo>
                    <a:cubicBezTo>
                      <a:pt x="253" y="13"/>
                      <a:pt x="39" y="190"/>
                      <a:pt x="13" y="392"/>
                    </a:cubicBezTo>
                    <a:cubicBezTo>
                      <a:pt x="1" y="455"/>
                      <a:pt x="1" y="518"/>
                      <a:pt x="26" y="568"/>
                    </a:cubicBezTo>
                    <a:cubicBezTo>
                      <a:pt x="51" y="631"/>
                      <a:pt x="77" y="695"/>
                      <a:pt x="114" y="745"/>
                    </a:cubicBezTo>
                    <a:cubicBezTo>
                      <a:pt x="165" y="821"/>
                      <a:pt x="228" y="897"/>
                      <a:pt x="291" y="960"/>
                    </a:cubicBezTo>
                    <a:cubicBezTo>
                      <a:pt x="632" y="1351"/>
                      <a:pt x="1024" y="1680"/>
                      <a:pt x="1440" y="1983"/>
                    </a:cubicBezTo>
                    <a:cubicBezTo>
                      <a:pt x="2198" y="2551"/>
                      <a:pt x="2993" y="3081"/>
                      <a:pt x="3814" y="3548"/>
                    </a:cubicBezTo>
                    <a:cubicBezTo>
                      <a:pt x="4054" y="3687"/>
                      <a:pt x="4307" y="3839"/>
                      <a:pt x="4572" y="3927"/>
                    </a:cubicBezTo>
                    <a:cubicBezTo>
                      <a:pt x="4648" y="3952"/>
                      <a:pt x="4723" y="3978"/>
                      <a:pt x="4799" y="4003"/>
                    </a:cubicBezTo>
                    <a:cubicBezTo>
                      <a:pt x="4882" y="4034"/>
                      <a:pt x="4965" y="4057"/>
                      <a:pt x="5055" y="4057"/>
                    </a:cubicBezTo>
                    <a:cubicBezTo>
                      <a:pt x="5075" y="4057"/>
                      <a:pt x="5095" y="4056"/>
                      <a:pt x="5115" y="4053"/>
                    </a:cubicBezTo>
                    <a:cubicBezTo>
                      <a:pt x="5392" y="4041"/>
                      <a:pt x="5519" y="3801"/>
                      <a:pt x="5392" y="3561"/>
                    </a:cubicBezTo>
                    <a:cubicBezTo>
                      <a:pt x="5367" y="3523"/>
                      <a:pt x="5342" y="3498"/>
                      <a:pt x="5317" y="3460"/>
                    </a:cubicBezTo>
                    <a:cubicBezTo>
                      <a:pt x="5266" y="3409"/>
                      <a:pt x="5216" y="3359"/>
                      <a:pt x="5165" y="3296"/>
                    </a:cubicBezTo>
                    <a:cubicBezTo>
                      <a:pt x="5001" y="3119"/>
                      <a:pt x="4799" y="2955"/>
                      <a:pt x="4622" y="2803"/>
                    </a:cubicBezTo>
                    <a:cubicBezTo>
                      <a:pt x="4105" y="2349"/>
                      <a:pt x="3587" y="1894"/>
                      <a:pt x="3031" y="1490"/>
                    </a:cubicBezTo>
                    <a:cubicBezTo>
                      <a:pt x="2488" y="1086"/>
                      <a:pt x="1945" y="695"/>
                      <a:pt x="1364" y="354"/>
                    </a:cubicBezTo>
                    <a:cubicBezTo>
                      <a:pt x="1162" y="240"/>
                      <a:pt x="948" y="126"/>
                      <a:pt x="720" y="51"/>
                    </a:cubicBezTo>
                    <a:cubicBezTo>
                      <a:pt x="632" y="25"/>
                      <a:pt x="544" y="0"/>
                      <a:pt x="4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8"/>
              <p:cNvSpPr/>
              <p:nvPr/>
            </p:nvSpPr>
            <p:spPr>
              <a:xfrm>
                <a:off x="6896350" y="2317825"/>
                <a:ext cx="148075" cy="40225"/>
              </a:xfrm>
              <a:custGeom>
                <a:rect b="b" l="l" r="r" t="t"/>
                <a:pathLst>
                  <a:path extrusionOk="0" h="1609" w="5923">
                    <a:moveTo>
                      <a:pt x="3928" y="1"/>
                    </a:moveTo>
                    <a:cubicBezTo>
                      <a:pt x="3107" y="26"/>
                      <a:pt x="2273" y="89"/>
                      <a:pt x="1465" y="253"/>
                    </a:cubicBezTo>
                    <a:cubicBezTo>
                      <a:pt x="1213" y="304"/>
                      <a:pt x="973" y="367"/>
                      <a:pt x="746" y="455"/>
                    </a:cubicBezTo>
                    <a:cubicBezTo>
                      <a:pt x="581" y="506"/>
                      <a:pt x="443" y="582"/>
                      <a:pt x="316" y="683"/>
                    </a:cubicBezTo>
                    <a:cubicBezTo>
                      <a:pt x="1" y="935"/>
                      <a:pt x="39" y="1352"/>
                      <a:pt x="392" y="1541"/>
                    </a:cubicBezTo>
                    <a:cubicBezTo>
                      <a:pt x="468" y="1579"/>
                      <a:pt x="556" y="1604"/>
                      <a:pt x="632" y="1604"/>
                    </a:cubicBezTo>
                    <a:lnTo>
                      <a:pt x="834" y="1604"/>
                    </a:lnTo>
                    <a:cubicBezTo>
                      <a:pt x="992" y="1598"/>
                      <a:pt x="1150" y="1595"/>
                      <a:pt x="1308" y="1595"/>
                    </a:cubicBezTo>
                    <a:cubicBezTo>
                      <a:pt x="1465" y="1595"/>
                      <a:pt x="1623" y="1598"/>
                      <a:pt x="1781" y="1604"/>
                    </a:cubicBezTo>
                    <a:cubicBezTo>
                      <a:pt x="1889" y="1607"/>
                      <a:pt x="1997" y="1609"/>
                      <a:pt x="2104" y="1609"/>
                    </a:cubicBezTo>
                    <a:cubicBezTo>
                      <a:pt x="2476" y="1609"/>
                      <a:pt x="2846" y="1590"/>
                      <a:pt x="3208" y="1541"/>
                    </a:cubicBezTo>
                    <a:cubicBezTo>
                      <a:pt x="3675" y="1478"/>
                      <a:pt x="4142" y="1377"/>
                      <a:pt x="4597" y="1276"/>
                    </a:cubicBezTo>
                    <a:cubicBezTo>
                      <a:pt x="4849" y="1213"/>
                      <a:pt x="5102" y="1137"/>
                      <a:pt x="5342" y="1049"/>
                    </a:cubicBezTo>
                    <a:cubicBezTo>
                      <a:pt x="5430" y="1011"/>
                      <a:pt x="5519" y="973"/>
                      <a:pt x="5594" y="935"/>
                    </a:cubicBezTo>
                    <a:cubicBezTo>
                      <a:pt x="5695" y="897"/>
                      <a:pt x="5771" y="834"/>
                      <a:pt x="5834" y="746"/>
                    </a:cubicBezTo>
                    <a:cubicBezTo>
                      <a:pt x="5923" y="619"/>
                      <a:pt x="5923" y="493"/>
                      <a:pt x="5847" y="367"/>
                    </a:cubicBezTo>
                    <a:cubicBezTo>
                      <a:pt x="5796" y="291"/>
                      <a:pt x="5733" y="228"/>
                      <a:pt x="5645" y="190"/>
                    </a:cubicBezTo>
                    <a:cubicBezTo>
                      <a:pt x="5544" y="114"/>
                      <a:pt x="5418" y="89"/>
                      <a:pt x="5279" y="64"/>
                    </a:cubicBezTo>
                    <a:cubicBezTo>
                      <a:pt x="5102" y="26"/>
                      <a:pt x="4913" y="13"/>
                      <a:pt x="47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 name="Google Shape;113;p8"/>
            <p:cNvGrpSpPr/>
            <p:nvPr/>
          </p:nvGrpSpPr>
          <p:grpSpPr>
            <a:xfrm>
              <a:off x="-624194" y="3465768"/>
              <a:ext cx="1881487" cy="2710245"/>
              <a:chOff x="2496450" y="2620725"/>
              <a:chExt cx="1457500" cy="2099500"/>
            </a:xfrm>
          </p:grpSpPr>
          <p:sp>
            <p:nvSpPr>
              <p:cNvPr id="114" name="Google Shape;114;p8"/>
              <p:cNvSpPr/>
              <p:nvPr/>
            </p:nvSpPr>
            <p:spPr>
              <a:xfrm>
                <a:off x="2726275" y="2620725"/>
                <a:ext cx="715350" cy="756850"/>
              </a:xfrm>
              <a:custGeom>
                <a:rect b="b" l="l" r="r" t="t"/>
                <a:pathLst>
                  <a:path extrusionOk="0" h="30274" w="28614">
                    <a:moveTo>
                      <a:pt x="18999" y="0"/>
                    </a:moveTo>
                    <a:cubicBezTo>
                      <a:pt x="18942" y="0"/>
                      <a:pt x="18884" y="2"/>
                      <a:pt x="18827" y="7"/>
                    </a:cubicBezTo>
                    <a:cubicBezTo>
                      <a:pt x="17931" y="82"/>
                      <a:pt x="17110" y="373"/>
                      <a:pt x="16365" y="865"/>
                    </a:cubicBezTo>
                    <a:cubicBezTo>
                      <a:pt x="15405" y="1497"/>
                      <a:pt x="14648" y="2330"/>
                      <a:pt x="14067" y="3327"/>
                    </a:cubicBezTo>
                    <a:cubicBezTo>
                      <a:pt x="13966" y="3517"/>
                      <a:pt x="13877" y="3706"/>
                      <a:pt x="13776" y="3883"/>
                    </a:cubicBezTo>
                    <a:cubicBezTo>
                      <a:pt x="13734" y="3962"/>
                      <a:pt x="13699" y="4000"/>
                      <a:pt x="13656" y="4000"/>
                    </a:cubicBezTo>
                    <a:cubicBezTo>
                      <a:pt x="13623" y="4000"/>
                      <a:pt x="13586" y="3977"/>
                      <a:pt x="13537" y="3934"/>
                    </a:cubicBezTo>
                    <a:cubicBezTo>
                      <a:pt x="13448" y="3858"/>
                      <a:pt x="13372" y="3769"/>
                      <a:pt x="13284" y="3681"/>
                    </a:cubicBezTo>
                    <a:cubicBezTo>
                      <a:pt x="13082" y="3454"/>
                      <a:pt x="12880" y="3226"/>
                      <a:pt x="12627" y="3037"/>
                    </a:cubicBezTo>
                    <a:cubicBezTo>
                      <a:pt x="11765" y="2413"/>
                      <a:pt x="10810" y="2064"/>
                      <a:pt x="9755" y="2064"/>
                    </a:cubicBezTo>
                    <a:cubicBezTo>
                      <a:pt x="9636" y="2064"/>
                      <a:pt x="9516" y="2068"/>
                      <a:pt x="9395" y="2077"/>
                    </a:cubicBezTo>
                    <a:cubicBezTo>
                      <a:pt x="8675" y="2128"/>
                      <a:pt x="8006" y="2330"/>
                      <a:pt x="7362" y="2646"/>
                    </a:cubicBezTo>
                    <a:cubicBezTo>
                      <a:pt x="6945" y="2848"/>
                      <a:pt x="6554" y="3113"/>
                      <a:pt x="6238" y="3454"/>
                    </a:cubicBezTo>
                    <a:cubicBezTo>
                      <a:pt x="5506" y="4211"/>
                      <a:pt x="4988" y="5108"/>
                      <a:pt x="4710" y="6118"/>
                    </a:cubicBezTo>
                    <a:cubicBezTo>
                      <a:pt x="4597" y="6522"/>
                      <a:pt x="4546" y="6926"/>
                      <a:pt x="4571" y="7343"/>
                    </a:cubicBezTo>
                    <a:cubicBezTo>
                      <a:pt x="4609" y="7797"/>
                      <a:pt x="4698" y="8227"/>
                      <a:pt x="4862" y="8643"/>
                    </a:cubicBezTo>
                    <a:cubicBezTo>
                      <a:pt x="5241" y="9628"/>
                      <a:pt x="5834" y="10474"/>
                      <a:pt x="6617" y="11169"/>
                    </a:cubicBezTo>
                    <a:cubicBezTo>
                      <a:pt x="6690" y="11230"/>
                      <a:pt x="6764" y="11291"/>
                      <a:pt x="6871" y="11386"/>
                    </a:cubicBezTo>
                    <a:lnTo>
                      <a:pt x="6871" y="11386"/>
                    </a:lnTo>
                    <a:cubicBezTo>
                      <a:pt x="6739" y="11423"/>
                      <a:pt x="6665" y="11447"/>
                      <a:pt x="6579" y="11459"/>
                    </a:cubicBezTo>
                    <a:cubicBezTo>
                      <a:pt x="5998" y="11535"/>
                      <a:pt x="5430" y="11649"/>
                      <a:pt x="4874" y="11800"/>
                    </a:cubicBezTo>
                    <a:cubicBezTo>
                      <a:pt x="4104" y="11990"/>
                      <a:pt x="3372" y="12242"/>
                      <a:pt x="2677" y="12621"/>
                    </a:cubicBezTo>
                    <a:cubicBezTo>
                      <a:pt x="2071" y="12949"/>
                      <a:pt x="1503" y="13341"/>
                      <a:pt x="1074" y="13896"/>
                    </a:cubicBezTo>
                    <a:cubicBezTo>
                      <a:pt x="266" y="14932"/>
                      <a:pt x="0" y="16131"/>
                      <a:pt x="139" y="17419"/>
                    </a:cubicBezTo>
                    <a:cubicBezTo>
                      <a:pt x="215" y="18076"/>
                      <a:pt x="430" y="18695"/>
                      <a:pt x="745" y="19275"/>
                    </a:cubicBezTo>
                    <a:cubicBezTo>
                      <a:pt x="1276" y="20222"/>
                      <a:pt x="2008" y="20967"/>
                      <a:pt x="2980" y="21472"/>
                    </a:cubicBezTo>
                    <a:cubicBezTo>
                      <a:pt x="4041" y="22003"/>
                      <a:pt x="5177" y="22217"/>
                      <a:pt x="6352" y="22230"/>
                    </a:cubicBezTo>
                    <a:cubicBezTo>
                      <a:pt x="6381" y="22231"/>
                      <a:pt x="6410" y="22231"/>
                      <a:pt x="6439" y="22231"/>
                    </a:cubicBezTo>
                    <a:cubicBezTo>
                      <a:pt x="6988" y="22231"/>
                      <a:pt x="7515" y="22118"/>
                      <a:pt x="8019" y="21902"/>
                    </a:cubicBezTo>
                    <a:cubicBezTo>
                      <a:pt x="8069" y="21877"/>
                      <a:pt x="8107" y="21851"/>
                      <a:pt x="8157" y="21839"/>
                    </a:cubicBezTo>
                    <a:cubicBezTo>
                      <a:pt x="8178" y="21830"/>
                      <a:pt x="8197" y="21826"/>
                      <a:pt x="8214" y="21826"/>
                    </a:cubicBezTo>
                    <a:cubicBezTo>
                      <a:pt x="8271" y="21826"/>
                      <a:pt x="8309" y="21872"/>
                      <a:pt x="8309" y="21940"/>
                    </a:cubicBezTo>
                    <a:cubicBezTo>
                      <a:pt x="8309" y="22015"/>
                      <a:pt x="8309" y="22091"/>
                      <a:pt x="8296" y="22167"/>
                    </a:cubicBezTo>
                    <a:cubicBezTo>
                      <a:pt x="8271" y="22419"/>
                      <a:pt x="8233" y="22659"/>
                      <a:pt x="8208" y="22925"/>
                    </a:cubicBezTo>
                    <a:cubicBezTo>
                      <a:pt x="8170" y="23278"/>
                      <a:pt x="8120" y="23632"/>
                      <a:pt x="8120" y="23998"/>
                    </a:cubicBezTo>
                    <a:cubicBezTo>
                      <a:pt x="8107" y="24440"/>
                      <a:pt x="8120" y="24882"/>
                      <a:pt x="8183" y="25324"/>
                    </a:cubicBezTo>
                    <a:cubicBezTo>
                      <a:pt x="8258" y="25892"/>
                      <a:pt x="8397" y="26447"/>
                      <a:pt x="8650" y="26965"/>
                    </a:cubicBezTo>
                    <a:cubicBezTo>
                      <a:pt x="9294" y="28278"/>
                      <a:pt x="10279" y="29238"/>
                      <a:pt x="11617" y="29832"/>
                    </a:cubicBezTo>
                    <a:cubicBezTo>
                      <a:pt x="12279" y="30128"/>
                      <a:pt x="12953" y="30273"/>
                      <a:pt x="13647" y="30273"/>
                    </a:cubicBezTo>
                    <a:cubicBezTo>
                      <a:pt x="13959" y="30273"/>
                      <a:pt x="14276" y="30244"/>
                      <a:pt x="14597" y="30185"/>
                    </a:cubicBezTo>
                    <a:cubicBezTo>
                      <a:pt x="15481" y="30021"/>
                      <a:pt x="16289" y="29667"/>
                      <a:pt x="17022" y="29137"/>
                    </a:cubicBezTo>
                    <a:cubicBezTo>
                      <a:pt x="17729" y="28619"/>
                      <a:pt x="18246" y="27950"/>
                      <a:pt x="18575" y="27129"/>
                    </a:cubicBezTo>
                    <a:cubicBezTo>
                      <a:pt x="18701" y="26814"/>
                      <a:pt x="18789" y="26498"/>
                      <a:pt x="18878" y="26170"/>
                    </a:cubicBezTo>
                    <a:cubicBezTo>
                      <a:pt x="18903" y="26081"/>
                      <a:pt x="18941" y="25980"/>
                      <a:pt x="18966" y="25892"/>
                    </a:cubicBezTo>
                    <a:cubicBezTo>
                      <a:pt x="18996" y="25822"/>
                      <a:pt x="19050" y="25783"/>
                      <a:pt x="19122" y="25783"/>
                    </a:cubicBezTo>
                    <a:cubicBezTo>
                      <a:pt x="19141" y="25783"/>
                      <a:pt x="19160" y="25786"/>
                      <a:pt x="19181" y="25791"/>
                    </a:cubicBezTo>
                    <a:cubicBezTo>
                      <a:pt x="19244" y="25803"/>
                      <a:pt x="19320" y="25829"/>
                      <a:pt x="19383" y="25854"/>
                    </a:cubicBezTo>
                    <a:cubicBezTo>
                      <a:pt x="19724" y="25968"/>
                      <a:pt x="20065" y="26094"/>
                      <a:pt x="20406" y="26208"/>
                    </a:cubicBezTo>
                    <a:cubicBezTo>
                      <a:pt x="20936" y="26397"/>
                      <a:pt x="21479" y="26548"/>
                      <a:pt x="22022" y="26650"/>
                    </a:cubicBezTo>
                    <a:cubicBezTo>
                      <a:pt x="22417" y="26722"/>
                      <a:pt x="22808" y="26754"/>
                      <a:pt x="23199" y="26754"/>
                    </a:cubicBezTo>
                    <a:cubicBezTo>
                      <a:pt x="23421" y="26754"/>
                      <a:pt x="23642" y="26743"/>
                      <a:pt x="23865" y="26725"/>
                    </a:cubicBezTo>
                    <a:cubicBezTo>
                      <a:pt x="24371" y="26687"/>
                      <a:pt x="24863" y="26548"/>
                      <a:pt x="25330" y="26359"/>
                    </a:cubicBezTo>
                    <a:cubicBezTo>
                      <a:pt x="26126" y="26043"/>
                      <a:pt x="26845" y="25589"/>
                      <a:pt x="27414" y="24945"/>
                    </a:cubicBezTo>
                    <a:cubicBezTo>
                      <a:pt x="28121" y="24149"/>
                      <a:pt x="28487" y="23202"/>
                      <a:pt x="28500" y="22142"/>
                    </a:cubicBezTo>
                    <a:cubicBezTo>
                      <a:pt x="28512" y="21472"/>
                      <a:pt x="28373" y="20841"/>
                      <a:pt x="28133" y="20222"/>
                    </a:cubicBezTo>
                    <a:cubicBezTo>
                      <a:pt x="27742" y="19149"/>
                      <a:pt x="27136" y="18227"/>
                      <a:pt x="26340" y="17407"/>
                    </a:cubicBezTo>
                    <a:cubicBezTo>
                      <a:pt x="25898" y="16965"/>
                      <a:pt x="25406" y="16573"/>
                      <a:pt x="24914" y="16194"/>
                    </a:cubicBezTo>
                    <a:cubicBezTo>
                      <a:pt x="24446" y="15828"/>
                      <a:pt x="24472" y="15853"/>
                      <a:pt x="24977" y="15576"/>
                    </a:cubicBezTo>
                    <a:cubicBezTo>
                      <a:pt x="25570" y="15247"/>
                      <a:pt x="26151" y="14919"/>
                      <a:pt x="26719" y="14528"/>
                    </a:cubicBezTo>
                    <a:cubicBezTo>
                      <a:pt x="27136" y="14237"/>
                      <a:pt x="27515" y="13909"/>
                      <a:pt x="27818" y="13492"/>
                    </a:cubicBezTo>
                    <a:cubicBezTo>
                      <a:pt x="28424" y="12684"/>
                      <a:pt x="28613" y="11775"/>
                      <a:pt x="28487" y="10790"/>
                    </a:cubicBezTo>
                    <a:cubicBezTo>
                      <a:pt x="28348" y="9666"/>
                      <a:pt x="27792" y="8795"/>
                      <a:pt x="26858" y="8151"/>
                    </a:cubicBezTo>
                    <a:cubicBezTo>
                      <a:pt x="26037" y="7599"/>
                      <a:pt x="25132" y="7393"/>
                      <a:pt x="24167" y="7393"/>
                    </a:cubicBezTo>
                    <a:cubicBezTo>
                      <a:pt x="24138" y="7393"/>
                      <a:pt x="24109" y="7393"/>
                      <a:pt x="24080" y="7393"/>
                    </a:cubicBezTo>
                    <a:cubicBezTo>
                      <a:pt x="23411" y="7393"/>
                      <a:pt x="22742" y="7494"/>
                      <a:pt x="22072" y="7646"/>
                    </a:cubicBezTo>
                    <a:cubicBezTo>
                      <a:pt x="21782" y="7709"/>
                      <a:pt x="21479" y="7797"/>
                      <a:pt x="21189" y="7861"/>
                    </a:cubicBezTo>
                    <a:cubicBezTo>
                      <a:pt x="21151" y="7876"/>
                      <a:pt x="21113" y="7895"/>
                      <a:pt x="21078" y="7895"/>
                    </a:cubicBezTo>
                    <a:cubicBezTo>
                      <a:pt x="21055" y="7895"/>
                      <a:pt x="21032" y="7886"/>
                      <a:pt x="21012" y="7861"/>
                    </a:cubicBezTo>
                    <a:cubicBezTo>
                      <a:pt x="20961" y="7810"/>
                      <a:pt x="21012" y="7747"/>
                      <a:pt x="21037" y="7684"/>
                    </a:cubicBezTo>
                    <a:cubicBezTo>
                      <a:pt x="21050" y="7646"/>
                      <a:pt x="21062" y="7608"/>
                      <a:pt x="21088" y="7570"/>
                    </a:cubicBezTo>
                    <a:cubicBezTo>
                      <a:pt x="21239" y="7191"/>
                      <a:pt x="21391" y="6825"/>
                      <a:pt x="21529" y="6446"/>
                    </a:cubicBezTo>
                    <a:cubicBezTo>
                      <a:pt x="21833" y="5651"/>
                      <a:pt x="22072" y="4843"/>
                      <a:pt x="22123" y="3997"/>
                    </a:cubicBezTo>
                    <a:cubicBezTo>
                      <a:pt x="22173" y="3378"/>
                      <a:pt x="22123" y="2785"/>
                      <a:pt x="21946" y="2204"/>
                    </a:cubicBezTo>
                    <a:cubicBezTo>
                      <a:pt x="21630" y="1105"/>
                      <a:pt x="20885" y="423"/>
                      <a:pt x="19800" y="120"/>
                    </a:cubicBezTo>
                    <a:cubicBezTo>
                      <a:pt x="19539" y="47"/>
                      <a:pt x="19270" y="0"/>
                      <a:pt x="189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8"/>
              <p:cNvSpPr/>
              <p:nvPr/>
            </p:nvSpPr>
            <p:spPr>
              <a:xfrm>
                <a:off x="3339625" y="3330100"/>
                <a:ext cx="614325" cy="574300"/>
              </a:xfrm>
              <a:custGeom>
                <a:rect b="b" l="l" r="r" t="t"/>
                <a:pathLst>
                  <a:path extrusionOk="0" h="22972" w="24573">
                    <a:moveTo>
                      <a:pt x="10998" y="1"/>
                    </a:moveTo>
                    <a:cubicBezTo>
                      <a:pt x="10828" y="1"/>
                      <a:pt x="10655" y="11"/>
                      <a:pt x="10481" y="30"/>
                    </a:cubicBezTo>
                    <a:cubicBezTo>
                      <a:pt x="9951" y="93"/>
                      <a:pt x="9446" y="257"/>
                      <a:pt x="8979" y="522"/>
                    </a:cubicBezTo>
                    <a:cubicBezTo>
                      <a:pt x="8208" y="951"/>
                      <a:pt x="7602" y="1532"/>
                      <a:pt x="7211" y="2328"/>
                    </a:cubicBezTo>
                    <a:cubicBezTo>
                      <a:pt x="6769" y="3186"/>
                      <a:pt x="6592" y="4096"/>
                      <a:pt x="6592" y="5043"/>
                    </a:cubicBezTo>
                    <a:cubicBezTo>
                      <a:pt x="6579" y="5522"/>
                      <a:pt x="6680" y="5964"/>
                      <a:pt x="6857" y="6394"/>
                    </a:cubicBezTo>
                    <a:cubicBezTo>
                      <a:pt x="6882" y="6432"/>
                      <a:pt x="6895" y="6469"/>
                      <a:pt x="6908" y="6507"/>
                    </a:cubicBezTo>
                    <a:cubicBezTo>
                      <a:pt x="6933" y="6583"/>
                      <a:pt x="6895" y="6634"/>
                      <a:pt x="6819" y="6634"/>
                    </a:cubicBezTo>
                    <a:cubicBezTo>
                      <a:pt x="6769" y="6634"/>
                      <a:pt x="6706" y="6634"/>
                      <a:pt x="6643" y="6621"/>
                    </a:cubicBezTo>
                    <a:cubicBezTo>
                      <a:pt x="6441" y="6596"/>
                      <a:pt x="6238" y="6570"/>
                      <a:pt x="6036" y="6545"/>
                    </a:cubicBezTo>
                    <a:cubicBezTo>
                      <a:pt x="5746" y="6520"/>
                      <a:pt x="5456" y="6482"/>
                      <a:pt x="5165" y="6482"/>
                    </a:cubicBezTo>
                    <a:cubicBezTo>
                      <a:pt x="5082" y="6479"/>
                      <a:pt x="4998" y="6477"/>
                      <a:pt x="4913" y="6477"/>
                    </a:cubicBezTo>
                    <a:cubicBezTo>
                      <a:pt x="4639" y="6477"/>
                      <a:pt x="4362" y="6494"/>
                      <a:pt x="4092" y="6533"/>
                    </a:cubicBezTo>
                    <a:cubicBezTo>
                      <a:pt x="3625" y="6596"/>
                      <a:pt x="3183" y="6697"/>
                      <a:pt x="2766" y="6911"/>
                    </a:cubicBezTo>
                    <a:cubicBezTo>
                      <a:pt x="1705" y="7429"/>
                      <a:pt x="922" y="8225"/>
                      <a:pt x="443" y="9310"/>
                    </a:cubicBezTo>
                    <a:cubicBezTo>
                      <a:pt x="102" y="10081"/>
                      <a:pt x="1" y="10876"/>
                      <a:pt x="152" y="11710"/>
                    </a:cubicBezTo>
                    <a:cubicBezTo>
                      <a:pt x="291" y="12429"/>
                      <a:pt x="582" y="13086"/>
                      <a:pt x="1011" y="13667"/>
                    </a:cubicBezTo>
                    <a:cubicBezTo>
                      <a:pt x="1428" y="14248"/>
                      <a:pt x="1971" y="14664"/>
                      <a:pt x="2627" y="14929"/>
                    </a:cubicBezTo>
                    <a:cubicBezTo>
                      <a:pt x="2880" y="15031"/>
                      <a:pt x="3145" y="15094"/>
                      <a:pt x="3410" y="15169"/>
                    </a:cubicBezTo>
                    <a:cubicBezTo>
                      <a:pt x="3486" y="15195"/>
                      <a:pt x="3549" y="15220"/>
                      <a:pt x="3625" y="15245"/>
                    </a:cubicBezTo>
                    <a:cubicBezTo>
                      <a:pt x="3700" y="15283"/>
                      <a:pt x="3726" y="15334"/>
                      <a:pt x="3713" y="15409"/>
                    </a:cubicBezTo>
                    <a:cubicBezTo>
                      <a:pt x="3700" y="15472"/>
                      <a:pt x="3675" y="15523"/>
                      <a:pt x="3663" y="15586"/>
                    </a:cubicBezTo>
                    <a:cubicBezTo>
                      <a:pt x="3562" y="15864"/>
                      <a:pt x="3473" y="16129"/>
                      <a:pt x="3372" y="16407"/>
                    </a:cubicBezTo>
                    <a:cubicBezTo>
                      <a:pt x="3221" y="16836"/>
                      <a:pt x="3107" y="17278"/>
                      <a:pt x="3019" y="17720"/>
                    </a:cubicBezTo>
                    <a:cubicBezTo>
                      <a:pt x="2918" y="18212"/>
                      <a:pt x="2918" y="18705"/>
                      <a:pt x="2955" y="19197"/>
                    </a:cubicBezTo>
                    <a:cubicBezTo>
                      <a:pt x="2981" y="19614"/>
                      <a:pt x="3107" y="20006"/>
                      <a:pt x="3258" y="20397"/>
                    </a:cubicBezTo>
                    <a:cubicBezTo>
                      <a:pt x="3511" y="21041"/>
                      <a:pt x="3865" y="21609"/>
                      <a:pt x="4395" y="22076"/>
                    </a:cubicBezTo>
                    <a:cubicBezTo>
                      <a:pt x="5039" y="22645"/>
                      <a:pt x="5797" y="22948"/>
                      <a:pt x="6668" y="22960"/>
                    </a:cubicBezTo>
                    <a:cubicBezTo>
                      <a:pt x="7198" y="22960"/>
                      <a:pt x="7716" y="22847"/>
                      <a:pt x="8221" y="22657"/>
                    </a:cubicBezTo>
                    <a:cubicBezTo>
                      <a:pt x="9080" y="22342"/>
                      <a:pt x="9825" y="21849"/>
                      <a:pt x="10481" y="21205"/>
                    </a:cubicBezTo>
                    <a:cubicBezTo>
                      <a:pt x="10847" y="20852"/>
                      <a:pt x="11163" y="20460"/>
                      <a:pt x="11466" y="20056"/>
                    </a:cubicBezTo>
                    <a:cubicBezTo>
                      <a:pt x="11612" y="19874"/>
                      <a:pt x="11681" y="19783"/>
                      <a:pt x="11740" y="19783"/>
                    </a:cubicBezTo>
                    <a:cubicBezTo>
                      <a:pt x="11803" y="19783"/>
                      <a:pt x="11853" y="19890"/>
                      <a:pt x="11971" y="20107"/>
                    </a:cubicBezTo>
                    <a:cubicBezTo>
                      <a:pt x="12236" y="20586"/>
                      <a:pt x="12501" y="21054"/>
                      <a:pt x="12817" y="21508"/>
                    </a:cubicBezTo>
                    <a:cubicBezTo>
                      <a:pt x="13044" y="21849"/>
                      <a:pt x="13310" y="22165"/>
                      <a:pt x="13651" y="22405"/>
                    </a:cubicBezTo>
                    <a:cubicBezTo>
                      <a:pt x="14180" y="22799"/>
                      <a:pt x="14777" y="22972"/>
                      <a:pt x="15414" y="22972"/>
                    </a:cubicBezTo>
                    <a:cubicBezTo>
                      <a:pt x="15553" y="22972"/>
                      <a:pt x="15693" y="22963"/>
                      <a:pt x="15835" y="22948"/>
                    </a:cubicBezTo>
                    <a:cubicBezTo>
                      <a:pt x="16744" y="22834"/>
                      <a:pt x="17451" y="22379"/>
                      <a:pt x="17969" y="21622"/>
                    </a:cubicBezTo>
                    <a:cubicBezTo>
                      <a:pt x="18424" y="20940"/>
                      <a:pt x="18588" y="20182"/>
                      <a:pt x="18588" y="19387"/>
                    </a:cubicBezTo>
                    <a:cubicBezTo>
                      <a:pt x="18575" y="18831"/>
                      <a:pt x="18499" y="18288"/>
                      <a:pt x="18386" y="17758"/>
                    </a:cubicBezTo>
                    <a:cubicBezTo>
                      <a:pt x="18323" y="17518"/>
                      <a:pt x="18259" y="17278"/>
                      <a:pt x="18196" y="17038"/>
                    </a:cubicBezTo>
                    <a:cubicBezTo>
                      <a:pt x="18196" y="16988"/>
                      <a:pt x="18158" y="16937"/>
                      <a:pt x="18209" y="16899"/>
                    </a:cubicBezTo>
                    <a:cubicBezTo>
                      <a:pt x="18221" y="16887"/>
                      <a:pt x="18234" y="16883"/>
                      <a:pt x="18248" y="16883"/>
                    </a:cubicBezTo>
                    <a:cubicBezTo>
                      <a:pt x="18279" y="16883"/>
                      <a:pt x="18313" y="16903"/>
                      <a:pt x="18348" y="16912"/>
                    </a:cubicBezTo>
                    <a:cubicBezTo>
                      <a:pt x="18386" y="16925"/>
                      <a:pt x="18411" y="16937"/>
                      <a:pt x="18449" y="16962"/>
                    </a:cubicBezTo>
                    <a:cubicBezTo>
                      <a:pt x="18739" y="17076"/>
                      <a:pt x="19042" y="17202"/>
                      <a:pt x="19345" y="17316"/>
                    </a:cubicBezTo>
                    <a:cubicBezTo>
                      <a:pt x="19989" y="17556"/>
                      <a:pt x="20646" y="17758"/>
                      <a:pt x="21340" y="17796"/>
                    </a:cubicBezTo>
                    <a:cubicBezTo>
                      <a:pt x="21459" y="17805"/>
                      <a:pt x="21576" y="17810"/>
                      <a:pt x="21693" y="17810"/>
                    </a:cubicBezTo>
                    <a:cubicBezTo>
                      <a:pt x="22063" y="17810"/>
                      <a:pt x="22425" y="17762"/>
                      <a:pt x="22780" y="17657"/>
                    </a:cubicBezTo>
                    <a:cubicBezTo>
                      <a:pt x="23676" y="17392"/>
                      <a:pt x="24219" y="16798"/>
                      <a:pt x="24459" y="15914"/>
                    </a:cubicBezTo>
                    <a:cubicBezTo>
                      <a:pt x="24535" y="15662"/>
                      <a:pt x="24573" y="15397"/>
                      <a:pt x="24560" y="15132"/>
                    </a:cubicBezTo>
                    <a:cubicBezTo>
                      <a:pt x="24497" y="14412"/>
                      <a:pt x="24257" y="13743"/>
                      <a:pt x="23853" y="13136"/>
                    </a:cubicBezTo>
                    <a:cubicBezTo>
                      <a:pt x="23348" y="12366"/>
                      <a:pt x="22679" y="11760"/>
                      <a:pt x="21871" y="11293"/>
                    </a:cubicBezTo>
                    <a:cubicBezTo>
                      <a:pt x="21719" y="11205"/>
                      <a:pt x="21568" y="11129"/>
                      <a:pt x="21416" y="11040"/>
                    </a:cubicBezTo>
                    <a:cubicBezTo>
                      <a:pt x="21303" y="10990"/>
                      <a:pt x="21303" y="10952"/>
                      <a:pt x="21378" y="10851"/>
                    </a:cubicBezTo>
                    <a:cubicBezTo>
                      <a:pt x="21441" y="10775"/>
                      <a:pt x="21517" y="10712"/>
                      <a:pt x="21580" y="10649"/>
                    </a:cubicBezTo>
                    <a:cubicBezTo>
                      <a:pt x="21770" y="10485"/>
                      <a:pt x="21959" y="10321"/>
                      <a:pt x="22098" y="10119"/>
                    </a:cubicBezTo>
                    <a:cubicBezTo>
                      <a:pt x="22679" y="9348"/>
                      <a:pt x="22957" y="8477"/>
                      <a:pt x="22881" y="7505"/>
                    </a:cubicBezTo>
                    <a:cubicBezTo>
                      <a:pt x="22843" y="6924"/>
                      <a:pt x="22679" y="6381"/>
                      <a:pt x="22426" y="5863"/>
                    </a:cubicBezTo>
                    <a:cubicBezTo>
                      <a:pt x="22262" y="5522"/>
                      <a:pt x="22048" y="5207"/>
                      <a:pt x="21770" y="4954"/>
                    </a:cubicBezTo>
                    <a:cubicBezTo>
                      <a:pt x="21164" y="4361"/>
                      <a:pt x="20444" y="3944"/>
                      <a:pt x="19611" y="3717"/>
                    </a:cubicBezTo>
                    <a:cubicBezTo>
                      <a:pt x="19359" y="3646"/>
                      <a:pt x="19092" y="3608"/>
                      <a:pt x="18828" y="3608"/>
                    </a:cubicBezTo>
                    <a:cubicBezTo>
                      <a:pt x="18760" y="3608"/>
                      <a:pt x="18693" y="3611"/>
                      <a:pt x="18626" y="3616"/>
                    </a:cubicBezTo>
                    <a:cubicBezTo>
                      <a:pt x="18272" y="3641"/>
                      <a:pt x="17918" y="3717"/>
                      <a:pt x="17578" y="3843"/>
                    </a:cubicBezTo>
                    <a:cubicBezTo>
                      <a:pt x="16782" y="4146"/>
                      <a:pt x="16100" y="4626"/>
                      <a:pt x="15532" y="5270"/>
                    </a:cubicBezTo>
                    <a:cubicBezTo>
                      <a:pt x="15481" y="5320"/>
                      <a:pt x="15431" y="5383"/>
                      <a:pt x="15355" y="5472"/>
                    </a:cubicBezTo>
                    <a:cubicBezTo>
                      <a:pt x="15330" y="5371"/>
                      <a:pt x="15305" y="5295"/>
                      <a:pt x="15292" y="5232"/>
                    </a:cubicBezTo>
                    <a:cubicBezTo>
                      <a:pt x="15229" y="4765"/>
                      <a:pt x="15141" y="4310"/>
                      <a:pt x="15027" y="3856"/>
                    </a:cubicBezTo>
                    <a:cubicBezTo>
                      <a:pt x="14863" y="3237"/>
                      <a:pt x="14661" y="2643"/>
                      <a:pt x="14358" y="2075"/>
                    </a:cubicBezTo>
                    <a:cubicBezTo>
                      <a:pt x="14092" y="1583"/>
                      <a:pt x="13777" y="1141"/>
                      <a:pt x="13322" y="787"/>
                    </a:cubicBezTo>
                    <a:cubicBezTo>
                      <a:pt x="12629" y="241"/>
                      <a:pt x="11840" y="1"/>
                      <a:pt x="109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a:off x="2496450" y="3883250"/>
                <a:ext cx="847950" cy="836975"/>
              </a:xfrm>
              <a:custGeom>
                <a:rect b="b" l="l" r="r" t="t"/>
                <a:pathLst>
                  <a:path extrusionOk="0" h="33479" w="33918">
                    <a:moveTo>
                      <a:pt x="19716" y="1"/>
                    </a:moveTo>
                    <a:cubicBezTo>
                      <a:pt x="19590" y="1"/>
                      <a:pt x="19463" y="9"/>
                      <a:pt x="19333" y="26"/>
                    </a:cubicBezTo>
                    <a:cubicBezTo>
                      <a:pt x="18815" y="102"/>
                      <a:pt x="18335" y="279"/>
                      <a:pt x="17881" y="544"/>
                    </a:cubicBezTo>
                    <a:cubicBezTo>
                      <a:pt x="17010" y="1049"/>
                      <a:pt x="16265" y="1718"/>
                      <a:pt x="15621" y="2488"/>
                    </a:cubicBezTo>
                    <a:cubicBezTo>
                      <a:pt x="14446" y="3890"/>
                      <a:pt x="13689" y="5468"/>
                      <a:pt x="13398" y="7261"/>
                    </a:cubicBezTo>
                    <a:cubicBezTo>
                      <a:pt x="13386" y="7362"/>
                      <a:pt x="13360" y="7476"/>
                      <a:pt x="13322" y="7577"/>
                    </a:cubicBezTo>
                    <a:cubicBezTo>
                      <a:pt x="13305" y="7648"/>
                      <a:pt x="13256" y="7688"/>
                      <a:pt x="13198" y="7688"/>
                    </a:cubicBezTo>
                    <a:cubicBezTo>
                      <a:pt x="13173" y="7688"/>
                      <a:pt x="13147" y="7681"/>
                      <a:pt x="13120" y="7665"/>
                    </a:cubicBezTo>
                    <a:cubicBezTo>
                      <a:pt x="12994" y="7577"/>
                      <a:pt x="12868" y="7489"/>
                      <a:pt x="12742" y="7400"/>
                    </a:cubicBezTo>
                    <a:cubicBezTo>
                      <a:pt x="11959" y="6857"/>
                      <a:pt x="11176" y="6302"/>
                      <a:pt x="10292" y="5910"/>
                    </a:cubicBezTo>
                    <a:cubicBezTo>
                      <a:pt x="9547" y="5569"/>
                      <a:pt x="8751" y="5342"/>
                      <a:pt x="7931" y="5304"/>
                    </a:cubicBezTo>
                    <a:cubicBezTo>
                      <a:pt x="7809" y="5296"/>
                      <a:pt x="7688" y="5292"/>
                      <a:pt x="7568" y="5292"/>
                    </a:cubicBezTo>
                    <a:cubicBezTo>
                      <a:pt x="6566" y="5292"/>
                      <a:pt x="5619" y="5574"/>
                      <a:pt x="4774" y="6138"/>
                    </a:cubicBezTo>
                    <a:cubicBezTo>
                      <a:pt x="3448" y="7021"/>
                      <a:pt x="2552" y="8234"/>
                      <a:pt x="2046" y="9736"/>
                    </a:cubicBezTo>
                    <a:cubicBezTo>
                      <a:pt x="1844" y="10342"/>
                      <a:pt x="1731" y="10974"/>
                      <a:pt x="1769" y="11618"/>
                    </a:cubicBezTo>
                    <a:cubicBezTo>
                      <a:pt x="1844" y="12691"/>
                      <a:pt x="2185" y="13663"/>
                      <a:pt x="2779" y="14560"/>
                    </a:cubicBezTo>
                    <a:cubicBezTo>
                      <a:pt x="3069" y="14989"/>
                      <a:pt x="3385" y="15393"/>
                      <a:pt x="3751" y="15759"/>
                    </a:cubicBezTo>
                    <a:cubicBezTo>
                      <a:pt x="4042" y="16050"/>
                      <a:pt x="4345" y="16328"/>
                      <a:pt x="4635" y="16618"/>
                    </a:cubicBezTo>
                    <a:cubicBezTo>
                      <a:pt x="4900" y="16896"/>
                      <a:pt x="4888" y="16972"/>
                      <a:pt x="4584" y="17237"/>
                    </a:cubicBezTo>
                    <a:cubicBezTo>
                      <a:pt x="4547" y="17262"/>
                      <a:pt x="4509" y="17287"/>
                      <a:pt x="4471" y="17312"/>
                    </a:cubicBezTo>
                    <a:cubicBezTo>
                      <a:pt x="4218" y="17514"/>
                      <a:pt x="3978" y="17717"/>
                      <a:pt x="3726" y="17906"/>
                    </a:cubicBezTo>
                    <a:cubicBezTo>
                      <a:pt x="2993" y="18474"/>
                      <a:pt x="2274" y="19068"/>
                      <a:pt x="1642" y="19749"/>
                    </a:cubicBezTo>
                    <a:cubicBezTo>
                      <a:pt x="1200" y="20242"/>
                      <a:pt x="822" y="20772"/>
                      <a:pt x="582" y="21378"/>
                    </a:cubicBezTo>
                    <a:cubicBezTo>
                      <a:pt x="152" y="22477"/>
                      <a:pt x="1" y="23613"/>
                      <a:pt x="203" y="24775"/>
                    </a:cubicBezTo>
                    <a:cubicBezTo>
                      <a:pt x="380" y="25760"/>
                      <a:pt x="809" y="26619"/>
                      <a:pt x="1567" y="27288"/>
                    </a:cubicBezTo>
                    <a:cubicBezTo>
                      <a:pt x="2034" y="27692"/>
                      <a:pt x="2564" y="27995"/>
                      <a:pt x="3132" y="28210"/>
                    </a:cubicBezTo>
                    <a:cubicBezTo>
                      <a:pt x="4066" y="28569"/>
                      <a:pt x="5019" y="28762"/>
                      <a:pt x="5995" y="28762"/>
                    </a:cubicBezTo>
                    <a:cubicBezTo>
                      <a:pt x="6392" y="28762"/>
                      <a:pt x="6793" y="28730"/>
                      <a:pt x="7198" y="28664"/>
                    </a:cubicBezTo>
                    <a:cubicBezTo>
                      <a:pt x="8499" y="28449"/>
                      <a:pt x="9635" y="27919"/>
                      <a:pt x="10582" y="26997"/>
                    </a:cubicBezTo>
                    <a:cubicBezTo>
                      <a:pt x="10696" y="26884"/>
                      <a:pt x="10810" y="26770"/>
                      <a:pt x="10936" y="26644"/>
                    </a:cubicBezTo>
                    <a:cubicBezTo>
                      <a:pt x="10986" y="26593"/>
                      <a:pt x="11037" y="26543"/>
                      <a:pt x="11087" y="26480"/>
                    </a:cubicBezTo>
                    <a:cubicBezTo>
                      <a:pt x="11214" y="26348"/>
                      <a:pt x="11331" y="26283"/>
                      <a:pt x="11438" y="26283"/>
                    </a:cubicBezTo>
                    <a:cubicBezTo>
                      <a:pt x="11577" y="26283"/>
                      <a:pt x="11700" y="26392"/>
                      <a:pt x="11807" y="26606"/>
                    </a:cubicBezTo>
                    <a:cubicBezTo>
                      <a:pt x="12009" y="26997"/>
                      <a:pt x="12199" y="27389"/>
                      <a:pt x="12401" y="27780"/>
                    </a:cubicBezTo>
                    <a:cubicBezTo>
                      <a:pt x="12704" y="28323"/>
                      <a:pt x="12994" y="28879"/>
                      <a:pt x="13310" y="29409"/>
                    </a:cubicBezTo>
                    <a:cubicBezTo>
                      <a:pt x="13853" y="30318"/>
                      <a:pt x="14509" y="31126"/>
                      <a:pt x="15292" y="31833"/>
                    </a:cubicBezTo>
                    <a:cubicBezTo>
                      <a:pt x="15936" y="32402"/>
                      <a:pt x="16643" y="32869"/>
                      <a:pt x="17451" y="33159"/>
                    </a:cubicBezTo>
                    <a:cubicBezTo>
                      <a:pt x="18055" y="33370"/>
                      <a:pt x="18652" y="33478"/>
                      <a:pt x="19241" y="33478"/>
                    </a:cubicBezTo>
                    <a:cubicBezTo>
                      <a:pt x="19995" y="33478"/>
                      <a:pt x="20737" y="33301"/>
                      <a:pt x="21467" y="32932"/>
                    </a:cubicBezTo>
                    <a:cubicBezTo>
                      <a:pt x="22439" y="32452"/>
                      <a:pt x="23159" y="31707"/>
                      <a:pt x="23740" y="30811"/>
                    </a:cubicBezTo>
                    <a:cubicBezTo>
                      <a:pt x="24245" y="30028"/>
                      <a:pt x="24586" y="29169"/>
                      <a:pt x="24838" y="28273"/>
                    </a:cubicBezTo>
                    <a:cubicBezTo>
                      <a:pt x="25040" y="27528"/>
                      <a:pt x="25154" y="26757"/>
                      <a:pt x="25230" y="25987"/>
                    </a:cubicBezTo>
                    <a:cubicBezTo>
                      <a:pt x="25318" y="25166"/>
                      <a:pt x="25305" y="24346"/>
                      <a:pt x="25255" y="23538"/>
                    </a:cubicBezTo>
                    <a:cubicBezTo>
                      <a:pt x="25230" y="23108"/>
                      <a:pt x="25204" y="22679"/>
                      <a:pt x="25192" y="22262"/>
                    </a:cubicBezTo>
                    <a:cubicBezTo>
                      <a:pt x="25192" y="22149"/>
                      <a:pt x="25204" y="22048"/>
                      <a:pt x="25217" y="21947"/>
                    </a:cubicBezTo>
                    <a:cubicBezTo>
                      <a:pt x="25230" y="21808"/>
                      <a:pt x="25318" y="21732"/>
                      <a:pt x="25444" y="21694"/>
                    </a:cubicBezTo>
                    <a:cubicBezTo>
                      <a:pt x="25548" y="21664"/>
                      <a:pt x="25656" y="21652"/>
                      <a:pt x="25763" y="21652"/>
                    </a:cubicBezTo>
                    <a:cubicBezTo>
                      <a:pt x="25839" y="21652"/>
                      <a:pt x="25914" y="21658"/>
                      <a:pt x="25987" y="21669"/>
                    </a:cubicBezTo>
                    <a:cubicBezTo>
                      <a:pt x="26581" y="21745"/>
                      <a:pt x="27174" y="21719"/>
                      <a:pt x="27755" y="21732"/>
                    </a:cubicBezTo>
                    <a:cubicBezTo>
                      <a:pt x="27963" y="21732"/>
                      <a:pt x="28169" y="21735"/>
                      <a:pt x="28374" y="21735"/>
                    </a:cubicBezTo>
                    <a:cubicBezTo>
                      <a:pt x="28579" y="21735"/>
                      <a:pt x="28784" y="21732"/>
                      <a:pt x="28993" y="21719"/>
                    </a:cubicBezTo>
                    <a:cubicBezTo>
                      <a:pt x="29687" y="21681"/>
                      <a:pt x="30382" y="21593"/>
                      <a:pt x="31051" y="21366"/>
                    </a:cubicBezTo>
                    <a:cubicBezTo>
                      <a:pt x="32061" y="21037"/>
                      <a:pt x="32781" y="20393"/>
                      <a:pt x="33248" y="19446"/>
                    </a:cubicBezTo>
                    <a:cubicBezTo>
                      <a:pt x="33803" y="18335"/>
                      <a:pt x="33917" y="17161"/>
                      <a:pt x="33715" y="15949"/>
                    </a:cubicBezTo>
                    <a:cubicBezTo>
                      <a:pt x="33450" y="14332"/>
                      <a:pt x="32579" y="13082"/>
                      <a:pt x="31265" y="12148"/>
                    </a:cubicBezTo>
                    <a:cubicBezTo>
                      <a:pt x="30180" y="11365"/>
                      <a:pt x="28942" y="10961"/>
                      <a:pt x="27641" y="10746"/>
                    </a:cubicBezTo>
                    <a:cubicBezTo>
                      <a:pt x="27200" y="10683"/>
                      <a:pt x="26770" y="10671"/>
                      <a:pt x="26328" y="10620"/>
                    </a:cubicBezTo>
                    <a:cubicBezTo>
                      <a:pt x="26086" y="10598"/>
                      <a:pt x="25848" y="10585"/>
                      <a:pt x="25612" y="10585"/>
                    </a:cubicBezTo>
                    <a:cubicBezTo>
                      <a:pt x="25442" y="10585"/>
                      <a:pt x="25273" y="10592"/>
                      <a:pt x="25103" y="10608"/>
                    </a:cubicBezTo>
                    <a:cubicBezTo>
                      <a:pt x="24434" y="10683"/>
                      <a:pt x="23765" y="10658"/>
                      <a:pt x="23096" y="10671"/>
                    </a:cubicBezTo>
                    <a:cubicBezTo>
                      <a:pt x="23069" y="10674"/>
                      <a:pt x="23041" y="10676"/>
                      <a:pt x="23012" y="10676"/>
                    </a:cubicBezTo>
                    <a:cubicBezTo>
                      <a:pt x="22935" y="10676"/>
                      <a:pt x="22854" y="10664"/>
                      <a:pt x="22780" y="10645"/>
                    </a:cubicBezTo>
                    <a:cubicBezTo>
                      <a:pt x="22666" y="10633"/>
                      <a:pt x="22591" y="10544"/>
                      <a:pt x="22591" y="10431"/>
                    </a:cubicBezTo>
                    <a:cubicBezTo>
                      <a:pt x="22591" y="10380"/>
                      <a:pt x="22591" y="10330"/>
                      <a:pt x="22603" y="10292"/>
                    </a:cubicBezTo>
                    <a:cubicBezTo>
                      <a:pt x="22666" y="9825"/>
                      <a:pt x="22717" y="9357"/>
                      <a:pt x="22793" y="8890"/>
                    </a:cubicBezTo>
                    <a:cubicBezTo>
                      <a:pt x="22919" y="8082"/>
                      <a:pt x="23020" y="7261"/>
                      <a:pt x="23083" y="6453"/>
                    </a:cubicBezTo>
                    <a:cubicBezTo>
                      <a:pt x="23134" y="5658"/>
                      <a:pt x="23096" y="4875"/>
                      <a:pt x="22982" y="4092"/>
                    </a:cubicBezTo>
                    <a:cubicBezTo>
                      <a:pt x="22856" y="3284"/>
                      <a:pt x="22666" y="2476"/>
                      <a:pt x="22275" y="1743"/>
                    </a:cubicBezTo>
                    <a:cubicBezTo>
                      <a:pt x="22048" y="1327"/>
                      <a:pt x="21770" y="948"/>
                      <a:pt x="21404" y="645"/>
                    </a:cubicBezTo>
                    <a:cubicBezTo>
                      <a:pt x="20909" y="213"/>
                      <a:pt x="20344" y="1"/>
                      <a:pt x="197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a:off x="2974075" y="2859200"/>
                <a:ext cx="266450" cy="280300"/>
              </a:xfrm>
              <a:custGeom>
                <a:rect b="b" l="l" r="r" t="t"/>
                <a:pathLst>
                  <a:path extrusionOk="0" h="11212" w="10658">
                    <a:moveTo>
                      <a:pt x="5902" y="0"/>
                    </a:moveTo>
                    <a:cubicBezTo>
                      <a:pt x="5717" y="0"/>
                      <a:pt x="5525" y="46"/>
                      <a:pt x="5329" y="140"/>
                    </a:cubicBezTo>
                    <a:cubicBezTo>
                      <a:pt x="5014" y="279"/>
                      <a:pt x="4761" y="506"/>
                      <a:pt x="4559" y="784"/>
                    </a:cubicBezTo>
                    <a:cubicBezTo>
                      <a:pt x="4281" y="1150"/>
                      <a:pt x="4092" y="1554"/>
                      <a:pt x="3991" y="1983"/>
                    </a:cubicBezTo>
                    <a:cubicBezTo>
                      <a:pt x="3953" y="2110"/>
                      <a:pt x="3940" y="2223"/>
                      <a:pt x="3902" y="2337"/>
                    </a:cubicBezTo>
                    <a:cubicBezTo>
                      <a:pt x="3878" y="2443"/>
                      <a:pt x="3848" y="2491"/>
                      <a:pt x="3785" y="2491"/>
                    </a:cubicBezTo>
                    <a:cubicBezTo>
                      <a:pt x="3751" y="2491"/>
                      <a:pt x="3708" y="2477"/>
                      <a:pt x="3650" y="2451"/>
                    </a:cubicBezTo>
                    <a:cubicBezTo>
                      <a:pt x="3524" y="2400"/>
                      <a:pt x="3410" y="2350"/>
                      <a:pt x="3284" y="2299"/>
                    </a:cubicBezTo>
                    <a:cubicBezTo>
                      <a:pt x="3003" y="2191"/>
                      <a:pt x="2723" y="2129"/>
                      <a:pt x="2387" y="2129"/>
                    </a:cubicBezTo>
                    <a:cubicBezTo>
                      <a:pt x="2330" y="2129"/>
                      <a:pt x="2271" y="2131"/>
                      <a:pt x="2210" y="2135"/>
                    </a:cubicBezTo>
                    <a:cubicBezTo>
                      <a:pt x="2177" y="2135"/>
                      <a:pt x="2115" y="2129"/>
                      <a:pt x="2040" y="2129"/>
                    </a:cubicBezTo>
                    <a:cubicBezTo>
                      <a:pt x="2003" y="2129"/>
                      <a:pt x="1962" y="2131"/>
                      <a:pt x="1920" y="2135"/>
                    </a:cubicBezTo>
                    <a:cubicBezTo>
                      <a:pt x="1415" y="2185"/>
                      <a:pt x="973" y="2375"/>
                      <a:pt x="619" y="2741"/>
                    </a:cubicBezTo>
                    <a:cubicBezTo>
                      <a:pt x="51" y="3309"/>
                      <a:pt x="1" y="4168"/>
                      <a:pt x="455" y="4875"/>
                    </a:cubicBezTo>
                    <a:cubicBezTo>
                      <a:pt x="796" y="5393"/>
                      <a:pt x="1251" y="5797"/>
                      <a:pt x="1756" y="6138"/>
                    </a:cubicBezTo>
                    <a:cubicBezTo>
                      <a:pt x="2046" y="6327"/>
                      <a:pt x="2046" y="6340"/>
                      <a:pt x="1933" y="6681"/>
                    </a:cubicBezTo>
                    <a:cubicBezTo>
                      <a:pt x="1882" y="6845"/>
                      <a:pt x="1832" y="6996"/>
                      <a:pt x="1781" y="7148"/>
                    </a:cubicBezTo>
                    <a:cubicBezTo>
                      <a:pt x="1693" y="7388"/>
                      <a:pt x="1655" y="7640"/>
                      <a:pt x="1642" y="7893"/>
                    </a:cubicBezTo>
                    <a:cubicBezTo>
                      <a:pt x="1604" y="8411"/>
                      <a:pt x="1768" y="8852"/>
                      <a:pt x="2147" y="9219"/>
                    </a:cubicBezTo>
                    <a:cubicBezTo>
                      <a:pt x="2589" y="9610"/>
                      <a:pt x="3107" y="9799"/>
                      <a:pt x="3688" y="9850"/>
                    </a:cubicBezTo>
                    <a:cubicBezTo>
                      <a:pt x="3778" y="9858"/>
                      <a:pt x="3867" y="9862"/>
                      <a:pt x="3956" y="9862"/>
                    </a:cubicBezTo>
                    <a:cubicBezTo>
                      <a:pt x="4559" y="9862"/>
                      <a:pt x="5116" y="9679"/>
                      <a:pt x="5645" y="9370"/>
                    </a:cubicBezTo>
                    <a:cubicBezTo>
                      <a:pt x="5759" y="9307"/>
                      <a:pt x="5872" y="9244"/>
                      <a:pt x="5998" y="9181"/>
                    </a:cubicBezTo>
                    <a:cubicBezTo>
                      <a:pt x="6029" y="9168"/>
                      <a:pt x="6059" y="9161"/>
                      <a:pt x="6089" y="9161"/>
                    </a:cubicBezTo>
                    <a:cubicBezTo>
                      <a:pt x="6145" y="9161"/>
                      <a:pt x="6197" y="9186"/>
                      <a:pt x="6238" y="9244"/>
                    </a:cubicBezTo>
                    <a:cubicBezTo>
                      <a:pt x="6301" y="9332"/>
                      <a:pt x="6365" y="9446"/>
                      <a:pt x="6415" y="9547"/>
                    </a:cubicBezTo>
                    <a:cubicBezTo>
                      <a:pt x="6554" y="9787"/>
                      <a:pt x="6706" y="10027"/>
                      <a:pt x="6895" y="10241"/>
                    </a:cubicBezTo>
                    <a:cubicBezTo>
                      <a:pt x="7261" y="10671"/>
                      <a:pt x="7690" y="11012"/>
                      <a:pt x="8246" y="11151"/>
                    </a:cubicBezTo>
                    <a:cubicBezTo>
                      <a:pt x="8411" y="11192"/>
                      <a:pt x="8566" y="11212"/>
                      <a:pt x="8711" y="11212"/>
                    </a:cubicBezTo>
                    <a:cubicBezTo>
                      <a:pt x="9280" y="11212"/>
                      <a:pt x="9699" y="10903"/>
                      <a:pt x="9951" y="10330"/>
                    </a:cubicBezTo>
                    <a:cubicBezTo>
                      <a:pt x="10014" y="10191"/>
                      <a:pt x="10064" y="10052"/>
                      <a:pt x="10090" y="9913"/>
                    </a:cubicBezTo>
                    <a:cubicBezTo>
                      <a:pt x="10292" y="8979"/>
                      <a:pt x="10228" y="8082"/>
                      <a:pt x="9862" y="7198"/>
                    </a:cubicBezTo>
                    <a:cubicBezTo>
                      <a:pt x="9837" y="7110"/>
                      <a:pt x="9799" y="7034"/>
                      <a:pt x="9761" y="6958"/>
                    </a:cubicBezTo>
                    <a:cubicBezTo>
                      <a:pt x="9686" y="6820"/>
                      <a:pt x="9711" y="6706"/>
                      <a:pt x="9799" y="6580"/>
                    </a:cubicBezTo>
                    <a:cubicBezTo>
                      <a:pt x="9963" y="6365"/>
                      <a:pt x="10127" y="6150"/>
                      <a:pt x="10266" y="5936"/>
                    </a:cubicBezTo>
                    <a:cubicBezTo>
                      <a:pt x="10532" y="5519"/>
                      <a:pt x="10658" y="5064"/>
                      <a:pt x="10633" y="4572"/>
                    </a:cubicBezTo>
                    <a:cubicBezTo>
                      <a:pt x="10575" y="3628"/>
                      <a:pt x="9877" y="2988"/>
                      <a:pt x="8979" y="2988"/>
                    </a:cubicBezTo>
                    <a:cubicBezTo>
                      <a:pt x="8892" y="2988"/>
                      <a:pt x="8803" y="2994"/>
                      <a:pt x="8713" y="3006"/>
                    </a:cubicBezTo>
                    <a:cubicBezTo>
                      <a:pt x="8511" y="3031"/>
                      <a:pt x="8297" y="3069"/>
                      <a:pt x="8095" y="3107"/>
                    </a:cubicBezTo>
                    <a:cubicBezTo>
                      <a:pt x="8059" y="3112"/>
                      <a:pt x="8027" y="3114"/>
                      <a:pt x="7999" y="3114"/>
                    </a:cubicBezTo>
                    <a:cubicBezTo>
                      <a:pt x="7870" y="3114"/>
                      <a:pt x="7818" y="3061"/>
                      <a:pt x="7766" y="2905"/>
                    </a:cubicBezTo>
                    <a:cubicBezTo>
                      <a:pt x="7728" y="2804"/>
                      <a:pt x="7716" y="2703"/>
                      <a:pt x="7678" y="2602"/>
                    </a:cubicBezTo>
                    <a:cubicBezTo>
                      <a:pt x="7564" y="2198"/>
                      <a:pt x="7451" y="1794"/>
                      <a:pt x="7312" y="1403"/>
                    </a:cubicBezTo>
                    <a:cubicBezTo>
                      <a:pt x="7198" y="1062"/>
                      <a:pt x="7046" y="746"/>
                      <a:pt x="6807" y="468"/>
                    </a:cubicBezTo>
                    <a:cubicBezTo>
                      <a:pt x="6553" y="157"/>
                      <a:pt x="6241" y="0"/>
                      <a:pt x="59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8"/>
              <p:cNvSpPr/>
              <p:nvPr/>
            </p:nvSpPr>
            <p:spPr>
              <a:xfrm>
                <a:off x="3075400" y="2967575"/>
                <a:ext cx="67900" cy="63400"/>
              </a:xfrm>
              <a:custGeom>
                <a:rect b="b" l="l" r="r" t="t"/>
                <a:pathLst>
                  <a:path extrusionOk="0" h="2536" w="2716">
                    <a:moveTo>
                      <a:pt x="1356" y="0"/>
                    </a:moveTo>
                    <a:cubicBezTo>
                      <a:pt x="1141" y="0"/>
                      <a:pt x="933" y="64"/>
                      <a:pt x="746" y="186"/>
                    </a:cubicBezTo>
                    <a:cubicBezTo>
                      <a:pt x="430" y="401"/>
                      <a:pt x="203" y="679"/>
                      <a:pt x="89" y="1058"/>
                    </a:cubicBezTo>
                    <a:cubicBezTo>
                      <a:pt x="1" y="1361"/>
                      <a:pt x="39" y="1651"/>
                      <a:pt x="203" y="1904"/>
                    </a:cubicBezTo>
                    <a:cubicBezTo>
                      <a:pt x="455" y="2320"/>
                      <a:pt x="834" y="2510"/>
                      <a:pt x="1238" y="2535"/>
                    </a:cubicBezTo>
                    <a:cubicBezTo>
                      <a:pt x="1958" y="2535"/>
                      <a:pt x="2514" y="2093"/>
                      <a:pt x="2627" y="1487"/>
                    </a:cubicBezTo>
                    <a:cubicBezTo>
                      <a:pt x="2716" y="919"/>
                      <a:pt x="2299" y="262"/>
                      <a:pt x="1718" y="60"/>
                    </a:cubicBezTo>
                    <a:cubicBezTo>
                      <a:pt x="1597" y="20"/>
                      <a:pt x="1475" y="0"/>
                      <a:pt x="13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8"/>
              <p:cNvSpPr/>
              <p:nvPr/>
            </p:nvSpPr>
            <p:spPr>
              <a:xfrm>
                <a:off x="2719650" y="4181050"/>
                <a:ext cx="306225" cy="249825"/>
              </a:xfrm>
              <a:custGeom>
                <a:rect b="b" l="l" r="r" t="t"/>
                <a:pathLst>
                  <a:path extrusionOk="0" h="9993" w="12249">
                    <a:moveTo>
                      <a:pt x="6917" y="1"/>
                    </a:moveTo>
                    <a:cubicBezTo>
                      <a:pt x="6478" y="1"/>
                      <a:pt x="6060" y="131"/>
                      <a:pt x="5657" y="337"/>
                    </a:cubicBezTo>
                    <a:cubicBezTo>
                      <a:pt x="5026" y="665"/>
                      <a:pt x="4584" y="1170"/>
                      <a:pt x="4268" y="1789"/>
                    </a:cubicBezTo>
                    <a:cubicBezTo>
                      <a:pt x="4205" y="1915"/>
                      <a:pt x="4142" y="2029"/>
                      <a:pt x="4079" y="2143"/>
                    </a:cubicBezTo>
                    <a:cubicBezTo>
                      <a:pt x="4041" y="2208"/>
                      <a:pt x="3983" y="2246"/>
                      <a:pt x="3915" y="2246"/>
                    </a:cubicBezTo>
                    <a:cubicBezTo>
                      <a:pt x="3891" y="2246"/>
                      <a:pt x="3865" y="2241"/>
                      <a:pt x="3839" y="2231"/>
                    </a:cubicBezTo>
                    <a:cubicBezTo>
                      <a:pt x="3738" y="2181"/>
                      <a:pt x="3624" y="2130"/>
                      <a:pt x="3523" y="2067"/>
                    </a:cubicBezTo>
                    <a:cubicBezTo>
                      <a:pt x="3271" y="1941"/>
                      <a:pt x="3018" y="1827"/>
                      <a:pt x="2740" y="1739"/>
                    </a:cubicBezTo>
                    <a:cubicBezTo>
                      <a:pt x="2447" y="1648"/>
                      <a:pt x="2150" y="1592"/>
                      <a:pt x="1852" y="1592"/>
                    </a:cubicBezTo>
                    <a:cubicBezTo>
                      <a:pt x="1610" y="1592"/>
                      <a:pt x="1367" y="1629"/>
                      <a:pt x="1124" y="1713"/>
                    </a:cubicBezTo>
                    <a:cubicBezTo>
                      <a:pt x="328" y="1979"/>
                      <a:pt x="0" y="2547"/>
                      <a:pt x="126" y="3317"/>
                    </a:cubicBezTo>
                    <a:cubicBezTo>
                      <a:pt x="152" y="3469"/>
                      <a:pt x="190" y="3607"/>
                      <a:pt x="240" y="3746"/>
                    </a:cubicBezTo>
                    <a:cubicBezTo>
                      <a:pt x="568" y="4643"/>
                      <a:pt x="1111" y="5363"/>
                      <a:pt x="1894" y="5906"/>
                    </a:cubicBezTo>
                    <a:cubicBezTo>
                      <a:pt x="1970" y="5956"/>
                      <a:pt x="2046" y="6007"/>
                      <a:pt x="2122" y="6057"/>
                    </a:cubicBezTo>
                    <a:cubicBezTo>
                      <a:pt x="2248" y="6133"/>
                      <a:pt x="2286" y="6246"/>
                      <a:pt x="2273" y="6398"/>
                    </a:cubicBezTo>
                    <a:cubicBezTo>
                      <a:pt x="2260" y="6663"/>
                      <a:pt x="2235" y="6928"/>
                      <a:pt x="2235" y="7193"/>
                    </a:cubicBezTo>
                    <a:cubicBezTo>
                      <a:pt x="2235" y="7686"/>
                      <a:pt x="2374" y="8140"/>
                      <a:pt x="2665" y="8532"/>
                    </a:cubicBezTo>
                    <a:cubicBezTo>
                      <a:pt x="3017" y="9006"/>
                      <a:pt x="3512" y="9251"/>
                      <a:pt x="4017" y="9251"/>
                    </a:cubicBezTo>
                    <a:cubicBezTo>
                      <a:pt x="4400" y="9251"/>
                      <a:pt x="4789" y="9111"/>
                      <a:pt x="5127" y="8822"/>
                    </a:cubicBezTo>
                    <a:cubicBezTo>
                      <a:pt x="5291" y="8683"/>
                      <a:pt x="5442" y="8545"/>
                      <a:pt x="5594" y="8406"/>
                    </a:cubicBezTo>
                    <a:cubicBezTo>
                      <a:pt x="5672" y="8335"/>
                      <a:pt x="5733" y="8300"/>
                      <a:pt x="5794" y="8300"/>
                    </a:cubicBezTo>
                    <a:cubicBezTo>
                      <a:pt x="5853" y="8300"/>
                      <a:pt x="5911" y="8331"/>
                      <a:pt x="5985" y="8393"/>
                    </a:cubicBezTo>
                    <a:cubicBezTo>
                      <a:pt x="6061" y="8456"/>
                      <a:pt x="6137" y="8532"/>
                      <a:pt x="6213" y="8608"/>
                    </a:cubicBezTo>
                    <a:cubicBezTo>
                      <a:pt x="6528" y="8873"/>
                      <a:pt x="6844" y="9151"/>
                      <a:pt x="7160" y="9416"/>
                    </a:cubicBezTo>
                    <a:cubicBezTo>
                      <a:pt x="7450" y="9630"/>
                      <a:pt x="7753" y="9820"/>
                      <a:pt x="8094" y="9921"/>
                    </a:cubicBezTo>
                    <a:cubicBezTo>
                      <a:pt x="8245" y="9969"/>
                      <a:pt x="8390" y="9993"/>
                      <a:pt x="8528" y="9993"/>
                    </a:cubicBezTo>
                    <a:cubicBezTo>
                      <a:pt x="8933" y="9993"/>
                      <a:pt x="9276" y="9789"/>
                      <a:pt x="9521" y="9403"/>
                    </a:cubicBezTo>
                    <a:cubicBezTo>
                      <a:pt x="9710" y="9113"/>
                      <a:pt x="9799" y="8784"/>
                      <a:pt x="9824" y="8431"/>
                    </a:cubicBezTo>
                    <a:cubicBezTo>
                      <a:pt x="9849" y="7989"/>
                      <a:pt x="9799" y="7547"/>
                      <a:pt x="9647" y="7118"/>
                    </a:cubicBezTo>
                    <a:cubicBezTo>
                      <a:pt x="9609" y="7004"/>
                      <a:pt x="9571" y="6890"/>
                      <a:pt x="9534" y="6777"/>
                    </a:cubicBezTo>
                    <a:cubicBezTo>
                      <a:pt x="9470" y="6613"/>
                      <a:pt x="9508" y="6575"/>
                      <a:pt x="9685" y="6537"/>
                    </a:cubicBezTo>
                    <a:cubicBezTo>
                      <a:pt x="9811" y="6512"/>
                      <a:pt x="9950" y="6499"/>
                      <a:pt x="10077" y="6474"/>
                    </a:cubicBezTo>
                    <a:cubicBezTo>
                      <a:pt x="10418" y="6398"/>
                      <a:pt x="10733" y="6284"/>
                      <a:pt x="11074" y="6032"/>
                    </a:cubicBezTo>
                    <a:cubicBezTo>
                      <a:pt x="11112" y="6007"/>
                      <a:pt x="11213" y="5943"/>
                      <a:pt x="11314" y="5880"/>
                    </a:cubicBezTo>
                    <a:cubicBezTo>
                      <a:pt x="11705" y="5565"/>
                      <a:pt x="11983" y="5161"/>
                      <a:pt x="12084" y="4655"/>
                    </a:cubicBezTo>
                    <a:cubicBezTo>
                      <a:pt x="12248" y="3873"/>
                      <a:pt x="11832" y="3115"/>
                      <a:pt x="11061" y="2774"/>
                    </a:cubicBezTo>
                    <a:cubicBezTo>
                      <a:pt x="10506" y="2521"/>
                      <a:pt x="9900" y="2433"/>
                      <a:pt x="9281" y="2420"/>
                    </a:cubicBezTo>
                    <a:cubicBezTo>
                      <a:pt x="8940" y="2408"/>
                      <a:pt x="8928" y="2408"/>
                      <a:pt x="8839" y="2054"/>
                    </a:cubicBezTo>
                    <a:cubicBezTo>
                      <a:pt x="8801" y="1890"/>
                      <a:pt x="8763" y="1739"/>
                      <a:pt x="8725" y="1574"/>
                    </a:cubicBezTo>
                    <a:cubicBezTo>
                      <a:pt x="8662" y="1335"/>
                      <a:pt x="8561" y="1095"/>
                      <a:pt x="8448" y="880"/>
                    </a:cubicBezTo>
                    <a:cubicBezTo>
                      <a:pt x="8183" y="425"/>
                      <a:pt x="7816" y="135"/>
                      <a:pt x="7299" y="34"/>
                    </a:cubicBezTo>
                    <a:cubicBezTo>
                      <a:pt x="7170" y="12"/>
                      <a:pt x="7042" y="1"/>
                      <a:pt x="69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a:off x="2846550" y="4269600"/>
                <a:ext cx="67900" cy="63825"/>
              </a:xfrm>
              <a:custGeom>
                <a:rect b="b" l="l" r="r" t="t"/>
                <a:pathLst>
                  <a:path extrusionOk="0" h="2553" w="2716">
                    <a:moveTo>
                      <a:pt x="1470" y="1"/>
                    </a:moveTo>
                    <a:cubicBezTo>
                      <a:pt x="1245" y="1"/>
                      <a:pt x="1032" y="63"/>
                      <a:pt x="846" y="166"/>
                    </a:cubicBezTo>
                    <a:cubicBezTo>
                      <a:pt x="228" y="558"/>
                      <a:pt x="0" y="1227"/>
                      <a:pt x="240" y="1795"/>
                    </a:cubicBezTo>
                    <a:cubicBezTo>
                      <a:pt x="430" y="2248"/>
                      <a:pt x="954" y="2552"/>
                      <a:pt x="1467" y="2552"/>
                    </a:cubicBezTo>
                    <a:cubicBezTo>
                      <a:pt x="1569" y="2552"/>
                      <a:pt x="1670" y="2540"/>
                      <a:pt x="1768" y="2515"/>
                    </a:cubicBezTo>
                    <a:cubicBezTo>
                      <a:pt x="2122" y="2414"/>
                      <a:pt x="2374" y="2199"/>
                      <a:pt x="2526" y="1884"/>
                    </a:cubicBezTo>
                    <a:cubicBezTo>
                      <a:pt x="2677" y="1530"/>
                      <a:pt x="2715" y="1164"/>
                      <a:pt x="2601" y="798"/>
                    </a:cubicBezTo>
                    <a:cubicBezTo>
                      <a:pt x="2513" y="495"/>
                      <a:pt x="2324" y="267"/>
                      <a:pt x="2046" y="141"/>
                    </a:cubicBezTo>
                    <a:cubicBezTo>
                      <a:pt x="1851" y="44"/>
                      <a:pt x="1656" y="1"/>
                      <a:pt x="147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a:off x="3472525" y="3473600"/>
                <a:ext cx="346325" cy="287075"/>
              </a:xfrm>
              <a:custGeom>
                <a:rect b="b" l="l" r="r" t="t"/>
                <a:pathLst>
                  <a:path extrusionOk="0" h="11483" w="13853">
                    <a:moveTo>
                      <a:pt x="7186" y="1"/>
                    </a:moveTo>
                    <a:cubicBezTo>
                      <a:pt x="6972" y="1"/>
                      <a:pt x="6756" y="83"/>
                      <a:pt x="6554" y="250"/>
                    </a:cubicBezTo>
                    <a:cubicBezTo>
                      <a:pt x="6453" y="325"/>
                      <a:pt x="6352" y="426"/>
                      <a:pt x="6276" y="540"/>
                    </a:cubicBezTo>
                    <a:cubicBezTo>
                      <a:pt x="6112" y="742"/>
                      <a:pt x="5986" y="982"/>
                      <a:pt x="5872" y="1234"/>
                    </a:cubicBezTo>
                    <a:cubicBezTo>
                      <a:pt x="5822" y="1361"/>
                      <a:pt x="5771" y="1474"/>
                      <a:pt x="5721" y="1601"/>
                    </a:cubicBezTo>
                    <a:cubicBezTo>
                      <a:pt x="5658" y="1777"/>
                      <a:pt x="5531" y="1853"/>
                      <a:pt x="5342" y="1853"/>
                    </a:cubicBezTo>
                    <a:cubicBezTo>
                      <a:pt x="5245" y="1849"/>
                      <a:pt x="5147" y="1848"/>
                      <a:pt x="5048" y="1848"/>
                    </a:cubicBezTo>
                    <a:cubicBezTo>
                      <a:pt x="4851" y="1848"/>
                      <a:pt x="4652" y="1853"/>
                      <a:pt x="4458" y="1853"/>
                    </a:cubicBezTo>
                    <a:lnTo>
                      <a:pt x="4458" y="1841"/>
                    </a:lnTo>
                    <a:cubicBezTo>
                      <a:pt x="4290" y="1836"/>
                      <a:pt x="4120" y="1832"/>
                      <a:pt x="3950" y="1832"/>
                    </a:cubicBezTo>
                    <a:cubicBezTo>
                      <a:pt x="3611" y="1832"/>
                      <a:pt x="3271" y="1849"/>
                      <a:pt x="2943" y="1916"/>
                    </a:cubicBezTo>
                    <a:cubicBezTo>
                      <a:pt x="2324" y="2055"/>
                      <a:pt x="1743" y="2270"/>
                      <a:pt x="1226" y="2649"/>
                    </a:cubicBezTo>
                    <a:cubicBezTo>
                      <a:pt x="203" y="3406"/>
                      <a:pt x="1" y="4694"/>
                      <a:pt x="746" y="5730"/>
                    </a:cubicBezTo>
                    <a:cubicBezTo>
                      <a:pt x="1023" y="6121"/>
                      <a:pt x="1390" y="6437"/>
                      <a:pt x="1806" y="6664"/>
                    </a:cubicBezTo>
                    <a:cubicBezTo>
                      <a:pt x="2173" y="6879"/>
                      <a:pt x="2539" y="7056"/>
                      <a:pt x="2943" y="7182"/>
                    </a:cubicBezTo>
                    <a:cubicBezTo>
                      <a:pt x="3056" y="7220"/>
                      <a:pt x="3157" y="7270"/>
                      <a:pt x="3284" y="7308"/>
                    </a:cubicBezTo>
                    <a:cubicBezTo>
                      <a:pt x="3435" y="7359"/>
                      <a:pt x="3524" y="7460"/>
                      <a:pt x="3524" y="7636"/>
                    </a:cubicBezTo>
                    <a:cubicBezTo>
                      <a:pt x="3524" y="7725"/>
                      <a:pt x="3524" y="7813"/>
                      <a:pt x="3524" y="7902"/>
                    </a:cubicBezTo>
                    <a:cubicBezTo>
                      <a:pt x="3524" y="8268"/>
                      <a:pt x="3524" y="8647"/>
                      <a:pt x="3536" y="9013"/>
                    </a:cubicBezTo>
                    <a:cubicBezTo>
                      <a:pt x="3549" y="9392"/>
                      <a:pt x="3637" y="9758"/>
                      <a:pt x="3801" y="10086"/>
                    </a:cubicBezTo>
                    <a:cubicBezTo>
                      <a:pt x="3978" y="10452"/>
                      <a:pt x="4256" y="10717"/>
                      <a:pt x="4610" y="10894"/>
                    </a:cubicBezTo>
                    <a:cubicBezTo>
                      <a:pt x="4946" y="11068"/>
                      <a:pt x="5314" y="11136"/>
                      <a:pt x="5686" y="11136"/>
                    </a:cubicBezTo>
                    <a:cubicBezTo>
                      <a:pt x="5718" y="11136"/>
                      <a:pt x="5751" y="11135"/>
                      <a:pt x="5784" y="11134"/>
                    </a:cubicBezTo>
                    <a:cubicBezTo>
                      <a:pt x="6440" y="11121"/>
                      <a:pt x="7072" y="10970"/>
                      <a:pt x="7665" y="10642"/>
                    </a:cubicBezTo>
                    <a:cubicBezTo>
                      <a:pt x="7994" y="10465"/>
                      <a:pt x="8297" y="10250"/>
                      <a:pt x="8574" y="10010"/>
                    </a:cubicBezTo>
                    <a:cubicBezTo>
                      <a:pt x="8653" y="9943"/>
                      <a:pt x="8705" y="9908"/>
                      <a:pt x="8747" y="9908"/>
                    </a:cubicBezTo>
                    <a:cubicBezTo>
                      <a:pt x="8800" y="9908"/>
                      <a:pt x="8840" y="9961"/>
                      <a:pt x="8903" y="10073"/>
                    </a:cubicBezTo>
                    <a:cubicBezTo>
                      <a:pt x="9054" y="10326"/>
                      <a:pt x="9193" y="10566"/>
                      <a:pt x="9345" y="10806"/>
                    </a:cubicBezTo>
                    <a:cubicBezTo>
                      <a:pt x="9684" y="11281"/>
                      <a:pt x="10156" y="11483"/>
                      <a:pt x="10715" y="11483"/>
                    </a:cubicBezTo>
                    <a:cubicBezTo>
                      <a:pt x="10779" y="11483"/>
                      <a:pt x="10844" y="11480"/>
                      <a:pt x="10910" y="11475"/>
                    </a:cubicBezTo>
                    <a:cubicBezTo>
                      <a:pt x="11681" y="11399"/>
                      <a:pt x="12224" y="10995"/>
                      <a:pt x="12501" y="10288"/>
                    </a:cubicBezTo>
                    <a:cubicBezTo>
                      <a:pt x="13057" y="8874"/>
                      <a:pt x="13133" y="7447"/>
                      <a:pt x="12514" y="6033"/>
                    </a:cubicBezTo>
                    <a:cubicBezTo>
                      <a:pt x="12464" y="5906"/>
                      <a:pt x="12413" y="5780"/>
                      <a:pt x="12375" y="5654"/>
                    </a:cubicBezTo>
                    <a:cubicBezTo>
                      <a:pt x="12337" y="5566"/>
                      <a:pt x="12375" y="5477"/>
                      <a:pt x="12451" y="5414"/>
                    </a:cubicBezTo>
                    <a:cubicBezTo>
                      <a:pt x="12628" y="5275"/>
                      <a:pt x="12805" y="5149"/>
                      <a:pt x="12981" y="5023"/>
                    </a:cubicBezTo>
                    <a:cubicBezTo>
                      <a:pt x="13209" y="4858"/>
                      <a:pt x="13385" y="4656"/>
                      <a:pt x="13512" y="4416"/>
                    </a:cubicBezTo>
                    <a:cubicBezTo>
                      <a:pt x="13853" y="3773"/>
                      <a:pt x="13764" y="3255"/>
                      <a:pt x="13347" y="2762"/>
                    </a:cubicBezTo>
                    <a:cubicBezTo>
                      <a:pt x="13221" y="2611"/>
                      <a:pt x="13082" y="2485"/>
                      <a:pt x="12918" y="2384"/>
                    </a:cubicBezTo>
                    <a:cubicBezTo>
                      <a:pt x="12375" y="2030"/>
                      <a:pt x="11782" y="1853"/>
                      <a:pt x="11150" y="1828"/>
                    </a:cubicBezTo>
                    <a:cubicBezTo>
                      <a:pt x="11076" y="1824"/>
                      <a:pt x="11003" y="1822"/>
                      <a:pt x="10930" y="1822"/>
                    </a:cubicBezTo>
                    <a:cubicBezTo>
                      <a:pt x="10341" y="1822"/>
                      <a:pt x="9780" y="1953"/>
                      <a:pt x="9218" y="2144"/>
                    </a:cubicBezTo>
                    <a:cubicBezTo>
                      <a:pt x="9117" y="2194"/>
                      <a:pt x="9004" y="2232"/>
                      <a:pt x="8890" y="2257"/>
                    </a:cubicBezTo>
                    <a:cubicBezTo>
                      <a:pt x="8876" y="2262"/>
                      <a:pt x="8863" y="2264"/>
                      <a:pt x="8849" y="2264"/>
                    </a:cubicBezTo>
                    <a:cubicBezTo>
                      <a:pt x="8788" y="2264"/>
                      <a:pt x="8732" y="2221"/>
                      <a:pt x="8701" y="2169"/>
                    </a:cubicBezTo>
                    <a:cubicBezTo>
                      <a:pt x="8663" y="2068"/>
                      <a:pt x="8625" y="1967"/>
                      <a:pt x="8600" y="1866"/>
                    </a:cubicBezTo>
                    <a:cubicBezTo>
                      <a:pt x="8499" y="1563"/>
                      <a:pt x="8398" y="1247"/>
                      <a:pt x="8297" y="944"/>
                    </a:cubicBezTo>
                    <a:cubicBezTo>
                      <a:pt x="8208" y="692"/>
                      <a:pt x="8069" y="490"/>
                      <a:pt x="7880" y="313"/>
                    </a:cubicBezTo>
                    <a:cubicBezTo>
                      <a:pt x="7666" y="105"/>
                      <a:pt x="7427" y="1"/>
                      <a:pt x="71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a:off x="3647425" y="3585875"/>
                <a:ext cx="63775" cy="62875"/>
              </a:xfrm>
              <a:custGeom>
                <a:rect b="b" l="l" r="r" t="t"/>
                <a:pathLst>
                  <a:path extrusionOk="0" h="2515" w="2551">
                    <a:moveTo>
                      <a:pt x="1235" y="1"/>
                    </a:moveTo>
                    <a:cubicBezTo>
                      <a:pt x="1223" y="1"/>
                      <a:pt x="1211" y="1"/>
                      <a:pt x="1200" y="1"/>
                    </a:cubicBezTo>
                    <a:cubicBezTo>
                      <a:pt x="505" y="14"/>
                      <a:pt x="25" y="557"/>
                      <a:pt x="13" y="1150"/>
                    </a:cubicBezTo>
                    <a:cubicBezTo>
                      <a:pt x="0" y="1857"/>
                      <a:pt x="606" y="2514"/>
                      <a:pt x="1263" y="2514"/>
                    </a:cubicBezTo>
                    <a:cubicBezTo>
                      <a:pt x="1274" y="2515"/>
                      <a:pt x="1286" y="2515"/>
                      <a:pt x="1298" y="2515"/>
                    </a:cubicBezTo>
                    <a:cubicBezTo>
                      <a:pt x="1803" y="2515"/>
                      <a:pt x="2551" y="1992"/>
                      <a:pt x="2551" y="1277"/>
                    </a:cubicBezTo>
                    <a:cubicBezTo>
                      <a:pt x="2551" y="669"/>
                      <a:pt x="1881" y="1"/>
                      <a:pt x="123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3" name="Shape 123"/>
        <p:cNvGrpSpPr/>
        <p:nvPr/>
      </p:nvGrpSpPr>
      <p:grpSpPr>
        <a:xfrm>
          <a:off x="0" y="0"/>
          <a:ext cx="0" cy="0"/>
          <a:chOff x="0" y="0"/>
          <a:chExt cx="0" cy="0"/>
        </a:xfrm>
      </p:grpSpPr>
      <p:sp>
        <p:nvSpPr>
          <p:cNvPr id="124" name="Google Shape;124;p9"/>
          <p:cNvSpPr txBox="1"/>
          <p:nvPr>
            <p:ph type="title"/>
          </p:nvPr>
        </p:nvSpPr>
        <p:spPr>
          <a:xfrm>
            <a:off x="2241425" y="1293100"/>
            <a:ext cx="46611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25" name="Google Shape;125;p9"/>
          <p:cNvSpPr txBox="1"/>
          <p:nvPr>
            <p:ph idx="1" type="subTitle"/>
          </p:nvPr>
        </p:nvSpPr>
        <p:spPr>
          <a:xfrm>
            <a:off x="2241475" y="2168600"/>
            <a:ext cx="4661100" cy="168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126" name="Google Shape;126;p9"/>
          <p:cNvGrpSpPr/>
          <p:nvPr/>
        </p:nvGrpSpPr>
        <p:grpSpPr>
          <a:xfrm>
            <a:off x="-674444" y="-513923"/>
            <a:ext cx="10774289" cy="6555319"/>
            <a:chOff x="-674444" y="-513923"/>
            <a:chExt cx="10774289" cy="6555319"/>
          </a:xfrm>
        </p:grpSpPr>
        <p:grpSp>
          <p:nvGrpSpPr>
            <p:cNvPr id="127" name="Google Shape;127;p9"/>
            <p:cNvGrpSpPr/>
            <p:nvPr/>
          </p:nvGrpSpPr>
          <p:grpSpPr>
            <a:xfrm>
              <a:off x="8408425" y="1615038"/>
              <a:ext cx="955350" cy="1010773"/>
              <a:chOff x="2726275" y="2620725"/>
              <a:chExt cx="715350" cy="756850"/>
            </a:xfrm>
          </p:grpSpPr>
          <p:sp>
            <p:nvSpPr>
              <p:cNvPr id="128" name="Google Shape;128;p9"/>
              <p:cNvSpPr/>
              <p:nvPr/>
            </p:nvSpPr>
            <p:spPr>
              <a:xfrm>
                <a:off x="2726275" y="2620725"/>
                <a:ext cx="715350" cy="756850"/>
              </a:xfrm>
              <a:custGeom>
                <a:rect b="b" l="l" r="r" t="t"/>
                <a:pathLst>
                  <a:path extrusionOk="0" h="30274" w="28614">
                    <a:moveTo>
                      <a:pt x="18999" y="0"/>
                    </a:moveTo>
                    <a:cubicBezTo>
                      <a:pt x="18942" y="0"/>
                      <a:pt x="18884" y="2"/>
                      <a:pt x="18827" y="7"/>
                    </a:cubicBezTo>
                    <a:cubicBezTo>
                      <a:pt x="17931" y="82"/>
                      <a:pt x="17110" y="373"/>
                      <a:pt x="16365" y="865"/>
                    </a:cubicBezTo>
                    <a:cubicBezTo>
                      <a:pt x="15405" y="1497"/>
                      <a:pt x="14648" y="2330"/>
                      <a:pt x="14067" y="3327"/>
                    </a:cubicBezTo>
                    <a:cubicBezTo>
                      <a:pt x="13966" y="3517"/>
                      <a:pt x="13877" y="3706"/>
                      <a:pt x="13776" y="3883"/>
                    </a:cubicBezTo>
                    <a:cubicBezTo>
                      <a:pt x="13734" y="3962"/>
                      <a:pt x="13699" y="4000"/>
                      <a:pt x="13656" y="4000"/>
                    </a:cubicBezTo>
                    <a:cubicBezTo>
                      <a:pt x="13623" y="4000"/>
                      <a:pt x="13586" y="3977"/>
                      <a:pt x="13537" y="3934"/>
                    </a:cubicBezTo>
                    <a:cubicBezTo>
                      <a:pt x="13448" y="3858"/>
                      <a:pt x="13372" y="3769"/>
                      <a:pt x="13284" y="3681"/>
                    </a:cubicBezTo>
                    <a:cubicBezTo>
                      <a:pt x="13082" y="3454"/>
                      <a:pt x="12880" y="3226"/>
                      <a:pt x="12627" y="3037"/>
                    </a:cubicBezTo>
                    <a:cubicBezTo>
                      <a:pt x="11765" y="2413"/>
                      <a:pt x="10810" y="2064"/>
                      <a:pt x="9755" y="2064"/>
                    </a:cubicBezTo>
                    <a:cubicBezTo>
                      <a:pt x="9636" y="2064"/>
                      <a:pt x="9516" y="2068"/>
                      <a:pt x="9395" y="2077"/>
                    </a:cubicBezTo>
                    <a:cubicBezTo>
                      <a:pt x="8675" y="2128"/>
                      <a:pt x="8006" y="2330"/>
                      <a:pt x="7362" y="2646"/>
                    </a:cubicBezTo>
                    <a:cubicBezTo>
                      <a:pt x="6945" y="2848"/>
                      <a:pt x="6554" y="3113"/>
                      <a:pt x="6238" y="3454"/>
                    </a:cubicBezTo>
                    <a:cubicBezTo>
                      <a:pt x="5506" y="4211"/>
                      <a:pt x="4988" y="5108"/>
                      <a:pt x="4710" y="6118"/>
                    </a:cubicBezTo>
                    <a:cubicBezTo>
                      <a:pt x="4597" y="6522"/>
                      <a:pt x="4546" y="6926"/>
                      <a:pt x="4571" y="7343"/>
                    </a:cubicBezTo>
                    <a:cubicBezTo>
                      <a:pt x="4609" y="7797"/>
                      <a:pt x="4698" y="8227"/>
                      <a:pt x="4862" y="8643"/>
                    </a:cubicBezTo>
                    <a:cubicBezTo>
                      <a:pt x="5241" y="9628"/>
                      <a:pt x="5834" y="10474"/>
                      <a:pt x="6617" y="11169"/>
                    </a:cubicBezTo>
                    <a:cubicBezTo>
                      <a:pt x="6690" y="11230"/>
                      <a:pt x="6764" y="11291"/>
                      <a:pt x="6871" y="11386"/>
                    </a:cubicBezTo>
                    <a:lnTo>
                      <a:pt x="6871" y="11386"/>
                    </a:lnTo>
                    <a:cubicBezTo>
                      <a:pt x="6739" y="11423"/>
                      <a:pt x="6665" y="11447"/>
                      <a:pt x="6579" y="11459"/>
                    </a:cubicBezTo>
                    <a:cubicBezTo>
                      <a:pt x="5998" y="11535"/>
                      <a:pt x="5430" y="11649"/>
                      <a:pt x="4874" y="11800"/>
                    </a:cubicBezTo>
                    <a:cubicBezTo>
                      <a:pt x="4104" y="11990"/>
                      <a:pt x="3372" y="12242"/>
                      <a:pt x="2677" y="12621"/>
                    </a:cubicBezTo>
                    <a:cubicBezTo>
                      <a:pt x="2071" y="12949"/>
                      <a:pt x="1503" y="13341"/>
                      <a:pt x="1074" y="13896"/>
                    </a:cubicBezTo>
                    <a:cubicBezTo>
                      <a:pt x="266" y="14932"/>
                      <a:pt x="0" y="16131"/>
                      <a:pt x="139" y="17419"/>
                    </a:cubicBezTo>
                    <a:cubicBezTo>
                      <a:pt x="215" y="18076"/>
                      <a:pt x="430" y="18695"/>
                      <a:pt x="745" y="19275"/>
                    </a:cubicBezTo>
                    <a:cubicBezTo>
                      <a:pt x="1276" y="20222"/>
                      <a:pt x="2008" y="20967"/>
                      <a:pt x="2980" y="21472"/>
                    </a:cubicBezTo>
                    <a:cubicBezTo>
                      <a:pt x="4041" y="22003"/>
                      <a:pt x="5177" y="22217"/>
                      <a:pt x="6352" y="22230"/>
                    </a:cubicBezTo>
                    <a:cubicBezTo>
                      <a:pt x="6381" y="22231"/>
                      <a:pt x="6410" y="22231"/>
                      <a:pt x="6439" y="22231"/>
                    </a:cubicBezTo>
                    <a:cubicBezTo>
                      <a:pt x="6988" y="22231"/>
                      <a:pt x="7515" y="22118"/>
                      <a:pt x="8019" y="21902"/>
                    </a:cubicBezTo>
                    <a:cubicBezTo>
                      <a:pt x="8069" y="21877"/>
                      <a:pt x="8107" y="21851"/>
                      <a:pt x="8157" y="21839"/>
                    </a:cubicBezTo>
                    <a:cubicBezTo>
                      <a:pt x="8178" y="21830"/>
                      <a:pt x="8197" y="21826"/>
                      <a:pt x="8214" y="21826"/>
                    </a:cubicBezTo>
                    <a:cubicBezTo>
                      <a:pt x="8271" y="21826"/>
                      <a:pt x="8309" y="21872"/>
                      <a:pt x="8309" y="21940"/>
                    </a:cubicBezTo>
                    <a:cubicBezTo>
                      <a:pt x="8309" y="22015"/>
                      <a:pt x="8309" y="22091"/>
                      <a:pt x="8296" y="22167"/>
                    </a:cubicBezTo>
                    <a:cubicBezTo>
                      <a:pt x="8271" y="22419"/>
                      <a:pt x="8233" y="22659"/>
                      <a:pt x="8208" y="22925"/>
                    </a:cubicBezTo>
                    <a:cubicBezTo>
                      <a:pt x="8170" y="23278"/>
                      <a:pt x="8120" y="23632"/>
                      <a:pt x="8120" y="23998"/>
                    </a:cubicBezTo>
                    <a:cubicBezTo>
                      <a:pt x="8107" y="24440"/>
                      <a:pt x="8120" y="24882"/>
                      <a:pt x="8183" y="25324"/>
                    </a:cubicBezTo>
                    <a:cubicBezTo>
                      <a:pt x="8258" y="25892"/>
                      <a:pt x="8397" y="26447"/>
                      <a:pt x="8650" y="26965"/>
                    </a:cubicBezTo>
                    <a:cubicBezTo>
                      <a:pt x="9294" y="28278"/>
                      <a:pt x="10279" y="29238"/>
                      <a:pt x="11617" y="29832"/>
                    </a:cubicBezTo>
                    <a:cubicBezTo>
                      <a:pt x="12279" y="30128"/>
                      <a:pt x="12953" y="30273"/>
                      <a:pt x="13647" y="30273"/>
                    </a:cubicBezTo>
                    <a:cubicBezTo>
                      <a:pt x="13959" y="30273"/>
                      <a:pt x="14276" y="30244"/>
                      <a:pt x="14597" y="30185"/>
                    </a:cubicBezTo>
                    <a:cubicBezTo>
                      <a:pt x="15481" y="30021"/>
                      <a:pt x="16289" y="29667"/>
                      <a:pt x="17022" y="29137"/>
                    </a:cubicBezTo>
                    <a:cubicBezTo>
                      <a:pt x="17729" y="28619"/>
                      <a:pt x="18246" y="27950"/>
                      <a:pt x="18575" y="27129"/>
                    </a:cubicBezTo>
                    <a:cubicBezTo>
                      <a:pt x="18701" y="26814"/>
                      <a:pt x="18789" y="26498"/>
                      <a:pt x="18878" y="26170"/>
                    </a:cubicBezTo>
                    <a:cubicBezTo>
                      <a:pt x="18903" y="26081"/>
                      <a:pt x="18941" y="25980"/>
                      <a:pt x="18966" y="25892"/>
                    </a:cubicBezTo>
                    <a:cubicBezTo>
                      <a:pt x="18996" y="25822"/>
                      <a:pt x="19050" y="25783"/>
                      <a:pt x="19122" y="25783"/>
                    </a:cubicBezTo>
                    <a:cubicBezTo>
                      <a:pt x="19141" y="25783"/>
                      <a:pt x="19160" y="25786"/>
                      <a:pt x="19181" y="25791"/>
                    </a:cubicBezTo>
                    <a:cubicBezTo>
                      <a:pt x="19244" y="25803"/>
                      <a:pt x="19320" y="25829"/>
                      <a:pt x="19383" y="25854"/>
                    </a:cubicBezTo>
                    <a:cubicBezTo>
                      <a:pt x="19724" y="25968"/>
                      <a:pt x="20065" y="26094"/>
                      <a:pt x="20406" y="26208"/>
                    </a:cubicBezTo>
                    <a:cubicBezTo>
                      <a:pt x="20936" y="26397"/>
                      <a:pt x="21479" y="26548"/>
                      <a:pt x="22022" y="26650"/>
                    </a:cubicBezTo>
                    <a:cubicBezTo>
                      <a:pt x="22417" y="26722"/>
                      <a:pt x="22808" y="26754"/>
                      <a:pt x="23199" y="26754"/>
                    </a:cubicBezTo>
                    <a:cubicBezTo>
                      <a:pt x="23421" y="26754"/>
                      <a:pt x="23642" y="26743"/>
                      <a:pt x="23865" y="26725"/>
                    </a:cubicBezTo>
                    <a:cubicBezTo>
                      <a:pt x="24371" y="26687"/>
                      <a:pt x="24863" y="26548"/>
                      <a:pt x="25330" y="26359"/>
                    </a:cubicBezTo>
                    <a:cubicBezTo>
                      <a:pt x="26126" y="26043"/>
                      <a:pt x="26845" y="25589"/>
                      <a:pt x="27414" y="24945"/>
                    </a:cubicBezTo>
                    <a:cubicBezTo>
                      <a:pt x="28121" y="24149"/>
                      <a:pt x="28487" y="23202"/>
                      <a:pt x="28500" y="22142"/>
                    </a:cubicBezTo>
                    <a:cubicBezTo>
                      <a:pt x="28512" y="21472"/>
                      <a:pt x="28373" y="20841"/>
                      <a:pt x="28133" y="20222"/>
                    </a:cubicBezTo>
                    <a:cubicBezTo>
                      <a:pt x="27742" y="19149"/>
                      <a:pt x="27136" y="18227"/>
                      <a:pt x="26340" y="17407"/>
                    </a:cubicBezTo>
                    <a:cubicBezTo>
                      <a:pt x="25898" y="16965"/>
                      <a:pt x="25406" y="16573"/>
                      <a:pt x="24914" y="16194"/>
                    </a:cubicBezTo>
                    <a:cubicBezTo>
                      <a:pt x="24446" y="15828"/>
                      <a:pt x="24472" y="15853"/>
                      <a:pt x="24977" y="15576"/>
                    </a:cubicBezTo>
                    <a:cubicBezTo>
                      <a:pt x="25570" y="15247"/>
                      <a:pt x="26151" y="14919"/>
                      <a:pt x="26719" y="14528"/>
                    </a:cubicBezTo>
                    <a:cubicBezTo>
                      <a:pt x="27136" y="14237"/>
                      <a:pt x="27515" y="13909"/>
                      <a:pt x="27818" y="13492"/>
                    </a:cubicBezTo>
                    <a:cubicBezTo>
                      <a:pt x="28424" y="12684"/>
                      <a:pt x="28613" y="11775"/>
                      <a:pt x="28487" y="10790"/>
                    </a:cubicBezTo>
                    <a:cubicBezTo>
                      <a:pt x="28348" y="9666"/>
                      <a:pt x="27792" y="8795"/>
                      <a:pt x="26858" y="8151"/>
                    </a:cubicBezTo>
                    <a:cubicBezTo>
                      <a:pt x="26037" y="7599"/>
                      <a:pt x="25132" y="7393"/>
                      <a:pt x="24167" y="7393"/>
                    </a:cubicBezTo>
                    <a:cubicBezTo>
                      <a:pt x="24138" y="7393"/>
                      <a:pt x="24109" y="7393"/>
                      <a:pt x="24080" y="7393"/>
                    </a:cubicBezTo>
                    <a:cubicBezTo>
                      <a:pt x="23411" y="7393"/>
                      <a:pt x="22742" y="7494"/>
                      <a:pt x="22072" y="7646"/>
                    </a:cubicBezTo>
                    <a:cubicBezTo>
                      <a:pt x="21782" y="7709"/>
                      <a:pt x="21479" y="7797"/>
                      <a:pt x="21189" y="7861"/>
                    </a:cubicBezTo>
                    <a:cubicBezTo>
                      <a:pt x="21151" y="7876"/>
                      <a:pt x="21113" y="7895"/>
                      <a:pt x="21078" y="7895"/>
                    </a:cubicBezTo>
                    <a:cubicBezTo>
                      <a:pt x="21055" y="7895"/>
                      <a:pt x="21032" y="7886"/>
                      <a:pt x="21012" y="7861"/>
                    </a:cubicBezTo>
                    <a:cubicBezTo>
                      <a:pt x="20961" y="7810"/>
                      <a:pt x="21012" y="7747"/>
                      <a:pt x="21037" y="7684"/>
                    </a:cubicBezTo>
                    <a:cubicBezTo>
                      <a:pt x="21050" y="7646"/>
                      <a:pt x="21062" y="7608"/>
                      <a:pt x="21088" y="7570"/>
                    </a:cubicBezTo>
                    <a:cubicBezTo>
                      <a:pt x="21239" y="7191"/>
                      <a:pt x="21391" y="6825"/>
                      <a:pt x="21529" y="6446"/>
                    </a:cubicBezTo>
                    <a:cubicBezTo>
                      <a:pt x="21833" y="5651"/>
                      <a:pt x="22072" y="4843"/>
                      <a:pt x="22123" y="3997"/>
                    </a:cubicBezTo>
                    <a:cubicBezTo>
                      <a:pt x="22173" y="3378"/>
                      <a:pt x="22123" y="2785"/>
                      <a:pt x="21946" y="2204"/>
                    </a:cubicBezTo>
                    <a:cubicBezTo>
                      <a:pt x="21630" y="1105"/>
                      <a:pt x="20885" y="423"/>
                      <a:pt x="19800" y="120"/>
                    </a:cubicBezTo>
                    <a:cubicBezTo>
                      <a:pt x="19539" y="47"/>
                      <a:pt x="19270" y="0"/>
                      <a:pt x="1899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9"/>
              <p:cNvSpPr/>
              <p:nvPr/>
            </p:nvSpPr>
            <p:spPr>
              <a:xfrm>
                <a:off x="2974075" y="2859200"/>
                <a:ext cx="266450" cy="280300"/>
              </a:xfrm>
              <a:custGeom>
                <a:rect b="b" l="l" r="r" t="t"/>
                <a:pathLst>
                  <a:path extrusionOk="0" h="11212" w="10658">
                    <a:moveTo>
                      <a:pt x="5902" y="0"/>
                    </a:moveTo>
                    <a:cubicBezTo>
                      <a:pt x="5717" y="0"/>
                      <a:pt x="5525" y="46"/>
                      <a:pt x="5329" y="140"/>
                    </a:cubicBezTo>
                    <a:cubicBezTo>
                      <a:pt x="5014" y="279"/>
                      <a:pt x="4761" y="506"/>
                      <a:pt x="4559" y="784"/>
                    </a:cubicBezTo>
                    <a:cubicBezTo>
                      <a:pt x="4281" y="1150"/>
                      <a:pt x="4092" y="1554"/>
                      <a:pt x="3991" y="1983"/>
                    </a:cubicBezTo>
                    <a:cubicBezTo>
                      <a:pt x="3953" y="2110"/>
                      <a:pt x="3940" y="2223"/>
                      <a:pt x="3902" y="2337"/>
                    </a:cubicBezTo>
                    <a:cubicBezTo>
                      <a:pt x="3878" y="2443"/>
                      <a:pt x="3848" y="2491"/>
                      <a:pt x="3785" y="2491"/>
                    </a:cubicBezTo>
                    <a:cubicBezTo>
                      <a:pt x="3751" y="2491"/>
                      <a:pt x="3708" y="2477"/>
                      <a:pt x="3650" y="2451"/>
                    </a:cubicBezTo>
                    <a:cubicBezTo>
                      <a:pt x="3524" y="2400"/>
                      <a:pt x="3410" y="2350"/>
                      <a:pt x="3284" y="2299"/>
                    </a:cubicBezTo>
                    <a:cubicBezTo>
                      <a:pt x="3003" y="2191"/>
                      <a:pt x="2723" y="2129"/>
                      <a:pt x="2387" y="2129"/>
                    </a:cubicBezTo>
                    <a:cubicBezTo>
                      <a:pt x="2330" y="2129"/>
                      <a:pt x="2271" y="2131"/>
                      <a:pt x="2210" y="2135"/>
                    </a:cubicBezTo>
                    <a:cubicBezTo>
                      <a:pt x="2177" y="2135"/>
                      <a:pt x="2115" y="2129"/>
                      <a:pt x="2040" y="2129"/>
                    </a:cubicBezTo>
                    <a:cubicBezTo>
                      <a:pt x="2003" y="2129"/>
                      <a:pt x="1962" y="2131"/>
                      <a:pt x="1920" y="2135"/>
                    </a:cubicBezTo>
                    <a:cubicBezTo>
                      <a:pt x="1415" y="2185"/>
                      <a:pt x="973" y="2375"/>
                      <a:pt x="619" y="2741"/>
                    </a:cubicBezTo>
                    <a:cubicBezTo>
                      <a:pt x="51" y="3309"/>
                      <a:pt x="1" y="4168"/>
                      <a:pt x="455" y="4875"/>
                    </a:cubicBezTo>
                    <a:cubicBezTo>
                      <a:pt x="796" y="5393"/>
                      <a:pt x="1251" y="5797"/>
                      <a:pt x="1756" y="6138"/>
                    </a:cubicBezTo>
                    <a:cubicBezTo>
                      <a:pt x="2046" y="6327"/>
                      <a:pt x="2046" y="6340"/>
                      <a:pt x="1933" y="6681"/>
                    </a:cubicBezTo>
                    <a:cubicBezTo>
                      <a:pt x="1882" y="6845"/>
                      <a:pt x="1832" y="6996"/>
                      <a:pt x="1781" y="7148"/>
                    </a:cubicBezTo>
                    <a:cubicBezTo>
                      <a:pt x="1693" y="7388"/>
                      <a:pt x="1655" y="7640"/>
                      <a:pt x="1642" y="7893"/>
                    </a:cubicBezTo>
                    <a:cubicBezTo>
                      <a:pt x="1604" y="8411"/>
                      <a:pt x="1768" y="8852"/>
                      <a:pt x="2147" y="9219"/>
                    </a:cubicBezTo>
                    <a:cubicBezTo>
                      <a:pt x="2589" y="9610"/>
                      <a:pt x="3107" y="9799"/>
                      <a:pt x="3688" y="9850"/>
                    </a:cubicBezTo>
                    <a:cubicBezTo>
                      <a:pt x="3778" y="9858"/>
                      <a:pt x="3867" y="9862"/>
                      <a:pt x="3956" y="9862"/>
                    </a:cubicBezTo>
                    <a:cubicBezTo>
                      <a:pt x="4559" y="9862"/>
                      <a:pt x="5116" y="9679"/>
                      <a:pt x="5645" y="9370"/>
                    </a:cubicBezTo>
                    <a:cubicBezTo>
                      <a:pt x="5759" y="9307"/>
                      <a:pt x="5872" y="9244"/>
                      <a:pt x="5998" y="9181"/>
                    </a:cubicBezTo>
                    <a:cubicBezTo>
                      <a:pt x="6029" y="9168"/>
                      <a:pt x="6059" y="9161"/>
                      <a:pt x="6089" y="9161"/>
                    </a:cubicBezTo>
                    <a:cubicBezTo>
                      <a:pt x="6145" y="9161"/>
                      <a:pt x="6197" y="9186"/>
                      <a:pt x="6238" y="9244"/>
                    </a:cubicBezTo>
                    <a:cubicBezTo>
                      <a:pt x="6301" y="9332"/>
                      <a:pt x="6365" y="9446"/>
                      <a:pt x="6415" y="9547"/>
                    </a:cubicBezTo>
                    <a:cubicBezTo>
                      <a:pt x="6554" y="9787"/>
                      <a:pt x="6706" y="10027"/>
                      <a:pt x="6895" y="10241"/>
                    </a:cubicBezTo>
                    <a:cubicBezTo>
                      <a:pt x="7261" y="10671"/>
                      <a:pt x="7690" y="11012"/>
                      <a:pt x="8246" y="11151"/>
                    </a:cubicBezTo>
                    <a:cubicBezTo>
                      <a:pt x="8411" y="11192"/>
                      <a:pt x="8566" y="11212"/>
                      <a:pt x="8711" y="11212"/>
                    </a:cubicBezTo>
                    <a:cubicBezTo>
                      <a:pt x="9280" y="11212"/>
                      <a:pt x="9699" y="10903"/>
                      <a:pt x="9951" y="10330"/>
                    </a:cubicBezTo>
                    <a:cubicBezTo>
                      <a:pt x="10014" y="10191"/>
                      <a:pt x="10064" y="10052"/>
                      <a:pt x="10090" y="9913"/>
                    </a:cubicBezTo>
                    <a:cubicBezTo>
                      <a:pt x="10292" y="8979"/>
                      <a:pt x="10228" y="8082"/>
                      <a:pt x="9862" y="7198"/>
                    </a:cubicBezTo>
                    <a:cubicBezTo>
                      <a:pt x="9837" y="7110"/>
                      <a:pt x="9799" y="7034"/>
                      <a:pt x="9761" y="6958"/>
                    </a:cubicBezTo>
                    <a:cubicBezTo>
                      <a:pt x="9686" y="6820"/>
                      <a:pt x="9711" y="6706"/>
                      <a:pt x="9799" y="6580"/>
                    </a:cubicBezTo>
                    <a:cubicBezTo>
                      <a:pt x="9963" y="6365"/>
                      <a:pt x="10127" y="6150"/>
                      <a:pt x="10266" y="5936"/>
                    </a:cubicBezTo>
                    <a:cubicBezTo>
                      <a:pt x="10532" y="5519"/>
                      <a:pt x="10658" y="5064"/>
                      <a:pt x="10633" y="4572"/>
                    </a:cubicBezTo>
                    <a:cubicBezTo>
                      <a:pt x="10575" y="3628"/>
                      <a:pt x="9877" y="2988"/>
                      <a:pt x="8979" y="2988"/>
                    </a:cubicBezTo>
                    <a:cubicBezTo>
                      <a:pt x="8892" y="2988"/>
                      <a:pt x="8803" y="2994"/>
                      <a:pt x="8713" y="3006"/>
                    </a:cubicBezTo>
                    <a:cubicBezTo>
                      <a:pt x="8511" y="3031"/>
                      <a:pt x="8297" y="3069"/>
                      <a:pt x="8095" y="3107"/>
                    </a:cubicBezTo>
                    <a:cubicBezTo>
                      <a:pt x="8059" y="3112"/>
                      <a:pt x="8027" y="3114"/>
                      <a:pt x="7999" y="3114"/>
                    </a:cubicBezTo>
                    <a:cubicBezTo>
                      <a:pt x="7870" y="3114"/>
                      <a:pt x="7818" y="3061"/>
                      <a:pt x="7766" y="2905"/>
                    </a:cubicBezTo>
                    <a:cubicBezTo>
                      <a:pt x="7728" y="2804"/>
                      <a:pt x="7716" y="2703"/>
                      <a:pt x="7678" y="2602"/>
                    </a:cubicBezTo>
                    <a:cubicBezTo>
                      <a:pt x="7564" y="2198"/>
                      <a:pt x="7451" y="1794"/>
                      <a:pt x="7312" y="1403"/>
                    </a:cubicBezTo>
                    <a:cubicBezTo>
                      <a:pt x="7198" y="1062"/>
                      <a:pt x="7046" y="746"/>
                      <a:pt x="6807" y="468"/>
                    </a:cubicBezTo>
                    <a:cubicBezTo>
                      <a:pt x="6553" y="157"/>
                      <a:pt x="6241" y="0"/>
                      <a:pt x="590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a:off x="3075400" y="2967575"/>
                <a:ext cx="67900" cy="63400"/>
              </a:xfrm>
              <a:custGeom>
                <a:rect b="b" l="l" r="r" t="t"/>
                <a:pathLst>
                  <a:path extrusionOk="0" h="2536" w="2716">
                    <a:moveTo>
                      <a:pt x="1356" y="0"/>
                    </a:moveTo>
                    <a:cubicBezTo>
                      <a:pt x="1141" y="0"/>
                      <a:pt x="933" y="64"/>
                      <a:pt x="746" y="186"/>
                    </a:cubicBezTo>
                    <a:cubicBezTo>
                      <a:pt x="430" y="401"/>
                      <a:pt x="203" y="679"/>
                      <a:pt x="89" y="1058"/>
                    </a:cubicBezTo>
                    <a:cubicBezTo>
                      <a:pt x="1" y="1361"/>
                      <a:pt x="39" y="1651"/>
                      <a:pt x="203" y="1904"/>
                    </a:cubicBezTo>
                    <a:cubicBezTo>
                      <a:pt x="455" y="2320"/>
                      <a:pt x="834" y="2510"/>
                      <a:pt x="1238" y="2535"/>
                    </a:cubicBezTo>
                    <a:cubicBezTo>
                      <a:pt x="1958" y="2535"/>
                      <a:pt x="2514" y="2093"/>
                      <a:pt x="2627" y="1487"/>
                    </a:cubicBezTo>
                    <a:cubicBezTo>
                      <a:pt x="2716" y="919"/>
                      <a:pt x="2299" y="262"/>
                      <a:pt x="1718" y="60"/>
                    </a:cubicBezTo>
                    <a:cubicBezTo>
                      <a:pt x="1597" y="20"/>
                      <a:pt x="1475" y="0"/>
                      <a:pt x="13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p:nvPr/>
          </p:nvSpPr>
          <p:spPr>
            <a:xfrm>
              <a:off x="-352172" y="4055200"/>
              <a:ext cx="1067262" cy="1724070"/>
            </a:xfrm>
            <a:custGeom>
              <a:rect b="b" l="l" r="r" t="t"/>
              <a:pathLst>
                <a:path extrusionOk="0" h="38778" w="24005">
                  <a:moveTo>
                    <a:pt x="1870" y="0"/>
                  </a:moveTo>
                  <a:cubicBezTo>
                    <a:pt x="1491" y="0"/>
                    <a:pt x="1238" y="215"/>
                    <a:pt x="1024" y="480"/>
                  </a:cubicBezTo>
                  <a:cubicBezTo>
                    <a:pt x="897" y="631"/>
                    <a:pt x="822" y="834"/>
                    <a:pt x="721" y="1010"/>
                  </a:cubicBezTo>
                  <a:cubicBezTo>
                    <a:pt x="695" y="1061"/>
                    <a:pt x="683" y="1124"/>
                    <a:pt x="683" y="1200"/>
                  </a:cubicBezTo>
                  <a:cubicBezTo>
                    <a:pt x="695" y="1326"/>
                    <a:pt x="670" y="1440"/>
                    <a:pt x="632" y="1566"/>
                  </a:cubicBezTo>
                  <a:cubicBezTo>
                    <a:pt x="506" y="1957"/>
                    <a:pt x="405" y="2361"/>
                    <a:pt x="304" y="2765"/>
                  </a:cubicBezTo>
                  <a:cubicBezTo>
                    <a:pt x="178" y="3296"/>
                    <a:pt x="77" y="3839"/>
                    <a:pt x="39" y="4394"/>
                  </a:cubicBezTo>
                  <a:cubicBezTo>
                    <a:pt x="1" y="4899"/>
                    <a:pt x="39" y="5404"/>
                    <a:pt x="140" y="5897"/>
                  </a:cubicBezTo>
                  <a:cubicBezTo>
                    <a:pt x="228" y="6351"/>
                    <a:pt x="329" y="6806"/>
                    <a:pt x="430" y="7261"/>
                  </a:cubicBezTo>
                  <a:cubicBezTo>
                    <a:pt x="607" y="8006"/>
                    <a:pt x="708" y="8763"/>
                    <a:pt x="758" y="9533"/>
                  </a:cubicBezTo>
                  <a:cubicBezTo>
                    <a:pt x="796" y="10001"/>
                    <a:pt x="796" y="10468"/>
                    <a:pt x="809" y="10948"/>
                  </a:cubicBezTo>
                  <a:cubicBezTo>
                    <a:pt x="809" y="11175"/>
                    <a:pt x="784" y="11390"/>
                    <a:pt x="784" y="11617"/>
                  </a:cubicBezTo>
                  <a:cubicBezTo>
                    <a:pt x="771" y="12362"/>
                    <a:pt x="771" y="13094"/>
                    <a:pt x="733" y="13827"/>
                  </a:cubicBezTo>
                  <a:cubicBezTo>
                    <a:pt x="708" y="14180"/>
                    <a:pt x="721" y="14534"/>
                    <a:pt x="695" y="14900"/>
                  </a:cubicBezTo>
                  <a:cubicBezTo>
                    <a:pt x="670" y="15392"/>
                    <a:pt x="670" y="15897"/>
                    <a:pt x="657" y="16403"/>
                  </a:cubicBezTo>
                  <a:cubicBezTo>
                    <a:pt x="632" y="17526"/>
                    <a:pt x="619" y="18663"/>
                    <a:pt x="721" y="19787"/>
                  </a:cubicBezTo>
                  <a:cubicBezTo>
                    <a:pt x="758" y="20153"/>
                    <a:pt x="784" y="20519"/>
                    <a:pt x="834" y="20898"/>
                  </a:cubicBezTo>
                  <a:cubicBezTo>
                    <a:pt x="923" y="21655"/>
                    <a:pt x="1049" y="22400"/>
                    <a:pt x="1213" y="23158"/>
                  </a:cubicBezTo>
                  <a:cubicBezTo>
                    <a:pt x="1440" y="24244"/>
                    <a:pt x="1743" y="25292"/>
                    <a:pt x="2173" y="26327"/>
                  </a:cubicBezTo>
                  <a:cubicBezTo>
                    <a:pt x="2476" y="27060"/>
                    <a:pt x="2817" y="27767"/>
                    <a:pt x="3183" y="28474"/>
                  </a:cubicBezTo>
                  <a:cubicBezTo>
                    <a:pt x="3827" y="29699"/>
                    <a:pt x="4471" y="30924"/>
                    <a:pt x="5077" y="32161"/>
                  </a:cubicBezTo>
                  <a:cubicBezTo>
                    <a:pt x="5582" y="33196"/>
                    <a:pt x="6112" y="34207"/>
                    <a:pt x="6668" y="35204"/>
                  </a:cubicBezTo>
                  <a:cubicBezTo>
                    <a:pt x="6996" y="35810"/>
                    <a:pt x="7375" y="36391"/>
                    <a:pt x="7804" y="36934"/>
                  </a:cubicBezTo>
                  <a:cubicBezTo>
                    <a:pt x="8196" y="37414"/>
                    <a:pt x="8650" y="37843"/>
                    <a:pt x="9181" y="38171"/>
                  </a:cubicBezTo>
                  <a:cubicBezTo>
                    <a:pt x="9812" y="38563"/>
                    <a:pt x="10506" y="38778"/>
                    <a:pt x="11251" y="38778"/>
                  </a:cubicBezTo>
                  <a:cubicBezTo>
                    <a:pt x="11769" y="38778"/>
                    <a:pt x="12274" y="38677"/>
                    <a:pt x="12779" y="38550"/>
                  </a:cubicBezTo>
                  <a:cubicBezTo>
                    <a:pt x="13638" y="38323"/>
                    <a:pt x="14459" y="37995"/>
                    <a:pt x="15254" y="37578"/>
                  </a:cubicBezTo>
                  <a:cubicBezTo>
                    <a:pt x="16264" y="37060"/>
                    <a:pt x="17110" y="36353"/>
                    <a:pt x="17805" y="35457"/>
                  </a:cubicBezTo>
                  <a:cubicBezTo>
                    <a:pt x="18525" y="34535"/>
                    <a:pt x="19131" y="33525"/>
                    <a:pt x="19686" y="32489"/>
                  </a:cubicBezTo>
                  <a:cubicBezTo>
                    <a:pt x="20507" y="30961"/>
                    <a:pt x="21189" y="29358"/>
                    <a:pt x="21694" y="27691"/>
                  </a:cubicBezTo>
                  <a:cubicBezTo>
                    <a:pt x="21984" y="26744"/>
                    <a:pt x="22212" y="25772"/>
                    <a:pt x="22401" y="24812"/>
                  </a:cubicBezTo>
                  <a:cubicBezTo>
                    <a:pt x="22565" y="23991"/>
                    <a:pt x="22704" y="23171"/>
                    <a:pt x="22818" y="22350"/>
                  </a:cubicBezTo>
                  <a:cubicBezTo>
                    <a:pt x="22919" y="21643"/>
                    <a:pt x="23020" y="20936"/>
                    <a:pt x="23096" y="20229"/>
                  </a:cubicBezTo>
                  <a:cubicBezTo>
                    <a:pt x="23171" y="19635"/>
                    <a:pt x="23235" y="19029"/>
                    <a:pt x="23298" y="18436"/>
                  </a:cubicBezTo>
                  <a:cubicBezTo>
                    <a:pt x="23348" y="17829"/>
                    <a:pt x="23411" y="17236"/>
                    <a:pt x="23462" y="16630"/>
                  </a:cubicBezTo>
                  <a:cubicBezTo>
                    <a:pt x="23487" y="16428"/>
                    <a:pt x="23500" y="16238"/>
                    <a:pt x="23512" y="16036"/>
                  </a:cubicBezTo>
                  <a:cubicBezTo>
                    <a:pt x="23550" y="15632"/>
                    <a:pt x="23588" y="15216"/>
                    <a:pt x="23626" y="14799"/>
                  </a:cubicBezTo>
                  <a:cubicBezTo>
                    <a:pt x="23664" y="14370"/>
                    <a:pt x="23689" y="13928"/>
                    <a:pt x="23727" y="13498"/>
                  </a:cubicBezTo>
                  <a:cubicBezTo>
                    <a:pt x="23740" y="13284"/>
                    <a:pt x="23765" y="13082"/>
                    <a:pt x="23777" y="12867"/>
                  </a:cubicBezTo>
                  <a:cubicBezTo>
                    <a:pt x="23803" y="12589"/>
                    <a:pt x="23828" y="12311"/>
                    <a:pt x="23853" y="12034"/>
                  </a:cubicBezTo>
                  <a:cubicBezTo>
                    <a:pt x="23866" y="11768"/>
                    <a:pt x="23891" y="11491"/>
                    <a:pt x="23904" y="11213"/>
                  </a:cubicBezTo>
                  <a:cubicBezTo>
                    <a:pt x="23929" y="10847"/>
                    <a:pt x="23967" y="10481"/>
                    <a:pt x="23967" y="10127"/>
                  </a:cubicBezTo>
                  <a:cubicBezTo>
                    <a:pt x="24005" y="8650"/>
                    <a:pt x="24005" y="7185"/>
                    <a:pt x="23904" y="5720"/>
                  </a:cubicBezTo>
                  <a:cubicBezTo>
                    <a:pt x="23879" y="5329"/>
                    <a:pt x="23853" y="4950"/>
                    <a:pt x="23815" y="4558"/>
                  </a:cubicBezTo>
                  <a:cubicBezTo>
                    <a:pt x="23765" y="4028"/>
                    <a:pt x="23689" y="3485"/>
                    <a:pt x="23588" y="2967"/>
                  </a:cubicBezTo>
                  <a:cubicBezTo>
                    <a:pt x="23525" y="2639"/>
                    <a:pt x="23449" y="2323"/>
                    <a:pt x="23361" y="2008"/>
                  </a:cubicBezTo>
                  <a:cubicBezTo>
                    <a:pt x="23272" y="1717"/>
                    <a:pt x="23159" y="1440"/>
                    <a:pt x="22982" y="1200"/>
                  </a:cubicBezTo>
                  <a:cubicBezTo>
                    <a:pt x="22814" y="986"/>
                    <a:pt x="22587" y="874"/>
                    <a:pt x="22350" y="874"/>
                  </a:cubicBezTo>
                  <a:cubicBezTo>
                    <a:pt x="22194" y="874"/>
                    <a:pt x="22034" y="923"/>
                    <a:pt x="21883" y="1023"/>
                  </a:cubicBezTo>
                  <a:cubicBezTo>
                    <a:pt x="21757" y="1111"/>
                    <a:pt x="21644" y="1225"/>
                    <a:pt x="21543" y="1351"/>
                  </a:cubicBezTo>
                  <a:cubicBezTo>
                    <a:pt x="21328" y="1654"/>
                    <a:pt x="21176" y="1995"/>
                    <a:pt x="21075" y="2361"/>
                  </a:cubicBezTo>
                  <a:cubicBezTo>
                    <a:pt x="20987" y="2702"/>
                    <a:pt x="20911" y="3043"/>
                    <a:pt x="20835" y="3397"/>
                  </a:cubicBezTo>
                  <a:cubicBezTo>
                    <a:pt x="20608" y="4558"/>
                    <a:pt x="20368" y="5720"/>
                    <a:pt x="20280" y="6907"/>
                  </a:cubicBezTo>
                  <a:cubicBezTo>
                    <a:pt x="20255" y="7261"/>
                    <a:pt x="20229" y="7602"/>
                    <a:pt x="20217" y="7955"/>
                  </a:cubicBezTo>
                  <a:cubicBezTo>
                    <a:pt x="20191" y="8485"/>
                    <a:pt x="20204" y="9003"/>
                    <a:pt x="20179" y="9533"/>
                  </a:cubicBezTo>
                  <a:cubicBezTo>
                    <a:pt x="20141" y="10506"/>
                    <a:pt x="20154" y="11478"/>
                    <a:pt x="20141" y="12450"/>
                  </a:cubicBezTo>
                  <a:cubicBezTo>
                    <a:pt x="20116" y="13587"/>
                    <a:pt x="20128" y="14723"/>
                    <a:pt x="20040" y="15860"/>
                  </a:cubicBezTo>
                  <a:cubicBezTo>
                    <a:pt x="20015" y="16339"/>
                    <a:pt x="19989" y="16819"/>
                    <a:pt x="19951" y="17299"/>
                  </a:cubicBezTo>
                  <a:cubicBezTo>
                    <a:pt x="19926" y="17792"/>
                    <a:pt x="19901" y="18284"/>
                    <a:pt x="19863" y="18776"/>
                  </a:cubicBezTo>
                  <a:cubicBezTo>
                    <a:pt x="19838" y="19269"/>
                    <a:pt x="19800" y="19749"/>
                    <a:pt x="19775" y="20241"/>
                  </a:cubicBezTo>
                  <a:cubicBezTo>
                    <a:pt x="19762" y="20645"/>
                    <a:pt x="19737" y="21062"/>
                    <a:pt x="19724" y="21479"/>
                  </a:cubicBezTo>
                  <a:cubicBezTo>
                    <a:pt x="19724" y="21529"/>
                    <a:pt x="19724" y="21567"/>
                    <a:pt x="19724" y="21605"/>
                  </a:cubicBezTo>
                  <a:cubicBezTo>
                    <a:pt x="19699" y="22072"/>
                    <a:pt x="19674" y="22539"/>
                    <a:pt x="19648" y="23006"/>
                  </a:cubicBezTo>
                  <a:cubicBezTo>
                    <a:pt x="19623" y="23272"/>
                    <a:pt x="19623" y="23549"/>
                    <a:pt x="19585" y="23815"/>
                  </a:cubicBezTo>
                  <a:cubicBezTo>
                    <a:pt x="19510" y="24471"/>
                    <a:pt x="19409" y="25140"/>
                    <a:pt x="19244" y="25784"/>
                  </a:cubicBezTo>
                  <a:cubicBezTo>
                    <a:pt x="19105" y="26315"/>
                    <a:pt x="18967" y="26845"/>
                    <a:pt x="18765" y="27350"/>
                  </a:cubicBezTo>
                  <a:cubicBezTo>
                    <a:pt x="18588" y="27792"/>
                    <a:pt x="18373" y="28196"/>
                    <a:pt x="18057" y="28550"/>
                  </a:cubicBezTo>
                  <a:cubicBezTo>
                    <a:pt x="17906" y="28726"/>
                    <a:pt x="17729" y="28878"/>
                    <a:pt x="17514" y="28966"/>
                  </a:cubicBezTo>
                  <a:cubicBezTo>
                    <a:pt x="17454" y="28994"/>
                    <a:pt x="17403" y="29008"/>
                    <a:pt x="17356" y="29008"/>
                  </a:cubicBezTo>
                  <a:cubicBezTo>
                    <a:pt x="17276" y="29008"/>
                    <a:pt x="17212" y="28966"/>
                    <a:pt x="17148" y="28878"/>
                  </a:cubicBezTo>
                  <a:cubicBezTo>
                    <a:pt x="17110" y="28828"/>
                    <a:pt x="17073" y="28764"/>
                    <a:pt x="17047" y="28701"/>
                  </a:cubicBezTo>
                  <a:cubicBezTo>
                    <a:pt x="16946" y="28512"/>
                    <a:pt x="16883" y="28285"/>
                    <a:pt x="16820" y="28070"/>
                  </a:cubicBezTo>
                  <a:cubicBezTo>
                    <a:pt x="16605" y="27249"/>
                    <a:pt x="16466" y="26416"/>
                    <a:pt x="16340" y="25582"/>
                  </a:cubicBezTo>
                  <a:cubicBezTo>
                    <a:pt x="16290" y="25191"/>
                    <a:pt x="16252" y="24787"/>
                    <a:pt x="16189" y="24395"/>
                  </a:cubicBezTo>
                  <a:cubicBezTo>
                    <a:pt x="16138" y="23953"/>
                    <a:pt x="16113" y="23512"/>
                    <a:pt x="16088" y="23070"/>
                  </a:cubicBezTo>
                  <a:cubicBezTo>
                    <a:pt x="16050" y="22539"/>
                    <a:pt x="16050" y="22009"/>
                    <a:pt x="16024" y="21479"/>
                  </a:cubicBezTo>
                  <a:lnTo>
                    <a:pt x="16024" y="21365"/>
                  </a:lnTo>
                  <a:cubicBezTo>
                    <a:pt x="15999" y="20898"/>
                    <a:pt x="15974" y="20418"/>
                    <a:pt x="15949" y="19951"/>
                  </a:cubicBezTo>
                  <a:cubicBezTo>
                    <a:pt x="15936" y="19622"/>
                    <a:pt x="15911" y="19294"/>
                    <a:pt x="15898" y="18966"/>
                  </a:cubicBezTo>
                  <a:cubicBezTo>
                    <a:pt x="15873" y="18739"/>
                    <a:pt x="15860" y="18524"/>
                    <a:pt x="15848" y="18297"/>
                  </a:cubicBezTo>
                  <a:cubicBezTo>
                    <a:pt x="15822" y="18006"/>
                    <a:pt x="15797" y="17728"/>
                    <a:pt x="15772" y="17451"/>
                  </a:cubicBezTo>
                  <a:cubicBezTo>
                    <a:pt x="15759" y="17173"/>
                    <a:pt x="15734" y="16908"/>
                    <a:pt x="15721" y="16642"/>
                  </a:cubicBezTo>
                  <a:cubicBezTo>
                    <a:pt x="15696" y="16251"/>
                    <a:pt x="15658" y="15860"/>
                    <a:pt x="15646" y="15468"/>
                  </a:cubicBezTo>
                  <a:cubicBezTo>
                    <a:pt x="15620" y="14546"/>
                    <a:pt x="15671" y="13637"/>
                    <a:pt x="15696" y="12715"/>
                  </a:cubicBezTo>
                  <a:cubicBezTo>
                    <a:pt x="15696" y="12690"/>
                    <a:pt x="15696" y="12678"/>
                    <a:pt x="15696" y="12652"/>
                  </a:cubicBezTo>
                  <a:cubicBezTo>
                    <a:pt x="15721" y="12274"/>
                    <a:pt x="15747" y="11895"/>
                    <a:pt x="15772" y="11516"/>
                  </a:cubicBezTo>
                  <a:cubicBezTo>
                    <a:pt x="15785" y="11137"/>
                    <a:pt x="15797" y="10758"/>
                    <a:pt x="15835" y="10379"/>
                  </a:cubicBezTo>
                  <a:cubicBezTo>
                    <a:pt x="15848" y="10140"/>
                    <a:pt x="15860" y="9900"/>
                    <a:pt x="15873" y="9660"/>
                  </a:cubicBezTo>
                  <a:cubicBezTo>
                    <a:pt x="15911" y="9117"/>
                    <a:pt x="15949" y="8574"/>
                    <a:pt x="15987" y="8031"/>
                  </a:cubicBezTo>
                  <a:cubicBezTo>
                    <a:pt x="16012" y="7501"/>
                    <a:pt x="16050" y="6970"/>
                    <a:pt x="16062" y="6440"/>
                  </a:cubicBezTo>
                  <a:cubicBezTo>
                    <a:pt x="16075" y="5682"/>
                    <a:pt x="16113" y="4912"/>
                    <a:pt x="16037" y="4154"/>
                  </a:cubicBezTo>
                  <a:cubicBezTo>
                    <a:pt x="16012" y="3712"/>
                    <a:pt x="15949" y="3283"/>
                    <a:pt x="15848" y="2854"/>
                  </a:cubicBezTo>
                  <a:cubicBezTo>
                    <a:pt x="15772" y="2488"/>
                    <a:pt x="15658" y="2121"/>
                    <a:pt x="15482" y="1781"/>
                  </a:cubicBezTo>
                  <a:cubicBezTo>
                    <a:pt x="15393" y="1629"/>
                    <a:pt x="15292" y="1503"/>
                    <a:pt x="15166" y="1402"/>
                  </a:cubicBezTo>
                  <a:cubicBezTo>
                    <a:pt x="15030" y="1293"/>
                    <a:pt x="14881" y="1236"/>
                    <a:pt x="14719" y="1236"/>
                  </a:cubicBezTo>
                  <a:cubicBezTo>
                    <a:pt x="14655" y="1236"/>
                    <a:pt x="14590" y="1245"/>
                    <a:pt x="14522" y="1263"/>
                  </a:cubicBezTo>
                  <a:cubicBezTo>
                    <a:pt x="14345" y="1313"/>
                    <a:pt x="14194" y="1402"/>
                    <a:pt x="14055" y="1528"/>
                  </a:cubicBezTo>
                  <a:cubicBezTo>
                    <a:pt x="13928" y="1642"/>
                    <a:pt x="13815" y="1768"/>
                    <a:pt x="13701" y="1919"/>
                  </a:cubicBezTo>
                  <a:cubicBezTo>
                    <a:pt x="13360" y="2399"/>
                    <a:pt x="13171" y="2942"/>
                    <a:pt x="13045" y="3523"/>
                  </a:cubicBezTo>
                  <a:cubicBezTo>
                    <a:pt x="12868" y="4306"/>
                    <a:pt x="12792" y="5114"/>
                    <a:pt x="12704" y="5922"/>
                  </a:cubicBezTo>
                  <a:cubicBezTo>
                    <a:pt x="12640" y="6415"/>
                    <a:pt x="12615" y="6920"/>
                    <a:pt x="12552" y="7412"/>
                  </a:cubicBezTo>
                  <a:cubicBezTo>
                    <a:pt x="12502" y="7917"/>
                    <a:pt x="12476" y="8435"/>
                    <a:pt x="12451" y="8940"/>
                  </a:cubicBezTo>
                  <a:cubicBezTo>
                    <a:pt x="12413" y="9508"/>
                    <a:pt x="12413" y="10076"/>
                    <a:pt x="12401" y="10645"/>
                  </a:cubicBezTo>
                  <a:cubicBezTo>
                    <a:pt x="12401" y="11491"/>
                    <a:pt x="12401" y="12349"/>
                    <a:pt x="12426" y="13195"/>
                  </a:cubicBezTo>
                  <a:cubicBezTo>
                    <a:pt x="12438" y="13700"/>
                    <a:pt x="12476" y="14193"/>
                    <a:pt x="12489" y="14698"/>
                  </a:cubicBezTo>
                  <a:cubicBezTo>
                    <a:pt x="12489" y="14723"/>
                    <a:pt x="12489" y="14748"/>
                    <a:pt x="12489" y="14761"/>
                  </a:cubicBezTo>
                  <a:cubicBezTo>
                    <a:pt x="12514" y="15102"/>
                    <a:pt x="12539" y="15443"/>
                    <a:pt x="12565" y="15784"/>
                  </a:cubicBezTo>
                  <a:cubicBezTo>
                    <a:pt x="12590" y="16150"/>
                    <a:pt x="12603" y="16516"/>
                    <a:pt x="12615" y="16882"/>
                  </a:cubicBezTo>
                  <a:cubicBezTo>
                    <a:pt x="12615" y="16908"/>
                    <a:pt x="12628" y="16933"/>
                    <a:pt x="12628" y="16971"/>
                  </a:cubicBezTo>
                  <a:cubicBezTo>
                    <a:pt x="12653" y="17299"/>
                    <a:pt x="12678" y="17627"/>
                    <a:pt x="12691" y="17968"/>
                  </a:cubicBezTo>
                  <a:cubicBezTo>
                    <a:pt x="12716" y="18271"/>
                    <a:pt x="12729" y="18574"/>
                    <a:pt x="12754" y="18877"/>
                  </a:cubicBezTo>
                  <a:cubicBezTo>
                    <a:pt x="12767" y="19079"/>
                    <a:pt x="12779" y="19269"/>
                    <a:pt x="12792" y="19471"/>
                  </a:cubicBezTo>
                  <a:cubicBezTo>
                    <a:pt x="12830" y="19888"/>
                    <a:pt x="12880" y="20292"/>
                    <a:pt x="12906" y="20708"/>
                  </a:cubicBezTo>
                  <a:cubicBezTo>
                    <a:pt x="12943" y="21138"/>
                    <a:pt x="12981" y="21580"/>
                    <a:pt x="13019" y="22009"/>
                  </a:cubicBezTo>
                  <a:cubicBezTo>
                    <a:pt x="13032" y="22211"/>
                    <a:pt x="13045" y="22400"/>
                    <a:pt x="13057" y="22602"/>
                  </a:cubicBezTo>
                  <a:cubicBezTo>
                    <a:pt x="13082" y="22918"/>
                    <a:pt x="13108" y="23221"/>
                    <a:pt x="13133" y="23537"/>
                  </a:cubicBezTo>
                  <a:cubicBezTo>
                    <a:pt x="13158" y="23815"/>
                    <a:pt x="13171" y="24092"/>
                    <a:pt x="13196" y="24370"/>
                  </a:cubicBezTo>
                  <a:cubicBezTo>
                    <a:pt x="13221" y="24800"/>
                    <a:pt x="13272" y="25254"/>
                    <a:pt x="13310" y="25696"/>
                  </a:cubicBezTo>
                  <a:cubicBezTo>
                    <a:pt x="13335" y="26100"/>
                    <a:pt x="13360" y="26517"/>
                    <a:pt x="13411" y="26933"/>
                  </a:cubicBezTo>
                  <a:cubicBezTo>
                    <a:pt x="13461" y="27388"/>
                    <a:pt x="13449" y="27855"/>
                    <a:pt x="13449" y="28322"/>
                  </a:cubicBezTo>
                  <a:cubicBezTo>
                    <a:pt x="13449" y="28474"/>
                    <a:pt x="13423" y="28625"/>
                    <a:pt x="13398" y="28777"/>
                  </a:cubicBezTo>
                  <a:cubicBezTo>
                    <a:pt x="13297" y="29194"/>
                    <a:pt x="13120" y="29560"/>
                    <a:pt x="12868" y="29901"/>
                  </a:cubicBezTo>
                  <a:cubicBezTo>
                    <a:pt x="12792" y="30002"/>
                    <a:pt x="12704" y="30090"/>
                    <a:pt x="12577" y="30153"/>
                  </a:cubicBezTo>
                  <a:cubicBezTo>
                    <a:pt x="12539" y="30170"/>
                    <a:pt x="12503" y="30179"/>
                    <a:pt x="12467" y="30179"/>
                  </a:cubicBezTo>
                  <a:cubicBezTo>
                    <a:pt x="12420" y="30179"/>
                    <a:pt x="12375" y="30164"/>
                    <a:pt x="12325" y="30128"/>
                  </a:cubicBezTo>
                  <a:cubicBezTo>
                    <a:pt x="12249" y="30078"/>
                    <a:pt x="12186" y="29989"/>
                    <a:pt x="12135" y="29901"/>
                  </a:cubicBezTo>
                  <a:cubicBezTo>
                    <a:pt x="12034" y="29749"/>
                    <a:pt x="11959" y="29585"/>
                    <a:pt x="11908" y="29408"/>
                  </a:cubicBezTo>
                  <a:cubicBezTo>
                    <a:pt x="11782" y="29080"/>
                    <a:pt x="11681" y="28752"/>
                    <a:pt x="11592" y="28411"/>
                  </a:cubicBezTo>
                  <a:cubicBezTo>
                    <a:pt x="11289" y="27224"/>
                    <a:pt x="11100" y="26024"/>
                    <a:pt x="11012" y="24812"/>
                  </a:cubicBezTo>
                  <a:cubicBezTo>
                    <a:pt x="10999" y="24585"/>
                    <a:pt x="10974" y="24358"/>
                    <a:pt x="10961" y="24143"/>
                  </a:cubicBezTo>
                  <a:cubicBezTo>
                    <a:pt x="10936" y="23827"/>
                    <a:pt x="10911" y="23512"/>
                    <a:pt x="10885" y="23209"/>
                  </a:cubicBezTo>
                  <a:cubicBezTo>
                    <a:pt x="10860" y="22830"/>
                    <a:pt x="10860" y="22451"/>
                    <a:pt x="10822" y="22072"/>
                  </a:cubicBezTo>
                  <a:cubicBezTo>
                    <a:pt x="10810" y="21845"/>
                    <a:pt x="10797" y="21618"/>
                    <a:pt x="10784" y="21390"/>
                  </a:cubicBezTo>
                  <a:cubicBezTo>
                    <a:pt x="10772" y="21138"/>
                    <a:pt x="10759" y="20885"/>
                    <a:pt x="10734" y="20633"/>
                  </a:cubicBezTo>
                  <a:cubicBezTo>
                    <a:pt x="10709" y="20317"/>
                    <a:pt x="10696" y="20014"/>
                    <a:pt x="10671" y="19698"/>
                  </a:cubicBezTo>
                  <a:cubicBezTo>
                    <a:pt x="10645" y="19433"/>
                    <a:pt x="10633" y="19168"/>
                    <a:pt x="10607" y="18915"/>
                  </a:cubicBezTo>
                  <a:cubicBezTo>
                    <a:pt x="10557" y="18360"/>
                    <a:pt x="10506" y="17817"/>
                    <a:pt x="10456" y="17261"/>
                  </a:cubicBezTo>
                  <a:cubicBezTo>
                    <a:pt x="10418" y="16845"/>
                    <a:pt x="10393" y="16415"/>
                    <a:pt x="10355" y="15999"/>
                  </a:cubicBezTo>
                  <a:cubicBezTo>
                    <a:pt x="10330" y="15771"/>
                    <a:pt x="10317" y="15557"/>
                    <a:pt x="10304" y="15329"/>
                  </a:cubicBezTo>
                  <a:cubicBezTo>
                    <a:pt x="10279" y="14900"/>
                    <a:pt x="10241" y="14471"/>
                    <a:pt x="10229" y="14041"/>
                  </a:cubicBezTo>
                  <a:cubicBezTo>
                    <a:pt x="10203" y="12804"/>
                    <a:pt x="10241" y="11566"/>
                    <a:pt x="10191" y="10329"/>
                  </a:cubicBezTo>
                  <a:cubicBezTo>
                    <a:pt x="10166" y="9938"/>
                    <a:pt x="10153" y="9546"/>
                    <a:pt x="10128" y="9155"/>
                  </a:cubicBezTo>
                  <a:cubicBezTo>
                    <a:pt x="10128" y="9129"/>
                    <a:pt x="10128" y="9104"/>
                    <a:pt x="10128" y="9079"/>
                  </a:cubicBezTo>
                  <a:cubicBezTo>
                    <a:pt x="10102" y="8814"/>
                    <a:pt x="10077" y="8549"/>
                    <a:pt x="10052" y="8283"/>
                  </a:cubicBezTo>
                  <a:cubicBezTo>
                    <a:pt x="10027" y="7905"/>
                    <a:pt x="10001" y="7538"/>
                    <a:pt x="9951" y="7172"/>
                  </a:cubicBezTo>
                  <a:cubicBezTo>
                    <a:pt x="9900" y="6655"/>
                    <a:pt x="9837" y="6149"/>
                    <a:pt x="9749" y="5632"/>
                  </a:cubicBezTo>
                  <a:cubicBezTo>
                    <a:pt x="9635" y="4925"/>
                    <a:pt x="9496" y="4230"/>
                    <a:pt x="9231" y="3561"/>
                  </a:cubicBezTo>
                  <a:cubicBezTo>
                    <a:pt x="9117" y="3283"/>
                    <a:pt x="9004" y="3018"/>
                    <a:pt x="8840" y="2765"/>
                  </a:cubicBezTo>
                  <a:cubicBezTo>
                    <a:pt x="8726" y="2589"/>
                    <a:pt x="8587" y="2437"/>
                    <a:pt x="8410" y="2323"/>
                  </a:cubicBezTo>
                  <a:cubicBezTo>
                    <a:pt x="8276" y="2241"/>
                    <a:pt x="8137" y="2199"/>
                    <a:pt x="7991" y="2199"/>
                  </a:cubicBezTo>
                  <a:cubicBezTo>
                    <a:pt x="7890" y="2199"/>
                    <a:pt x="7786" y="2219"/>
                    <a:pt x="7678" y="2260"/>
                  </a:cubicBezTo>
                  <a:cubicBezTo>
                    <a:pt x="7552" y="2311"/>
                    <a:pt x="7438" y="2387"/>
                    <a:pt x="7337" y="2475"/>
                  </a:cubicBezTo>
                  <a:cubicBezTo>
                    <a:pt x="7186" y="2614"/>
                    <a:pt x="7047" y="2765"/>
                    <a:pt x="6933" y="2930"/>
                  </a:cubicBezTo>
                  <a:cubicBezTo>
                    <a:pt x="6617" y="3397"/>
                    <a:pt x="6403" y="3902"/>
                    <a:pt x="6251" y="4445"/>
                  </a:cubicBezTo>
                  <a:cubicBezTo>
                    <a:pt x="5986" y="5316"/>
                    <a:pt x="5860" y="6213"/>
                    <a:pt x="5759" y="7122"/>
                  </a:cubicBezTo>
                  <a:cubicBezTo>
                    <a:pt x="5708" y="7475"/>
                    <a:pt x="5683" y="7829"/>
                    <a:pt x="5658" y="8182"/>
                  </a:cubicBezTo>
                  <a:cubicBezTo>
                    <a:pt x="5620" y="8599"/>
                    <a:pt x="5607" y="9016"/>
                    <a:pt x="5595" y="9432"/>
                  </a:cubicBezTo>
                  <a:cubicBezTo>
                    <a:pt x="5582" y="9748"/>
                    <a:pt x="5595" y="10076"/>
                    <a:pt x="5620" y="10405"/>
                  </a:cubicBezTo>
                  <a:cubicBezTo>
                    <a:pt x="5632" y="10784"/>
                    <a:pt x="5632" y="11150"/>
                    <a:pt x="5658" y="11516"/>
                  </a:cubicBezTo>
                  <a:cubicBezTo>
                    <a:pt x="5696" y="12097"/>
                    <a:pt x="5733" y="12665"/>
                    <a:pt x="5797" y="13246"/>
                  </a:cubicBezTo>
                  <a:cubicBezTo>
                    <a:pt x="5847" y="13751"/>
                    <a:pt x="5910" y="14256"/>
                    <a:pt x="5986" y="14761"/>
                  </a:cubicBezTo>
                  <a:cubicBezTo>
                    <a:pt x="6150" y="15759"/>
                    <a:pt x="6352" y="16756"/>
                    <a:pt x="6567" y="17754"/>
                  </a:cubicBezTo>
                  <a:cubicBezTo>
                    <a:pt x="6819" y="18877"/>
                    <a:pt x="7047" y="19989"/>
                    <a:pt x="7287" y="21112"/>
                  </a:cubicBezTo>
                  <a:cubicBezTo>
                    <a:pt x="7463" y="21895"/>
                    <a:pt x="7628" y="22691"/>
                    <a:pt x="7792" y="23474"/>
                  </a:cubicBezTo>
                  <a:cubicBezTo>
                    <a:pt x="7880" y="23890"/>
                    <a:pt x="7956" y="24307"/>
                    <a:pt x="8032" y="24724"/>
                  </a:cubicBezTo>
                  <a:cubicBezTo>
                    <a:pt x="8120" y="25166"/>
                    <a:pt x="8170" y="25608"/>
                    <a:pt x="8221" y="26062"/>
                  </a:cubicBezTo>
                  <a:cubicBezTo>
                    <a:pt x="8271" y="26542"/>
                    <a:pt x="8322" y="27022"/>
                    <a:pt x="8335" y="27502"/>
                  </a:cubicBezTo>
                  <a:cubicBezTo>
                    <a:pt x="8347" y="27565"/>
                    <a:pt x="8347" y="27641"/>
                    <a:pt x="8347" y="27716"/>
                  </a:cubicBezTo>
                  <a:cubicBezTo>
                    <a:pt x="8398" y="28120"/>
                    <a:pt x="8373" y="28512"/>
                    <a:pt x="8322" y="28916"/>
                  </a:cubicBezTo>
                  <a:cubicBezTo>
                    <a:pt x="8309" y="29017"/>
                    <a:pt x="8271" y="29118"/>
                    <a:pt x="8246" y="29232"/>
                  </a:cubicBezTo>
                  <a:cubicBezTo>
                    <a:pt x="8221" y="29295"/>
                    <a:pt x="8183" y="29358"/>
                    <a:pt x="8133" y="29421"/>
                  </a:cubicBezTo>
                  <a:cubicBezTo>
                    <a:pt x="8068" y="29494"/>
                    <a:pt x="7997" y="29531"/>
                    <a:pt x="7919" y="29531"/>
                  </a:cubicBezTo>
                  <a:cubicBezTo>
                    <a:pt x="7875" y="29531"/>
                    <a:pt x="7829" y="29519"/>
                    <a:pt x="7779" y="29497"/>
                  </a:cubicBezTo>
                  <a:cubicBezTo>
                    <a:pt x="7653" y="29446"/>
                    <a:pt x="7552" y="29370"/>
                    <a:pt x="7451" y="29282"/>
                  </a:cubicBezTo>
                  <a:cubicBezTo>
                    <a:pt x="7249" y="29093"/>
                    <a:pt x="7085" y="28891"/>
                    <a:pt x="6933" y="28663"/>
                  </a:cubicBezTo>
                  <a:cubicBezTo>
                    <a:pt x="6491" y="28007"/>
                    <a:pt x="6125" y="27325"/>
                    <a:pt x="5771" y="26618"/>
                  </a:cubicBezTo>
                  <a:cubicBezTo>
                    <a:pt x="5355" y="25797"/>
                    <a:pt x="5039" y="24951"/>
                    <a:pt x="4812" y="24067"/>
                  </a:cubicBezTo>
                  <a:cubicBezTo>
                    <a:pt x="4521" y="23006"/>
                    <a:pt x="4281" y="21933"/>
                    <a:pt x="4130" y="20847"/>
                  </a:cubicBezTo>
                  <a:cubicBezTo>
                    <a:pt x="4067" y="20418"/>
                    <a:pt x="4029" y="19989"/>
                    <a:pt x="3991" y="19559"/>
                  </a:cubicBezTo>
                  <a:cubicBezTo>
                    <a:pt x="3953" y="19269"/>
                    <a:pt x="3953" y="18966"/>
                    <a:pt x="3928" y="18663"/>
                  </a:cubicBezTo>
                  <a:cubicBezTo>
                    <a:pt x="3877" y="18107"/>
                    <a:pt x="3865" y="17552"/>
                    <a:pt x="3865" y="16983"/>
                  </a:cubicBezTo>
                  <a:cubicBezTo>
                    <a:pt x="3852" y="16238"/>
                    <a:pt x="3852" y="15493"/>
                    <a:pt x="3877" y="14736"/>
                  </a:cubicBezTo>
                  <a:cubicBezTo>
                    <a:pt x="3903" y="14155"/>
                    <a:pt x="3890" y="13574"/>
                    <a:pt x="3865" y="12993"/>
                  </a:cubicBezTo>
                  <a:cubicBezTo>
                    <a:pt x="3839" y="12438"/>
                    <a:pt x="3865" y="11869"/>
                    <a:pt x="3814" y="11314"/>
                  </a:cubicBezTo>
                  <a:cubicBezTo>
                    <a:pt x="3789" y="11036"/>
                    <a:pt x="3776" y="10758"/>
                    <a:pt x="3751" y="10493"/>
                  </a:cubicBezTo>
                  <a:cubicBezTo>
                    <a:pt x="3700" y="9975"/>
                    <a:pt x="3675" y="9458"/>
                    <a:pt x="3675" y="8940"/>
                  </a:cubicBezTo>
                  <a:lnTo>
                    <a:pt x="3675" y="7753"/>
                  </a:lnTo>
                  <a:lnTo>
                    <a:pt x="3663" y="7753"/>
                  </a:lnTo>
                  <a:cubicBezTo>
                    <a:pt x="3637" y="7084"/>
                    <a:pt x="3675" y="6364"/>
                    <a:pt x="3637" y="5644"/>
                  </a:cubicBezTo>
                  <a:cubicBezTo>
                    <a:pt x="3612" y="5165"/>
                    <a:pt x="3612" y="4685"/>
                    <a:pt x="3587" y="4205"/>
                  </a:cubicBezTo>
                  <a:cubicBezTo>
                    <a:pt x="3574" y="3624"/>
                    <a:pt x="3562" y="3043"/>
                    <a:pt x="3498" y="2462"/>
                  </a:cubicBezTo>
                  <a:cubicBezTo>
                    <a:pt x="3461" y="2121"/>
                    <a:pt x="3397" y="1781"/>
                    <a:pt x="3309" y="1452"/>
                  </a:cubicBezTo>
                  <a:cubicBezTo>
                    <a:pt x="3145" y="884"/>
                    <a:pt x="2817" y="442"/>
                    <a:pt x="2299" y="126"/>
                  </a:cubicBezTo>
                  <a:cubicBezTo>
                    <a:pt x="2160" y="51"/>
                    <a:pt x="2021" y="0"/>
                    <a:pt x="187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
            <p:cNvSpPr/>
            <p:nvPr/>
          </p:nvSpPr>
          <p:spPr>
            <a:xfrm>
              <a:off x="7402336" y="2333203"/>
              <a:ext cx="2697510" cy="3708193"/>
            </a:xfrm>
            <a:custGeom>
              <a:rect b="b" l="l" r="r" t="t"/>
              <a:pathLst>
                <a:path extrusionOk="0" h="76671" w="55774">
                  <a:moveTo>
                    <a:pt x="18426" y="1"/>
                  </a:moveTo>
                  <a:cubicBezTo>
                    <a:pt x="18018" y="1"/>
                    <a:pt x="17648" y="244"/>
                    <a:pt x="17438" y="705"/>
                  </a:cubicBezTo>
                  <a:cubicBezTo>
                    <a:pt x="17274" y="1046"/>
                    <a:pt x="17198" y="1424"/>
                    <a:pt x="17186" y="1803"/>
                  </a:cubicBezTo>
                  <a:cubicBezTo>
                    <a:pt x="17135" y="2940"/>
                    <a:pt x="17198" y="4076"/>
                    <a:pt x="17362" y="5200"/>
                  </a:cubicBezTo>
                  <a:cubicBezTo>
                    <a:pt x="17741" y="7700"/>
                    <a:pt x="18373" y="10137"/>
                    <a:pt x="19017" y="12574"/>
                  </a:cubicBezTo>
                  <a:cubicBezTo>
                    <a:pt x="19332" y="13811"/>
                    <a:pt x="19698" y="15049"/>
                    <a:pt x="20102" y="16274"/>
                  </a:cubicBezTo>
                  <a:cubicBezTo>
                    <a:pt x="20709" y="18092"/>
                    <a:pt x="21428" y="19860"/>
                    <a:pt x="22249" y="21590"/>
                  </a:cubicBezTo>
                  <a:cubicBezTo>
                    <a:pt x="23146" y="23496"/>
                    <a:pt x="24118" y="25352"/>
                    <a:pt x="25128" y="27196"/>
                  </a:cubicBezTo>
                  <a:cubicBezTo>
                    <a:pt x="26365" y="29431"/>
                    <a:pt x="27489" y="31729"/>
                    <a:pt x="28600" y="34027"/>
                  </a:cubicBezTo>
                  <a:cubicBezTo>
                    <a:pt x="28727" y="34305"/>
                    <a:pt x="28866" y="34570"/>
                    <a:pt x="29017" y="34835"/>
                  </a:cubicBezTo>
                  <a:cubicBezTo>
                    <a:pt x="29143" y="35075"/>
                    <a:pt x="29219" y="35315"/>
                    <a:pt x="29232" y="35593"/>
                  </a:cubicBezTo>
                  <a:cubicBezTo>
                    <a:pt x="29295" y="36590"/>
                    <a:pt x="29371" y="37588"/>
                    <a:pt x="29434" y="38586"/>
                  </a:cubicBezTo>
                  <a:cubicBezTo>
                    <a:pt x="29446" y="38990"/>
                    <a:pt x="29446" y="39381"/>
                    <a:pt x="29434" y="39785"/>
                  </a:cubicBezTo>
                  <a:cubicBezTo>
                    <a:pt x="29421" y="40252"/>
                    <a:pt x="29383" y="40732"/>
                    <a:pt x="29358" y="41199"/>
                  </a:cubicBezTo>
                  <a:cubicBezTo>
                    <a:pt x="29295" y="42462"/>
                    <a:pt x="29219" y="43737"/>
                    <a:pt x="29156" y="45000"/>
                  </a:cubicBezTo>
                  <a:cubicBezTo>
                    <a:pt x="29131" y="45429"/>
                    <a:pt x="29131" y="45871"/>
                    <a:pt x="29118" y="46301"/>
                  </a:cubicBezTo>
                  <a:cubicBezTo>
                    <a:pt x="29118" y="46477"/>
                    <a:pt x="29106" y="46642"/>
                    <a:pt x="29093" y="46818"/>
                  </a:cubicBezTo>
                  <a:cubicBezTo>
                    <a:pt x="29093" y="46869"/>
                    <a:pt x="29068" y="46932"/>
                    <a:pt x="29005" y="46932"/>
                  </a:cubicBezTo>
                  <a:cubicBezTo>
                    <a:pt x="28967" y="46932"/>
                    <a:pt x="28916" y="46919"/>
                    <a:pt x="28904" y="46894"/>
                  </a:cubicBezTo>
                  <a:cubicBezTo>
                    <a:pt x="28739" y="46730"/>
                    <a:pt x="28588" y="46566"/>
                    <a:pt x="28436" y="46389"/>
                  </a:cubicBezTo>
                  <a:cubicBezTo>
                    <a:pt x="27780" y="45593"/>
                    <a:pt x="27060" y="44886"/>
                    <a:pt x="26328" y="44167"/>
                  </a:cubicBezTo>
                  <a:cubicBezTo>
                    <a:pt x="25595" y="43447"/>
                    <a:pt x="24800" y="42816"/>
                    <a:pt x="24004" y="42159"/>
                  </a:cubicBezTo>
                  <a:cubicBezTo>
                    <a:pt x="23234" y="41515"/>
                    <a:pt x="22476" y="40871"/>
                    <a:pt x="21757" y="40164"/>
                  </a:cubicBezTo>
                  <a:cubicBezTo>
                    <a:pt x="20709" y="39141"/>
                    <a:pt x="19774" y="38030"/>
                    <a:pt x="18878" y="36881"/>
                  </a:cubicBezTo>
                  <a:cubicBezTo>
                    <a:pt x="18082" y="35845"/>
                    <a:pt x="17287" y="34797"/>
                    <a:pt x="16453" y="33800"/>
                  </a:cubicBezTo>
                  <a:cubicBezTo>
                    <a:pt x="15746" y="32967"/>
                    <a:pt x="15026" y="32133"/>
                    <a:pt x="14269" y="31338"/>
                  </a:cubicBezTo>
                  <a:cubicBezTo>
                    <a:pt x="12880" y="29898"/>
                    <a:pt x="11466" y="28509"/>
                    <a:pt x="9988" y="27183"/>
                  </a:cubicBezTo>
                  <a:cubicBezTo>
                    <a:pt x="8536" y="25895"/>
                    <a:pt x="7059" y="24658"/>
                    <a:pt x="5531" y="23471"/>
                  </a:cubicBezTo>
                  <a:cubicBezTo>
                    <a:pt x="4786" y="22890"/>
                    <a:pt x="4028" y="22335"/>
                    <a:pt x="3258" y="21766"/>
                  </a:cubicBezTo>
                  <a:cubicBezTo>
                    <a:pt x="2980" y="21564"/>
                    <a:pt x="2652" y="21388"/>
                    <a:pt x="2349" y="21211"/>
                  </a:cubicBezTo>
                  <a:cubicBezTo>
                    <a:pt x="2109" y="21072"/>
                    <a:pt x="1856" y="20996"/>
                    <a:pt x="1591" y="20946"/>
                  </a:cubicBezTo>
                  <a:cubicBezTo>
                    <a:pt x="1498" y="20927"/>
                    <a:pt x="1406" y="20918"/>
                    <a:pt x="1317" y="20918"/>
                  </a:cubicBezTo>
                  <a:cubicBezTo>
                    <a:pt x="729" y="20918"/>
                    <a:pt x="242" y="21302"/>
                    <a:pt x="89" y="21905"/>
                  </a:cubicBezTo>
                  <a:cubicBezTo>
                    <a:pt x="0" y="22271"/>
                    <a:pt x="13" y="22625"/>
                    <a:pt x="89" y="22979"/>
                  </a:cubicBezTo>
                  <a:cubicBezTo>
                    <a:pt x="164" y="23446"/>
                    <a:pt x="291" y="23900"/>
                    <a:pt x="430" y="24355"/>
                  </a:cubicBezTo>
                  <a:cubicBezTo>
                    <a:pt x="1036" y="26249"/>
                    <a:pt x="1920" y="28004"/>
                    <a:pt x="2955" y="29683"/>
                  </a:cubicBezTo>
                  <a:cubicBezTo>
                    <a:pt x="3864" y="31173"/>
                    <a:pt x="4937" y="32550"/>
                    <a:pt x="6036" y="33901"/>
                  </a:cubicBezTo>
                  <a:cubicBezTo>
                    <a:pt x="7185" y="35328"/>
                    <a:pt x="8460" y="36654"/>
                    <a:pt x="9799" y="37916"/>
                  </a:cubicBezTo>
                  <a:cubicBezTo>
                    <a:pt x="11756" y="39760"/>
                    <a:pt x="13839" y="41452"/>
                    <a:pt x="16049" y="43005"/>
                  </a:cubicBezTo>
                  <a:cubicBezTo>
                    <a:pt x="17969" y="44369"/>
                    <a:pt x="19964" y="45581"/>
                    <a:pt x="22047" y="46679"/>
                  </a:cubicBezTo>
                  <a:cubicBezTo>
                    <a:pt x="23335" y="47361"/>
                    <a:pt x="24610" y="48056"/>
                    <a:pt x="25924" y="48712"/>
                  </a:cubicBezTo>
                  <a:cubicBezTo>
                    <a:pt x="26719" y="49104"/>
                    <a:pt x="27477" y="49558"/>
                    <a:pt x="28260" y="50000"/>
                  </a:cubicBezTo>
                  <a:cubicBezTo>
                    <a:pt x="28361" y="50051"/>
                    <a:pt x="28449" y="50114"/>
                    <a:pt x="28550" y="50177"/>
                  </a:cubicBezTo>
                  <a:cubicBezTo>
                    <a:pt x="28803" y="50316"/>
                    <a:pt x="28941" y="50518"/>
                    <a:pt x="28916" y="50821"/>
                  </a:cubicBezTo>
                  <a:cubicBezTo>
                    <a:pt x="28916" y="50960"/>
                    <a:pt x="28916" y="51086"/>
                    <a:pt x="28916" y="51212"/>
                  </a:cubicBezTo>
                  <a:cubicBezTo>
                    <a:pt x="28866" y="52639"/>
                    <a:pt x="28840" y="54054"/>
                    <a:pt x="28752" y="55480"/>
                  </a:cubicBezTo>
                  <a:cubicBezTo>
                    <a:pt x="28701" y="56364"/>
                    <a:pt x="28701" y="57248"/>
                    <a:pt x="28651" y="58145"/>
                  </a:cubicBezTo>
                  <a:cubicBezTo>
                    <a:pt x="28474" y="61074"/>
                    <a:pt x="28537" y="64004"/>
                    <a:pt x="28588" y="66946"/>
                  </a:cubicBezTo>
                  <a:cubicBezTo>
                    <a:pt x="28613" y="68095"/>
                    <a:pt x="28626" y="69256"/>
                    <a:pt x="28689" y="70405"/>
                  </a:cubicBezTo>
                  <a:cubicBezTo>
                    <a:pt x="28790" y="72135"/>
                    <a:pt x="28967" y="73878"/>
                    <a:pt x="29232" y="75595"/>
                  </a:cubicBezTo>
                  <a:cubicBezTo>
                    <a:pt x="29270" y="75860"/>
                    <a:pt x="29371" y="76100"/>
                    <a:pt x="29535" y="76315"/>
                  </a:cubicBezTo>
                  <a:cubicBezTo>
                    <a:pt x="29729" y="76552"/>
                    <a:pt x="29976" y="76671"/>
                    <a:pt x="30230" y="76671"/>
                  </a:cubicBezTo>
                  <a:cubicBezTo>
                    <a:pt x="30422" y="76671"/>
                    <a:pt x="30618" y="76603"/>
                    <a:pt x="30798" y="76466"/>
                  </a:cubicBezTo>
                  <a:cubicBezTo>
                    <a:pt x="31012" y="76290"/>
                    <a:pt x="31139" y="76062"/>
                    <a:pt x="31214" y="75797"/>
                  </a:cubicBezTo>
                  <a:cubicBezTo>
                    <a:pt x="31328" y="75330"/>
                    <a:pt x="31404" y="74838"/>
                    <a:pt x="31416" y="74345"/>
                  </a:cubicBezTo>
                  <a:cubicBezTo>
                    <a:pt x="31416" y="73701"/>
                    <a:pt x="31442" y="73057"/>
                    <a:pt x="31353" y="72413"/>
                  </a:cubicBezTo>
                  <a:cubicBezTo>
                    <a:pt x="31341" y="72287"/>
                    <a:pt x="31341" y="72148"/>
                    <a:pt x="31341" y="72022"/>
                  </a:cubicBezTo>
                  <a:cubicBezTo>
                    <a:pt x="31341" y="70772"/>
                    <a:pt x="31240" y="69522"/>
                    <a:pt x="31126" y="68272"/>
                  </a:cubicBezTo>
                  <a:cubicBezTo>
                    <a:pt x="31063" y="67501"/>
                    <a:pt x="31037" y="66731"/>
                    <a:pt x="30987" y="65948"/>
                  </a:cubicBezTo>
                  <a:cubicBezTo>
                    <a:pt x="30848" y="63928"/>
                    <a:pt x="30861" y="61908"/>
                    <a:pt x="30886" y="59875"/>
                  </a:cubicBezTo>
                  <a:cubicBezTo>
                    <a:pt x="30899" y="58549"/>
                    <a:pt x="30949" y="57223"/>
                    <a:pt x="31000" y="55910"/>
                  </a:cubicBezTo>
                  <a:cubicBezTo>
                    <a:pt x="31063" y="54584"/>
                    <a:pt x="31151" y="53258"/>
                    <a:pt x="31227" y="51945"/>
                  </a:cubicBezTo>
                  <a:cubicBezTo>
                    <a:pt x="31303" y="50657"/>
                    <a:pt x="31366" y="49369"/>
                    <a:pt x="31454" y="48081"/>
                  </a:cubicBezTo>
                  <a:cubicBezTo>
                    <a:pt x="31555" y="46629"/>
                    <a:pt x="31669" y="45177"/>
                    <a:pt x="31757" y="43725"/>
                  </a:cubicBezTo>
                  <a:cubicBezTo>
                    <a:pt x="31782" y="43384"/>
                    <a:pt x="31959" y="43182"/>
                    <a:pt x="32199" y="42980"/>
                  </a:cubicBezTo>
                  <a:cubicBezTo>
                    <a:pt x="33083" y="42260"/>
                    <a:pt x="33980" y="41578"/>
                    <a:pt x="34914" y="40922"/>
                  </a:cubicBezTo>
                  <a:cubicBezTo>
                    <a:pt x="36391" y="39886"/>
                    <a:pt x="37894" y="38889"/>
                    <a:pt x="39321" y="37803"/>
                  </a:cubicBezTo>
                  <a:cubicBezTo>
                    <a:pt x="40659" y="36780"/>
                    <a:pt x="41960" y="35707"/>
                    <a:pt x="43159" y="34532"/>
                  </a:cubicBezTo>
                  <a:cubicBezTo>
                    <a:pt x="44460" y="33257"/>
                    <a:pt x="45559" y="31843"/>
                    <a:pt x="46468" y="30290"/>
                  </a:cubicBezTo>
                  <a:cubicBezTo>
                    <a:pt x="46948" y="29469"/>
                    <a:pt x="47427" y="28648"/>
                    <a:pt x="47932" y="27840"/>
                  </a:cubicBezTo>
                  <a:cubicBezTo>
                    <a:pt x="48690" y="26603"/>
                    <a:pt x="49599" y="25466"/>
                    <a:pt x="50483" y="24304"/>
                  </a:cubicBezTo>
                  <a:cubicBezTo>
                    <a:pt x="51493" y="22991"/>
                    <a:pt x="52491" y="21691"/>
                    <a:pt x="53438" y="20340"/>
                  </a:cubicBezTo>
                  <a:cubicBezTo>
                    <a:pt x="54094" y="19405"/>
                    <a:pt x="54701" y="18445"/>
                    <a:pt x="55180" y="17423"/>
                  </a:cubicBezTo>
                  <a:cubicBezTo>
                    <a:pt x="55408" y="16956"/>
                    <a:pt x="55572" y="16476"/>
                    <a:pt x="55698" y="15971"/>
                  </a:cubicBezTo>
                  <a:cubicBezTo>
                    <a:pt x="55774" y="15642"/>
                    <a:pt x="55774" y="15301"/>
                    <a:pt x="55660" y="14973"/>
                  </a:cubicBezTo>
                  <a:cubicBezTo>
                    <a:pt x="55471" y="14493"/>
                    <a:pt x="55143" y="14241"/>
                    <a:pt x="54625" y="14203"/>
                  </a:cubicBezTo>
                  <a:cubicBezTo>
                    <a:pt x="54591" y="14201"/>
                    <a:pt x="54556" y="14200"/>
                    <a:pt x="54522" y="14200"/>
                  </a:cubicBezTo>
                  <a:cubicBezTo>
                    <a:pt x="54279" y="14200"/>
                    <a:pt x="54035" y="14241"/>
                    <a:pt x="53791" y="14329"/>
                  </a:cubicBezTo>
                  <a:cubicBezTo>
                    <a:pt x="53286" y="14518"/>
                    <a:pt x="52844" y="14796"/>
                    <a:pt x="52402" y="15087"/>
                  </a:cubicBezTo>
                  <a:cubicBezTo>
                    <a:pt x="51544" y="15642"/>
                    <a:pt x="50761" y="16299"/>
                    <a:pt x="49978" y="16968"/>
                  </a:cubicBezTo>
                  <a:cubicBezTo>
                    <a:pt x="48539" y="18193"/>
                    <a:pt x="47137" y="19468"/>
                    <a:pt x="45761" y="20769"/>
                  </a:cubicBezTo>
                  <a:cubicBezTo>
                    <a:pt x="44915" y="21552"/>
                    <a:pt x="44106" y="22372"/>
                    <a:pt x="43324" y="23231"/>
                  </a:cubicBezTo>
                  <a:cubicBezTo>
                    <a:pt x="42553" y="24064"/>
                    <a:pt x="41783" y="24898"/>
                    <a:pt x="41051" y="25769"/>
                  </a:cubicBezTo>
                  <a:cubicBezTo>
                    <a:pt x="39914" y="27095"/>
                    <a:pt x="38841" y="28459"/>
                    <a:pt x="37856" y="29898"/>
                  </a:cubicBezTo>
                  <a:cubicBezTo>
                    <a:pt x="36543" y="31780"/>
                    <a:pt x="35356" y="33737"/>
                    <a:pt x="34232" y="35732"/>
                  </a:cubicBezTo>
                  <a:cubicBezTo>
                    <a:pt x="33601" y="36830"/>
                    <a:pt x="32969" y="37942"/>
                    <a:pt x="32275" y="39002"/>
                  </a:cubicBezTo>
                  <a:cubicBezTo>
                    <a:pt x="32199" y="39128"/>
                    <a:pt x="32111" y="39242"/>
                    <a:pt x="32022" y="39368"/>
                  </a:cubicBezTo>
                  <a:cubicBezTo>
                    <a:pt x="31985" y="39368"/>
                    <a:pt x="31947" y="39356"/>
                    <a:pt x="31921" y="39356"/>
                  </a:cubicBezTo>
                  <a:cubicBezTo>
                    <a:pt x="31921" y="39027"/>
                    <a:pt x="31909" y="38687"/>
                    <a:pt x="31909" y="38346"/>
                  </a:cubicBezTo>
                  <a:cubicBezTo>
                    <a:pt x="31909" y="37588"/>
                    <a:pt x="31833" y="36830"/>
                    <a:pt x="31669" y="36098"/>
                  </a:cubicBezTo>
                  <a:cubicBezTo>
                    <a:pt x="31530" y="35441"/>
                    <a:pt x="31442" y="34785"/>
                    <a:pt x="31353" y="34128"/>
                  </a:cubicBezTo>
                  <a:cubicBezTo>
                    <a:pt x="31139" y="32259"/>
                    <a:pt x="30709" y="30441"/>
                    <a:pt x="30191" y="28635"/>
                  </a:cubicBezTo>
                  <a:cubicBezTo>
                    <a:pt x="29825" y="27385"/>
                    <a:pt x="29446" y="26135"/>
                    <a:pt x="29042" y="24898"/>
                  </a:cubicBezTo>
                  <a:cubicBezTo>
                    <a:pt x="28297" y="22625"/>
                    <a:pt x="27666" y="20327"/>
                    <a:pt x="27009" y="18029"/>
                  </a:cubicBezTo>
                  <a:cubicBezTo>
                    <a:pt x="26252" y="15377"/>
                    <a:pt x="25444" y="12738"/>
                    <a:pt x="24408" y="10162"/>
                  </a:cubicBezTo>
                  <a:cubicBezTo>
                    <a:pt x="23322" y="7460"/>
                    <a:pt x="22060" y="4834"/>
                    <a:pt x="20658" y="2270"/>
                  </a:cubicBezTo>
                  <a:cubicBezTo>
                    <a:pt x="20380" y="1753"/>
                    <a:pt x="20065" y="1260"/>
                    <a:pt x="19698" y="793"/>
                  </a:cubicBezTo>
                  <a:cubicBezTo>
                    <a:pt x="19534" y="591"/>
                    <a:pt x="19357" y="389"/>
                    <a:pt x="19130" y="237"/>
                  </a:cubicBezTo>
                  <a:cubicBezTo>
                    <a:pt x="18898" y="78"/>
                    <a:pt x="18656" y="1"/>
                    <a:pt x="1842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 name="Google Shape;133;p9"/>
            <p:cNvGrpSpPr/>
            <p:nvPr/>
          </p:nvGrpSpPr>
          <p:grpSpPr>
            <a:xfrm rot="-10087204">
              <a:off x="-526334" y="-345422"/>
              <a:ext cx="1806302" cy="1626868"/>
              <a:chOff x="3544585" y="3197132"/>
              <a:chExt cx="1047164" cy="943141"/>
            </a:xfrm>
          </p:grpSpPr>
          <p:sp>
            <p:nvSpPr>
              <p:cNvPr id="134" name="Google Shape;134;p9"/>
              <p:cNvSpPr/>
              <p:nvPr/>
            </p:nvSpPr>
            <p:spPr>
              <a:xfrm>
                <a:off x="3544585" y="3689898"/>
                <a:ext cx="576125" cy="450375"/>
              </a:xfrm>
              <a:custGeom>
                <a:rect b="b" l="l" r="r" t="t"/>
                <a:pathLst>
                  <a:path extrusionOk="0" h="18015" w="23045">
                    <a:moveTo>
                      <a:pt x="17105" y="1"/>
                    </a:moveTo>
                    <a:cubicBezTo>
                      <a:pt x="16779" y="1"/>
                      <a:pt x="16454" y="42"/>
                      <a:pt x="16125" y="121"/>
                    </a:cubicBezTo>
                    <a:cubicBezTo>
                      <a:pt x="15759" y="209"/>
                      <a:pt x="15380" y="310"/>
                      <a:pt x="15014" y="399"/>
                    </a:cubicBezTo>
                    <a:cubicBezTo>
                      <a:pt x="14433" y="538"/>
                      <a:pt x="13890" y="765"/>
                      <a:pt x="13410" y="1119"/>
                    </a:cubicBezTo>
                    <a:cubicBezTo>
                      <a:pt x="13006" y="1396"/>
                      <a:pt x="12640" y="1725"/>
                      <a:pt x="12375" y="2129"/>
                    </a:cubicBezTo>
                    <a:cubicBezTo>
                      <a:pt x="12185" y="2407"/>
                      <a:pt x="12059" y="2722"/>
                      <a:pt x="11933" y="3025"/>
                    </a:cubicBezTo>
                    <a:cubicBezTo>
                      <a:pt x="11839" y="3267"/>
                      <a:pt x="11812" y="3380"/>
                      <a:pt x="11756" y="3380"/>
                    </a:cubicBezTo>
                    <a:cubicBezTo>
                      <a:pt x="11705" y="3380"/>
                      <a:pt x="11631" y="3292"/>
                      <a:pt x="11465" y="3126"/>
                    </a:cubicBezTo>
                    <a:cubicBezTo>
                      <a:pt x="11440" y="3088"/>
                      <a:pt x="11415" y="3051"/>
                      <a:pt x="11390" y="3025"/>
                    </a:cubicBezTo>
                    <a:cubicBezTo>
                      <a:pt x="11112" y="2710"/>
                      <a:pt x="10847" y="2381"/>
                      <a:pt x="10556" y="2078"/>
                    </a:cubicBezTo>
                    <a:cubicBezTo>
                      <a:pt x="10291" y="1800"/>
                      <a:pt x="10001" y="1523"/>
                      <a:pt x="9698" y="1270"/>
                    </a:cubicBezTo>
                    <a:cubicBezTo>
                      <a:pt x="9256" y="904"/>
                      <a:pt x="8788" y="588"/>
                      <a:pt x="8258" y="361"/>
                    </a:cubicBezTo>
                    <a:cubicBezTo>
                      <a:pt x="7874" y="192"/>
                      <a:pt x="7475" y="100"/>
                      <a:pt x="7062" y="100"/>
                    </a:cubicBezTo>
                    <a:cubicBezTo>
                      <a:pt x="6920" y="100"/>
                      <a:pt x="6775" y="111"/>
                      <a:pt x="6629" y="134"/>
                    </a:cubicBezTo>
                    <a:cubicBezTo>
                      <a:pt x="6200" y="209"/>
                      <a:pt x="5859" y="424"/>
                      <a:pt x="5594" y="740"/>
                    </a:cubicBezTo>
                    <a:cubicBezTo>
                      <a:pt x="5442" y="917"/>
                      <a:pt x="5316" y="1093"/>
                      <a:pt x="5190" y="1270"/>
                    </a:cubicBezTo>
                    <a:cubicBezTo>
                      <a:pt x="4899" y="1662"/>
                      <a:pt x="4647" y="2066"/>
                      <a:pt x="4457" y="2508"/>
                    </a:cubicBezTo>
                    <a:cubicBezTo>
                      <a:pt x="4306" y="2912"/>
                      <a:pt x="4217" y="3328"/>
                      <a:pt x="4217" y="3758"/>
                    </a:cubicBezTo>
                    <a:cubicBezTo>
                      <a:pt x="4217" y="4162"/>
                      <a:pt x="4331" y="4553"/>
                      <a:pt x="4495" y="4919"/>
                    </a:cubicBezTo>
                    <a:cubicBezTo>
                      <a:pt x="4622" y="5222"/>
                      <a:pt x="4773" y="5525"/>
                      <a:pt x="4925" y="5816"/>
                    </a:cubicBezTo>
                    <a:cubicBezTo>
                      <a:pt x="5190" y="6334"/>
                      <a:pt x="5417" y="6876"/>
                      <a:pt x="5619" y="7419"/>
                    </a:cubicBezTo>
                    <a:cubicBezTo>
                      <a:pt x="5670" y="7546"/>
                      <a:pt x="5695" y="7672"/>
                      <a:pt x="5733" y="7811"/>
                    </a:cubicBezTo>
                    <a:cubicBezTo>
                      <a:pt x="5783" y="8026"/>
                      <a:pt x="5707" y="8202"/>
                      <a:pt x="5531" y="8316"/>
                    </a:cubicBezTo>
                    <a:cubicBezTo>
                      <a:pt x="5455" y="8366"/>
                      <a:pt x="5379" y="8417"/>
                      <a:pt x="5303" y="8455"/>
                    </a:cubicBezTo>
                    <a:cubicBezTo>
                      <a:pt x="4836" y="8695"/>
                      <a:pt x="4369" y="8935"/>
                      <a:pt x="3902" y="9175"/>
                    </a:cubicBezTo>
                    <a:cubicBezTo>
                      <a:pt x="3561" y="9364"/>
                      <a:pt x="3220" y="9541"/>
                      <a:pt x="2879" y="9730"/>
                    </a:cubicBezTo>
                    <a:cubicBezTo>
                      <a:pt x="2222" y="10109"/>
                      <a:pt x="1591" y="10551"/>
                      <a:pt x="998" y="11056"/>
                    </a:cubicBezTo>
                    <a:cubicBezTo>
                      <a:pt x="707" y="11309"/>
                      <a:pt x="429" y="11599"/>
                      <a:pt x="240" y="11940"/>
                    </a:cubicBezTo>
                    <a:cubicBezTo>
                      <a:pt x="63" y="12256"/>
                      <a:pt x="0" y="12597"/>
                      <a:pt x="63" y="12950"/>
                    </a:cubicBezTo>
                    <a:cubicBezTo>
                      <a:pt x="126" y="13291"/>
                      <a:pt x="278" y="13581"/>
                      <a:pt x="442" y="13872"/>
                    </a:cubicBezTo>
                    <a:cubicBezTo>
                      <a:pt x="745" y="14377"/>
                      <a:pt x="1073" y="14869"/>
                      <a:pt x="1414" y="15337"/>
                    </a:cubicBezTo>
                    <a:cubicBezTo>
                      <a:pt x="1642" y="15640"/>
                      <a:pt x="1881" y="15930"/>
                      <a:pt x="2197" y="16145"/>
                    </a:cubicBezTo>
                    <a:cubicBezTo>
                      <a:pt x="2582" y="16398"/>
                      <a:pt x="2982" y="16553"/>
                      <a:pt x="3418" y="16553"/>
                    </a:cubicBezTo>
                    <a:cubicBezTo>
                      <a:pt x="3527" y="16553"/>
                      <a:pt x="3637" y="16544"/>
                      <a:pt x="3750" y="16524"/>
                    </a:cubicBezTo>
                    <a:cubicBezTo>
                      <a:pt x="4053" y="16473"/>
                      <a:pt x="4356" y="16385"/>
                      <a:pt x="4634" y="16271"/>
                    </a:cubicBezTo>
                    <a:cubicBezTo>
                      <a:pt x="5809" y="15766"/>
                      <a:pt x="6920" y="15147"/>
                      <a:pt x="7930" y="14352"/>
                    </a:cubicBezTo>
                    <a:cubicBezTo>
                      <a:pt x="7972" y="14315"/>
                      <a:pt x="8001" y="14296"/>
                      <a:pt x="8022" y="14296"/>
                    </a:cubicBezTo>
                    <a:cubicBezTo>
                      <a:pt x="8052" y="14296"/>
                      <a:pt x="8067" y="14334"/>
                      <a:pt x="8081" y="14415"/>
                    </a:cubicBezTo>
                    <a:cubicBezTo>
                      <a:pt x="8145" y="14806"/>
                      <a:pt x="8220" y="15198"/>
                      <a:pt x="8283" y="15576"/>
                    </a:cubicBezTo>
                    <a:cubicBezTo>
                      <a:pt x="8347" y="15955"/>
                      <a:pt x="8397" y="16334"/>
                      <a:pt x="8498" y="16713"/>
                    </a:cubicBezTo>
                    <a:cubicBezTo>
                      <a:pt x="8549" y="16902"/>
                      <a:pt x="8624" y="17079"/>
                      <a:pt x="8725" y="17256"/>
                    </a:cubicBezTo>
                    <a:cubicBezTo>
                      <a:pt x="8826" y="17420"/>
                      <a:pt x="8940" y="17584"/>
                      <a:pt x="9092" y="17710"/>
                    </a:cubicBezTo>
                    <a:cubicBezTo>
                      <a:pt x="9342" y="17913"/>
                      <a:pt x="9626" y="18015"/>
                      <a:pt x="9934" y="18015"/>
                    </a:cubicBezTo>
                    <a:cubicBezTo>
                      <a:pt x="9952" y="18015"/>
                      <a:pt x="9970" y="18014"/>
                      <a:pt x="9988" y="18013"/>
                    </a:cubicBezTo>
                    <a:cubicBezTo>
                      <a:pt x="10316" y="18013"/>
                      <a:pt x="10645" y="17963"/>
                      <a:pt x="10960" y="17887"/>
                    </a:cubicBezTo>
                    <a:cubicBezTo>
                      <a:pt x="11478" y="17774"/>
                      <a:pt x="12008" y="17660"/>
                      <a:pt x="12526" y="17534"/>
                    </a:cubicBezTo>
                    <a:cubicBezTo>
                      <a:pt x="12715" y="17496"/>
                      <a:pt x="12892" y="17445"/>
                      <a:pt x="13069" y="17382"/>
                    </a:cubicBezTo>
                    <a:cubicBezTo>
                      <a:pt x="13435" y="17243"/>
                      <a:pt x="13738" y="17016"/>
                      <a:pt x="13966" y="16688"/>
                    </a:cubicBezTo>
                    <a:cubicBezTo>
                      <a:pt x="14142" y="16422"/>
                      <a:pt x="14218" y="16132"/>
                      <a:pt x="14243" y="15816"/>
                    </a:cubicBezTo>
                    <a:cubicBezTo>
                      <a:pt x="14256" y="15349"/>
                      <a:pt x="14243" y="14869"/>
                      <a:pt x="14180" y="14402"/>
                    </a:cubicBezTo>
                    <a:cubicBezTo>
                      <a:pt x="14117" y="13847"/>
                      <a:pt x="14054" y="13291"/>
                      <a:pt x="14029" y="12723"/>
                    </a:cubicBezTo>
                    <a:cubicBezTo>
                      <a:pt x="14029" y="12634"/>
                      <a:pt x="14029" y="12533"/>
                      <a:pt x="14029" y="12445"/>
                    </a:cubicBezTo>
                    <a:cubicBezTo>
                      <a:pt x="14037" y="12340"/>
                      <a:pt x="14064" y="12290"/>
                      <a:pt x="14122" y="12290"/>
                    </a:cubicBezTo>
                    <a:cubicBezTo>
                      <a:pt x="14148" y="12290"/>
                      <a:pt x="14179" y="12299"/>
                      <a:pt x="14218" y="12319"/>
                    </a:cubicBezTo>
                    <a:cubicBezTo>
                      <a:pt x="14382" y="12382"/>
                      <a:pt x="14534" y="12458"/>
                      <a:pt x="14685" y="12533"/>
                    </a:cubicBezTo>
                    <a:cubicBezTo>
                      <a:pt x="15241" y="12824"/>
                      <a:pt x="15784" y="13114"/>
                      <a:pt x="16339" y="13392"/>
                    </a:cubicBezTo>
                    <a:cubicBezTo>
                      <a:pt x="16731" y="13594"/>
                      <a:pt x="17135" y="13771"/>
                      <a:pt x="17552" y="13884"/>
                    </a:cubicBezTo>
                    <a:cubicBezTo>
                      <a:pt x="17804" y="13960"/>
                      <a:pt x="18057" y="14011"/>
                      <a:pt x="18309" y="14023"/>
                    </a:cubicBezTo>
                    <a:cubicBezTo>
                      <a:pt x="18355" y="14026"/>
                      <a:pt x="18400" y="14027"/>
                      <a:pt x="18444" y="14027"/>
                    </a:cubicBezTo>
                    <a:cubicBezTo>
                      <a:pt x="18834" y="14027"/>
                      <a:pt x="19197" y="13931"/>
                      <a:pt x="19559" y="13783"/>
                    </a:cubicBezTo>
                    <a:cubicBezTo>
                      <a:pt x="20115" y="13556"/>
                      <a:pt x="20620" y="13240"/>
                      <a:pt x="21087" y="12862"/>
                    </a:cubicBezTo>
                    <a:cubicBezTo>
                      <a:pt x="21302" y="12698"/>
                      <a:pt x="21504" y="12508"/>
                      <a:pt x="21719" y="12331"/>
                    </a:cubicBezTo>
                    <a:cubicBezTo>
                      <a:pt x="22009" y="12091"/>
                      <a:pt x="22287" y="11826"/>
                      <a:pt x="22514" y="11511"/>
                    </a:cubicBezTo>
                    <a:cubicBezTo>
                      <a:pt x="22956" y="10905"/>
                      <a:pt x="23044" y="10261"/>
                      <a:pt x="22716" y="9579"/>
                    </a:cubicBezTo>
                    <a:cubicBezTo>
                      <a:pt x="22464" y="9036"/>
                      <a:pt x="22060" y="8606"/>
                      <a:pt x="21567" y="8265"/>
                    </a:cubicBezTo>
                    <a:cubicBezTo>
                      <a:pt x="20999" y="7861"/>
                      <a:pt x="20367" y="7634"/>
                      <a:pt x="19686" y="7533"/>
                    </a:cubicBezTo>
                    <a:cubicBezTo>
                      <a:pt x="19276" y="7468"/>
                      <a:pt x="18867" y="7440"/>
                      <a:pt x="18457" y="7440"/>
                    </a:cubicBezTo>
                    <a:cubicBezTo>
                      <a:pt x="18071" y="7440"/>
                      <a:pt x="17685" y="7465"/>
                      <a:pt x="17299" y="7508"/>
                    </a:cubicBezTo>
                    <a:cubicBezTo>
                      <a:pt x="16756" y="7558"/>
                      <a:pt x="16201" y="7634"/>
                      <a:pt x="15645" y="7685"/>
                    </a:cubicBezTo>
                    <a:cubicBezTo>
                      <a:pt x="15355" y="7710"/>
                      <a:pt x="15052" y="7735"/>
                      <a:pt x="14748" y="7735"/>
                    </a:cubicBezTo>
                    <a:cubicBezTo>
                      <a:pt x="14673" y="7723"/>
                      <a:pt x="14585" y="7735"/>
                      <a:pt x="14509" y="7672"/>
                    </a:cubicBezTo>
                    <a:lnTo>
                      <a:pt x="14509" y="7672"/>
                    </a:lnTo>
                    <a:cubicBezTo>
                      <a:pt x="14731" y="7462"/>
                      <a:pt x="14942" y="7252"/>
                      <a:pt x="15165" y="7066"/>
                    </a:cubicBezTo>
                    <a:cubicBezTo>
                      <a:pt x="15544" y="6738"/>
                      <a:pt x="15935" y="6409"/>
                      <a:pt x="16289" y="6056"/>
                    </a:cubicBezTo>
                    <a:cubicBezTo>
                      <a:pt x="16832" y="5525"/>
                      <a:pt x="17350" y="4995"/>
                      <a:pt x="17893" y="4465"/>
                    </a:cubicBezTo>
                    <a:cubicBezTo>
                      <a:pt x="18246" y="4111"/>
                      <a:pt x="18574" y="3732"/>
                      <a:pt x="18877" y="3328"/>
                    </a:cubicBezTo>
                    <a:cubicBezTo>
                      <a:pt x="19155" y="2950"/>
                      <a:pt x="19395" y="2545"/>
                      <a:pt x="19534" y="2091"/>
                    </a:cubicBezTo>
                    <a:cubicBezTo>
                      <a:pt x="19597" y="1901"/>
                      <a:pt x="19635" y="1712"/>
                      <a:pt x="19635" y="1510"/>
                    </a:cubicBezTo>
                    <a:cubicBezTo>
                      <a:pt x="19622" y="1182"/>
                      <a:pt x="19471" y="904"/>
                      <a:pt x="19218" y="689"/>
                    </a:cubicBezTo>
                    <a:cubicBezTo>
                      <a:pt x="18903" y="437"/>
                      <a:pt x="18549" y="260"/>
                      <a:pt x="18158" y="146"/>
                    </a:cubicBezTo>
                    <a:cubicBezTo>
                      <a:pt x="17805" y="48"/>
                      <a:pt x="17455" y="1"/>
                      <a:pt x="171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9"/>
              <p:cNvSpPr/>
              <p:nvPr/>
            </p:nvSpPr>
            <p:spPr>
              <a:xfrm>
                <a:off x="3724835" y="3837173"/>
                <a:ext cx="167325" cy="155975"/>
              </a:xfrm>
              <a:custGeom>
                <a:rect b="b" l="l" r="r" t="t"/>
                <a:pathLst>
                  <a:path extrusionOk="0" h="6239" w="6693">
                    <a:moveTo>
                      <a:pt x="3144" y="1"/>
                    </a:moveTo>
                    <a:cubicBezTo>
                      <a:pt x="3056" y="1"/>
                      <a:pt x="2967" y="13"/>
                      <a:pt x="2879" y="13"/>
                    </a:cubicBezTo>
                    <a:cubicBezTo>
                      <a:pt x="2715" y="13"/>
                      <a:pt x="2538" y="38"/>
                      <a:pt x="2374" y="51"/>
                    </a:cubicBezTo>
                    <a:cubicBezTo>
                      <a:pt x="1983" y="102"/>
                      <a:pt x="1642" y="253"/>
                      <a:pt x="1376" y="556"/>
                    </a:cubicBezTo>
                    <a:cubicBezTo>
                      <a:pt x="1162" y="783"/>
                      <a:pt x="972" y="1036"/>
                      <a:pt x="808" y="1301"/>
                    </a:cubicBezTo>
                    <a:cubicBezTo>
                      <a:pt x="669" y="1503"/>
                      <a:pt x="568" y="1718"/>
                      <a:pt x="480" y="1945"/>
                    </a:cubicBezTo>
                    <a:cubicBezTo>
                      <a:pt x="316" y="2362"/>
                      <a:pt x="177" y="2779"/>
                      <a:pt x="88" y="3220"/>
                    </a:cubicBezTo>
                    <a:cubicBezTo>
                      <a:pt x="13" y="3561"/>
                      <a:pt x="0" y="3915"/>
                      <a:pt x="76" y="4269"/>
                    </a:cubicBezTo>
                    <a:cubicBezTo>
                      <a:pt x="114" y="4483"/>
                      <a:pt x="177" y="4685"/>
                      <a:pt x="278" y="4887"/>
                    </a:cubicBezTo>
                    <a:cubicBezTo>
                      <a:pt x="455" y="5216"/>
                      <a:pt x="707" y="5455"/>
                      <a:pt x="1023" y="5620"/>
                    </a:cubicBezTo>
                    <a:cubicBezTo>
                      <a:pt x="1427" y="5847"/>
                      <a:pt x="1869" y="5986"/>
                      <a:pt x="2323" y="6074"/>
                    </a:cubicBezTo>
                    <a:cubicBezTo>
                      <a:pt x="2904" y="6188"/>
                      <a:pt x="3510" y="6238"/>
                      <a:pt x="4117" y="6238"/>
                    </a:cubicBezTo>
                    <a:cubicBezTo>
                      <a:pt x="4420" y="6238"/>
                      <a:pt x="4723" y="6238"/>
                      <a:pt x="5026" y="6163"/>
                    </a:cubicBezTo>
                    <a:cubicBezTo>
                      <a:pt x="5417" y="6074"/>
                      <a:pt x="5771" y="5910"/>
                      <a:pt x="6023" y="5582"/>
                    </a:cubicBezTo>
                    <a:cubicBezTo>
                      <a:pt x="6276" y="5279"/>
                      <a:pt x="6453" y="4938"/>
                      <a:pt x="6541" y="4559"/>
                    </a:cubicBezTo>
                    <a:cubicBezTo>
                      <a:pt x="6591" y="4344"/>
                      <a:pt x="6629" y="4142"/>
                      <a:pt x="6655" y="3928"/>
                    </a:cubicBezTo>
                    <a:cubicBezTo>
                      <a:pt x="6680" y="3650"/>
                      <a:pt x="6692" y="3372"/>
                      <a:pt x="6617" y="3107"/>
                    </a:cubicBezTo>
                    <a:cubicBezTo>
                      <a:pt x="6579" y="2993"/>
                      <a:pt x="6566" y="2867"/>
                      <a:pt x="6541" y="2741"/>
                    </a:cubicBezTo>
                    <a:cubicBezTo>
                      <a:pt x="6490" y="2438"/>
                      <a:pt x="6440" y="2122"/>
                      <a:pt x="6352" y="1832"/>
                    </a:cubicBezTo>
                    <a:cubicBezTo>
                      <a:pt x="6238" y="1427"/>
                      <a:pt x="6036" y="1074"/>
                      <a:pt x="5720" y="796"/>
                    </a:cubicBezTo>
                    <a:cubicBezTo>
                      <a:pt x="5531" y="645"/>
                      <a:pt x="5329" y="518"/>
                      <a:pt x="5101" y="405"/>
                    </a:cubicBezTo>
                    <a:cubicBezTo>
                      <a:pt x="4483" y="114"/>
                      <a:pt x="3826" y="1"/>
                      <a:pt x="3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9"/>
              <p:cNvSpPr/>
              <p:nvPr/>
            </p:nvSpPr>
            <p:spPr>
              <a:xfrm>
                <a:off x="4082550" y="3197132"/>
                <a:ext cx="509200" cy="525925"/>
              </a:xfrm>
              <a:custGeom>
                <a:rect b="b" l="l" r="r" t="t"/>
                <a:pathLst>
                  <a:path extrusionOk="0" h="21037" w="20368">
                    <a:moveTo>
                      <a:pt x="12394" y="1"/>
                    </a:moveTo>
                    <a:cubicBezTo>
                      <a:pt x="11779" y="1"/>
                      <a:pt x="11217" y="189"/>
                      <a:pt x="10708" y="536"/>
                    </a:cubicBezTo>
                    <a:cubicBezTo>
                      <a:pt x="10468" y="713"/>
                      <a:pt x="10228" y="902"/>
                      <a:pt x="10014" y="1117"/>
                    </a:cubicBezTo>
                    <a:cubicBezTo>
                      <a:pt x="9698" y="1420"/>
                      <a:pt x="9408" y="1748"/>
                      <a:pt x="9104" y="2076"/>
                    </a:cubicBezTo>
                    <a:cubicBezTo>
                      <a:pt x="8612" y="2607"/>
                      <a:pt x="8132" y="3124"/>
                      <a:pt x="7589" y="3604"/>
                    </a:cubicBezTo>
                    <a:cubicBezTo>
                      <a:pt x="7387" y="3781"/>
                      <a:pt x="7173" y="3932"/>
                      <a:pt x="6933" y="4071"/>
                    </a:cubicBezTo>
                    <a:cubicBezTo>
                      <a:pt x="6826" y="4135"/>
                      <a:pt x="6716" y="4167"/>
                      <a:pt x="6603" y="4167"/>
                    </a:cubicBezTo>
                    <a:cubicBezTo>
                      <a:pt x="6516" y="4167"/>
                      <a:pt x="6428" y="4148"/>
                      <a:pt x="6339" y="4109"/>
                    </a:cubicBezTo>
                    <a:cubicBezTo>
                      <a:pt x="6263" y="4071"/>
                      <a:pt x="6175" y="4033"/>
                      <a:pt x="6087" y="3983"/>
                    </a:cubicBezTo>
                    <a:cubicBezTo>
                      <a:pt x="5821" y="3831"/>
                      <a:pt x="5556" y="3667"/>
                      <a:pt x="5278" y="3503"/>
                    </a:cubicBezTo>
                    <a:cubicBezTo>
                      <a:pt x="4912" y="3288"/>
                      <a:pt x="4546" y="3086"/>
                      <a:pt x="4142" y="2948"/>
                    </a:cubicBezTo>
                    <a:cubicBezTo>
                      <a:pt x="3888" y="2865"/>
                      <a:pt x="3634" y="2823"/>
                      <a:pt x="3380" y="2823"/>
                    </a:cubicBezTo>
                    <a:cubicBezTo>
                      <a:pt x="3205" y="2823"/>
                      <a:pt x="3029" y="2843"/>
                      <a:pt x="2854" y="2884"/>
                    </a:cubicBezTo>
                    <a:cubicBezTo>
                      <a:pt x="2412" y="2998"/>
                      <a:pt x="2046" y="3225"/>
                      <a:pt x="1705" y="3516"/>
                    </a:cubicBezTo>
                    <a:cubicBezTo>
                      <a:pt x="1301" y="3857"/>
                      <a:pt x="960" y="4248"/>
                      <a:pt x="644" y="4665"/>
                    </a:cubicBezTo>
                    <a:cubicBezTo>
                      <a:pt x="480" y="4892"/>
                      <a:pt x="329" y="5119"/>
                      <a:pt x="228" y="5385"/>
                    </a:cubicBezTo>
                    <a:cubicBezTo>
                      <a:pt x="0" y="6003"/>
                      <a:pt x="51" y="6584"/>
                      <a:pt x="455" y="7127"/>
                    </a:cubicBezTo>
                    <a:cubicBezTo>
                      <a:pt x="632" y="7354"/>
                      <a:pt x="834" y="7569"/>
                      <a:pt x="1036" y="7771"/>
                    </a:cubicBezTo>
                    <a:cubicBezTo>
                      <a:pt x="1756" y="8466"/>
                      <a:pt x="2538" y="9059"/>
                      <a:pt x="3372" y="9589"/>
                    </a:cubicBezTo>
                    <a:cubicBezTo>
                      <a:pt x="3624" y="9753"/>
                      <a:pt x="3889" y="9930"/>
                      <a:pt x="4155" y="10107"/>
                    </a:cubicBezTo>
                    <a:cubicBezTo>
                      <a:pt x="4344" y="10233"/>
                      <a:pt x="4521" y="10397"/>
                      <a:pt x="4672" y="10562"/>
                    </a:cubicBezTo>
                    <a:cubicBezTo>
                      <a:pt x="4811" y="10713"/>
                      <a:pt x="4811" y="10839"/>
                      <a:pt x="4685" y="10991"/>
                    </a:cubicBezTo>
                    <a:cubicBezTo>
                      <a:pt x="4634" y="11067"/>
                      <a:pt x="4571" y="11130"/>
                      <a:pt x="4508" y="11180"/>
                    </a:cubicBezTo>
                    <a:cubicBezTo>
                      <a:pt x="3801" y="11862"/>
                      <a:pt x="3132" y="12582"/>
                      <a:pt x="2488" y="13314"/>
                    </a:cubicBezTo>
                    <a:cubicBezTo>
                      <a:pt x="2235" y="13605"/>
                      <a:pt x="1983" y="13895"/>
                      <a:pt x="1756" y="14211"/>
                    </a:cubicBezTo>
                    <a:cubicBezTo>
                      <a:pt x="1452" y="14615"/>
                      <a:pt x="1187" y="15044"/>
                      <a:pt x="1036" y="15524"/>
                    </a:cubicBezTo>
                    <a:cubicBezTo>
                      <a:pt x="973" y="15701"/>
                      <a:pt x="947" y="15865"/>
                      <a:pt x="947" y="16042"/>
                    </a:cubicBezTo>
                    <a:cubicBezTo>
                      <a:pt x="947" y="16345"/>
                      <a:pt x="1023" y="16597"/>
                      <a:pt x="1263" y="16799"/>
                    </a:cubicBezTo>
                    <a:cubicBezTo>
                      <a:pt x="1415" y="16938"/>
                      <a:pt x="1591" y="17052"/>
                      <a:pt x="1781" y="17128"/>
                    </a:cubicBezTo>
                    <a:cubicBezTo>
                      <a:pt x="2286" y="17342"/>
                      <a:pt x="2804" y="17506"/>
                      <a:pt x="3347" y="17582"/>
                    </a:cubicBezTo>
                    <a:cubicBezTo>
                      <a:pt x="3572" y="17622"/>
                      <a:pt x="3797" y="17642"/>
                      <a:pt x="4020" y="17642"/>
                    </a:cubicBezTo>
                    <a:cubicBezTo>
                      <a:pt x="4434" y="17642"/>
                      <a:pt x="4843" y="17574"/>
                      <a:pt x="5253" y="17443"/>
                    </a:cubicBezTo>
                    <a:cubicBezTo>
                      <a:pt x="5784" y="17279"/>
                      <a:pt x="6276" y="17052"/>
                      <a:pt x="6705" y="16749"/>
                    </a:cubicBezTo>
                    <a:cubicBezTo>
                      <a:pt x="6832" y="16660"/>
                      <a:pt x="6945" y="16585"/>
                      <a:pt x="7059" y="16522"/>
                    </a:cubicBezTo>
                    <a:cubicBezTo>
                      <a:pt x="7109" y="16485"/>
                      <a:pt x="7155" y="16466"/>
                      <a:pt x="7194" y="16466"/>
                    </a:cubicBezTo>
                    <a:cubicBezTo>
                      <a:pt x="7261" y="16466"/>
                      <a:pt x="7308" y="16523"/>
                      <a:pt x="7324" y="16635"/>
                    </a:cubicBezTo>
                    <a:cubicBezTo>
                      <a:pt x="7425" y="17216"/>
                      <a:pt x="7526" y="17809"/>
                      <a:pt x="7640" y="18390"/>
                    </a:cubicBezTo>
                    <a:cubicBezTo>
                      <a:pt x="7753" y="18996"/>
                      <a:pt x="7918" y="19590"/>
                      <a:pt x="8233" y="20133"/>
                    </a:cubicBezTo>
                    <a:cubicBezTo>
                      <a:pt x="8359" y="20360"/>
                      <a:pt x="8524" y="20562"/>
                      <a:pt x="8726" y="20726"/>
                    </a:cubicBezTo>
                    <a:cubicBezTo>
                      <a:pt x="8983" y="20928"/>
                      <a:pt x="9257" y="21037"/>
                      <a:pt x="9542" y="21037"/>
                    </a:cubicBezTo>
                    <a:cubicBezTo>
                      <a:pt x="9704" y="21037"/>
                      <a:pt x="9870" y="21002"/>
                      <a:pt x="10039" y="20928"/>
                    </a:cubicBezTo>
                    <a:cubicBezTo>
                      <a:pt x="10241" y="20853"/>
                      <a:pt x="10430" y="20739"/>
                      <a:pt x="10594" y="20613"/>
                    </a:cubicBezTo>
                    <a:cubicBezTo>
                      <a:pt x="11062" y="20234"/>
                      <a:pt x="11516" y="19855"/>
                      <a:pt x="11958" y="19451"/>
                    </a:cubicBezTo>
                    <a:cubicBezTo>
                      <a:pt x="12703" y="18769"/>
                      <a:pt x="13398" y="18037"/>
                      <a:pt x="14054" y="17279"/>
                    </a:cubicBezTo>
                    <a:cubicBezTo>
                      <a:pt x="14294" y="17001"/>
                      <a:pt x="14458" y="16673"/>
                      <a:pt x="14547" y="16307"/>
                    </a:cubicBezTo>
                    <a:cubicBezTo>
                      <a:pt x="14622" y="15966"/>
                      <a:pt x="14648" y="15625"/>
                      <a:pt x="14622" y="15271"/>
                    </a:cubicBezTo>
                    <a:cubicBezTo>
                      <a:pt x="14597" y="14602"/>
                      <a:pt x="14585" y="13946"/>
                      <a:pt x="14648" y="13276"/>
                    </a:cubicBezTo>
                    <a:cubicBezTo>
                      <a:pt x="14673" y="12961"/>
                      <a:pt x="14723" y="12645"/>
                      <a:pt x="14812" y="12329"/>
                    </a:cubicBezTo>
                    <a:cubicBezTo>
                      <a:pt x="14976" y="11736"/>
                      <a:pt x="15304" y="11269"/>
                      <a:pt x="15809" y="10915"/>
                    </a:cubicBezTo>
                    <a:cubicBezTo>
                      <a:pt x="16239" y="10625"/>
                      <a:pt x="16681" y="10334"/>
                      <a:pt x="17148" y="10082"/>
                    </a:cubicBezTo>
                    <a:cubicBezTo>
                      <a:pt x="17476" y="9892"/>
                      <a:pt x="17804" y="9665"/>
                      <a:pt x="18133" y="9476"/>
                    </a:cubicBezTo>
                    <a:cubicBezTo>
                      <a:pt x="18587" y="9198"/>
                      <a:pt x="19004" y="8895"/>
                      <a:pt x="19395" y="8541"/>
                    </a:cubicBezTo>
                    <a:cubicBezTo>
                      <a:pt x="19699" y="8276"/>
                      <a:pt x="19951" y="7973"/>
                      <a:pt x="20128" y="7620"/>
                    </a:cubicBezTo>
                    <a:cubicBezTo>
                      <a:pt x="20279" y="7316"/>
                      <a:pt x="20368" y="7001"/>
                      <a:pt x="20343" y="6672"/>
                    </a:cubicBezTo>
                    <a:cubicBezTo>
                      <a:pt x="20317" y="6357"/>
                      <a:pt x="20191" y="6104"/>
                      <a:pt x="19938" y="5928"/>
                    </a:cubicBezTo>
                    <a:cubicBezTo>
                      <a:pt x="19850" y="5864"/>
                      <a:pt x="19749" y="5814"/>
                      <a:pt x="19648" y="5776"/>
                    </a:cubicBezTo>
                    <a:cubicBezTo>
                      <a:pt x="19433" y="5675"/>
                      <a:pt x="19206" y="5612"/>
                      <a:pt x="18991" y="5549"/>
                    </a:cubicBezTo>
                    <a:cubicBezTo>
                      <a:pt x="18293" y="5356"/>
                      <a:pt x="17594" y="5232"/>
                      <a:pt x="16862" y="5232"/>
                    </a:cubicBezTo>
                    <a:cubicBezTo>
                      <a:pt x="16827" y="5232"/>
                      <a:pt x="16792" y="5232"/>
                      <a:pt x="16756" y="5233"/>
                    </a:cubicBezTo>
                    <a:cubicBezTo>
                      <a:pt x="16390" y="5246"/>
                      <a:pt x="16024" y="5271"/>
                      <a:pt x="15645" y="5321"/>
                    </a:cubicBezTo>
                    <a:cubicBezTo>
                      <a:pt x="15342" y="5359"/>
                      <a:pt x="15039" y="5385"/>
                      <a:pt x="14736" y="5397"/>
                    </a:cubicBezTo>
                    <a:cubicBezTo>
                      <a:pt x="14635" y="5397"/>
                      <a:pt x="14547" y="5397"/>
                      <a:pt x="14446" y="5372"/>
                    </a:cubicBezTo>
                    <a:cubicBezTo>
                      <a:pt x="14383" y="5359"/>
                      <a:pt x="14345" y="5321"/>
                      <a:pt x="14345" y="5258"/>
                    </a:cubicBezTo>
                    <a:cubicBezTo>
                      <a:pt x="14332" y="5195"/>
                      <a:pt x="14332" y="5145"/>
                      <a:pt x="14332" y="5081"/>
                    </a:cubicBezTo>
                    <a:cubicBezTo>
                      <a:pt x="14319" y="4854"/>
                      <a:pt x="14307" y="4627"/>
                      <a:pt x="14294" y="4412"/>
                    </a:cubicBezTo>
                    <a:cubicBezTo>
                      <a:pt x="14269" y="3983"/>
                      <a:pt x="14256" y="3566"/>
                      <a:pt x="14269" y="3137"/>
                    </a:cubicBezTo>
                    <a:cubicBezTo>
                      <a:pt x="14269" y="2910"/>
                      <a:pt x="14269" y="2670"/>
                      <a:pt x="14256" y="2442"/>
                    </a:cubicBezTo>
                    <a:cubicBezTo>
                      <a:pt x="14244" y="1912"/>
                      <a:pt x="14143" y="1407"/>
                      <a:pt x="13915" y="927"/>
                    </a:cubicBezTo>
                    <a:cubicBezTo>
                      <a:pt x="13638" y="372"/>
                      <a:pt x="13208" y="43"/>
                      <a:pt x="12564" y="5"/>
                    </a:cubicBezTo>
                    <a:cubicBezTo>
                      <a:pt x="12507" y="2"/>
                      <a:pt x="12450" y="1"/>
                      <a:pt x="123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9"/>
              <p:cNvSpPr/>
              <p:nvPr/>
            </p:nvSpPr>
            <p:spPr>
              <a:xfrm>
                <a:off x="4244175" y="3373807"/>
                <a:ext cx="158800" cy="144525"/>
              </a:xfrm>
              <a:custGeom>
                <a:rect b="b" l="l" r="r" t="t"/>
                <a:pathLst>
                  <a:path extrusionOk="0" h="5781" w="6352">
                    <a:moveTo>
                      <a:pt x="3746" y="1"/>
                    </a:moveTo>
                    <a:cubicBezTo>
                      <a:pt x="3584" y="1"/>
                      <a:pt x="3421" y="13"/>
                      <a:pt x="3258" y="35"/>
                    </a:cubicBezTo>
                    <a:cubicBezTo>
                      <a:pt x="2841" y="98"/>
                      <a:pt x="2425" y="199"/>
                      <a:pt x="2021" y="350"/>
                    </a:cubicBezTo>
                    <a:cubicBezTo>
                      <a:pt x="1427" y="565"/>
                      <a:pt x="935" y="931"/>
                      <a:pt x="531" y="1424"/>
                    </a:cubicBezTo>
                    <a:cubicBezTo>
                      <a:pt x="367" y="1638"/>
                      <a:pt x="240" y="1866"/>
                      <a:pt x="152" y="2118"/>
                    </a:cubicBezTo>
                    <a:cubicBezTo>
                      <a:pt x="38" y="2510"/>
                      <a:pt x="0" y="2914"/>
                      <a:pt x="26" y="3318"/>
                    </a:cubicBezTo>
                    <a:cubicBezTo>
                      <a:pt x="64" y="3709"/>
                      <a:pt x="202" y="4075"/>
                      <a:pt x="430" y="4404"/>
                    </a:cubicBezTo>
                    <a:cubicBezTo>
                      <a:pt x="569" y="4618"/>
                      <a:pt x="771" y="4808"/>
                      <a:pt x="973" y="4972"/>
                    </a:cubicBezTo>
                    <a:cubicBezTo>
                      <a:pt x="1288" y="5212"/>
                      <a:pt x="1629" y="5414"/>
                      <a:pt x="1945" y="5641"/>
                    </a:cubicBezTo>
                    <a:cubicBezTo>
                      <a:pt x="1995" y="5666"/>
                      <a:pt x="2046" y="5692"/>
                      <a:pt x="2096" y="5704"/>
                    </a:cubicBezTo>
                    <a:cubicBezTo>
                      <a:pt x="2261" y="5730"/>
                      <a:pt x="2425" y="5767"/>
                      <a:pt x="2589" y="5780"/>
                    </a:cubicBezTo>
                    <a:cubicBezTo>
                      <a:pt x="2879" y="5780"/>
                      <a:pt x="3157" y="5704"/>
                      <a:pt x="3422" y="5591"/>
                    </a:cubicBezTo>
                    <a:cubicBezTo>
                      <a:pt x="3814" y="5414"/>
                      <a:pt x="4167" y="5199"/>
                      <a:pt x="4521" y="4972"/>
                    </a:cubicBezTo>
                    <a:cubicBezTo>
                      <a:pt x="4710" y="4858"/>
                      <a:pt x="4874" y="4732"/>
                      <a:pt x="5039" y="4606"/>
                    </a:cubicBezTo>
                    <a:cubicBezTo>
                      <a:pt x="5329" y="4366"/>
                      <a:pt x="5594" y="4113"/>
                      <a:pt x="5809" y="3798"/>
                    </a:cubicBezTo>
                    <a:cubicBezTo>
                      <a:pt x="6238" y="3141"/>
                      <a:pt x="6352" y="2421"/>
                      <a:pt x="6087" y="1664"/>
                    </a:cubicBezTo>
                    <a:cubicBezTo>
                      <a:pt x="5998" y="1373"/>
                      <a:pt x="5847" y="1121"/>
                      <a:pt x="5683" y="868"/>
                    </a:cubicBezTo>
                    <a:cubicBezTo>
                      <a:pt x="5582" y="729"/>
                      <a:pt x="5468" y="616"/>
                      <a:pt x="5342" y="502"/>
                    </a:cubicBezTo>
                    <a:cubicBezTo>
                      <a:pt x="5064" y="275"/>
                      <a:pt x="4736" y="148"/>
                      <a:pt x="4382" y="73"/>
                    </a:cubicBezTo>
                    <a:cubicBezTo>
                      <a:pt x="4173" y="22"/>
                      <a:pt x="3961" y="1"/>
                      <a:pt x="3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8" name="Shape 138"/>
        <p:cNvGrpSpPr/>
        <p:nvPr/>
      </p:nvGrpSpPr>
      <p:grpSpPr>
        <a:xfrm>
          <a:off x="0" y="0"/>
          <a:ext cx="0" cy="0"/>
          <a:chOff x="0" y="0"/>
          <a:chExt cx="0" cy="0"/>
        </a:xfrm>
      </p:grpSpPr>
      <p:sp>
        <p:nvSpPr>
          <p:cNvPr id="139" name="Google Shape;139;p10"/>
          <p:cNvSpPr/>
          <p:nvPr>
            <p:ph idx="2" type="pic"/>
          </p:nvPr>
        </p:nvSpPr>
        <p:spPr>
          <a:xfrm>
            <a:off x="0" y="0"/>
            <a:ext cx="9144000" cy="5143500"/>
          </a:xfrm>
          <a:prstGeom prst="rect">
            <a:avLst/>
          </a:prstGeom>
          <a:noFill/>
          <a:ln>
            <a:noFill/>
          </a:ln>
        </p:spPr>
      </p:sp>
      <p:sp>
        <p:nvSpPr>
          <p:cNvPr id="140" name="Google Shape;140;p10"/>
          <p:cNvSpPr txBox="1"/>
          <p:nvPr>
            <p:ph type="title"/>
          </p:nvPr>
        </p:nvSpPr>
        <p:spPr>
          <a:xfrm>
            <a:off x="720000" y="3945500"/>
            <a:ext cx="7704000" cy="663000"/>
          </a:xfrm>
          <a:prstGeom prst="rect">
            <a:avLst/>
          </a:prstGeom>
          <a:solidFill>
            <a:schemeClr val="lt1"/>
          </a:solidFill>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445025"/>
            <a:ext cx="77139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Playfair Display Medium"/>
              <a:buNone/>
              <a:defRPr sz="3000">
                <a:solidFill>
                  <a:schemeClr val="dk1"/>
                </a:solidFill>
                <a:latin typeface="Playfair Display Medium"/>
                <a:ea typeface="Playfair Display Medium"/>
                <a:cs typeface="Playfair Display Medium"/>
                <a:sym typeface="Playfair Display Medium"/>
              </a:defRPr>
            </a:lvl1pPr>
            <a:lvl2pPr lvl="1" rtl="0">
              <a:spcBef>
                <a:spcPts val="0"/>
              </a:spcBef>
              <a:spcAft>
                <a:spcPts val="0"/>
              </a:spcAft>
              <a:buClr>
                <a:schemeClr val="dk1"/>
              </a:buClr>
              <a:buSzPts val="3000"/>
              <a:buFont typeface="Playfair Display Medium"/>
              <a:buNone/>
              <a:defRPr sz="3000">
                <a:solidFill>
                  <a:schemeClr val="dk1"/>
                </a:solidFill>
                <a:latin typeface="Playfair Display Medium"/>
                <a:ea typeface="Playfair Display Medium"/>
                <a:cs typeface="Playfair Display Medium"/>
                <a:sym typeface="Playfair Display Medium"/>
              </a:defRPr>
            </a:lvl2pPr>
            <a:lvl3pPr lvl="2" rtl="0">
              <a:spcBef>
                <a:spcPts val="0"/>
              </a:spcBef>
              <a:spcAft>
                <a:spcPts val="0"/>
              </a:spcAft>
              <a:buClr>
                <a:schemeClr val="dk1"/>
              </a:buClr>
              <a:buSzPts val="3000"/>
              <a:buFont typeface="Playfair Display Medium"/>
              <a:buNone/>
              <a:defRPr sz="3000">
                <a:solidFill>
                  <a:schemeClr val="dk1"/>
                </a:solidFill>
                <a:latin typeface="Playfair Display Medium"/>
                <a:ea typeface="Playfair Display Medium"/>
                <a:cs typeface="Playfair Display Medium"/>
                <a:sym typeface="Playfair Display Medium"/>
              </a:defRPr>
            </a:lvl3pPr>
            <a:lvl4pPr lvl="3" rtl="0">
              <a:spcBef>
                <a:spcPts val="0"/>
              </a:spcBef>
              <a:spcAft>
                <a:spcPts val="0"/>
              </a:spcAft>
              <a:buClr>
                <a:schemeClr val="dk1"/>
              </a:buClr>
              <a:buSzPts val="3000"/>
              <a:buFont typeface="Playfair Display Medium"/>
              <a:buNone/>
              <a:defRPr sz="3000">
                <a:solidFill>
                  <a:schemeClr val="dk1"/>
                </a:solidFill>
                <a:latin typeface="Playfair Display Medium"/>
                <a:ea typeface="Playfair Display Medium"/>
                <a:cs typeface="Playfair Display Medium"/>
                <a:sym typeface="Playfair Display Medium"/>
              </a:defRPr>
            </a:lvl4pPr>
            <a:lvl5pPr lvl="4" rtl="0">
              <a:spcBef>
                <a:spcPts val="0"/>
              </a:spcBef>
              <a:spcAft>
                <a:spcPts val="0"/>
              </a:spcAft>
              <a:buClr>
                <a:schemeClr val="dk1"/>
              </a:buClr>
              <a:buSzPts val="3000"/>
              <a:buFont typeface="Playfair Display Medium"/>
              <a:buNone/>
              <a:defRPr sz="3000">
                <a:solidFill>
                  <a:schemeClr val="dk1"/>
                </a:solidFill>
                <a:latin typeface="Playfair Display Medium"/>
                <a:ea typeface="Playfair Display Medium"/>
                <a:cs typeface="Playfair Display Medium"/>
                <a:sym typeface="Playfair Display Medium"/>
              </a:defRPr>
            </a:lvl5pPr>
            <a:lvl6pPr lvl="5" rtl="0">
              <a:spcBef>
                <a:spcPts val="0"/>
              </a:spcBef>
              <a:spcAft>
                <a:spcPts val="0"/>
              </a:spcAft>
              <a:buClr>
                <a:schemeClr val="dk1"/>
              </a:buClr>
              <a:buSzPts val="3000"/>
              <a:buFont typeface="Playfair Display Medium"/>
              <a:buNone/>
              <a:defRPr sz="3000">
                <a:solidFill>
                  <a:schemeClr val="dk1"/>
                </a:solidFill>
                <a:latin typeface="Playfair Display Medium"/>
                <a:ea typeface="Playfair Display Medium"/>
                <a:cs typeface="Playfair Display Medium"/>
                <a:sym typeface="Playfair Display Medium"/>
              </a:defRPr>
            </a:lvl6pPr>
            <a:lvl7pPr lvl="6" rtl="0">
              <a:spcBef>
                <a:spcPts val="0"/>
              </a:spcBef>
              <a:spcAft>
                <a:spcPts val="0"/>
              </a:spcAft>
              <a:buClr>
                <a:schemeClr val="dk1"/>
              </a:buClr>
              <a:buSzPts val="3000"/>
              <a:buFont typeface="Playfair Display Medium"/>
              <a:buNone/>
              <a:defRPr sz="3000">
                <a:solidFill>
                  <a:schemeClr val="dk1"/>
                </a:solidFill>
                <a:latin typeface="Playfair Display Medium"/>
                <a:ea typeface="Playfair Display Medium"/>
                <a:cs typeface="Playfair Display Medium"/>
                <a:sym typeface="Playfair Display Medium"/>
              </a:defRPr>
            </a:lvl7pPr>
            <a:lvl8pPr lvl="7" rtl="0">
              <a:spcBef>
                <a:spcPts val="0"/>
              </a:spcBef>
              <a:spcAft>
                <a:spcPts val="0"/>
              </a:spcAft>
              <a:buClr>
                <a:schemeClr val="dk1"/>
              </a:buClr>
              <a:buSzPts val="3000"/>
              <a:buFont typeface="Playfair Display Medium"/>
              <a:buNone/>
              <a:defRPr sz="3000">
                <a:solidFill>
                  <a:schemeClr val="dk1"/>
                </a:solidFill>
                <a:latin typeface="Playfair Display Medium"/>
                <a:ea typeface="Playfair Display Medium"/>
                <a:cs typeface="Playfair Display Medium"/>
                <a:sym typeface="Playfair Display Medium"/>
              </a:defRPr>
            </a:lvl8pPr>
            <a:lvl9pPr lvl="8" rtl="0">
              <a:spcBef>
                <a:spcPts val="0"/>
              </a:spcBef>
              <a:spcAft>
                <a:spcPts val="0"/>
              </a:spcAft>
              <a:buClr>
                <a:schemeClr val="dk1"/>
              </a:buClr>
              <a:buSzPts val="3000"/>
              <a:buFont typeface="Playfair Display Medium"/>
              <a:buNone/>
              <a:defRPr sz="3000">
                <a:solidFill>
                  <a:schemeClr val="dk1"/>
                </a:solidFill>
                <a:latin typeface="Playfair Display Medium"/>
                <a:ea typeface="Playfair Display Medium"/>
                <a:cs typeface="Playfair Display Medium"/>
                <a:sym typeface="Playfair Display Medium"/>
              </a:defRPr>
            </a:lvl9pPr>
          </a:lstStyle>
          <a:p/>
        </p:txBody>
      </p:sp>
      <p:sp>
        <p:nvSpPr>
          <p:cNvPr id="7" name="Google Shape;7;p1"/>
          <p:cNvSpPr txBox="1"/>
          <p:nvPr>
            <p:ph idx="1" type="body"/>
          </p:nvPr>
        </p:nvSpPr>
        <p:spPr>
          <a:xfrm>
            <a:off x="715100" y="1152475"/>
            <a:ext cx="77139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1pPr>
            <a:lvl2pPr indent="-304800" lvl="1" marL="9144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2pPr>
            <a:lvl3pPr indent="-304800" lvl="2" marL="13716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3pPr>
            <a:lvl4pPr indent="-304800" lvl="3" marL="1828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4pPr>
            <a:lvl5pPr indent="-304800" lvl="4" marL="22860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5pPr>
            <a:lvl6pPr indent="-304800" lvl="5" marL="27432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6pPr>
            <a:lvl7pPr indent="-304800" lvl="6" marL="32004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7pPr>
            <a:lvl8pPr indent="-304800" lvl="7" marL="36576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8pPr>
            <a:lvl9pPr indent="-304800" lvl="8" marL="411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304" name="Shape 304"/>
        <p:cNvGrpSpPr/>
        <p:nvPr/>
      </p:nvGrpSpPr>
      <p:grpSpPr>
        <a:xfrm>
          <a:off x="0" y="0"/>
          <a:ext cx="0" cy="0"/>
          <a:chOff x="0" y="0"/>
          <a:chExt cx="0" cy="0"/>
        </a:xfrm>
      </p:grpSpPr>
      <p:sp>
        <p:nvSpPr>
          <p:cNvPr id="305" name="Google Shape;305;p22"/>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p:txBody>
      </p:sp>
      <p:sp>
        <p:nvSpPr>
          <p:cNvPr id="306" name="Google Shape;306;p22"/>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6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hyperlink" Target="https://docs.google.com/spreadsheets/d/11UhgoiNJ8sii-lEah-sIy1yu85nahnxp2r0XNdi3irU/copy" TargetMode="External"/><Relationship Id="rId5"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hyperlink" Target="https://docs.google.com/spreadsheets/d/11UhgoiNJ8sii-lEah-sIy1yu85nahnxp2r0XNdi3irU/copy" TargetMode="External"/><Relationship Id="rId4" Type="http://schemas.openxmlformats.org/officeDocument/2006/relationships/image" Target="../media/image3.png"/><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 Id="rId3" Type="http://schemas.openxmlformats.org/officeDocument/2006/relationships/hyperlink" Target="https://docs.google.com/spreadsheets/d/11UhgoiNJ8sii-lEah-sIy1yu85nahnxp2r0XNdi3irU/copy" TargetMode="External"/><Relationship Id="rId4" Type="http://schemas.openxmlformats.org/officeDocument/2006/relationships/image" Target="../media/image4.png"/><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slidesgo.com/theme/radiant-rhapsody-palette-agency#position-39&amp;results-12803?utm_source=slidesgo_template_infographics&amp;utm_medium=referral-link&amp;utm_campaign=sg_credits&amp;utm_content=templat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hyperlink" Target="https://docs.google.com/spreadsheets/d/11UhgoiNJ8sii-lEah-sIy1yu85nahnxp2r0XNdi3irU/copy" TargetMode="External"/><Relationship Id="rId4" Type="http://schemas.openxmlformats.org/officeDocument/2006/relationships/image" Target="../media/image5.png"/><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3.xml"/><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hyperlink" Target="https://docs.google.com/spreadsheets/d/11UhgoiNJ8sii-lEah-sIy1yu85nahnxp2r0XNdi3irU/copy" TargetMode="External"/><Relationship Id="rId5"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3.xml"/><Relationship Id="rId3" Type="http://schemas.openxmlformats.org/officeDocument/2006/relationships/hyperlink" Target="http://bit.ly/33VAFh3" TargetMode="External"/><Relationship Id="rId4" Type="http://schemas.openxmlformats.org/officeDocument/2006/relationships/hyperlink" Target="http://bit.ly/30B07Gq" TargetMode="External"/><Relationship Id="rId5" Type="http://schemas.openxmlformats.org/officeDocument/2006/relationships/hyperlink" Target="http://bit.ly/2PfT4lq"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4.xml"/><Relationship Id="rId3" Type="http://schemas.openxmlformats.org/officeDocument/2006/relationships/hyperlink" Target="http://bit.ly/2PfT4lq" TargetMode="External"/><Relationship Id="rId4" Type="http://schemas.openxmlformats.org/officeDocument/2006/relationships/hyperlink" Target="http://bit.ly/33VAFh3" TargetMode="External"/><Relationship Id="rId5" Type="http://schemas.openxmlformats.org/officeDocument/2006/relationships/hyperlink" Target="http://bit.ly/30B07Gq"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5.xml"/><Relationship Id="rId3" Type="http://schemas.openxmlformats.org/officeDocument/2006/relationships/hyperlink" Target="https://bit.ly/2ZjL1pd" TargetMode="External"/><Relationship Id="rId4" Type="http://schemas.openxmlformats.org/officeDocument/2006/relationships/hyperlink" Target="https://bit.ly/2ZjL1pd" TargetMode="External"/><Relationship Id="rId5" Type="http://schemas.openxmlformats.org/officeDocument/2006/relationships/hyperlink" Target="http://bit.ly/30B07Gq"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 Id="rId3" Type="http://schemas.openxmlformats.org/officeDocument/2006/relationships/hyperlink" Target="https://docs.google.com/spreadsheets/d/11UhgoiNJ8sii-lEah-sIy1yu85nahnxp2r0XNdi3irU/copy" TargetMode="External"/><Relationship Id="rId4" Type="http://schemas.openxmlformats.org/officeDocument/2006/relationships/image" Target="../media/image1.png"/><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24"/>
          <p:cNvSpPr txBox="1"/>
          <p:nvPr>
            <p:ph type="ctrTitle"/>
          </p:nvPr>
        </p:nvSpPr>
        <p:spPr>
          <a:xfrm>
            <a:off x="715176" y="559025"/>
            <a:ext cx="7713600" cy="1672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Radiant Rhapsody Palette </a:t>
            </a:r>
            <a:r>
              <a:rPr i="1" lang="en"/>
              <a:t>Agency Infographics.</a:t>
            </a:r>
            <a:endParaRPr i="1"/>
          </a:p>
        </p:txBody>
      </p:sp>
      <p:sp>
        <p:nvSpPr>
          <p:cNvPr id="313" name="Google Shape;313;p24"/>
          <p:cNvSpPr txBox="1"/>
          <p:nvPr>
            <p:ph idx="1" type="subTitle"/>
          </p:nvPr>
        </p:nvSpPr>
        <p:spPr>
          <a:xfrm>
            <a:off x="5902776" y="2536025"/>
            <a:ext cx="2526000" cy="740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Here is where this template begins</a:t>
            </a:r>
            <a:endParaRPr/>
          </a:p>
        </p:txBody>
      </p:sp>
      <p:sp>
        <p:nvSpPr>
          <p:cNvPr id="314" name="Google Shape;314;p24"/>
          <p:cNvSpPr/>
          <p:nvPr/>
        </p:nvSpPr>
        <p:spPr>
          <a:xfrm rot="-939917">
            <a:off x="5321519" y="2304936"/>
            <a:ext cx="647846" cy="740082"/>
          </a:xfrm>
          <a:custGeom>
            <a:rect b="b" l="l" r="r" t="t"/>
            <a:pathLst>
              <a:path extrusionOk="0" h="43537" w="38111">
                <a:moveTo>
                  <a:pt x="25106" y="8002"/>
                </a:moveTo>
                <a:cubicBezTo>
                  <a:pt x="25156" y="8002"/>
                  <a:pt x="25206" y="8003"/>
                  <a:pt x="25256" y="8006"/>
                </a:cubicBezTo>
                <a:cubicBezTo>
                  <a:pt x="27282" y="8146"/>
                  <a:pt x="27526" y="10032"/>
                  <a:pt x="26688" y="11569"/>
                </a:cubicBezTo>
                <a:cubicBezTo>
                  <a:pt x="24006" y="16362"/>
                  <a:pt x="17498" y="19129"/>
                  <a:pt x="11883" y="19129"/>
                </a:cubicBezTo>
                <a:cubicBezTo>
                  <a:pt x="11647" y="19129"/>
                  <a:pt x="11412" y="19124"/>
                  <a:pt x="11178" y="19114"/>
                </a:cubicBezTo>
                <a:cubicBezTo>
                  <a:pt x="11388" y="18695"/>
                  <a:pt x="11598" y="18241"/>
                  <a:pt x="11842" y="17787"/>
                </a:cubicBezTo>
                <a:lnTo>
                  <a:pt x="11842" y="17821"/>
                </a:lnTo>
                <a:cubicBezTo>
                  <a:pt x="13414" y="14887"/>
                  <a:pt x="15859" y="12372"/>
                  <a:pt x="18654" y="10591"/>
                </a:cubicBezTo>
                <a:cubicBezTo>
                  <a:pt x="20051" y="9683"/>
                  <a:pt x="21623" y="8879"/>
                  <a:pt x="23230" y="8355"/>
                </a:cubicBezTo>
                <a:cubicBezTo>
                  <a:pt x="23811" y="8194"/>
                  <a:pt x="24483" y="8002"/>
                  <a:pt x="25106" y="8002"/>
                </a:cubicBezTo>
                <a:close/>
                <a:moveTo>
                  <a:pt x="6366" y="0"/>
                </a:moveTo>
                <a:cubicBezTo>
                  <a:pt x="6329" y="0"/>
                  <a:pt x="6289" y="13"/>
                  <a:pt x="6253" y="42"/>
                </a:cubicBezTo>
                <a:cubicBezTo>
                  <a:pt x="3424" y="3011"/>
                  <a:pt x="420" y="6399"/>
                  <a:pt x="350" y="10731"/>
                </a:cubicBezTo>
                <a:cubicBezTo>
                  <a:pt x="280" y="14328"/>
                  <a:pt x="2551" y="17123"/>
                  <a:pt x="5694" y="18590"/>
                </a:cubicBezTo>
                <a:cubicBezTo>
                  <a:pt x="7092" y="19254"/>
                  <a:pt x="8594" y="19638"/>
                  <a:pt x="10131" y="19813"/>
                </a:cubicBezTo>
                <a:cubicBezTo>
                  <a:pt x="8838" y="23410"/>
                  <a:pt x="8838" y="27358"/>
                  <a:pt x="10864" y="31025"/>
                </a:cubicBezTo>
                <a:cubicBezTo>
                  <a:pt x="15650" y="39653"/>
                  <a:pt x="25954" y="41190"/>
                  <a:pt x="34931" y="41854"/>
                </a:cubicBezTo>
                <a:lnTo>
                  <a:pt x="32766" y="42832"/>
                </a:lnTo>
                <a:cubicBezTo>
                  <a:pt x="32372" y="43014"/>
                  <a:pt x="32634" y="43536"/>
                  <a:pt x="33007" y="43536"/>
                </a:cubicBezTo>
                <a:cubicBezTo>
                  <a:pt x="33064" y="43536"/>
                  <a:pt x="33124" y="43524"/>
                  <a:pt x="33185" y="43496"/>
                </a:cubicBezTo>
                <a:cubicBezTo>
                  <a:pt x="34303" y="43007"/>
                  <a:pt x="35455" y="42483"/>
                  <a:pt x="36608" y="41959"/>
                </a:cubicBezTo>
                <a:cubicBezTo>
                  <a:pt x="36643" y="41959"/>
                  <a:pt x="36713" y="41994"/>
                  <a:pt x="36748" y="41994"/>
                </a:cubicBezTo>
                <a:cubicBezTo>
                  <a:pt x="36957" y="41994"/>
                  <a:pt x="37062" y="41889"/>
                  <a:pt x="37097" y="41749"/>
                </a:cubicBezTo>
                <a:cubicBezTo>
                  <a:pt x="37342" y="41644"/>
                  <a:pt x="37586" y="41540"/>
                  <a:pt x="37831" y="41435"/>
                </a:cubicBezTo>
                <a:cubicBezTo>
                  <a:pt x="38110" y="41295"/>
                  <a:pt x="38075" y="40876"/>
                  <a:pt x="37831" y="40736"/>
                </a:cubicBezTo>
                <a:cubicBezTo>
                  <a:pt x="36014" y="39653"/>
                  <a:pt x="34128" y="38710"/>
                  <a:pt x="32137" y="37872"/>
                </a:cubicBezTo>
                <a:lnTo>
                  <a:pt x="32067" y="37837"/>
                </a:lnTo>
                <a:cubicBezTo>
                  <a:pt x="32015" y="37817"/>
                  <a:pt x="31967" y="37808"/>
                  <a:pt x="31922" y="37808"/>
                </a:cubicBezTo>
                <a:cubicBezTo>
                  <a:pt x="31572" y="37808"/>
                  <a:pt x="31443" y="38350"/>
                  <a:pt x="31753" y="38535"/>
                </a:cubicBezTo>
                <a:cubicBezTo>
                  <a:pt x="32975" y="39409"/>
                  <a:pt x="34198" y="40247"/>
                  <a:pt x="35420" y="41120"/>
                </a:cubicBezTo>
                <a:cubicBezTo>
                  <a:pt x="28923" y="40666"/>
                  <a:pt x="22042" y="40003"/>
                  <a:pt x="16628" y="36160"/>
                </a:cubicBezTo>
                <a:cubicBezTo>
                  <a:pt x="11144" y="32248"/>
                  <a:pt x="8698" y="26030"/>
                  <a:pt x="10899" y="19882"/>
                </a:cubicBezTo>
                <a:lnTo>
                  <a:pt x="10899" y="19882"/>
                </a:lnTo>
                <a:cubicBezTo>
                  <a:pt x="11271" y="19908"/>
                  <a:pt x="11644" y="19921"/>
                  <a:pt x="12018" y="19921"/>
                </a:cubicBezTo>
                <a:cubicBezTo>
                  <a:pt x="17190" y="19921"/>
                  <a:pt x="22464" y="17486"/>
                  <a:pt x="25884" y="13804"/>
                </a:cubicBezTo>
                <a:cubicBezTo>
                  <a:pt x="27386" y="12198"/>
                  <a:pt x="29622" y="8635"/>
                  <a:pt x="26408" y="7447"/>
                </a:cubicBezTo>
                <a:cubicBezTo>
                  <a:pt x="25932" y="7264"/>
                  <a:pt x="25423" y="7183"/>
                  <a:pt x="24894" y="7183"/>
                </a:cubicBezTo>
                <a:cubicBezTo>
                  <a:pt x="22084" y="7183"/>
                  <a:pt x="18719" y="9465"/>
                  <a:pt x="16837" y="10905"/>
                </a:cubicBezTo>
                <a:cubicBezTo>
                  <a:pt x="14043" y="13036"/>
                  <a:pt x="11737" y="15900"/>
                  <a:pt x="10410" y="19079"/>
                </a:cubicBezTo>
                <a:cubicBezTo>
                  <a:pt x="9991" y="19044"/>
                  <a:pt x="9607" y="19009"/>
                  <a:pt x="9187" y="18939"/>
                </a:cubicBezTo>
                <a:cubicBezTo>
                  <a:pt x="5659" y="18311"/>
                  <a:pt x="2027" y="16215"/>
                  <a:pt x="1118" y="12477"/>
                </a:cubicBezTo>
                <a:cubicBezTo>
                  <a:pt x="1" y="7761"/>
                  <a:pt x="3598" y="3570"/>
                  <a:pt x="6498" y="321"/>
                </a:cubicBezTo>
                <a:cubicBezTo>
                  <a:pt x="6636" y="183"/>
                  <a:pt x="6511" y="0"/>
                  <a:pt x="6366"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nvGrpSpPr>
          <p:cNvPr id="315" name="Google Shape;315;p24"/>
          <p:cNvGrpSpPr/>
          <p:nvPr/>
        </p:nvGrpSpPr>
        <p:grpSpPr>
          <a:xfrm>
            <a:off x="-500265" y="2673173"/>
            <a:ext cx="10453061" cy="3852306"/>
            <a:chOff x="-500265" y="2673173"/>
            <a:chExt cx="10453061" cy="3852306"/>
          </a:xfrm>
        </p:grpSpPr>
        <p:grpSp>
          <p:nvGrpSpPr>
            <p:cNvPr id="316" name="Google Shape;316;p24"/>
            <p:cNvGrpSpPr/>
            <p:nvPr/>
          </p:nvGrpSpPr>
          <p:grpSpPr>
            <a:xfrm flipH="1">
              <a:off x="-500265" y="2673173"/>
              <a:ext cx="10453061" cy="3852306"/>
              <a:chOff x="-500265" y="2673173"/>
              <a:chExt cx="10453061" cy="3852306"/>
            </a:xfrm>
          </p:grpSpPr>
          <p:sp>
            <p:nvSpPr>
              <p:cNvPr id="317" name="Google Shape;317;p24"/>
              <p:cNvSpPr/>
              <p:nvPr/>
            </p:nvSpPr>
            <p:spPr>
              <a:xfrm>
                <a:off x="5394249" y="4025752"/>
                <a:ext cx="1547422" cy="2499727"/>
              </a:xfrm>
              <a:custGeom>
                <a:rect b="b" l="l" r="r" t="t"/>
                <a:pathLst>
                  <a:path extrusionOk="0" h="38778" w="24005">
                    <a:moveTo>
                      <a:pt x="1870" y="0"/>
                    </a:moveTo>
                    <a:cubicBezTo>
                      <a:pt x="1491" y="0"/>
                      <a:pt x="1238" y="215"/>
                      <a:pt x="1024" y="480"/>
                    </a:cubicBezTo>
                    <a:cubicBezTo>
                      <a:pt x="897" y="631"/>
                      <a:pt x="822" y="834"/>
                      <a:pt x="721" y="1010"/>
                    </a:cubicBezTo>
                    <a:cubicBezTo>
                      <a:pt x="695" y="1061"/>
                      <a:pt x="683" y="1124"/>
                      <a:pt x="683" y="1200"/>
                    </a:cubicBezTo>
                    <a:cubicBezTo>
                      <a:pt x="695" y="1326"/>
                      <a:pt x="670" y="1440"/>
                      <a:pt x="632" y="1566"/>
                    </a:cubicBezTo>
                    <a:cubicBezTo>
                      <a:pt x="506" y="1957"/>
                      <a:pt x="405" y="2361"/>
                      <a:pt x="304" y="2765"/>
                    </a:cubicBezTo>
                    <a:cubicBezTo>
                      <a:pt x="178" y="3296"/>
                      <a:pt x="77" y="3839"/>
                      <a:pt x="39" y="4394"/>
                    </a:cubicBezTo>
                    <a:cubicBezTo>
                      <a:pt x="1" y="4899"/>
                      <a:pt x="39" y="5404"/>
                      <a:pt x="140" y="5897"/>
                    </a:cubicBezTo>
                    <a:cubicBezTo>
                      <a:pt x="228" y="6351"/>
                      <a:pt x="329" y="6806"/>
                      <a:pt x="430" y="7261"/>
                    </a:cubicBezTo>
                    <a:cubicBezTo>
                      <a:pt x="607" y="8006"/>
                      <a:pt x="708" y="8763"/>
                      <a:pt x="758" y="9533"/>
                    </a:cubicBezTo>
                    <a:cubicBezTo>
                      <a:pt x="796" y="10001"/>
                      <a:pt x="796" y="10468"/>
                      <a:pt x="809" y="10948"/>
                    </a:cubicBezTo>
                    <a:cubicBezTo>
                      <a:pt x="809" y="11175"/>
                      <a:pt x="784" y="11390"/>
                      <a:pt x="784" y="11617"/>
                    </a:cubicBezTo>
                    <a:cubicBezTo>
                      <a:pt x="771" y="12362"/>
                      <a:pt x="771" y="13094"/>
                      <a:pt x="733" y="13827"/>
                    </a:cubicBezTo>
                    <a:cubicBezTo>
                      <a:pt x="708" y="14180"/>
                      <a:pt x="721" y="14534"/>
                      <a:pt x="695" y="14900"/>
                    </a:cubicBezTo>
                    <a:cubicBezTo>
                      <a:pt x="670" y="15392"/>
                      <a:pt x="670" y="15897"/>
                      <a:pt x="657" y="16403"/>
                    </a:cubicBezTo>
                    <a:cubicBezTo>
                      <a:pt x="632" y="17526"/>
                      <a:pt x="619" y="18663"/>
                      <a:pt x="721" y="19787"/>
                    </a:cubicBezTo>
                    <a:cubicBezTo>
                      <a:pt x="758" y="20153"/>
                      <a:pt x="784" y="20519"/>
                      <a:pt x="834" y="20898"/>
                    </a:cubicBezTo>
                    <a:cubicBezTo>
                      <a:pt x="923" y="21655"/>
                      <a:pt x="1049" y="22400"/>
                      <a:pt x="1213" y="23158"/>
                    </a:cubicBezTo>
                    <a:cubicBezTo>
                      <a:pt x="1440" y="24244"/>
                      <a:pt x="1743" y="25292"/>
                      <a:pt x="2173" y="26327"/>
                    </a:cubicBezTo>
                    <a:cubicBezTo>
                      <a:pt x="2476" y="27060"/>
                      <a:pt x="2817" y="27767"/>
                      <a:pt x="3183" y="28474"/>
                    </a:cubicBezTo>
                    <a:cubicBezTo>
                      <a:pt x="3827" y="29699"/>
                      <a:pt x="4471" y="30924"/>
                      <a:pt x="5077" y="32161"/>
                    </a:cubicBezTo>
                    <a:cubicBezTo>
                      <a:pt x="5582" y="33196"/>
                      <a:pt x="6112" y="34207"/>
                      <a:pt x="6668" y="35204"/>
                    </a:cubicBezTo>
                    <a:cubicBezTo>
                      <a:pt x="6996" y="35810"/>
                      <a:pt x="7375" y="36391"/>
                      <a:pt x="7804" y="36934"/>
                    </a:cubicBezTo>
                    <a:cubicBezTo>
                      <a:pt x="8196" y="37414"/>
                      <a:pt x="8650" y="37843"/>
                      <a:pt x="9181" y="38171"/>
                    </a:cubicBezTo>
                    <a:cubicBezTo>
                      <a:pt x="9812" y="38563"/>
                      <a:pt x="10506" y="38778"/>
                      <a:pt x="11251" y="38778"/>
                    </a:cubicBezTo>
                    <a:cubicBezTo>
                      <a:pt x="11769" y="38778"/>
                      <a:pt x="12274" y="38677"/>
                      <a:pt x="12779" y="38550"/>
                    </a:cubicBezTo>
                    <a:cubicBezTo>
                      <a:pt x="13638" y="38323"/>
                      <a:pt x="14459" y="37995"/>
                      <a:pt x="15254" y="37578"/>
                    </a:cubicBezTo>
                    <a:cubicBezTo>
                      <a:pt x="16264" y="37060"/>
                      <a:pt x="17110" y="36353"/>
                      <a:pt x="17805" y="35457"/>
                    </a:cubicBezTo>
                    <a:cubicBezTo>
                      <a:pt x="18525" y="34535"/>
                      <a:pt x="19131" y="33525"/>
                      <a:pt x="19686" y="32489"/>
                    </a:cubicBezTo>
                    <a:cubicBezTo>
                      <a:pt x="20507" y="30961"/>
                      <a:pt x="21189" y="29358"/>
                      <a:pt x="21694" y="27691"/>
                    </a:cubicBezTo>
                    <a:cubicBezTo>
                      <a:pt x="21984" y="26744"/>
                      <a:pt x="22212" y="25772"/>
                      <a:pt x="22401" y="24812"/>
                    </a:cubicBezTo>
                    <a:cubicBezTo>
                      <a:pt x="22565" y="23991"/>
                      <a:pt x="22704" y="23171"/>
                      <a:pt x="22818" y="22350"/>
                    </a:cubicBezTo>
                    <a:cubicBezTo>
                      <a:pt x="22919" y="21643"/>
                      <a:pt x="23020" y="20936"/>
                      <a:pt x="23096" y="20229"/>
                    </a:cubicBezTo>
                    <a:cubicBezTo>
                      <a:pt x="23171" y="19635"/>
                      <a:pt x="23235" y="19029"/>
                      <a:pt x="23298" y="18436"/>
                    </a:cubicBezTo>
                    <a:cubicBezTo>
                      <a:pt x="23348" y="17829"/>
                      <a:pt x="23411" y="17236"/>
                      <a:pt x="23462" y="16630"/>
                    </a:cubicBezTo>
                    <a:cubicBezTo>
                      <a:pt x="23487" y="16428"/>
                      <a:pt x="23500" y="16238"/>
                      <a:pt x="23512" y="16036"/>
                    </a:cubicBezTo>
                    <a:cubicBezTo>
                      <a:pt x="23550" y="15632"/>
                      <a:pt x="23588" y="15216"/>
                      <a:pt x="23626" y="14799"/>
                    </a:cubicBezTo>
                    <a:cubicBezTo>
                      <a:pt x="23664" y="14370"/>
                      <a:pt x="23689" y="13928"/>
                      <a:pt x="23727" y="13498"/>
                    </a:cubicBezTo>
                    <a:cubicBezTo>
                      <a:pt x="23740" y="13284"/>
                      <a:pt x="23765" y="13082"/>
                      <a:pt x="23777" y="12867"/>
                    </a:cubicBezTo>
                    <a:cubicBezTo>
                      <a:pt x="23803" y="12589"/>
                      <a:pt x="23828" y="12311"/>
                      <a:pt x="23853" y="12034"/>
                    </a:cubicBezTo>
                    <a:cubicBezTo>
                      <a:pt x="23866" y="11768"/>
                      <a:pt x="23891" y="11491"/>
                      <a:pt x="23904" y="11213"/>
                    </a:cubicBezTo>
                    <a:cubicBezTo>
                      <a:pt x="23929" y="10847"/>
                      <a:pt x="23967" y="10481"/>
                      <a:pt x="23967" y="10127"/>
                    </a:cubicBezTo>
                    <a:cubicBezTo>
                      <a:pt x="24005" y="8650"/>
                      <a:pt x="24005" y="7185"/>
                      <a:pt x="23904" y="5720"/>
                    </a:cubicBezTo>
                    <a:cubicBezTo>
                      <a:pt x="23879" y="5329"/>
                      <a:pt x="23853" y="4950"/>
                      <a:pt x="23815" y="4558"/>
                    </a:cubicBezTo>
                    <a:cubicBezTo>
                      <a:pt x="23765" y="4028"/>
                      <a:pt x="23689" y="3485"/>
                      <a:pt x="23588" y="2967"/>
                    </a:cubicBezTo>
                    <a:cubicBezTo>
                      <a:pt x="23525" y="2639"/>
                      <a:pt x="23449" y="2323"/>
                      <a:pt x="23361" y="2008"/>
                    </a:cubicBezTo>
                    <a:cubicBezTo>
                      <a:pt x="23272" y="1717"/>
                      <a:pt x="23159" y="1440"/>
                      <a:pt x="22982" y="1200"/>
                    </a:cubicBezTo>
                    <a:cubicBezTo>
                      <a:pt x="22814" y="986"/>
                      <a:pt x="22587" y="874"/>
                      <a:pt x="22350" y="874"/>
                    </a:cubicBezTo>
                    <a:cubicBezTo>
                      <a:pt x="22194" y="874"/>
                      <a:pt x="22034" y="923"/>
                      <a:pt x="21883" y="1023"/>
                    </a:cubicBezTo>
                    <a:cubicBezTo>
                      <a:pt x="21757" y="1111"/>
                      <a:pt x="21644" y="1225"/>
                      <a:pt x="21543" y="1351"/>
                    </a:cubicBezTo>
                    <a:cubicBezTo>
                      <a:pt x="21328" y="1654"/>
                      <a:pt x="21176" y="1995"/>
                      <a:pt x="21075" y="2361"/>
                    </a:cubicBezTo>
                    <a:cubicBezTo>
                      <a:pt x="20987" y="2702"/>
                      <a:pt x="20911" y="3043"/>
                      <a:pt x="20835" y="3397"/>
                    </a:cubicBezTo>
                    <a:cubicBezTo>
                      <a:pt x="20608" y="4558"/>
                      <a:pt x="20368" y="5720"/>
                      <a:pt x="20280" y="6907"/>
                    </a:cubicBezTo>
                    <a:cubicBezTo>
                      <a:pt x="20255" y="7261"/>
                      <a:pt x="20229" y="7602"/>
                      <a:pt x="20217" y="7955"/>
                    </a:cubicBezTo>
                    <a:cubicBezTo>
                      <a:pt x="20191" y="8485"/>
                      <a:pt x="20204" y="9003"/>
                      <a:pt x="20179" y="9533"/>
                    </a:cubicBezTo>
                    <a:cubicBezTo>
                      <a:pt x="20141" y="10506"/>
                      <a:pt x="20154" y="11478"/>
                      <a:pt x="20141" y="12450"/>
                    </a:cubicBezTo>
                    <a:cubicBezTo>
                      <a:pt x="20116" y="13587"/>
                      <a:pt x="20128" y="14723"/>
                      <a:pt x="20040" y="15860"/>
                    </a:cubicBezTo>
                    <a:cubicBezTo>
                      <a:pt x="20015" y="16339"/>
                      <a:pt x="19989" y="16819"/>
                      <a:pt x="19951" y="17299"/>
                    </a:cubicBezTo>
                    <a:cubicBezTo>
                      <a:pt x="19926" y="17792"/>
                      <a:pt x="19901" y="18284"/>
                      <a:pt x="19863" y="18776"/>
                    </a:cubicBezTo>
                    <a:cubicBezTo>
                      <a:pt x="19838" y="19269"/>
                      <a:pt x="19800" y="19749"/>
                      <a:pt x="19775" y="20241"/>
                    </a:cubicBezTo>
                    <a:cubicBezTo>
                      <a:pt x="19762" y="20645"/>
                      <a:pt x="19737" y="21062"/>
                      <a:pt x="19724" y="21479"/>
                    </a:cubicBezTo>
                    <a:cubicBezTo>
                      <a:pt x="19724" y="21529"/>
                      <a:pt x="19724" y="21567"/>
                      <a:pt x="19724" y="21605"/>
                    </a:cubicBezTo>
                    <a:cubicBezTo>
                      <a:pt x="19699" y="22072"/>
                      <a:pt x="19674" y="22539"/>
                      <a:pt x="19648" y="23006"/>
                    </a:cubicBezTo>
                    <a:cubicBezTo>
                      <a:pt x="19623" y="23272"/>
                      <a:pt x="19623" y="23549"/>
                      <a:pt x="19585" y="23815"/>
                    </a:cubicBezTo>
                    <a:cubicBezTo>
                      <a:pt x="19510" y="24471"/>
                      <a:pt x="19409" y="25140"/>
                      <a:pt x="19244" y="25784"/>
                    </a:cubicBezTo>
                    <a:cubicBezTo>
                      <a:pt x="19105" y="26315"/>
                      <a:pt x="18967" y="26845"/>
                      <a:pt x="18765" y="27350"/>
                    </a:cubicBezTo>
                    <a:cubicBezTo>
                      <a:pt x="18588" y="27792"/>
                      <a:pt x="18373" y="28196"/>
                      <a:pt x="18057" y="28550"/>
                    </a:cubicBezTo>
                    <a:cubicBezTo>
                      <a:pt x="17906" y="28726"/>
                      <a:pt x="17729" y="28878"/>
                      <a:pt x="17514" y="28966"/>
                    </a:cubicBezTo>
                    <a:cubicBezTo>
                      <a:pt x="17454" y="28994"/>
                      <a:pt x="17403" y="29008"/>
                      <a:pt x="17356" y="29008"/>
                    </a:cubicBezTo>
                    <a:cubicBezTo>
                      <a:pt x="17276" y="29008"/>
                      <a:pt x="17212" y="28966"/>
                      <a:pt x="17148" y="28878"/>
                    </a:cubicBezTo>
                    <a:cubicBezTo>
                      <a:pt x="17110" y="28828"/>
                      <a:pt x="17073" y="28764"/>
                      <a:pt x="17047" y="28701"/>
                    </a:cubicBezTo>
                    <a:cubicBezTo>
                      <a:pt x="16946" y="28512"/>
                      <a:pt x="16883" y="28285"/>
                      <a:pt x="16820" y="28070"/>
                    </a:cubicBezTo>
                    <a:cubicBezTo>
                      <a:pt x="16605" y="27249"/>
                      <a:pt x="16466" y="26416"/>
                      <a:pt x="16340" y="25582"/>
                    </a:cubicBezTo>
                    <a:cubicBezTo>
                      <a:pt x="16290" y="25191"/>
                      <a:pt x="16252" y="24787"/>
                      <a:pt x="16189" y="24395"/>
                    </a:cubicBezTo>
                    <a:cubicBezTo>
                      <a:pt x="16138" y="23953"/>
                      <a:pt x="16113" y="23512"/>
                      <a:pt x="16088" y="23070"/>
                    </a:cubicBezTo>
                    <a:cubicBezTo>
                      <a:pt x="16050" y="22539"/>
                      <a:pt x="16050" y="22009"/>
                      <a:pt x="16024" y="21479"/>
                    </a:cubicBezTo>
                    <a:lnTo>
                      <a:pt x="16024" y="21365"/>
                    </a:lnTo>
                    <a:cubicBezTo>
                      <a:pt x="15999" y="20898"/>
                      <a:pt x="15974" y="20418"/>
                      <a:pt x="15949" y="19951"/>
                    </a:cubicBezTo>
                    <a:cubicBezTo>
                      <a:pt x="15936" y="19622"/>
                      <a:pt x="15911" y="19294"/>
                      <a:pt x="15898" y="18966"/>
                    </a:cubicBezTo>
                    <a:cubicBezTo>
                      <a:pt x="15873" y="18739"/>
                      <a:pt x="15860" y="18524"/>
                      <a:pt x="15848" y="18297"/>
                    </a:cubicBezTo>
                    <a:cubicBezTo>
                      <a:pt x="15822" y="18006"/>
                      <a:pt x="15797" y="17728"/>
                      <a:pt x="15772" y="17451"/>
                    </a:cubicBezTo>
                    <a:cubicBezTo>
                      <a:pt x="15759" y="17173"/>
                      <a:pt x="15734" y="16908"/>
                      <a:pt x="15721" y="16642"/>
                    </a:cubicBezTo>
                    <a:cubicBezTo>
                      <a:pt x="15696" y="16251"/>
                      <a:pt x="15658" y="15860"/>
                      <a:pt x="15646" y="15468"/>
                    </a:cubicBezTo>
                    <a:cubicBezTo>
                      <a:pt x="15620" y="14546"/>
                      <a:pt x="15671" y="13637"/>
                      <a:pt x="15696" y="12715"/>
                    </a:cubicBezTo>
                    <a:cubicBezTo>
                      <a:pt x="15696" y="12690"/>
                      <a:pt x="15696" y="12678"/>
                      <a:pt x="15696" y="12652"/>
                    </a:cubicBezTo>
                    <a:cubicBezTo>
                      <a:pt x="15721" y="12274"/>
                      <a:pt x="15747" y="11895"/>
                      <a:pt x="15772" y="11516"/>
                    </a:cubicBezTo>
                    <a:cubicBezTo>
                      <a:pt x="15785" y="11137"/>
                      <a:pt x="15797" y="10758"/>
                      <a:pt x="15835" y="10379"/>
                    </a:cubicBezTo>
                    <a:cubicBezTo>
                      <a:pt x="15848" y="10140"/>
                      <a:pt x="15860" y="9900"/>
                      <a:pt x="15873" y="9660"/>
                    </a:cubicBezTo>
                    <a:cubicBezTo>
                      <a:pt x="15911" y="9117"/>
                      <a:pt x="15949" y="8574"/>
                      <a:pt x="15987" y="8031"/>
                    </a:cubicBezTo>
                    <a:cubicBezTo>
                      <a:pt x="16012" y="7501"/>
                      <a:pt x="16050" y="6970"/>
                      <a:pt x="16062" y="6440"/>
                    </a:cubicBezTo>
                    <a:cubicBezTo>
                      <a:pt x="16075" y="5682"/>
                      <a:pt x="16113" y="4912"/>
                      <a:pt x="16037" y="4154"/>
                    </a:cubicBezTo>
                    <a:cubicBezTo>
                      <a:pt x="16012" y="3712"/>
                      <a:pt x="15949" y="3283"/>
                      <a:pt x="15848" y="2854"/>
                    </a:cubicBezTo>
                    <a:cubicBezTo>
                      <a:pt x="15772" y="2488"/>
                      <a:pt x="15658" y="2121"/>
                      <a:pt x="15482" y="1781"/>
                    </a:cubicBezTo>
                    <a:cubicBezTo>
                      <a:pt x="15393" y="1629"/>
                      <a:pt x="15292" y="1503"/>
                      <a:pt x="15166" y="1402"/>
                    </a:cubicBezTo>
                    <a:cubicBezTo>
                      <a:pt x="15030" y="1293"/>
                      <a:pt x="14881" y="1236"/>
                      <a:pt x="14719" y="1236"/>
                    </a:cubicBezTo>
                    <a:cubicBezTo>
                      <a:pt x="14655" y="1236"/>
                      <a:pt x="14590" y="1245"/>
                      <a:pt x="14522" y="1263"/>
                    </a:cubicBezTo>
                    <a:cubicBezTo>
                      <a:pt x="14345" y="1313"/>
                      <a:pt x="14194" y="1402"/>
                      <a:pt x="14055" y="1528"/>
                    </a:cubicBezTo>
                    <a:cubicBezTo>
                      <a:pt x="13928" y="1642"/>
                      <a:pt x="13815" y="1768"/>
                      <a:pt x="13701" y="1919"/>
                    </a:cubicBezTo>
                    <a:cubicBezTo>
                      <a:pt x="13360" y="2399"/>
                      <a:pt x="13171" y="2942"/>
                      <a:pt x="13045" y="3523"/>
                    </a:cubicBezTo>
                    <a:cubicBezTo>
                      <a:pt x="12868" y="4306"/>
                      <a:pt x="12792" y="5114"/>
                      <a:pt x="12704" y="5922"/>
                    </a:cubicBezTo>
                    <a:cubicBezTo>
                      <a:pt x="12640" y="6415"/>
                      <a:pt x="12615" y="6920"/>
                      <a:pt x="12552" y="7412"/>
                    </a:cubicBezTo>
                    <a:cubicBezTo>
                      <a:pt x="12502" y="7917"/>
                      <a:pt x="12476" y="8435"/>
                      <a:pt x="12451" y="8940"/>
                    </a:cubicBezTo>
                    <a:cubicBezTo>
                      <a:pt x="12413" y="9508"/>
                      <a:pt x="12413" y="10076"/>
                      <a:pt x="12401" y="10645"/>
                    </a:cubicBezTo>
                    <a:cubicBezTo>
                      <a:pt x="12401" y="11491"/>
                      <a:pt x="12401" y="12349"/>
                      <a:pt x="12426" y="13195"/>
                    </a:cubicBezTo>
                    <a:cubicBezTo>
                      <a:pt x="12438" y="13700"/>
                      <a:pt x="12476" y="14193"/>
                      <a:pt x="12489" y="14698"/>
                    </a:cubicBezTo>
                    <a:cubicBezTo>
                      <a:pt x="12489" y="14723"/>
                      <a:pt x="12489" y="14748"/>
                      <a:pt x="12489" y="14761"/>
                    </a:cubicBezTo>
                    <a:cubicBezTo>
                      <a:pt x="12514" y="15102"/>
                      <a:pt x="12539" y="15443"/>
                      <a:pt x="12565" y="15784"/>
                    </a:cubicBezTo>
                    <a:cubicBezTo>
                      <a:pt x="12590" y="16150"/>
                      <a:pt x="12603" y="16516"/>
                      <a:pt x="12615" y="16882"/>
                    </a:cubicBezTo>
                    <a:cubicBezTo>
                      <a:pt x="12615" y="16908"/>
                      <a:pt x="12628" y="16933"/>
                      <a:pt x="12628" y="16971"/>
                    </a:cubicBezTo>
                    <a:cubicBezTo>
                      <a:pt x="12653" y="17299"/>
                      <a:pt x="12678" y="17627"/>
                      <a:pt x="12691" y="17968"/>
                    </a:cubicBezTo>
                    <a:cubicBezTo>
                      <a:pt x="12716" y="18271"/>
                      <a:pt x="12729" y="18574"/>
                      <a:pt x="12754" y="18877"/>
                    </a:cubicBezTo>
                    <a:cubicBezTo>
                      <a:pt x="12767" y="19079"/>
                      <a:pt x="12779" y="19269"/>
                      <a:pt x="12792" y="19471"/>
                    </a:cubicBezTo>
                    <a:cubicBezTo>
                      <a:pt x="12830" y="19888"/>
                      <a:pt x="12880" y="20292"/>
                      <a:pt x="12906" y="20708"/>
                    </a:cubicBezTo>
                    <a:cubicBezTo>
                      <a:pt x="12943" y="21138"/>
                      <a:pt x="12981" y="21580"/>
                      <a:pt x="13019" y="22009"/>
                    </a:cubicBezTo>
                    <a:cubicBezTo>
                      <a:pt x="13032" y="22211"/>
                      <a:pt x="13045" y="22400"/>
                      <a:pt x="13057" y="22602"/>
                    </a:cubicBezTo>
                    <a:cubicBezTo>
                      <a:pt x="13082" y="22918"/>
                      <a:pt x="13108" y="23221"/>
                      <a:pt x="13133" y="23537"/>
                    </a:cubicBezTo>
                    <a:cubicBezTo>
                      <a:pt x="13158" y="23815"/>
                      <a:pt x="13171" y="24092"/>
                      <a:pt x="13196" y="24370"/>
                    </a:cubicBezTo>
                    <a:cubicBezTo>
                      <a:pt x="13221" y="24800"/>
                      <a:pt x="13272" y="25254"/>
                      <a:pt x="13310" y="25696"/>
                    </a:cubicBezTo>
                    <a:cubicBezTo>
                      <a:pt x="13335" y="26100"/>
                      <a:pt x="13360" y="26517"/>
                      <a:pt x="13411" y="26933"/>
                    </a:cubicBezTo>
                    <a:cubicBezTo>
                      <a:pt x="13461" y="27388"/>
                      <a:pt x="13449" y="27855"/>
                      <a:pt x="13449" y="28322"/>
                    </a:cubicBezTo>
                    <a:cubicBezTo>
                      <a:pt x="13449" y="28474"/>
                      <a:pt x="13423" y="28625"/>
                      <a:pt x="13398" y="28777"/>
                    </a:cubicBezTo>
                    <a:cubicBezTo>
                      <a:pt x="13297" y="29194"/>
                      <a:pt x="13120" y="29560"/>
                      <a:pt x="12868" y="29901"/>
                    </a:cubicBezTo>
                    <a:cubicBezTo>
                      <a:pt x="12792" y="30002"/>
                      <a:pt x="12704" y="30090"/>
                      <a:pt x="12577" y="30153"/>
                    </a:cubicBezTo>
                    <a:cubicBezTo>
                      <a:pt x="12539" y="30170"/>
                      <a:pt x="12503" y="30179"/>
                      <a:pt x="12467" y="30179"/>
                    </a:cubicBezTo>
                    <a:cubicBezTo>
                      <a:pt x="12420" y="30179"/>
                      <a:pt x="12375" y="30164"/>
                      <a:pt x="12325" y="30128"/>
                    </a:cubicBezTo>
                    <a:cubicBezTo>
                      <a:pt x="12249" y="30078"/>
                      <a:pt x="12186" y="29989"/>
                      <a:pt x="12135" y="29901"/>
                    </a:cubicBezTo>
                    <a:cubicBezTo>
                      <a:pt x="12034" y="29749"/>
                      <a:pt x="11959" y="29585"/>
                      <a:pt x="11908" y="29408"/>
                    </a:cubicBezTo>
                    <a:cubicBezTo>
                      <a:pt x="11782" y="29080"/>
                      <a:pt x="11681" y="28752"/>
                      <a:pt x="11592" y="28411"/>
                    </a:cubicBezTo>
                    <a:cubicBezTo>
                      <a:pt x="11289" y="27224"/>
                      <a:pt x="11100" y="26024"/>
                      <a:pt x="11012" y="24812"/>
                    </a:cubicBezTo>
                    <a:cubicBezTo>
                      <a:pt x="10999" y="24585"/>
                      <a:pt x="10974" y="24358"/>
                      <a:pt x="10961" y="24143"/>
                    </a:cubicBezTo>
                    <a:cubicBezTo>
                      <a:pt x="10936" y="23827"/>
                      <a:pt x="10911" y="23512"/>
                      <a:pt x="10885" y="23209"/>
                    </a:cubicBezTo>
                    <a:cubicBezTo>
                      <a:pt x="10860" y="22830"/>
                      <a:pt x="10860" y="22451"/>
                      <a:pt x="10822" y="22072"/>
                    </a:cubicBezTo>
                    <a:cubicBezTo>
                      <a:pt x="10810" y="21845"/>
                      <a:pt x="10797" y="21618"/>
                      <a:pt x="10784" y="21390"/>
                    </a:cubicBezTo>
                    <a:cubicBezTo>
                      <a:pt x="10772" y="21138"/>
                      <a:pt x="10759" y="20885"/>
                      <a:pt x="10734" y="20633"/>
                    </a:cubicBezTo>
                    <a:cubicBezTo>
                      <a:pt x="10709" y="20317"/>
                      <a:pt x="10696" y="20014"/>
                      <a:pt x="10671" y="19698"/>
                    </a:cubicBezTo>
                    <a:cubicBezTo>
                      <a:pt x="10645" y="19433"/>
                      <a:pt x="10633" y="19168"/>
                      <a:pt x="10607" y="18915"/>
                    </a:cubicBezTo>
                    <a:cubicBezTo>
                      <a:pt x="10557" y="18360"/>
                      <a:pt x="10506" y="17817"/>
                      <a:pt x="10456" y="17261"/>
                    </a:cubicBezTo>
                    <a:cubicBezTo>
                      <a:pt x="10418" y="16845"/>
                      <a:pt x="10393" y="16415"/>
                      <a:pt x="10355" y="15999"/>
                    </a:cubicBezTo>
                    <a:cubicBezTo>
                      <a:pt x="10330" y="15771"/>
                      <a:pt x="10317" y="15557"/>
                      <a:pt x="10304" y="15329"/>
                    </a:cubicBezTo>
                    <a:cubicBezTo>
                      <a:pt x="10279" y="14900"/>
                      <a:pt x="10241" y="14471"/>
                      <a:pt x="10229" y="14041"/>
                    </a:cubicBezTo>
                    <a:cubicBezTo>
                      <a:pt x="10203" y="12804"/>
                      <a:pt x="10241" y="11566"/>
                      <a:pt x="10191" y="10329"/>
                    </a:cubicBezTo>
                    <a:cubicBezTo>
                      <a:pt x="10166" y="9938"/>
                      <a:pt x="10153" y="9546"/>
                      <a:pt x="10128" y="9155"/>
                    </a:cubicBezTo>
                    <a:cubicBezTo>
                      <a:pt x="10128" y="9129"/>
                      <a:pt x="10128" y="9104"/>
                      <a:pt x="10128" y="9079"/>
                    </a:cubicBezTo>
                    <a:cubicBezTo>
                      <a:pt x="10102" y="8814"/>
                      <a:pt x="10077" y="8549"/>
                      <a:pt x="10052" y="8283"/>
                    </a:cubicBezTo>
                    <a:cubicBezTo>
                      <a:pt x="10027" y="7905"/>
                      <a:pt x="10001" y="7538"/>
                      <a:pt x="9951" y="7172"/>
                    </a:cubicBezTo>
                    <a:cubicBezTo>
                      <a:pt x="9900" y="6655"/>
                      <a:pt x="9837" y="6149"/>
                      <a:pt x="9749" y="5632"/>
                    </a:cubicBezTo>
                    <a:cubicBezTo>
                      <a:pt x="9635" y="4925"/>
                      <a:pt x="9496" y="4230"/>
                      <a:pt x="9231" y="3561"/>
                    </a:cubicBezTo>
                    <a:cubicBezTo>
                      <a:pt x="9117" y="3283"/>
                      <a:pt x="9004" y="3018"/>
                      <a:pt x="8840" y="2765"/>
                    </a:cubicBezTo>
                    <a:cubicBezTo>
                      <a:pt x="8726" y="2589"/>
                      <a:pt x="8587" y="2437"/>
                      <a:pt x="8410" y="2323"/>
                    </a:cubicBezTo>
                    <a:cubicBezTo>
                      <a:pt x="8276" y="2241"/>
                      <a:pt x="8137" y="2199"/>
                      <a:pt x="7991" y="2199"/>
                    </a:cubicBezTo>
                    <a:cubicBezTo>
                      <a:pt x="7890" y="2199"/>
                      <a:pt x="7786" y="2219"/>
                      <a:pt x="7678" y="2260"/>
                    </a:cubicBezTo>
                    <a:cubicBezTo>
                      <a:pt x="7552" y="2311"/>
                      <a:pt x="7438" y="2387"/>
                      <a:pt x="7337" y="2475"/>
                    </a:cubicBezTo>
                    <a:cubicBezTo>
                      <a:pt x="7186" y="2614"/>
                      <a:pt x="7047" y="2765"/>
                      <a:pt x="6933" y="2930"/>
                    </a:cubicBezTo>
                    <a:cubicBezTo>
                      <a:pt x="6617" y="3397"/>
                      <a:pt x="6403" y="3902"/>
                      <a:pt x="6251" y="4445"/>
                    </a:cubicBezTo>
                    <a:cubicBezTo>
                      <a:pt x="5986" y="5316"/>
                      <a:pt x="5860" y="6213"/>
                      <a:pt x="5759" y="7122"/>
                    </a:cubicBezTo>
                    <a:cubicBezTo>
                      <a:pt x="5708" y="7475"/>
                      <a:pt x="5683" y="7829"/>
                      <a:pt x="5658" y="8182"/>
                    </a:cubicBezTo>
                    <a:cubicBezTo>
                      <a:pt x="5620" y="8599"/>
                      <a:pt x="5607" y="9016"/>
                      <a:pt x="5595" y="9432"/>
                    </a:cubicBezTo>
                    <a:cubicBezTo>
                      <a:pt x="5582" y="9748"/>
                      <a:pt x="5595" y="10076"/>
                      <a:pt x="5620" y="10405"/>
                    </a:cubicBezTo>
                    <a:cubicBezTo>
                      <a:pt x="5632" y="10784"/>
                      <a:pt x="5632" y="11150"/>
                      <a:pt x="5658" y="11516"/>
                    </a:cubicBezTo>
                    <a:cubicBezTo>
                      <a:pt x="5696" y="12097"/>
                      <a:pt x="5733" y="12665"/>
                      <a:pt x="5797" y="13246"/>
                    </a:cubicBezTo>
                    <a:cubicBezTo>
                      <a:pt x="5847" y="13751"/>
                      <a:pt x="5910" y="14256"/>
                      <a:pt x="5986" y="14761"/>
                    </a:cubicBezTo>
                    <a:cubicBezTo>
                      <a:pt x="6150" y="15759"/>
                      <a:pt x="6352" y="16756"/>
                      <a:pt x="6567" y="17754"/>
                    </a:cubicBezTo>
                    <a:cubicBezTo>
                      <a:pt x="6819" y="18877"/>
                      <a:pt x="7047" y="19989"/>
                      <a:pt x="7287" y="21112"/>
                    </a:cubicBezTo>
                    <a:cubicBezTo>
                      <a:pt x="7463" y="21895"/>
                      <a:pt x="7628" y="22691"/>
                      <a:pt x="7792" y="23474"/>
                    </a:cubicBezTo>
                    <a:cubicBezTo>
                      <a:pt x="7880" y="23890"/>
                      <a:pt x="7956" y="24307"/>
                      <a:pt x="8032" y="24724"/>
                    </a:cubicBezTo>
                    <a:cubicBezTo>
                      <a:pt x="8120" y="25166"/>
                      <a:pt x="8170" y="25608"/>
                      <a:pt x="8221" y="26062"/>
                    </a:cubicBezTo>
                    <a:cubicBezTo>
                      <a:pt x="8271" y="26542"/>
                      <a:pt x="8322" y="27022"/>
                      <a:pt x="8335" y="27502"/>
                    </a:cubicBezTo>
                    <a:cubicBezTo>
                      <a:pt x="8347" y="27565"/>
                      <a:pt x="8347" y="27641"/>
                      <a:pt x="8347" y="27716"/>
                    </a:cubicBezTo>
                    <a:cubicBezTo>
                      <a:pt x="8398" y="28120"/>
                      <a:pt x="8373" y="28512"/>
                      <a:pt x="8322" y="28916"/>
                    </a:cubicBezTo>
                    <a:cubicBezTo>
                      <a:pt x="8309" y="29017"/>
                      <a:pt x="8271" y="29118"/>
                      <a:pt x="8246" y="29232"/>
                    </a:cubicBezTo>
                    <a:cubicBezTo>
                      <a:pt x="8221" y="29295"/>
                      <a:pt x="8183" y="29358"/>
                      <a:pt x="8133" y="29421"/>
                    </a:cubicBezTo>
                    <a:cubicBezTo>
                      <a:pt x="8068" y="29494"/>
                      <a:pt x="7997" y="29531"/>
                      <a:pt x="7919" y="29531"/>
                    </a:cubicBezTo>
                    <a:cubicBezTo>
                      <a:pt x="7875" y="29531"/>
                      <a:pt x="7829" y="29519"/>
                      <a:pt x="7779" y="29497"/>
                    </a:cubicBezTo>
                    <a:cubicBezTo>
                      <a:pt x="7653" y="29446"/>
                      <a:pt x="7552" y="29370"/>
                      <a:pt x="7451" y="29282"/>
                    </a:cubicBezTo>
                    <a:cubicBezTo>
                      <a:pt x="7249" y="29093"/>
                      <a:pt x="7085" y="28891"/>
                      <a:pt x="6933" y="28663"/>
                    </a:cubicBezTo>
                    <a:cubicBezTo>
                      <a:pt x="6491" y="28007"/>
                      <a:pt x="6125" y="27325"/>
                      <a:pt x="5771" y="26618"/>
                    </a:cubicBezTo>
                    <a:cubicBezTo>
                      <a:pt x="5355" y="25797"/>
                      <a:pt x="5039" y="24951"/>
                      <a:pt x="4812" y="24067"/>
                    </a:cubicBezTo>
                    <a:cubicBezTo>
                      <a:pt x="4521" y="23006"/>
                      <a:pt x="4281" y="21933"/>
                      <a:pt x="4130" y="20847"/>
                    </a:cubicBezTo>
                    <a:cubicBezTo>
                      <a:pt x="4067" y="20418"/>
                      <a:pt x="4029" y="19989"/>
                      <a:pt x="3991" y="19559"/>
                    </a:cubicBezTo>
                    <a:cubicBezTo>
                      <a:pt x="3953" y="19269"/>
                      <a:pt x="3953" y="18966"/>
                      <a:pt x="3928" y="18663"/>
                    </a:cubicBezTo>
                    <a:cubicBezTo>
                      <a:pt x="3877" y="18107"/>
                      <a:pt x="3865" y="17552"/>
                      <a:pt x="3865" y="16983"/>
                    </a:cubicBezTo>
                    <a:cubicBezTo>
                      <a:pt x="3852" y="16238"/>
                      <a:pt x="3852" y="15493"/>
                      <a:pt x="3877" y="14736"/>
                    </a:cubicBezTo>
                    <a:cubicBezTo>
                      <a:pt x="3903" y="14155"/>
                      <a:pt x="3890" y="13574"/>
                      <a:pt x="3865" y="12993"/>
                    </a:cubicBezTo>
                    <a:cubicBezTo>
                      <a:pt x="3839" y="12438"/>
                      <a:pt x="3865" y="11869"/>
                      <a:pt x="3814" y="11314"/>
                    </a:cubicBezTo>
                    <a:cubicBezTo>
                      <a:pt x="3789" y="11036"/>
                      <a:pt x="3776" y="10758"/>
                      <a:pt x="3751" y="10493"/>
                    </a:cubicBezTo>
                    <a:cubicBezTo>
                      <a:pt x="3700" y="9975"/>
                      <a:pt x="3675" y="9458"/>
                      <a:pt x="3675" y="8940"/>
                    </a:cubicBezTo>
                    <a:lnTo>
                      <a:pt x="3675" y="7753"/>
                    </a:lnTo>
                    <a:lnTo>
                      <a:pt x="3663" y="7753"/>
                    </a:lnTo>
                    <a:cubicBezTo>
                      <a:pt x="3637" y="7084"/>
                      <a:pt x="3675" y="6364"/>
                      <a:pt x="3637" y="5644"/>
                    </a:cubicBezTo>
                    <a:cubicBezTo>
                      <a:pt x="3612" y="5165"/>
                      <a:pt x="3612" y="4685"/>
                      <a:pt x="3587" y="4205"/>
                    </a:cubicBezTo>
                    <a:cubicBezTo>
                      <a:pt x="3574" y="3624"/>
                      <a:pt x="3562" y="3043"/>
                      <a:pt x="3498" y="2462"/>
                    </a:cubicBezTo>
                    <a:cubicBezTo>
                      <a:pt x="3461" y="2121"/>
                      <a:pt x="3397" y="1781"/>
                      <a:pt x="3309" y="1452"/>
                    </a:cubicBezTo>
                    <a:cubicBezTo>
                      <a:pt x="3145" y="884"/>
                      <a:pt x="2817" y="442"/>
                      <a:pt x="2299" y="126"/>
                    </a:cubicBezTo>
                    <a:cubicBezTo>
                      <a:pt x="2160" y="51"/>
                      <a:pt x="2021" y="0"/>
                      <a:pt x="187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4"/>
              <p:cNvSpPr/>
              <p:nvPr/>
            </p:nvSpPr>
            <p:spPr>
              <a:xfrm>
                <a:off x="7517324" y="3370452"/>
                <a:ext cx="2435472" cy="3011755"/>
              </a:xfrm>
              <a:custGeom>
                <a:rect b="b" l="l" r="r" t="t"/>
                <a:pathLst>
                  <a:path extrusionOk="0" h="51483" w="41632">
                    <a:moveTo>
                      <a:pt x="10534" y="0"/>
                    </a:moveTo>
                    <a:cubicBezTo>
                      <a:pt x="10380" y="0"/>
                      <a:pt x="10223" y="39"/>
                      <a:pt x="10064" y="118"/>
                    </a:cubicBezTo>
                    <a:cubicBezTo>
                      <a:pt x="9837" y="219"/>
                      <a:pt x="9648" y="371"/>
                      <a:pt x="9483" y="560"/>
                    </a:cubicBezTo>
                    <a:cubicBezTo>
                      <a:pt x="9168" y="952"/>
                      <a:pt x="8953" y="1381"/>
                      <a:pt x="8776" y="1848"/>
                    </a:cubicBezTo>
                    <a:cubicBezTo>
                      <a:pt x="8511" y="2581"/>
                      <a:pt x="8372" y="3338"/>
                      <a:pt x="8296" y="4109"/>
                    </a:cubicBezTo>
                    <a:cubicBezTo>
                      <a:pt x="8208" y="4955"/>
                      <a:pt x="8208" y="5813"/>
                      <a:pt x="8271" y="6659"/>
                    </a:cubicBezTo>
                    <a:cubicBezTo>
                      <a:pt x="8309" y="7392"/>
                      <a:pt x="8448" y="8124"/>
                      <a:pt x="8587" y="8844"/>
                    </a:cubicBezTo>
                    <a:cubicBezTo>
                      <a:pt x="8814" y="10031"/>
                      <a:pt x="9079" y="11205"/>
                      <a:pt x="9256" y="12392"/>
                    </a:cubicBezTo>
                    <a:cubicBezTo>
                      <a:pt x="9408" y="13351"/>
                      <a:pt x="9496" y="14324"/>
                      <a:pt x="9534" y="15296"/>
                    </a:cubicBezTo>
                    <a:cubicBezTo>
                      <a:pt x="9559" y="16294"/>
                      <a:pt x="9584" y="17291"/>
                      <a:pt x="9660" y="18276"/>
                    </a:cubicBezTo>
                    <a:cubicBezTo>
                      <a:pt x="9698" y="18819"/>
                      <a:pt x="9774" y="19362"/>
                      <a:pt x="9887" y="19892"/>
                    </a:cubicBezTo>
                    <a:cubicBezTo>
                      <a:pt x="10203" y="21370"/>
                      <a:pt x="10733" y="22771"/>
                      <a:pt x="11352" y="24135"/>
                    </a:cubicBezTo>
                    <a:cubicBezTo>
                      <a:pt x="11883" y="25284"/>
                      <a:pt x="12501" y="26383"/>
                      <a:pt x="13107" y="27494"/>
                    </a:cubicBezTo>
                    <a:cubicBezTo>
                      <a:pt x="13423" y="28087"/>
                      <a:pt x="13726" y="28693"/>
                      <a:pt x="13979" y="29325"/>
                    </a:cubicBezTo>
                    <a:cubicBezTo>
                      <a:pt x="14421" y="30398"/>
                      <a:pt x="14736" y="31496"/>
                      <a:pt x="14964" y="32633"/>
                    </a:cubicBezTo>
                    <a:cubicBezTo>
                      <a:pt x="15052" y="33087"/>
                      <a:pt x="15153" y="33555"/>
                      <a:pt x="15153" y="34022"/>
                    </a:cubicBezTo>
                    <a:lnTo>
                      <a:pt x="15166" y="34022"/>
                    </a:lnTo>
                    <a:lnTo>
                      <a:pt x="15166" y="34300"/>
                    </a:lnTo>
                    <a:cubicBezTo>
                      <a:pt x="15166" y="34350"/>
                      <a:pt x="15166" y="34401"/>
                      <a:pt x="15153" y="34451"/>
                    </a:cubicBezTo>
                    <a:cubicBezTo>
                      <a:pt x="15140" y="34540"/>
                      <a:pt x="15128" y="34615"/>
                      <a:pt x="15090" y="34691"/>
                    </a:cubicBezTo>
                    <a:cubicBezTo>
                      <a:pt x="15034" y="34839"/>
                      <a:pt x="14951" y="34906"/>
                      <a:pt x="14826" y="34906"/>
                    </a:cubicBezTo>
                    <a:cubicBezTo>
                      <a:pt x="14781" y="34906"/>
                      <a:pt x="14730" y="34897"/>
                      <a:pt x="14673" y="34880"/>
                    </a:cubicBezTo>
                    <a:cubicBezTo>
                      <a:pt x="14471" y="34817"/>
                      <a:pt x="14307" y="34716"/>
                      <a:pt x="14130" y="34590"/>
                    </a:cubicBezTo>
                    <a:cubicBezTo>
                      <a:pt x="13878" y="34413"/>
                      <a:pt x="13612" y="34224"/>
                      <a:pt x="13360" y="34034"/>
                    </a:cubicBezTo>
                    <a:cubicBezTo>
                      <a:pt x="12564" y="33416"/>
                      <a:pt x="11731" y="32848"/>
                      <a:pt x="10872" y="32317"/>
                    </a:cubicBezTo>
                    <a:cubicBezTo>
                      <a:pt x="10140" y="31863"/>
                      <a:pt x="9458" y="31345"/>
                      <a:pt x="8865" y="30701"/>
                    </a:cubicBezTo>
                    <a:cubicBezTo>
                      <a:pt x="8347" y="30133"/>
                      <a:pt x="7892" y="29501"/>
                      <a:pt x="7501" y="28845"/>
                    </a:cubicBezTo>
                    <a:cubicBezTo>
                      <a:pt x="7021" y="28062"/>
                      <a:pt x="6604" y="27254"/>
                      <a:pt x="6175" y="26446"/>
                    </a:cubicBezTo>
                    <a:cubicBezTo>
                      <a:pt x="5556" y="25284"/>
                      <a:pt x="4900" y="24148"/>
                      <a:pt x="4130" y="23074"/>
                    </a:cubicBezTo>
                    <a:cubicBezTo>
                      <a:pt x="3725" y="22506"/>
                      <a:pt x="3309" y="21950"/>
                      <a:pt x="2842" y="21433"/>
                    </a:cubicBezTo>
                    <a:cubicBezTo>
                      <a:pt x="2640" y="21205"/>
                      <a:pt x="2425" y="21003"/>
                      <a:pt x="2185" y="20827"/>
                    </a:cubicBezTo>
                    <a:cubicBezTo>
                      <a:pt x="2008" y="20700"/>
                      <a:pt x="1819" y="20599"/>
                      <a:pt x="1604" y="20549"/>
                    </a:cubicBezTo>
                    <a:cubicBezTo>
                      <a:pt x="1528" y="20530"/>
                      <a:pt x="1456" y="20520"/>
                      <a:pt x="1385" y="20520"/>
                    </a:cubicBezTo>
                    <a:cubicBezTo>
                      <a:pt x="1314" y="20520"/>
                      <a:pt x="1244" y="20530"/>
                      <a:pt x="1175" y="20549"/>
                    </a:cubicBezTo>
                    <a:cubicBezTo>
                      <a:pt x="872" y="20625"/>
                      <a:pt x="657" y="20827"/>
                      <a:pt x="493" y="21092"/>
                    </a:cubicBezTo>
                    <a:cubicBezTo>
                      <a:pt x="379" y="21269"/>
                      <a:pt x="291" y="21471"/>
                      <a:pt x="228" y="21673"/>
                    </a:cubicBezTo>
                    <a:cubicBezTo>
                      <a:pt x="64" y="22216"/>
                      <a:pt x="0" y="22771"/>
                      <a:pt x="13" y="23327"/>
                    </a:cubicBezTo>
                    <a:cubicBezTo>
                      <a:pt x="26" y="23845"/>
                      <a:pt x="101" y="24362"/>
                      <a:pt x="215" y="24880"/>
                    </a:cubicBezTo>
                    <a:cubicBezTo>
                      <a:pt x="392" y="25650"/>
                      <a:pt x="682" y="26383"/>
                      <a:pt x="998" y="27115"/>
                    </a:cubicBezTo>
                    <a:cubicBezTo>
                      <a:pt x="1718" y="28719"/>
                      <a:pt x="2741" y="30107"/>
                      <a:pt x="4028" y="31294"/>
                    </a:cubicBezTo>
                    <a:cubicBezTo>
                      <a:pt x="4635" y="31850"/>
                      <a:pt x="5253" y="32393"/>
                      <a:pt x="5859" y="32936"/>
                    </a:cubicBezTo>
                    <a:cubicBezTo>
                      <a:pt x="6579" y="33567"/>
                      <a:pt x="7223" y="34249"/>
                      <a:pt x="7804" y="35007"/>
                    </a:cubicBezTo>
                    <a:cubicBezTo>
                      <a:pt x="8435" y="35828"/>
                      <a:pt x="9168" y="36535"/>
                      <a:pt x="10014" y="37128"/>
                    </a:cubicBezTo>
                    <a:cubicBezTo>
                      <a:pt x="10557" y="37494"/>
                      <a:pt x="11087" y="37886"/>
                      <a:pt x="11605" y="38290"/>
                    </a:cubicBezTo>
                    <a:cubicBezTo>
                      <a:pt x="12653" y="39123"/>
                      <a:pt x="13625" y="40032"/>
                      <a:pt x="14471" y="41068"/>
                    </a:cubicBezTo>
                    <a:cubicBezTo>
                      <a:pt x="15961" y="42899"/>
                      <a:pt x="16163" y="44793"/>
                      <a:pt x="16555" y="47002"/>
                    </a:cubicBezTo>
                    <a:cubicBezTo>
                      <a:pt x="16820" y="48480"/>
                      <a:pt x="17287" y="50891"/>
                      <a:pt x="18966" y="51409"/>
                    </a:cubicBezTo>
                    <a:cubicBezTo>
                      <a:pt x="19134" y="51458"/>
                      <a:pt x="19286" y="51482"/>
                      <a:pt x="19425" y="51482"/>
                    </a:cubicBezTo>
                    <a:cubicBezTo>
                      <a:pt x="19820" y="51482"/>
                      <a:pt x="20109" y="51291"/>
                      <a:pt x="20343" y="50955"/>
                    </a:cubicBezTo>
                    <a:cubicBezTo>
                      <a:pt x="20418" y="50854"/>
                      <a:pt x="20482" y="50753"/>
                      <a:pt x="20532" y="50639"/>
                    </a:cubicBezTo>
                    <a:cubicBezTo>
                      <a:pt x="20646" y="50437"/>
                      <a:pt x="20747" y="50222"/>
                      <a:pt x="20835" y="50008"/>
                    </a:cubicBezTo>
                    <a:cubicBezTo>
                      <a:pt x="20987" y="49654"/>
                      <a:pt x="21138" y="49300"/>
                      <a:pt x="21264" y="48947"/>
                    </a:cubicBezTo>
                    <a:cubicBezTo>
                      <a:pt x="21466" y="48442"/>
                      <a:pt x="21706" y="47949"/>
                      <a:pt x="21997" y="47495"/>
                    </a:cubicBezTo>
                    <a:cubicBezTo>
                      <a:pt x="22363" y="46914"/>
                      <a:pt x="22729" y="46321"/>
                      <a:pt x="23070" y="45727"/>
                    </a:cubicBezTo>
                    <a:cubicBezTo>
                      <a:pt x="23828" y="44376"/>
                      <a:pt x="24333" y="42949"/>
                      <a:pt x="24648" y="41434"/>
                    </a:cubicBezTo>
                    <a:cubicBezTo>
                      <a:pt x="24825" y="40588"/>
                      <a:pt x="24787" y="39767"/>
                      <a:pt x="24472" y="38959"/>
                    </a:cubicBezTo>
                    <a:cubicBezTo>
                      <a:pt x="24383" y="38694"/>
                      <a:pt x="24282" y="38441"/>
                      <a:pt x="24181" y="38176"/>
                    </a:cubicBezTo>
                    <a:cubicBezTo>
                      <a:pt x="23967" y="37671"/>
                      <a:pt x="23701" y="37179"/>
                      <a:pt x="23462" y="36686"/>
                    </a:cubicBezTo>
                    <a:cubicBezTo>
                      <a:pt x="23272" y="36307"/>
                      <a:pt x="23083" y="35954"/>
                      <a:pt x="22906" y="35575"/>
                    </a:cubicBezTo>
                    <a:cubicBezTo>
                      <a:pt x="22603" y="34931"/>
                      <a:pt x="22514" y="34249"/>
                      <a:pt x="22603" y="33542"/>
                    </a:cubicBezTo>
                    <a:cubicBezTo>
                      <a:pt x="22704" y="32860"/>
                      <a:pt x="22956" y="32254"/>
                      <a:pt x="23285" y="31673"/>
                    </a:cubicBezTo>
                    <a:cubicBezTo>
                      <a:pt x="23676" y="31004"/>
                      <a:pt x="24156" y="30398"/>
                      <a:pt x="24686" y="29830"/>
                    </a:cubicBezTo>
                    <a:cubicBezTo>
                      <a:pt x="25065" y="29426"/>
                      <a:pt x="25457" y="29034"/>
                      <a:pt x="25835" y="28630"/>
                    </a:cubicBezTo>
                    <a:cubicBezTo>
                      <a:pt x="26050" y="28415"/>
                      <a:pt x="26239" y="28188"/>
                      <a:pt x="26391" y="27936"/>
                    </a:cubicBezTo>
                    <a:cubicBezTo>
                      <a:pt x="26606" y="27569"/>
                      <a:pt x="26707" y="27178"/>
                      <a:pt x="26606" y="26749"/>
                    </a:cubicBezTo>
                    <a:cubicBezTo>
                      <a:pt x="26460" y="26121"/>
                      <a:pt x="25876" y="25692"/>
                      <a:pt x="25226" y="25692"/>
                    </a:cubicBezTo>
                    <a:cubicBezTo>
                      <a:pt x="25144" y="25692"/>
                      <a:pt x="25060" y="25699"/>
                      <a:pt x="24977" y="25713"/>
                    </a:cubicBezTo>
                    <a:cubicBezTo>
                      <a:pt x="24674" y="25764"/>
                      <a:pt x="24383" y="25865"/>
                      <a:pt x="24105" y="25991"/>
                    </a:cubicBezTo>
                    <a:cubicBezTo>
                      <a:pt x="23613" y="26218"/>
                      <a:pt x="23171" y="26521"/>
                      <a:pt x="22742" y="26824"/>
                    </a:cubicBezTo>
                    <a:cubicBezTo>
                      <a:pt x="22085" y="27304"/>
                      <a:pt x="21479" y="27847"/>
                      <a:pt x="20873" y="28390"/>
                    </a:cubicBezTo>
                    <a:cubicBezTo>
                      <a:pt x="20696" y="28542"/>
                      <a:pt x="20519" y="28693"/>
                      <a:pt x="20330" y="28845"/>
                    </a:cubicBezTo>
                    <a:cubicBezTo>
                      <a:pt x="20178" y="28971"/>
                      <a:pt x="20014" y="29072"/>
                      <a:pt x="19825" y="29110"/>
                    </a:cubicBezTo>
                    <a:cubicBezTo>
                      <a:pt x="19769" y="29125"/>
                      <a:pt x="19718" y="29132"/>
                      <a:pt x="19670" y="29132"/>
                    </a:cubicBezTo>
                    <a:cubicBezTo>
                      <a:pt x="19471" y="29132"/>
                      <a:pt x="19348" y="29006"/>
                      <a:pt x="19307" y="28782"/>
                    </a:cubicBezTo>
                    <a:cubicBezTo>
                      <a:pt x="19295" y="28655"/>
                      <a:pt x="19295" y="28529"/>
                      <a:pt x="19295" y="28403"/>
                    </a:cubicBezTo>
                    <a:cubicBezTo>
                      <a:pt x="19282" y="27734"/>
                      <a:pt x="19370" y="27052"/>
                      <a:pt x="19471" y="26383"/>
                    </a:cubicBezTo>
                    <a:cubicBezTo>
                      <a:pt x="19774" y="24665"/>
                      <a:pt x="20368" y="23062"/>
                      <a:pt x="21378" y="21622"/>
                    </a:cubicBezTo>
                    <a:cubicBezTo>
                      <a:pt x="22009" y="20738"/>
                      <a:pt x="22653" y="19854"/>
                      <a:pt x="23335" y="19008"/>
                    </a:cubicBezTo>
                    <a:cubicBezTo>
                      <a:pt x="23954" y="18238"/>
                      <a:pt x="24699" y="17619"/>
                      <a:pt x="25545" y="17127"/>
                    </a:cubicBezTo>
                    <a:cubicBezTo>
                      <a:pt x="26328" y="16672"/>
                      <a:pt x="27149" y="16294"/>
                      <a:pt x="27982" y="15927"/>
                    </a:cubicBezTo>
                    <a:cubicBezTo>
                      <a:pt x="29030" y="15473"/>
                      <a:pt x="30091" y="15031"/>
                      <a:pt x="31151" y="14564"/>
                    </a:cubicBezTo>
                    <a:cubicBezTo>
                      <a:pt x="32288" y="14059"/>
                      <a:pt x="33386" y="13478"/>
                      <a:pt x="34434" y="12809"/>
                    </a:cubicBezTo>
                    <a:cubicBezTo>
                      <a:pt x="36013" y="11786"/>
                      <a:pt x="37452" y="10586"/>
                      <a:pt x="38765" y="9222"/>
                    </a:cubicBezTo>
                    <a:cubicBezTo>
                      <a:pt x="39271" y="8705"/>
                      <a:pt x="39750" y="8149"/>
                      <a:pt x="40167" y="7556"/>
                    </a:cubicBezTo>
                    <a:cubicBezTo>
                      <a:pt x="40634" y="6924"/>
                      <a:pt x="41026" y="6255"/>
                      <a:pt x="41304" y="5510"/>
                    </a:cubicBezTo>
                    <a:cubicBezTo>
                      <a:pt x="41506" y="4967"/>
                      <a:pt x="41632" y="4412"/>
                      <a:pt x="41594" y="3831"/>
                    </a:cubicBezTo>
                    <a:cubicBezTo>
                      <a:pt x="41556" y="3124"/>
                      <a:pt x="41266" y="2568"/>
                      <a:pt x="40672" y="2164"/>
                    </a:cubicBezTo>
                    <a:cubicBezTo>
                      <a:pt x="40243" y="1874"/>
                      <a:pt x="39750" y="1760"/>
                      <a:pt x="39245" y="1735"/>
                    </a:cubicBezTo>
                    <a:cubicBezTo>
                      <a:pt x="39081" y="1723"/>
                      <a:pt x="38917" y="1717"/>
                      <a:pt x="38753" y="1717"/>
                    </a:cubicBezTo>
                    <a:cubicBezTo>
                      <a:pt x="38387" y="1717"/>
                      <a:pt x="38020" y="1746"/>
                      <a:pt x="37654" y="1798"/>
                    </a:cubicBezTo>
                    <a:cubicBezTo>
                      <a:pt x="37036" y="1899"/>
                      <a:pt x="36417" y="2000"/>
                      <a:pt x="35798" y="2126"/>
                    </a:cubicBezTo>
                    <a:cubicBezTo>
                      <a:pt x="34763" y="2316"/>
                      <a:pt x="33727" y="2505"/>
                      <a:pt x="32679" y="2631"/>
                    </a:cubicBezTo>
                    <a:cubicBezTo>
                      <a:pt x="32389" y="2669"/>
                      <a:pt x="32098" y="2694"/>
                      <a:pt x="31821" y="2707"/>
                    </a:cubicBezTo>
                    <a:cubicBezTo>
                      <a:pt x="31451" y="2722"/>
                      <a:pt x="31081" y="2728"/>
                      <a:pt x="30714" y="2728"/>
                    </a:cubicBezTo>
                    <a:cubicBezTo>
                      <a:pt x="30454" y="2728"/>
                      <a:pt x="30195" y="2725"/>
                      <a:pt x="29939" y="2720"/>
                    </a:cubicBezTo>
                    <a:cubicBezTo>
                      <a:pt x="29586" y="2707"/>
                      <a:pt x="29245" y="2656"/>
                      <a:pt x="28891" y="2606"/>
                    </a:cubicBezTo>
                    <a:cubicBezTo>
                      <a:pt x="28159" y="2518"/>
                      <a:pt x="27426" y="2353"/>
                      <a:pt x="26681" y="2252"/>
                    </a:cubicBezTo>
                    <a:cubicBezTo>
                      <a:pt x="26484" y="2229"/>
                      <a:pt x="26289" y="2217"/>
                      <a:pt x="26095" y="2217"/>
                    </a:cubicBezTo>
                    <a:cubicBezTo>
                      <a:pt x="25570" y="2217"/>
                      <a:pt x="25058" y="2304"/>
                      <a:pt x="24560" y="2480"/>
                    </a:cubicBezTo>
                    <a:cubicBezTo>
                      <a:pt x="23664" y="2795"/>
                      <a:pt x="22893" y="3326"/>
                      <a:pt x="22199" y="3970"/>
                    </a:cubicBezTo>
                    <a:cubicBezTo>
                      <a:pt x="21328" y="4778"/>
                      <a:pt x="20684" y="5775"/>
                      <a:pt x="20178" y="6849"/>
                    </a:cubicBezTo>
                    <a:cubicBezTo>
                      <a:pt x="19749" y="7783"/>
                      <a:pt x="19421" y="8755"/>
                      <a:pt x="19143" y="9740"/>
                    </a:cubicBezTo>
                    <a:cubicBezTo>
                      <a:pt x="18840" y="10826"/>
                      <a:pt x="18613" y="11912"/>
                      <a:pt x="18411" y="13023"/>
                    </a:cubicBezTo>
                    <a:cubicBezTo>
                      <a:pt x="18196" y="14172"/>
                      <a:pt x="17994" y="15334"/>
                      <a:pt x="17792" y="16508"/>
                    </a:cubicBezTo>
                    <a:cubicBezTo>
                      <a:pt x="17640" y="17405"/>
                      <a:pt x="17502" y="18301"/>
                      <a:pt x="17350" y="19210"/>
                    </a:cubicBezTo>
                    <a:cubicBezTo>
                      <a:pt x="17236" y="19943"/>
                      <a:pt x="17135" y="20688"/>
                      <a:pt x="16996" y="21420"/>
                    </a:cubicBezTo>
                    <a:cubicBezTo>
                      <a:pt x="16921" y="21799"/>
                      <a:pt x="16832" y="22165"/>
                      <a:pt x="16693" y="22519"/>
                    </a:cubicBezTo>
                    <a:cubicBezTo>
                      <a:pt x="16656" y="22632"/>
                      <a:pt x="16592" y="22733"/>
                      <a:pt x="16542" y="22822"/>
                    </a:cubicBezTo>
                    <a:cubicBezTo>
                      <a:pt x="16528" y="22849"/>
                      <a:pt x="16500" y="22861"/>
                      <a:pt x="16473" y="22861"/>
                    </a:cubicBezTo>
                    <a:cubicBezTo>
                      <a:pt x="16450" y="22861"/>
                      <a:pt x="16427" y="22852"/>
                      <a:pt x="16416" y="22834"/>
                    </a:cubicBezTo>
                    <a:cubicBezTo>
                      <a:pt x="16302" y="22708"/>
                      <a:pt x="16239" y="22557"/>
                      <a:pt x="16176" y="22405"/>
                    </a:cubicBezTo>
                    <a:cubicBezTo>
                      <a:pt x="15936" y="21862"/>
                      <a:pt x="15797" y="21294"/>
                      <a:pt x="15671" y="20726"/>
                    </a:cubicBezTo>
                    <a:cubicBezTo>
                      <a:pt x="15418" y="19589"/>
                      <a:pt x="15317" y="18428"/>
                      <a:pt x="15241" y="17278"/>
                    </a:cubicBezTo>
                    <a:cubicBezTo>
                      <a:pt x="15191" y="16647"/>
                      <a:pt x="15153" y="16028"/>
                      <a:pt x="15115" y="15397"/>
                    </a:cubicBezTo>
                    <a:cubicBezTo>
                      <a:pt x="15077" y="14740"/>
                      <a:pt x="15014" y="14071"/>
                      <a:pt x="14938" y="13415"/>
                    </a:cubicBezTo>
                    <a:cubicBezTo>
                      <a:pt x="14837" y="12493"/>
                      <a:pt x="14686" y="11584"/>
                      <a:pt x="14522" y="10675"/>
                    </a:cubicBezTo>
                    <a:cubicBezTo>
                      <a:pt x="14105" y="8515"/>
                      <a:pt x="13587" y="6381"/>
                      <a:pt x="12994" y="4260"/>
                    </a:cubicBezTo>
                    <a:cubicBezTo>
                      <a:pt x="12754" y="3401"/>
                      <a:pt x="12489" y="2555"/>
                      <a:pt x="12148" y="1722"/>
                    </a:cubicBezTo>
                    <a:cubicBezTo>
                      <a:pt x="11996" y="1331"/>
                      <a:pt x="11807" y="952"/>
                      <a:pt x="11554" y="611"/>
                    </a:cubicBezTo>
                    <a:cubicBezTo>
                      <a:pt x="11428" y="434"/>
                      <a:pt x="11276" y="283"/>
                      <a:pt x="11087" y="169"/>
                    </a:cubicBezTo>
                    <a:cubicBezTo>
                      <a:pt x="10907" y="58"/>
                      <a:pt x="10722" y="0"/>
                      <a:pt x="1053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9" name="Google Shape;319;p24"/>
              <p:cNvGrpSpPr/>
              <p:nvPr/>
            </p:nvGrpSpPr>
            <p:grpSpPr>
              <a:xfrm rot="-10087204">
                <a:off x="6667516" y="2883702"/>
                <a:ext cx="2251403" cy="1980420"/>
                <a:chOff x="3544585" y="2992168"/>
                <a:chExt cx="1305202" cy="1148105"/>
              </a:xfrm>
            </p:grpSpPr>
            <p:sp>
              <p:nvSpPr>
                <p:cNvPr id="320" name="Google Shape;320;p24"/>
                <p:cNvSpPr/>
                <p:nvPr/>
              </p:nvSpPr>
              <p:spPr>
                <a:xfrm>
                  <a:off x="3544585" y="3689898"/>
                  <a:ext cx="576125" cy="450375"/>
                </a:xfrm>
                <a:custGeom>
                  <a:rect b="b" l="l" r="r" t="t"/>
                  <a:pathLst>
                    <a:path extrusionOk="0" h="18015" w="23045">
                      <a:moveTo>
                        <a:pt x="17105" y="1"/>
                      </a:moveTo>
                      <a:cubicBezTo>
                        <a:pt x="16779" y="1"/>
                        <a:pt x="16454" y="42"/>
                        <a:pt x="16125" y="121"/>
                      </a:cubicBezTo>
                      <a:cubicBezTo>
                        <a:pt x="15759" y="209"/>
                        <a:pt x="15380" y="310"/>
                        <a:pt x="15014" y="399"/>
                      </a:cubicBezTo>
                      <a:cubicBezTo>
                        <a:pt x="14433" y="538"/>
                        <a:pt x="13890" y="765"/>
                        <a:pt x="13410" y="1119"/>
                      </a:cubicBezTo>
                      <a:cubicBezTo>
                        <a:pt x="13006" y="1396"/>
                        <a:pt x="12640" y="1725"/>
                        <a:pt x="12375" y="2129"/>
                      </a:cubicBezTo>
                      <a:cubicBezTo>
                        <a:pt x="12185" y="2407"/>
                        <a:pt x="12059" y="2722"/>
                        <a:pt x="11933" y="3025"/>
                      </a:cubicBezTo>
                      <a:cubicBezTo>
                        <a:pt x="11839" y="3267"/>
                        <a:pt x="11812" y="3380"/>
                        <a:pt x="11756" y="3380"/>
                      </a:cubicBezTo>
                      <a:cubicBezTo>
                        <a:pt x="11705" y="3380"/>
                        <a:pt x="11631" y="3292"/>
                        <a:pt x="11465" y="3126"/>
                      </a:cubicBezTo>
                      <a:cubicBezTo>
                        <a:pt x="11440" y="3088"/>
                        <a:pt x="11415" y="3051"/>
                        <a:pt x="11390" y="3025"/>
                      </a:cubicBezTo>
                      <a:cubicBezTo>
                        <a:pt x="11112" y="2710"/>
                        <a:pt x="10847" y="2381"/>
                        <a:pt x="10556" y="2078"/>
                      </a:cubicBezTo>
                      <a:cubicBezTo>
                        <a:pt x="10291" y="1800"/>
                        <a:pt x="10001" y="1523"/>
                        <a:pt x="9698" y="1270"/>
                      </a:cubicBezTo>
                      <a:cubicBezTo>
                        <a:pt x="9256" y="904"/>
                        <a:pt x="8788" y="588"/>
                        <a:pt x="8258" y="361"/>
                      </a:cubicBezTo>
                      <a:cubicBezTo>
                        <a:pt x="7874" y="192"/>
                        <a:pt x="7475" y="100"/>
                        <a:pt x="7062" y="100"/>
                      </a:cubicBezTo>
                      <a:cubicBezTo>
                        <a:pt x="6920" y="100"/>
                        <a:pt x="6775" y="111"/>
                        <a:pt x="6629" y="134"/>
                      </a:cubicBezTo>
                      <a:cubicBezTo>
                        <a:pt x="6200" y="209"/>
                        <a:pt x="5859" y="424"/>
                        <a:pt x="5594" y="740"/>
                      </a:cubicBezTo>
                      <a:cubicBezTo>
                        <a:pt x="5442" y="917"/>
                        <a:pt x="5316" y="1093"/>
                        <a:pt x="5190" y="1270"/>
                      </a:cubicBezTo>
                      <a:cubicBezTo>
                        <a:pt x="4899" y="1662"/>
                        <a:pt x="4647" y="2066"/>
                        <a:pt x="4457" y="2508"/>
                      </a:cubicBezTo>
                      <a:cubicBezTo>
                        <a:pt x="4306" y="2912"/>
                        <a:pt x="4217" y="3328"/>
                        <a:pt x="4217" y="3758"/>
                      </a:cubicBezTo>
                      <a:cubicBezTo>
                        <a:pt x="4217" y="4162"/>
                        <a:pt x="4331" y="4553"/>
                        <a:pt x="4495" y="4919"/>
                      </a:cubicBezTo>
                      <a:cubicBezTo>
                        <a:pt x="4622" y="5222"/>
                        <a:pt x="4773" y="5525"/>
                        <a:pt x="4925" y="5816"/>
                      </a:cubicBezTo>
                      <a:cubicBezTo>
                        <a:pt x="5190" y="6334"/>
                        <a:pt x="5417" y="6876"/>
                        <a:pt x="5619" y="7419"/>
                      </a:cubicBezTo>
                      <a:cubicBezTo>
                        <a:pt x="5670" y="7546"/>
                        <a:pt x="5695" y="7672"/>
                        <a:pt x="5733" y="7811"/>
                      </a:cubicBezTo>
                      <a:cubicBezTo>
                        <a:pt x="5783" y="8026"/>
                        <a:pt x="5707" y="8202"/>
                        <a:pt x="5531" y="8316"/>
                      </a:cubicBezTo>
                      <a:cubicBezTo>
                        <a:pt x="5455" y="8366"/>
                        <a:pt x="5379" y="8417"/>
                        <a:pt x="5303" y="8455"/>
                      </a:cubicBezTo>
                      <a:cubicBezTo>
                        <a:pt x="4836" y="8695"/>
                        <a:pt x="4369" y="8935"/>
                        <a:pt x="3902" y="9175"/>
                      </a:cubicBezTo>
                      <a:cubicBezTo>
                        <a:pt x="3561" y="9364"/>
                        <a:pt x="3220" y="9541"/>
                        <a:pt x="2879" y="9730"/>
                      </a:cubicBezTo>
                      <a:cubicBezTo>
                        <a:pt x="2222" y="10109"/>
                        <a:pt x="1591" y="10551"/>
                        <a:pt x="998" y="11056"/>
                      </a:cubicBezTo>
                      <a:cubicBezTo>
                        <a:pt x="707" y="11309"/>
                        <a:pt x="429" y="11599"/>
                        <a:pt x="240" y="11940"/>
                      </a:cubicBezTo>
                      <a:cubicBezTo>
                        <a:pt x="63" y="12256"/>
                        <a:pt x="0" y="12597"/>
                        <a:pt x="63" y="12950"/>
                      </a:cubicBezTo>
                      <a:cubicBezTo>
                        <a:pt x="126" y="13291"/>
                        <a:pt x="278" y="13581"/>
                        <a:pt x="442" y="13872"/>
                      </a:cubicBezTo>
                      <a:cubicBezTo>
                        <a:pt x="745" y="14377"/>
                        <a:pt x="1073" y="14869"/>
                        <a:pt x="1414" y="15337"/>
                      </a:cubicBezTo>
                      <a:cubicBezTo>
                        <a:pt x="1642" y="15640"/>
                        <a:pt x="1881" y="15930"/>
                        <a:pt x="2197" y="16145"/>
                      </a:cubicBezTo>
                      <a:cubicBezTo>
                        <a:pt x="2582" y="16398"/>
                        <a:pt x="2982" y="16553"/>
                        <a:pt x="3418" y="16553"/>
                      </a:cubicBezTo>
                      <a:cubicBezTo>
                        <a:pt x="3527" y="16553"/>
                        <a:pt x="3637" y="16544"/>
                        <a:pt x="3750" y="16524"/>
                      </a:cubicBezTo>
                      <a:cubicBezTo>
                        <a:pt x="4053" y="16473"/>
                        <a:pt x="4356" y="16385"/>
                        <a:pt x="4634" y="16271"/>
                      </a:cubicBezTo>
                      <a:cubicBezTo>
                        <a:pt x="5809" y="15766"/>
                        <a:pt x="6920" y="15147"/>
                        <a:pt x="7930" y="14352"/>
                      </a:cubicBezTo>
                      <a:cubicBezTo>
                        <a:pt x="7972" y="14315"/>
                        <a:pt x="8001" y="14296"/>
                        <a:pt x="8022" y="14296"/>
                      </a:cubicBezTo>
                      <a:cubicBezTo>
                        <a:pt x="8052" y="14296"/>
                        <a:pt x="8067" y="14334"/>
                        <a:pt x="8081" y="14415"/>
                      </a:cubicBezTo>
                      <a:cubicBezTo>
                        <a:pt x="8145" y="14806"/>
                        <a:pt x="8220" y="15198"/>
                        <a:pt x="8283" y="15576"/>
                      </a:cubicBezTo>
                      <a:cubicBezTo>
                        <a:pt x="8347" y="15955"/>
                        <a:pt x="8397" y="16334"/>
                        <a:pt x="8498" y="16713"/>
                      </a:cubicBezTo>
                      <a:cubicBezTo>
                        <a:pt x="8549" y="16902"/>
                        <a:pt x="8624" y="17079"/>
                        <a:pt x="8725" y="17256"/>
                      </a:cubicBezTo>
                      <a:cubicBezTo>
                        <a:pt x="8826" y="17420"/>
                        <a:pt x="8940" y="17584"/>
                        <a:pt x="9092" y="17710"/>
                      </a:cubicBezTo>
                      <a:cubicBezTo>
                        <a:pt x="9342" y="17913"/>
                        <a:pt x="9626" y="18015"/>
                        <a:pt x="9934" y="18015"/>
                      </a:cubicBezTo>
                      <a:cubicBezTo>
                        <a:pt x="9952" y="18015"/>
                        <a:pt x="9970" y="18014"/>
                        <a:pt x="9988" y="18013"/>
                      </a:cubicBezTo>
                      <a:cubicBezTo>
                        <a:pt x="10316" y="18013"/>
                        <a:pt x="10645" y="17963"/>
                        <a:pt x="10960" y="17887"/>
                      </a:cubicBezTo>
                      <a:cubicBezTo>
                        <a:pt x="11478" y="17774"/>
                        <a:pt x="12008" y="17660"/>
                        <a:pt x="12526" y="17534"/>
                      </a:cubicBezTo>
                      <a:cubicBezTo>
                        <a:pt x="12715" y="17496"/>
                        <a:pt x="12892" y="17445"/>
                        <a:pt x="13069" y="17382"/>
                      </a:cubicBezTo>
                      <a:cubicBezTo>
                        <a:pt x="13435" y="17243"/>
                        <a:pt x="13738" y="17016"/>
                        <a:pt x="13966" y="16688"/>
                      </a:cubicBezTo>
                      <a:cubicBezTo>
                        <a:pt x="14142" y="16422"/>
                        <a:pt x="14218" y="16132"/>
                        <a:pt x="14243" y="15816"/>
                      </a:cubicBezTo>
                      <a:cubicBezTo>
                        <a:pt x="14256" y="15349"/>
                        <a:pt x="14243" y="14869"/>
                        <a:pt x="14180" y="14402"/>
                      </a:cubicBezTo>
                      <a:cubicBezTo>
                        <a:pt x="14117" y="13847"/>
                        <a:pt x="14054" y="13291"/>
                        <a:pt x="14029" y="12723"/>
                      </a:cubicBezTo>
                      <a:cubicBezTo>
                        <a:pt x="14029" y="12634"/>
                        <a:pt x="14029" y="12533"/>
                        <a:pt x="14029" y="12445"/>
                      </a:cubicBezTo>
                      <a:cubicBezTo>
                        <a:pt x="14037" y="12340"/>
                        <a:pt x="14064" y="12290"/>
                        <a:pt x="14122" y="12290"/>
                      </a:cubicBezTo>
                      <a:cubicBezTo>
                        <a:pt x="14148" y="12290"/>
                        <a:pt x="14179" y="12299"/>
                        <a:pt x="14218" y="12319"/>
                      </a:cubicBezTo>
                      <a:cubicBezTo>
                        <a:pt x="14382" y="12382"/>
                        <a:pt x="14534" y="12458"/>
                        <a:pt x="14685" y="12533"/>
                      </a:cubicBezTo>
                      <a:cubicBezTo>
                        <a:pt x="15241" y="12824"/>
                        <a:pt x="15784" y="13114"/>
                        <a:pt x="16339" y="13392"/>
                      </a:cubicBezTo>
                      <a:cubicBezTo>
                        <a:pt x="16731" y="13594"/>
                        <a:pt x="17135" y="13771"/>
                        <a:pt x="17552" y="13884"/>
                      </a:cubicBezTo>
                      <a:cubicBezTo>
                        <a:pt x="17804" y="13960"/>
                        <a:pt x="18057" y="14011"/>
                        <a:pt x="18309" y="14023"/>
                      </a:cubicBezTo>
                      <a:cubicBezTo>
                        <a:pt x="18355" y="14026"/>
                        <a:pt x="18400" y="14027"/>
                        <a:pt x="18444" y="14027"/>
                      </a:cubicBezTo>
                      <a:cubicBezTo>
                        <a:pt x="18834" y="14027"/>
                        <a:pt x="19197" y="13931"/>
                        <a:pt x="19559" y="13783"/>
                      </a:cubicBezTo>
                      <a:cubicBezTo>
                        <a:pt x="20115" y="13556"/>
                        <a:pt x="20620" y="13240"/>
                        <a:pt x="21087" y="12862"/>
                      </a:cubicBezTo>
                      <a:cubicBezTo>
                        <a:pt x="21302" y="12698"/>
                        <a:pt x="21504" y="12508"/>
                        <a:pt x="21719" y="12331"/>
                      </a:cubicBezTo>
                      <a:cubicBezTo>
                        <a:pt x="22009" y="12091"/>
                        <a:pt x="22287" y="11826"/>
                        <a:pt x="22514" y="11511"/>
                      </a:cubicBezTo>
                      <a:cubicBezTo>
                        <a:pt x="22956" y="10905"/>
                        <a:pt x="23044" y="10261"/>
                        <a:pt x="22716" y="9579"/>
                      </a:cubicBezTo>
                      <a:cubicBezTo>
                        <a:pt x="22464" y="9036"/>
                        <a:pt x="22060" y="8606"/>
                        <a:pt x="21567" y="8265"/>
                      </a:cubicBezTo>
                      <a:cubicBezTo>
                        <a:pt x="20999" y="7861"/>
                        <a:pt x="20367" y="7634"/>
                        <a:pt x="19686" y="7533"/>
                      </a:cubicBezTo>
                      <a:cubicBezTo>
                        <a:pt x="19276" y="7468"/>
                        <a:pt x="18867" y="7440"/>
                        <a:pt x="18457" y="7440"/>
                      </a:cubicBezTo>
                      <a:cubicBezTo>
                        <a:pt x="18071" y="7440"/>
                        <a:pt x="17685" y="7465"/>
                        <a:pt x="17299" y="7508"/>
                      </a:cubicBezTo>
                      <a:cubicBezTo>
                        <a:pt x="16756" y="7558"/>
                        <a:pt x="16201" y="7634"/>
                        <a:pt x="15645" y="7685"/>
                      </a:cubicBezTo>
                      <a:cubicBezTo>
                        <a:pt x="15355" y="7710"/>
                        <a:pt x="15052" y="7735"/>
                        <a:pt x="14748" y="7735"/>
                      </a:cubicBezTo>
                      <a:cubicBezTo>
                        <a:pt x="14673" y="7723"/>
                        <a:pt x="14585" y="7735"/>
                        <a:pt x="14509" y="7672"/>
                      </a:cubicBezTo>
                      <a:lnTo>
                        <a:pt x="14509" y="7672"/>
                      </a:lnTo>
                      <a:cubicBezTo>
                        <a:pt x="14731" y="7462"/>
                        <a:pt x="14942" y="7252"/>
                        <a:pt x="15165" y="7066"/>
                      </a:cubicBezTo>
                      <a:cubicBezTo>
                        <a:pt x="15544" y="6738"/>
                        <a:pt x="15935" y="6409"/>
                        <a:pt x="16289" y="6056"/>
                      </a:cubicBezTo>
                      <a:cubicBezTo>
                        <a:pt x="16832" y="5525"/>
                        <a:pt x="17350" y="4995"/>
                        <a:pt x="17893" y="4465"/>
                      </a:cubicBezTo>
                      <a:cubicBezTo>
                        <a:pt x="18246" y="4111"/>
                        <a:pt x="18574" y="3732"/>
                        <a:pt x="18877" y="3328"/>
                      </a:cubicBezTo>
                      <a:cubicBezTo>
                        <a:pt x="19155" y="2950"/>
                        <a:pt x="19395" y="2545"/>
                        <a:pt x="19534" y="2091"/>
                      </a:cubicBezTo>
                      <a:cubicBezTo>
                        <a:pt x="19597" y="1901"/>
                        <a:pt x="19635" y="1712"/>
                        <a:pt x="19635" y="1510"/>
                      </a:cubicBezTo>
                      <a:cubicBezTo>
                        <a:pt x="19622" y="1182"/>
                        <a:pt x="19471" y="904"/>
                        <a:pt x="19218" y="689"/>
                      </a:cubicBezTo>
                      <a:cubicBezTo>
                        <a:pt x="18903" y="437"/>
                        <a:pt x="18549" y="260"/>
                        <a:pt x="18158" y="146"/>
                      </a:cubicBezTo>
                      <a:cubicBezTo>
                        <a:pt x="17805" y="48"/>
                        <a:pt x="17455" y="1"/>
                        <a:pt x="171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4"/>
                <p:cNvSpPr/>
                <p:nvPr/>
              </p:nvSpPr>
              <p:spPr>
                <a:xfrm>
                  <a:off x="3724835" y="3837173"/>
                  <a:ext cx="167325" cy="155975"/>
                </a:xfrm>
                <a:custGeom>
                  <a:rect b="b" l="l" r="r" t="t"/>
                  <a:pathLst>
                    <a:path extrusionOk="0" h="6239" w="6693">
                      <a:moveTo>
                        <a:pt x="3144" y="1"/>
                      </a:moveTo>
                      <a:cubicBezTo>
                        <a:pt x="3056" y="1"/>
                        <a:pt x="2967" y="13"/>
                        <a:pt x="2879" y="13"/>
                      </a:cubicBezTo>
                      <a:cubicBezTo>
                        <a:pt x="2715" y="13"/>
                        <a:pt x="2538" y="38"/>
                        <a:pt x="2374" y="51"/>
                      </a:cubicBezTo>
                      <a:cubicBezTo>
                        <a:pt x="1983" y="102"/>
                        <a:pt x="1642" y="253"/>
                        <a:pt x="1376" y="556"/>
                      </a:cubicBezTo>
                      <a:cubicBezTo>
                        <a:pt x="1162" y="783"/>
                        <a:pt x="972" y="1036"/>
                        <a:pt x="808" y="1301"/>
                      </a:cubicBezTo>
                      <a:cubicBezTo>
                        <a:pt x="669" y="1503"/>
                        <a:pt x="568" y="1718"/>
                        <a:pt x="480" y="1945"/>
                      </a:cubicBezTo>
                      <a:cubicBezTo>
                        <a:pt x="316" y="2362"/>
                        <a:pt x="177" y="2779"/>
                        <a:pt x="88" y="3220"/>
                      </a:cubicBezTo>
                      <a:cubicBezTo>
                        <a:pt x="13" y="3561"/>
                        <a:pt x="0" y="3915"/>
                        <a:pt x="76" y="4269"/>
                      </a:cubicBezTo>
                      <a:cubicBezTo>
                        <a:pt x="114" y="4483"/>
                        <a:pt x="177" y="4685"/>
                        <a:pt x="278" y="4887"/>
                      </a:cubicBezTo>
                      <a:cubicBezTo>
                        <a:pt x="455" y="5216"/>
                        <a:pt x="707" y="5455"/>
                        <a:pt x="1023" y="5620"/>
                      </a:cubicBezTo>
                      <a:cubicBezTo>
                        <a:pt x="1427" y="5847"/>
                        <a:pt x="1869" y="5986"/>
                        <a:pt x="2323" y="6074"/>
                      </a:cubicBezTo>
                      <a:cubicBezTo>
                        <a:pt x="2904" y="6188"/>
                        <a:pt x="3510" y="6238"/>
                        <a:pt x="4117" y="6238"/>
                      </a:cubicBezTo>
                      <a:cubicBezTo>
                        <a:pt x="4420" y="6238"/>
                        <a:pt x="4723" y="6238"/>
                        <a:pt x="5026" y="6163"/>
                      </a:cubicBezTo>
                      <a:cubicBezTo>
                        <a:pt x="5417" y="6074"/>
                        <a:pt x="5771" y="5910"/>
                        <a:pt x="6023" y="5582"/>
                      </a:cubicBezTo>
                      <a:cubicBezTo>
                        <a:pt x="6276" y="5279"/>
                        <a:pt x="6453" y="4938"/>
                        <a:pt x="6541" y="4559"/>
                      </a:cubicBezTo>
                      <a:cubicBezTo>
                        <a:pt x="6591" y="4344"/>
                        <a:pt x="6629" y="4142"/>
                        <a:pt x="6655" y="3928"/>
                      </a:cubicBezTo>
                      <a:cubicBezTo>
                        <a:pt x="6680" y="3650"/>
                        <a:pt x="6692" y="3372"/>
                        <a:pt x="6617" y="3107"/>
                      </a:cubicBezTo>
                      <a:cubicBezTo>
                        <a:pt x="6579" y="2993"/>
                        <a:pt x="6566" y="2867"/>
                        <a:pt x="6541" y="2741"/>
                      </a:cubicBezTo>
                      <a:cubicBezTo>
                        <a:pt x="6490" y="2438"/>
                        <a:pt x="6440" y="2122"/>
                        <a:pt x="6352" y="1832"/>
                      </a:cubicBezTo>
                      <a:cubicBezTo>
                        <a:pt x="6238" y="1427"/>
                        <a:pt x="6036" y="1074"/>
                        <a:pt x="5720" y="796"/>
                      </a:cubicBezTo>
                      <a:cubicBezTo>
                        <a:pt x="5531" y="645"/>
                        <a:pt x="5329" y="518"/>
                        <a:pt x="5101" y="405"/>
                      </a:cubicBezTo>
                      <a:cubicBezTo>
                        <a:pt x="4483" y="114"/>
                        <a:pt x="3826" y="1"/>
                        <a:pt x="3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4"/>
                <p:cNvSpPr/>
                <p:nvPr/>
              </p:nvSpPr>
              <p:spPr>
                <a:xfrm>
                  <a:off x="4340587" y="2992168"/>
                  <a:ext cx="509200" cy="525925"/>
                </a:xfrm>
                <a:custGeom>
                  <a:rect b="b" l="l" r="r" t="t"/>
                  <a:pathLst>
                    <a:path extrusionOk="0" h="21037" w="20368">
                      <a:moveTo>
                        <a:pt x="12394" y="1"/>
                      </a:moveTo>
                      <a:cubicBezTo>
                        <a:pt x="11779" y="1"/>
                        <a:pt x="11217" y="189"/>
                        <a:pt x="10708" y="536"/>
                      </a:cubicBezTo>
                      <a:cubicBezTo>
                        <a:pt x="10468" y="713"/>
                        <a:pt x="10228" y="902"/>
                        <a:pt x="10014" y="1117"/>
                      </a:cubicBezTo>
                      <a:cubicBezTo>
                        <a:pt x="9698" y="1420"/>
                        <a:pt x="9408" y="1748"/>
                        <a:pt x="9104" y="2076"/>
                      </a:cubicBezTo>
                      <a:cubicBezTo>
                        <a:pt x="8612" y="2607"/>
                        <a:pt x="8132" y="3124"/>
                        <a:pt x="7589" y="3604"/>
                      </a:cubicBezTo>
                      <a:cubicBezTo>
                        <a:pt x="7387" y="3781"/>
                        <a:pt x="7173" y="3932"/>
                        <a:pt x="6933" y="4071"/>
                      </a:cubicBezTo>
                      <a:cubicBezTo>
                        <a:pt x="6826" y="4135"/>
                        <a:pt x="6716" y="4167"/>
                        <a:pt x="6603" y="4167"/>
                      </a:cubicBezTo>
                      <a:cubicBezTo>
                        <a:pt x="6516" y="4167"/>
                        <a:pt x="6428" y="4148"/>
                        <a:pt x="6339" y="4109"/>
                      </a:cubicBezTo>
                      <a:cubicBezTo>
                        <a:pt x="6263" y="4071"/>
                        <a:pt x="6175" y="4033"/>
                        <a:pt x="6087" y="3983"/>
                      </a:cubicBezTo>
                      <a:cubicBezTo>
                        <a:pt x="5821" y="3831"/>
                        <a:pt x="5556" y="3667"/>
                        <a:pt x="5278" y="3503"/>
                      </a:cubicBezTo>
                      <a:cubicBezTo>
                        <a:pt x="4912" y="3288"/>
                        <a:pt x="4546" y="3086"/>
                        <a:pt x="4142" y="2948"/>
                      </a:cubicBezTo>
                      <a:cubicBezTo>
                        <a:pt x="3888" y="2865"/>
                        <a:pt x="3634" y="2823"/>
                        <a:pt x="3380" y="2823"/>
                      </a:cubicBezTo>
                      <a:cubicBezTo>
                        <a:pt x="3205" y="2823"/>
                        <a:pt x="3029" y="2843"/>
                        <a:pt x="2854" y="2884"/>
                      </a:cubicBezTo>
                      <a:cubicBezTo>
                        <a:pt x="2412" y="2998"/>
                        <a:pt x="2046" y="3225"/>
                        <a:pt x="1705" y="3516"/>
                      </a:cubicBezTo>
                      <a:cubicBezTo>
                        <a:pt x="1301" y="3857"/>
                        <a:pt x="960" y="4248"/>
                        <a:pt x="644" y="4665"/>
                      </a:cubicBezTo>
                      <a:cubicBezTo>
                        <a:pt x="480" y="4892"/>
                        <a:pt x="329" y="5119"/>
                        <a:pt x="228" y="5385"/>
                      </a:cubicBezTo>
                      <a:cubicBezTo>
                        <a:pt x="0" y="6003"/>
                        <a:pt x="51" y="6584"/>
                        <a:pt x="455" y="7127"/>
                      </a:cubicBezTo>
                      <a:cubicBezTo>
                        <a:pt x="632" y="7354"/>
                        <a:pt x="834" y="7569"/>
                        <a:pt x="1036" y="7771"/>
                      </a:cubicBezTo>
                      <a:cubicBezTo>
                        <a:pt x="1756" y="8466"/>
                        <a:pt x="2538" y="9059"/>
                        <a:pt x="3372" y="9589"/>
                      </a:cubicBezTo>
                      <a:cubicBezTo>
                        <a:pt x="3624" y="9753"/>
                        <a:pt x="3889" y="9930"/>
                        <a:pt x="4155" y="10107"/>
                      </a:cubicBezTo>
                      <a:cubicBezTo>
                        <a:pt x="4344" y="10233"/>
                        <a:pt x="4521" y="10397"/>
                        <a:pt x="4672" y="10562"/>
                      </a:cubicBezTo>
                      <a:cubicBezTo>
                        <a:pt x="4811" y="10713"/>
                        <a:pt x="4811" y="10839"/>
                        <a:pt x="4685" y="10991"/>
                      </a:cubicBezTo>
                      <a:cubicBezTo>
                        <a:pt x="4634" y="11067"/>
                        <a:pt x="4571" y="11130"/>
                        <a:pt x="4508" y="11180"/>
                      </a:cubicBezTo>
                      <a:cubicBezTo>
                        <a:pt x="3801" y="11862"/>
                        <a:pt x="3132" y="12582"/>
                        <a:pt x="2488" y="13314"/>
                      </a:cubicBezTo>
                      <a:cubicBezTo>
                        <a:pt x="2235" y="13605"/>
                        <a:pt x="1983" y="13895"/>
                        <a:pt x="1756" y="14211"/>
                      </a:cubicBezTo>
                      <a:cubicBezTo>
                        <a:pt x="1452" y="14615"/>
                        <a:pt x="1187" y="15044"/>
                        <a:pt x="1036" y="15524"/>
                      </a:cubicBezTo>
                      <a:cubicBezTo>
                        <a:pt x="973" y="15701"/>
                        <a:pt x="947" y="15865"/>
                        <a:pt x="947" y="16042"/>
                      </a:cubicBezTo>
                      <a:cubicBezTo>
                        <a:pt x="947" y="16345"/>
                        <a:pt x="1023" y="16597"/>
                        <a:pt x="1263" y="16799"/>
                      </a:cubicBezTo>
                      <a:cubicBezTo>
                        <a:pt x="1415" y="16938"/>
                        <a:pt x="1591" y="17052"/>
                        <a:pt x="1781" y="17128"/>
                      </a:cubicBezTo>
                      <a:cubicBezTo>
                        <a:pt x="2286" y="17342"/>
                        <a:pt x="2804" y="17506"/>
                        <a:pt x="3347" y="17582"/>
                      </a:cubicBezTo>
                      <a:cubicBezTo>
                        <a:pt x="3572" y="17622"/>
                        <a:pt x="3797" y="17642"/>
                        <a:pt x="4020" y="17642"/>
                      </a:cubicBezTo>
                      <a:cubicBezTo>
                        <a:pt x="4434" y="17642"/>
                        <a:pt x="4843" y="17574"/>
                        <a:pt x="5253" y="17443"/>
                      </a:cubicBezTo>
                      <a:cubicBezTo>
                        <a:pt x="5784" y="17279"/>
                        <a:pt x="6276" y="17052"/>
                        <a:pt x="6705" y="16749"/>
                      </a:cubicBezTo>
                      <a:cubicBezTo>
                        <a:pt x="6832" y="16660"/>
                        <a:pt x="6945" y="16585"/>
                        <a:pt x="7059" y="16522"/>
                      </a:cubicBezTo>
                      <a:cubicBezTo>
                        <a:pt x="7109" y="16485"/>
                        <a:pt x="7155" y="16466"/>
                        <a:pt x="7194" y="16466"/>
                      </a:cubicBezTo>
                      <a:cubicBezTo>
                        <a:pt x="7261" y="16466"/>
                        <a:pt x="7308" y="16523"/>
                        <a:pt x="7324" y="16635"/>
                      </a:cubicBezTo>
                      <a:cubicBezTo>
                        <a:pt x="7425" y="17216"/>
                        <a:pt x="7526" y="17809"/>
                        <a:pt x="7640" y="18390"/>
                      </a:cubicBezTo>
                      <a:cubicBezTo>
                        <a:pt x="7753" y="18996"/>
                        <a:pt x="7918" y="19590"/>
                        <a:pt x="8233" y="20133"/>
                      </a:cubicBezTo>
                      <a:cubicBezTo>
                        <a:pt x="8359" y="20360"/>
                        <a:pt x="8524" y="20562"/>
                        <a:pt x="8726" y="20726"/>
                      </a:cubicBezTo>
                      <a:cubicBezTo>
                        <a:pt x="8983" y="20928"/>
                        <a:pt x="9257" y="21037"/>
                        <a:pt x="9542" y="21037"/>
                      </a:cubicBezTo>
                      <a:cubicBezTo>
                        <a:pt x="9704" y="21037"/>
                        <a:pt x="9870" y="21002"/>
                        <a:pt x="10039" y="20928"/>
                      </a:cubicBezTo>
                      <a:cubicBezTo>
                        <a:pt x="10241" y="20853"/>
                        <a:pt x="10430" y="20739"/>
                        <a:pt x="10594" y="20613"/>
                      </a:cubicBezTo>
                      <a:cubicBezTo>
                        <a:pt x="11062" y="20234"/>
                        <a:pt x="11516" y="19855"/>
                        <a:pt x="11958" y="19451"/>
                      </a:cubicBezTo>
                      <a:cubicBezTo>
                        <a:pt x="12703" y="18769"/>
                        <a:pt x="13398" y="18037"/>
                        <a:pt x="14054" y="17279"/>
                      </a:cubicBezTo>
                      <a:cubicBezTo>
                        <a:pt x="14294" y="17001"/>
                        <a:pt x="14458" y="16673"/>
                        <a:pt x="14547" y="16307"/>
                      </a:cubicBezTo>
                      <a:cubicBezTo>
                        <a:pt x="14622" y="15966"/>
                        <a:pt x="14648" y="15625"/>
                        <a:pt x="14622" y="15271"/>
                      </a:cubicBezTo>
                      <a:cubicBezTo>
                        <a:pt x="14597" y="14602"/>
                        <a:pt x="14585" y="13946"/>
                        <a:pt x="14648" y="13276"/>
                      </a:cubicBezTo>
                      <a:cubicBezTo>
                        <a:pt x="14673" y="12961"/>
                        <a:pt x="14723" y="12645"/>
                        <a:pt x="14812" y="12329"/>
                      </a:cubicBezTo>
                      <a:cubicBezTo>
                        <a:pt x="14976" y="11736"/>
                        <a:pt x="15304" y="11269"/>
                        <a:pt x="15809" y="10915"/>
                      </a:cubicBezTo>
                      <a:cubicBezTo>
                        <a:pt x="16239" y="10625"/>
                        <a:pt x="16681" y="10334"/>
                        <a:pt x="17148" y="10082"/>
                      </a:cubicBezTo>
                      <a:cubicBezTo>
                        <a:pt x="17476" y="9892"/>
                        <a:pt x="17804" y="9665"/>
                        <a:pt x="18133" y="9476"/>
                      </a:cubicBezTo>
                      <a:cubicBezTo>
                        <a:pt x="18587" y="9198"/>
                        <a:pt x="19004" y="8895"/>
                        <a:pt x="19395" y="8541"/>
                      </a:cubicBezTo>
                      <a:cubicBezTo>
                        <a:pt x="19699" y="8276"/>
                        <a:pt x="19951" y="7973"/>
                        <a:pt x="20128" y="7620"/>
                      </a:cubicBezTo>
                      <a:cubicBezTo>
                        <a:pt x="20279" y="7316"/>
                        <a:pt x="20368" y="7001"/>
                        <a:pt x="20343" y="6672"/>
                      </a:cubicBezTo>
                      <a:cubicBezTo>
                        <a:pt x="20317" y="6357"/>
                        <a:pt x="20191" y="6104"/>
                        <a:pt x="19938" y="5928"/>
                      </a:cubicBezTo>
                      <a:cubicBezTo>
                        <a:pt x="19850" y="5864"/>
                        <a:pt x="19749" y="5814"/>
                        <a:pt x="19648" y="5776"/>
                      </a:cubicBezTo>
                      <a:cubicBezTo>
                        <a:pt x="19433" y="5675"/>
                        <a:pt x="19206" y="5612"/>
                        <a:pt x="18991" y="5549"/>
                      </a:cubicBezTo>
                      <a:cubicBezTo>
                        <a:pt x="18293" y="5356"/>
                        <a:pt x="17594" y="5232"/>
                        <a:pt x="16862" y="5232"/>
                      </a:cubicBezTo>
                      <a:cubicBezTo>
                        <a:pt x="16827" y="5232"/>
                        <a:pt x="16792" y="5232"/>
                        <a:pt x="16756" y="5233"/>
                      </a:cubicBezTo>
                      <a:cubicBezTo>
                        <a:pt x="16390" y="5246"/>
                        <a:pt x="16024" y="5271"/>
                        <a:pt x="15645" y="5321"/>
                      </a:cubicBezTo>
                      <a:cubicBezTo>
                        <a:pt x="15342" y="5359"/>
                        <a:pt x="15039" y="5385"/>
                        <a:pt x="14736" y="5397"/>
                      </a:cubicBezTo>
                      <a:cubicBezTo>
                        <a:pt x="14635" y="5397"/>
                        <a:pt x="14547" y="5397"/>
                        <a:pt x="14446" y="5372"/>
                      </a:cubicBezTo>
                      <a:cubicBezTo>
                        <a:pt x="14383" y="5359"/>
                        <a:pt x="14345" y="5321"/>
                        <a:pt x="14345" y="5258"/>
                      </a:cubicBezTo>
                      <a:cubicBezTo>
                        <a:pt x="14332" y="5195"/>
                        <a:pt x="14332" y="5145"/>
                        <a:pt x="14332" y="5081"/>
                      </a:cubicBezTo>
                      <a:cubicBezTo>
                        <a:pt x="14319" y="4854"/>
                        <a:pt x="14307" y="4627"/>
                        <a:pt x="14294" y="4412"/>
                      </a:cubicBezTo>
                      <a:cubicBezTo>
                        <a:pt x="14269" y="3983"/>
                        <a:pt x="14256" y="3566"/>
                        <a:pt x="14269" y="3137"/>
                      </a:cubicBezTo>
                      <a:cubicBezTo>
                        <a:pt x="14269" y="2910"/>
                        <a:pt x="14269" y="2670"/>
                        <a:pt x="14256" y="2442"/>
                      </a:cubicBezTo>
                      <a:cubicBezTo>
                        <a:pt x="14244" y="1912"/>
                        <a:pt x="14143" y="1407"/>
                        <a:pt x="13915" y="927"/>
                      </a:cubicBezTo>
                      <a:cubicBezTo>
                        <a:pt x="13638" y="372"/>
                        <a:pt x="13208" y="43"/>
                        <a:pt x="12564" y="5"/>
                      </a:cubicBezTo>
                      <a:cubicBezTo>
                        <a:pt x="12507" y="2"/>
                        <a:pt x="12450" y="1"/>
                        <a:pt x="123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4"/>
                <p:cNvSpPr/>
                <p:nvPr/>
              </p:nvSpPr>
              <p:spPr>
                <a:xfrm>
                  <a:off x="4502212" y="3168843"/>
                  <a:ext cx="158800" cy="144525"/>
                </a:xfrm>
                <a:custGeom>
                  <a:rect b="b" l="l" r="r" t="t"/>
                  <a:pathLst>
                    <a:path extrusionOk="0" h="5781" w="6352">
                      <a:moveTo>
                        <a:pt x="3746" y="1"/>
                      </a:moveTo>
                      <a:cubicBezTo>
                        <a:pt x="3584" y="1"/>
                        <a:pt x="3421" y="13"/>
                        <a:pt x="3258" y="35"/>
                      </a:cubicBezTo>
                      <a:cubicBezTo>
                        <a:pt x="2841" y="98"/>
                        <a:pt x="2425" y="199"/>
                        <a:pt x="2021" y="350"/>
                      </a:cubicBezTo>
                      <a:cubicBezTo>
                        <a:pt x="1427" y="565"/>
                        <a:pt x="935" y="931"/>
                        <a:pt x="531" y="1424"/>
                      </a:cubicBezTo>
                      <a:cubicBezTo>
                        <a:pt x="367" y="1638"/>
                        <a:pt x="240" y="1866"/>
                        <a:pt x="152" y="2118"/>
                      </a:cubicBezTo>
                      <a:cubicBezTo>
                        <a:pt x="38" y="2510"/>
                        <a:pt x="0" y="2914"/>
                        <a:pt x="26" y="3318"/>
                      </a:cubicBezTo>
                      <a:cubicBezTo>
                        <a:pt x="64" y="3709"/>
                        <a:pt x="202" y="4075"/>
                        <a:pt x="430" y="4404"/>
                      </a:cubicBezTo>
                      <a:cubicBezTo>
                        <a:pt x="569" y="4618"/>
                        <a:pt x="771" y="4808"/>
                        <a:pt x="973" y="4972"/>
                      </a:cubicBezTo>
                      <a:cubicBezTo>
                        <a:pt x="1288" y="5212"/>
                        <a:pt x="1629" y="5414"/>
                        <a:pt x="1945" y="5641"/>
                      </a:cubicBezTo>
                      <a:cubicBezTo>
                        <a:pt x="1995" y="5666"/>
                        <a:pt x="2046" y="5692"/>
                        <a:pt x="2096" y="5704"/>
                      </a:cubicBezTo>
                      <a:cubicBezTo>
                        <a:pt x="2261" y="5730"/>
                        <a:pt x="2425" y="5767"/>
                        <a:pt x="2589" y="5780"/>
                      </a:cubicBezTo>
                      <a:cubicBezTo>
                        <a:pt x="2879" y="5780"/>
                        <a:pt x="3157" y="5704"/>
                        <a:pt x="3422" y="5591"/>
                      </a:cubicBezTo>
                      <a:cubicBezTo>
                        <a:pt x="3814" y="5414"/>
                        <a:pt x="4167" y="5199"/>
                        <a:pt x="4521" y="4972"/>
                      </a:cubicBezTo>
                      <a:cubicBezTo>
                        <a:pt x="4710" y="4858"/>
                        <a:pt x="4874" y="4732"/>
                        <a:pt x="5039" y="4606"/>
                      </a:cubicBezTo>
                      <a:cubicBezTo>
                        <a:pt x="5329" y="4366"/>
                        <a:pt x="5594" y="4113"/>
                        <a:pt x="5809" y="3798"/>
                      </a:cubicBezTo>
                      <a:cubicBezTo>
                        <a:pt x="6238" y="3141"/>
                        <a:pt x="6352" y="2421"/>
                        <a:pt x="6087" y="1664"/>
                      </a:cubicBezTo>
                      <a:cubicBezTo>
                        <a:pt x="5998" y="1373"/>
                        <a:pt x="5847" y="1121"/>
                        <a:pt x="5683" y="868"/>
                      </a:cubicBezTo>
                      <a:cubicBezTo>
                        <a:pt x="5582" y="729"/>
                        <a:pt x="5468" y="616"/>
                        <a:pt x="5342" y="502"/>
                      </a:cubicBezTo>
                      <a:cubicBezTo>
                        <a:pt x="5064" y="275"/>
                        <a:pt x="4736" y="148"/>
                        <a:pt x="4382" y="73"/>
                      </a:cubicBezTo>
                      <a:cubicBezTo>
                        <a:pt x="4173" y="22"/>
                        <a:pt x="3961" y="1"/>
                        <a:pt x="3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4" name="Google Shape;324;p24"/>
              <p:cNvSpPr/>
              <p:nvPr/>
            </p:nvSpPr>
            <p:spPr>
              <a:xfrm rot="4510748">
                <a:off x="156554" y="3567681"/>
                <a:ext cx="1469043" cy="2489769"/>
              </a:xfrm>
              <a:custGeom>
                <a:rect b="b" l="l" r="r" t="t"/>
                <a:pathLst>
                  <a:path extrusionOk="0" h="70019" w="41317">
                    <a:moveTo>
                      <a:pt x="10105" y="0"/>
                    </a:moveTo>
                    <a:cubicBezTo>
                      <a:pt x="9352" y="0"/>
                      <a:pt x="8734" y="543"/>
                      <a:pt x="8549" y="1202"/>
                    </a:cubicBezTo>
                    <a:cubicBezTo>
                      <a:pt x="8473" y="1441"/>
                      <a:pt x="8448" y="1681"/>
                      <a:pt x="8448" y="1934"/>
                    </a:cubicBezTo>
                    <a:cubicBezTo>
                      <a:pt x="8423" y="2300"/>
                      <a:pt x="8435" y="2679"/>
                      <a:pt x="8486" y="3058"/>
                    </a:cubicBezTo>
                    <a:cubicBezTo>
                      <a:pt x="8524" y="3323"/>
                      <a:pt x="8536" y="3588"/>
                      <a:pt x="8562" y="3853"/>
                    </a:cubicBezTo>
                    <a:cubicBezTo>
                      <a:pt x="8637" y="4611"/>
                      <a:pt x="8776" y="5356"/>
                      <a:pt x="8978" y="6101"/>
                    </a:cubicBezTo>
                    <a:cubicBezTo>
                      <a:pt x="9168" y="6795"/>
                      <a:pt x="9471" y="7439"/>
                      <a:pt x="9786" y="8096"/>
                    </a:cubicBezTo>
                    <a:cubicBezTo>
                      <a:pt x="10342" y="9220"/>
                      <a:pt x="11011" y="10280"/>
                      <a:pt x="11769" y="11291"/>
                    </a:cubicBezTo>
                    <a:cubicBezTo>
                      <a:pt x="12413" y="12162"/>
                      <a:pt x="13120" y="12983"/>
                      <a:pt x="13852" y="13778"/>
                    </a:cubicBezTo>
                    <a:cubicBezTo>
                      <a:pt x="14926" y="14952"/>
                      <a:pt x="15999" y="16114"/>
                      <a:pt x="17072" y="17288"/>
                    </a:cubicBezTo>
                    <a:cubicBezTo>
                      <a:pt x="17943" y="18248"/>
                      <a:pt x="18789" y="19233"/>
                      <a:pt x="19585" y="20268"/>
                    </a:cubicBezTo>
                    <a:cubicBezTo>
                      <a:pt x="20178" y="21026"/>
                      <a:pt x="20747" y="21809"/>
                      <a:pt x="21302" y="22592"/>
                    </a:cubicBezTo>
                    <a:cubicBezTo>
                      <a:pt x="22464" y="24221"/>
                      <a:pt x="23626" y="25862"/>
                      <a:pt x="24800" y="27491"/>
                    </a:cubicBezTo>
                    <a:cubicBezTo>
                      <a:pt x="25444" y="28400"/>
                      <a:pt x="26126" y="29284"/>
                      <a:pt x="26833" y="30155"/>
                    </a:cubicBezTo>
                    <a:cubicBezTo>
                      <a:pt x="27515" y="31014"/>
                      <a:pt x="28159" y="31910"/>
                      <a:pt x="28815" y="32807"/>
                    </a:cubicBezTo>
                    <a:cubicBezTo>
                      <a:pt x="28841" y="32845"/>
                      <a:pt x="28866" y="32870"/>
                      <a:pt x="28891" y="32908"/>
                    </a:cubicBezTo>
                    <a:cubicBezTo>
                      <a:pt x="29384" y="33628"/>
                      <a:pt x="29409" y="33716"/>
                      <a:pt x="29586" y="34549"/>
                    </a:cubicBezTo>
                    <a:cubicBezTo>
                      <a:pt x="29699" y="35080"/>
                      <a:pt x="29813" y="35597"/>
                      <a:pt x="29990" y="36103"/>
                    </a:cubicBezTo>
                    <a:cubicBezTo>
                      <a:pt x="30040" y="36241"/>
                      <a:pt x="30078" y="36393"/>
                      <a:pt x="30078" y="36557"/>
                    </a:cubicBezTo>
                    <a:lnTo>
                      <a:pt x="30078" y="36570"/>
                    </a:lnTo>
                    <a:cubicBezTo>
                      <a:pt x="29964" y="36532"/>
                      <a:pt x="29914" y="36443"/>
                      <a:pt x="29851" y="36368"/>
                    </a:cubicBezTo>
                    <a:cubicBezTo>
                      <a:pt x="29598" y="36103"/>
                      <a:pt x="29358" y="35837"/>
                      <a:pt x="29106" y="35572"/>
                    </a:cubicBezTo>
                    <a:cubicBezTo>
                      <a:pt x="28765" y="35231"/>
                      <a:pt x="28399" y="34916"/>
                      <a:pt x="28020" y="34613"/>
                    </a:cubicBezTo>
                    <a:cubicBezTo>
                      <a:pt x="27300" y="34057"/>
                      <a:pt x="26593" y="33514"/>
                      <a:pt x="25797" y="33072"/>
                    </a:cubicBezTo>
                    <a:cubicBezTo>
                      <a:pt x="25444" y="32857"/>
                      <a:pt x="25078" y="32655"/>
                      <a:pt x="24699" y="32479"/>
                    </a:cubicBezTo>
                    <a:cubicBezTo>
                      <a:pt x="24383" y="32340"/>
                      <a:pt x="24068" y="32188"/>
                      <a:pt x="23764" y="32037"/>
                    </a:cubicBezTo>
                    <a:cubicBezTo>
                      <a:pt x="23222" y="31759"/>
                      <a:pt x="22754" y="31355"/>
                      <a:pt x="22274" y="30976"/>
                    </a:cubicBezTo>
                    <a:cubicBezTo>
                      <a:pt x="22123" y="30837"/>
                      <a:pt x="21971" y="30711"/>
                      <a:pt x="21807" y="30572"/>
                    </a:cubicBezTo>
                    <a:cubicBezTo>
                      <a:pt x="21024" y="29915"/>
                      <a:pt x="20380" y="29132"/>
                      <a:pt x="19762" y="28312"/>
                    </a:cubicBezTo>
                    <a:cubicBezTo>
                      <a:pt x="18347" y="26430"/>
                      <a:pt x="17047" y="24486"/>
                      <a:pt x="15809" y="22478"/>
                    </a:cubicBezTo>
                    <a:cubicBezTo>
                      <a:pt x="15039" y="21215"/>
                      <a:pt x="14143" y="20054"/>
                      <a:pt x="13132" y="18980"/>
                    </a:cubicBezTo>
                    <a:cubicBezTo>
                      <a:pt x="12425" y="18235"/>
                      <a:pt x="11706" y="17503"/>
                      <a:pt x="10935" y="16808"/>
                    </a:cubicBezTo>
                    <a:cubicBezTo>
                      <a:pt x="9711" y="15710"/>
                      <a:pt x="8385" y="14763"/>
                      <a:pt x="6920" y="13980"/>
                    </a:cubicBezTo>
                    <a:cubicBezTo>
                      <a:pt x="6377" y="13690"/>
                      <a:pt x="5821" y="13437"/>
                      <a:pt x="5253" y="13222"/>
                    </a:cubicBezTo>
                    <a:cubicBezTo>
                      <a:pt x="4761" y="13046"/>
                      <a:pt x="4268" y="12945"/>
                      <a:pt x="3751" y="12894"/>
                    </a:cubicBezTo>
                    <a:cubicBezTo>
                      <a:pt x="3422" y="12856"/>
                      <a:pt x="3081" y="12818"/>
                      <a:pt x="2753" y="12780"/>
                    </a:cubicBezTo>
                    <a:cubicBezTo>
                      <a:pt x="2602" y="12768"/>
                      <a:pt x="2463" y="12755"/>
                      <a:pt x="2311" y="12755"/>
                    </a:cubicBezTo>
                    <a:cubicBezTo>
                      <a:pt x="2286" y="12754"/>
                      <a:pt x="2261" y="12754"/>
                      <a:pt x="2236" y="12754"/>
                    </a:cubicBezTo>
                    <a:cubicBezTo>
                      <a:pt x="1858" y="12754"/>
                      <a:pt x="1494" y="12843"/>
                      <a:pt x="1162" y="13020"/>
                    </a:cubicBezTo>
                    <a:cubicBezTo>
                      <a:pt x="1048" y="13071"/>
                      <a:pt x="935" y="13147"/>
                      <a:pt x="846" y="13235"/>
                    </a:cubicBezTo>
                    <a:cubicBezTo>
                      <a:pt x="670" y="13387"/>
                      <a:pt x="505" y="13563"/>
                      <a:pt x="354" y="13740"/>
                    </a:cubicBezTo>
                    <a:cubicBezTo>
                      <a:pt x="202" y="13904"/>
                      <a:pt x="127" y="14106"/>
                      <a:pt x="76" y="14308"/>
                    </a:cubicBezTo>
                    <a:cubicBezTo>
                      <a:pt x="26" y="14561"/>
                      <a:pt x="0" y="14801"/>
                      <a:pt x="38" y="15053"/>
                    </a:cubicBezTo>
                    <a:cubicBezTo>
                      <a:pt x="101" y="15483"/>
                      <a:pt x="215" y="15912"/>
                      <a:pt x="404" y="16316"/>
                    </a:cubicBezTo>
                    <a:cubicBezTo>
                      <a:pt x="707" y="16960"/>
                      <a:pt x="1099" y="17541"/>
                      <a:pt x="1541" y="18096"/>
                    </a:cubicBezTo>
                    <a:cubicBezTo>
                      <a:pt x="2387" y="19182"/>
                      <a:pt x="3309" y="20205"/>
                      <a:pt x="4268" y="21190"/>
                    </a:cubicBezTo>
                    <a:cubicBezTo>
                      <a:pt x="5758" y="22731"/>
                      <a:pt x="7261" y="24258"/>
                      <a:pt x="8764" y="25786"/>
                    </a:cubicBezTo>
                    <a:cubicBezTo>
                      <a:pt x="9622" y="26670"/>
                      <a:pt x="10493" y="27554"/>
                      <a:pt x="11377" y="28413"/>
                    </a:cubicBezTo>
                    <a:cubicBezTo>
                      <a:pt x="12047" y="29044"/>
                      <a:pt x="12754" y="29638"/>
                      <a:pt x="13486" y="30206"/>
                    </a:cubicBezTo>
                    <a:cubicBezTo>
                      <a:pt x="14724" y="31153"/>
                      <a:pt x="16037" y="31973"/>
                      <a:pt x="17413" y="32706"/>
                    </a:cubicBezTo>
                    <a:cubicBezTo>
                      <a:pt x="18587" y="33337"/>
                      <a:pt x="19800" y="33905"/>
                      <a:pt x="21024" y="34411"/>
                    </a:cubicBezTo>
                    <a:cubicBezTo>
                      <a:pt x="21353" y="34549"/>
                      <a:pt x="21681" y="34676"/>
                      <a:pt x="22022" y="34802"/>
                    </a:cubicBezTo>
                    <a:cubicBezTo>
                      <a:pt x="22211" y="34878"/>
                      <a:pt x="22413" y="34953"/>
                      <a:pt x="22615" y="35042"/>
                    </a:cubicBezTo>
                    <a:cubicBezTo>
                      <a:pt x="23474" y="35421"/>
                      <a:pt x="24320" y="35799"/>
                      <a:pt x="25179" y="36166"/>
                    </a:cubicBezTo>
                    <a:cubicBezTo>
                      <a:pt x="25911" y="36494"/>
                      <a:pt x="26656" y="36810"/>
                      <a:pt x="27388" y="37125"/>
                    </a:cubicBezTo>
                    <a:cubicBezTo>
                      <a:pt x="27931" y="37365"/>
                      <a:pt x="28449" y="37656"/>
                      <a:pt x="28967" y="37946"/>
                    </a:cubicBezTo>
                    <a:cubicBezTo>
                      <a:pt x="29106" y="38022"/>
                      <a:pt x="29232" y="38110"/>
                      <a:pt x="29358" y="38224"/>
                    </a:cubicBezTo>
                    <a:cubicBezTo>
                      <a:pt x="29611" y="38464"/>
                      <a:pt x="29876" y="38704"/>
                      <a:pt x="30129" y="38944"/>
                    </a:cubicBezTo>
                    <a:cubicBezTo>
                      <a:pt x="30255" y="39057"/>
                      <a:pt x="30318" y="39196"/>
                      <a:pt x="30356" y="39360"/>
                    </a:cubicBezTo>
                    <a:cubicBezTo>
                      <a:pt x="30533" y="40118"/>
                      <a:pt x="30634" y="40876"/>
                      <a:pt x="30671" y="41658"/>
                    </a:cubicBezTo>
                    <a:cubicBezTo>
                      <a:pt x="30709" y="42694"/>
                      <a:pt x="30772" y="43729"/>
                      <a:pt x="30836" y="44777"/>
                    </a:cubicBezTo>
                    <a:cubicBezTo>
                      <a:pt x="30848" y="45055"/>
                      <a:pt x="30873" y="45333"/>
                      <a:pt x="30899" y="45611"/>
                    </a:cubicBezTo>
                    <a:cubicBezTo>
                      <a:pt x="30911" y="45674"/>
                      <a:pt x="30911" y="45750"/>
                      <a:pt x="30924" y="45825"/>
                    </a:cubicBezTo>
                    <a:cubicBezTo>
                      <a:pt x="30924" y="45901"/>
                      <a:pt x="30896" y="45941"/>
                      <a:pt x="30840" y="45941"/>
                    </a:cubicBezTo>
                    <a:cubicBezTo>
                      <a:pt x="30821" y="45941"/>
                      <a:pt x="30798" y="45936"/>
                      <a:pt x="30772" y="45926"/>
                    </a:cubicBezTo>
                    <a:cubicBezTo>
                      <a:pt x="30722" y="45914"/>
                      <a:pt x="30671" y="45888"/>
                      <a:pt x="30621" y="45863"/>
                    </a:cubicBezTo>
                    <a:cubicBezTo>
                      <a:pt x="29838" y="45510"/>
                      <a:pt x="29068" y="45143"/>
                      <a:pt x="28323" y="44727"/>
                    </a:cubicBezTo>
                    <a:cubicBezTo>
                      <a:pt x="26845" y="43893"/>
                      <a:pt x="25431" y="42972"/>
                      <a:pt x="24068" y="41987"/>
                    </a:cubicBezTo>
                    <a:cubicBezTo>
                      <a:pt x="23386" y="41494"/>
                      <a:pt x="22754" y="40951"/>
                      <a:pt x="22123" y="40396"/>
                    </a:cubicBezTo>
                    <a:cubicBezTo>
                      <a:pt x="20822" y="39221"/>
                      <a:pt x="19598" y="37946"/>
                      <a:pt x="18411" y="36645"/>
                    </a:cubicBezTo>
                    <a:cubicBezTo>
                      <a:pt x="17426" y="35572"/>
                      <a:pt x="16378" y="34562"/>
                      <a:pt x="15279" y="33602"/>
                    </a:cubicBezTo>
                    <a:cubicBezTo>
                      <a:pt x="14799" y="33186"/>
                      <a:pt x="14345" y="32782"/>
                      <a:pt x="13865" y="32378"/>
                    </a:cubicBezTo>
                    <a:cubicBezTo>
                      <a:pt x="13221" y="31835"/>
                      <a:pt x="12526" y="31380"/>
                      <a:pt x="11781" y="30976"/>
                    </a:cubicBezTo>
                    <a:cubicBezTo>
                      <a:pt x="10796" y="30446"/>
                      <a:pt x="9761" y="30016"/>
                      <a:pt x="8700" y="29688"/>
                    </a:cubicBezTo>
                    <a:cubicBezTo>
                      <a:pt x="7602" y="29334"/>
                      <a:pt x="6465" y="29170"/>
                      <a:pt x="5304" y="29170"/>
                    </a:cubicBezTo>
                    <a:cubicBezTo>
                      <a:pt x="4609" y="29170"/>
                      <a:pt x="3915" y="29259"/>
                      <a:pt x="3258" y="29499"/>
                    </a:cubicBezTo>
                    <a:cubicBezTo>
                      <a:pt x="2235" y="29877"/>
                      <a:pt x="1452" y="30534"/>
                      <a:pt x="1086" y="31595"/>
                    </a:cubicBezTo>
                    <a:cubicBezTo>
                      <a:pt x="897" y="32112"/>
                      <a:pt x="872" y="32643"/>
                      <a:pt x="1011" y="33173"/>
                    </a:cubicBezTo>
                    <a:cubicBezTo>
                      <a:pt x="1112" y="33501"/>
                      <a:pt x="1288" y="33779"/>
                      <a:pt x="1503" y="34044"/>
                    </a:cubicBezTo>
                    <a:cubicBezTo>
                      <a:pt x="1768" y="34373"/>
                      <a:pt x="2096" y="34638"/>
                      <a:pt x="2437" y="34865"/>
                    </a:cubicBezTo>
                    <a:cubicBezTo>
                      <a:pt x="2879" y="35168"/>
                      <a:pt x="3347" y="35433"/>
                      <a:pt x="3826" y="35686"/>
                    </a:cubicBezTo>
                    <a:cubicBezTo>
                      <a:pt x="4609" y="36090"/>
                      <a:pt x="5417" y="36418"/>
                      <a:pt x="6238" y="36734"/>
                    </a:cubicBezTo>
                    <a:cubicBezTo>
                      <a:pt x="7324" y="37163"/>
                      <a:pt x="8372" y="37668"/>
                      <a:pt x="9395" y="38199"/>
                    </a:cubicBezTo>
                    <a:cubicBezTo>
                      <a:pt x="10241" y="38641"/>
                      <a:pt x="11062" y="39146"/>
                      <a:pt x="11832" y="39714"/>
                    </a:cubicBezTo>
                    <a:cubicBezTo>
                      <a:pt x="12388" y="40131"/>
                      <a:pt x="12930" y="40572"/>
                      <a:pt x="13448" y="41027"/>
                    </a:cubicBezTo>
                    <a:cubicBezTo>
                      <a:pt x="14307" y="41772"/>
                      <a:pt x="15178" y="42479"/>
                      <a:pt x="16087" y="43136"/>
                    </a:cubicBezTo>
                    <a:cubicBezTo>
                      <a:pt x="17489" y="44159"/>
                      <a:pt x="19017" y="44967"/>
                      <a:pt x="20620" y="45636"/>
                    </a:cubicBezTo>
                    <a:cubicBezTo>
                      <a:pt x="21883" y="46166"/>
                      <a:pt x="23196" y="46507"/>
                      <a:pt x="24547" y="46747"/>
                    </a:cubicBezTo>
                    <a:cubicBezTo>
                      <a:pt x="25469" y="46911"/>
                      <a:pt x="26404" y="47050"/>
                      <a:pt x="27338" y="47189"/>
                    </a:cubicBezTo>
                    <a:cubicBezTo>
                      <a:pt x="28310" y="47353"/>
                      <a:pt x="29270" y="47530"/>
                      <a:pt x="30192" y="47846"/>
                    </a:cubicBezTo>
                    <a:cubicBezTo>
                      <a:pt x="30583" y="47985"/>
                      <a:pt x="30962" y="48174"/>
                      <a:pt x="31328" y="48376"/>
                    </a:cubicBezTo>
                    <a:cubicBezTo>
                      <a:pt x="31467" y="48464"/>
                      <a:pt x="31543" y="48578"/>
                      <a:pt x="31581" y="48729"/>
                    </a:cubicBezTo>
                    <a:cubicBezTo>
                      <a:pt x="31707" y="49348"/>
                      <a:pt x="31846" y="49967"/>
                      <a:pt x="31985" y="50586"/>
                    </a:cubicBezTo>
                    <a:cubicBezTo>
                      <a:pt x="32060" y="50927"/>
                      <a:pt x="32161" y="51255"/>
                      <a:pt x="32237" y="51583"/>
                    </a:cubicBezTo>
                    <a:cubicBezTo>
                      <a:pt x="32351" y="51975"/>
                      <a:pt x="32477" y="52366"/>
                      <a:pt x="32603" y="52757"/>
                    </a:cubicBezTo>
                    <a:cubicBezTo>
                      <a:pt x="32641" y="52859"/>
                      <a:pt x="32717" y="52997"/>
                      <a:pt x="32616" y="53086"/>
                    </a:cubicBezTo>
                    <a:cubicBezTo>
                      <a:pt x="32592" y="53103"/>
                      <a:pt x="32565" y="53110"/>
                      <a:pt x="32538" y="53110"/>
                    </a:cubicBezTo>
                    <a:cubicBezTo>
                      <a:pt x="32466" y="53110"/>
                      <a:pt x="32386" y="53063"/>
                      <a:pt x="32313" y="53035"/>
                    </a:cubicBezTo>
                    <a:cubicBezTo>
                      <a:pt x="31025" y="52669"/>
                      <a:pt x="29788" y="52189"/>
                      <a:pt x="28601" y="51583"/>
                    </a:cubicBezTo>
                    <a:cubicBezTo>
                      <a:pt x="27477" y="50990"/>
                      <a:pt x="26378" y="50358"/>
                      <a:pt x="25330" y="49651"/>
                    </a:cubicBezTo>
                    <a:cubicBezTo>
                      <a:pt x="24838" y="49323"/>
                      <a:pt x="24333" y="48995"/>
                      <a:pt x="23828" y="48654"/>
                    </a:cubicBezTo>
                    <a:cubicBezTo>
                      <a:pt x="23019" y="48111"/>
                      <a:pt x="22224" y="47543"/>
                      <a:pt x="21416" y="47000"/>
                    </a:cubicBezTo>
                    <a:cubicBezTo>
                      <a:pt x="20759" y="46558"/>
                      <a:pt x="20065" y="46154"/>
                      <a:pt x="19358" y="45800"/>
                    </a:cubicBezTo>
                    <a:cubicBezTo>
                      <a:pt x="18638" y="45446"/>
                      <a:pt x="17893" y="45194"/>
                      <a:pt x="17110" y="45030"/>
                    </a:cubicBezTo>
                    <a:cubicBezTo>
                      <a:pt x="16840" y="44967"/>
                      <a:pt x="16570" y="44922"/>
                      <a:pt x="16300" y="44922"/>
                    </a:cubicBezTo>
                    <a:cubicBezTo>
                      <a:pt x="16241" y="44922"/>
                      <a:pt x="16183" y="44924"/>
                      <a:pt x="16125" y="44929"/>
                    </a:cubicBezTo>
                    <a:cubicBezTo>
                      <a:pt x="15898" y="44941"/>
                      <a:pt x="15683" y="44979"/>
                      <a:pt x="15481" y="45106"/>
                    </a:cubicBezTo>
                    <a:cubicBezTo>
                      <a:pt x="15178" y="45320"/>
                      <a:pt x="15039" y="45598"/>
                      <a:pt x="15039" y="45952"/>
                    </a:cubicBezTo>
                    <a:cubicBezTo>
                      <a:pt x="15052" y="46204"/>
                      <a:pt x="15140" y="46431"/>
                      <a:pt x="15254" y="46659"/>
                    </a:cubicBezTo>
                    <a:cubicBezTo>
                      <a:pt x="15570" y="47202"/>
                      <a:pt x="15936" y="47694"/>
                      <a:pt x="16340" y="48174"/>
                    </a:cubicBezTo>
                    <a:cubicBezTo>
                      <a:pt x="16908" y="48818"/>
                      <a:pt x="17527" y="49411"/>
                      <a:pt x="18133" y="50030"/>
                    </a:cubicBezTo>
                    <a:cubicBezTo>
                      <a:pt x="18613" y="50523"/>
                      <a:pt x="19080" y="51040"/>
                      <a:pt x="19497" y="51608"/>
                    </a:cubicBezTo>
                    <a:cubicBezTo>
                      <a:pt x="20103" y="52391"/>
                      <a:pt x="20759" y="53124"/>
                      <a:pt x="21504" y="53780"/>
                    </a:cubicBezTo>
                    <a:cubicBezTo>
                      <a:pt x="22274" y="54437"/>
                      <a:pt x="23146" y="54917"/>
                      <a:pt x="24118" y="55195"/>
                    </a:cubicBezTo>
                    <a:cubicBezTo>
                      <a:pt x="24712" y="55355"/>
                      <a:pt x="25313" y="55416"/>
                      <a:pt x="25921" y="55416"/>
                    </a:cubicBezTo>
                    <a:cubicBezTo>
                      <a:pt x="26127" y="55416"/>
                      <a:pt x="26334" y="55409"/>
                      <a:pt x="26542" y="55397"/>
                    </a:cubicBezTo>
                    <a:cubicBezTo>
                      <a:pt x="27363" y="55346"/>
                      <a:pt x="28184" y="55220"/>
                      <a:pt x="29005" y="55106"/>
                    </a:cubicBezTo>
                    <a:cubicBezTo>
                      <a:pt x="29371" y="55056"/>
                      <a:pt x="29750" y="55005"/>
                      <a:pt x="30116" y="54967"/>
                    </a:cubicBezTo>
                    <a:cubicBezTo>
                      <a:pt x="30519" y="54913"/>
                      <a:pt x="30923" y="54898"/>
                      <a:pt x="31326" y="54898"/>
                    </a:cubicBezTo>
                    <a:cubicBezTo>
                      <a:pt x="31491" y="54898"/>
                      <a:pt x="31656" y="54900"/>
                      <a:pt x="31821" y="54904"/>
                    </a:cubicBezTo>
                    <a:cubicBezTo>
                      <a:pt x="32262" y="54904"/>
                      <a:pt x="32692" y="55005"/>
                      <a:pt x="33121" y="55093"/>
                    </a:cubicBezTo>
                    <a:cubicBezTo>
                      <a:pt x="33209" y="55119"/>
                      <a:pt x="33285" y="55157"/>
                      <a:pt x="33374" y="55182"/>
                    </a:cubicBezTo>
                    <a:cubicBezTo>
                      <a:pt x="33614" y="55258"/>
                      <a:pt x="33752" y="55422"/>
                      <a:pt x="33841" y="55662"/>
                    </a:cubicBezTo>
                    <a:cubicBezTo>
                      <a:pt x="34068" y="56306"/>
                      <a:pt x="34333" y="56950"/>
                      <a:pt x="34548" y="57594"/>
                    </a:cubicBezTo>
                    <a:cubicBezTo>
                      <a:pt x="34763" y="58275"/>
                      <a:pt x="35015" y="58957"/>
                      <a:pt x="35242" y="59639"/>
                    </a:cubicBezTo>
                    <a:cubicBezTo>
                      <a:pt x="35495" y="60409"/>
                      <a:pt x="35735" y="61192"/>
                      <a:pt x="35975" y="61975"/>
                    </a:cubicBezTo>
                    <a:cubicBezTo>
                      <a:pt x="36189" y="62682"/>
                      <a:pt x="36417" y="63377"/>
                      <a:pt x="36619" y="64097"/>
                    </a:cubicBezTo>
                    <a:cubicBezTo>
                      <a:pt x="36745" y="64551"/>
                      <a:pt x="36922" y="64993"/>
                      <a:pt x="37048" y="65448"/>
                    </a:cubicBezTo>
                    <a:cubicBezTo>
                      <a:pt x="37288" y="66256"/>
                      <a:pt x="37591" y="67051"/>
                      <a:pt x="37907" y="67834"/>
                    </a:cubicBezTo>
                    <a:cubicBezTo>
                      <a:pt x="38109" y="68352"/>
                      <a:pt x="38336" y="68870"/>
                      <a:pt x="38601" y="69362"/>
                    </a:cubicBezTo>
                    <a:cubicBezTo>
                      <a:pt x="38690" y="69539"/>
                      <a:pt x="38829" y="69703"/>
                      <a:pt x="38967" y="69842"/>
                    </a:cubicBezTo>
                    <a:cubicBezTo>
                      <a:pt x="39094" y="69955"/>
                      <a:pt x="39245" y="70019"/>
                      <a:pt x="39409" y="70019"/>
                    </a:cubicBezTo>
                    <a:cubicBezTo>
                      <a:pt x="39927" y="69981"/>
                      <a:pt x="40445" y="69955"/>
                      <a:pt x="40925" y="69766"/>
                    </a:cubicBezTo>
                    <a:cubicBezTo>
                      <a:pt x="40975" y="69753"/>
                      <a:pt x="41026" y="69728"/>
                      <a:pt x="41076" y="69703"/>
                    </a:cubicBezTo>
                    <a:cubicBezTo>
                      <a:pt x="41278" y="69577"/>
                      <a:pt x="41316" y="69299"/>
                      <a:pt x="41165" y="69109"/>
                    </a:cubicBezTo>
                    <a:cubicBezTo>
                      <a:pt x="41152" y="69097"/>
                      <a:pt x="41139" y="69084"/>
                      <a:pt x="41127" y="69072"/>
                    </a:cubicBezTo>
                    <a:cubicBezTo>
                      <a:pt x="40798" y="68794"/>
                      <a:pt x="40622" y="68428"/>
                      <a:pt x="40470" y="68049"/>
                    </a:cubicBezTo>
                    <a:cubicBezTo>
                      <a:pt x="40205" y="67367"/>
                      <a:pt x="39965" y="66685"/>
                      <a:pt x="39700" y="66003"/>
                    </a:cubicBezTo>
                    <a:cubicBezTo>
                      <a:pt x="39409" y="65233"/>
                      <a:pt x="39169" y="64463"/>
                      <a:pt x="38930" y="63680"/>
                    </a:cubicBezTo>
                    <a:cubicBezTo>
                      <a:pt x="38715" y="63023"/>
                      <a:pt x="38538" y="62341"/>
                      <a:pt x="38349" y="61672"/>
                    </a:cubicBezTo>
                    <a:cubicBezTo>
                      <a:pt x="38235" y="61268"/>
                      <a:pt x="38109" y="60864"/>
                      <a:pt x="37995" y="60473"/>
                    </a:cubicBezTo>
                    <a:cubicBezTo>
                      <a:pt x="37856" y="59993"/>
                      <a:pt x="37717" y="59526"/>
                      <a:pt x="37578" y="59046"/>
                    </a:cubicBezTo>
                    <a:cubicBezTo>
                      <a:pt x="37553" y="58995"/>
                      <a:pt x="37541" y="58945"/>
                      <a:pt x="37528" y="58894"/>
                    </a:cubicBezTo>
                    <a:cubicBezTo>
                      <a:pt x="37376" y="58389"/>
                      <a:pt x="37212" y="57897"/>
                      <a:pt x="37061" y="57392"/>
                    </a:cubicBezTo>
                    <a:cubicBezTo>
                      <a:pt x="36859" y="56710"/>
                      <a:pt x="36669" y="56028"/>
                      <a:pt x="36480" y="55346"/>
                    </a:cubicBezTo>
                    <a:cubicBezTo>
                      <a:pt x="36366" y="54980"/>
                      <a:pt x="36265" y="54614"/>
                      <a:pt x="36152" y="54235"/>
                    </a:cubicBezTo>
                    <a:cubicBezTo>
                      <a:pt x="36063" y="53894"/>
                      <a:pt x="35962" y="53553"/>
                      <a:pt x="35874" y="53212"/>
                    </a:cubicBezTo>
                    <a:cubicBezTo>
                      <a:pt x="35798" y="52934"/>
                      <a:pt x="35722" y="52656"/>
                      <a:pt x="35647" y="52366"/>
                    </a:cubicBezTo>
                    <a:cubicBezTo>
                      <a:pt x="35407" y="51457"/>
                      <a:pt x="35167" y="50548"/>
                      <a:pt x="34927" y="49639"/>
                    </a:cubicBezTo>
                    <a:cubicBezTo>
                      <a:pt x="34699" y="48692"/>
                      <a:pt x="34472" y="47732"/>
                      <a:pt x="34258" y="46785"/>
                    </a:cubicBezTo>
                    <a:cubicBezTo>
                      <a:pt x="33980" y="45598"/>
                      <a:pt x="33702" y="44398"/>
                      <a:pt x="33437" y="43212"/>
                    </a:cubicBezTo>
                    <a:cubicBezTo>
                      <a:pt x="32970" y="41191"/>
                      <a:pt x="32641" y="39146"/>
                      <a:pt x="32401" y="37087"/>
                    </a:cubicBezTo>
                    <a:cubicBezTo>
                      <a:pt x="32225" y="35421"/>
                      <a:pt x="31985" y="33767"/>
                      <a:pt x="31720" y="32112"/>
                    </a:cubicBezTo>
                    <a:cubicBezTo>
                      <a:pt x="31555" y="31039"/>
                      <a:pt x="31328" y="29991"/>
                      <a:pt x="31076" y="28930"/>
                    </a:cubicBezTo>
                    <a:cubicBezTo>
                      <a:pt x="30886" y="28160"/>
                      <a:pt x="30684" y="27390"/>
                      <a:pt x="30457" y="26632"/>
                    </a:cubicBezTo>
                    <a:cubicBezTo>
                      <a:pt x="30091" y="25382"/>
                      <a:pt x="29661" y="24157"/>
                      <a:pt x="29156" y="22958"/>
                    </a:cubicBezTo>
                    <a:cubicBezTo>
                      <a:pt x="28777" y="22049"/>
                      <a:pt x="28298" y="21190"/>
                      <a:pt x="27755" y="20357"/>
                    </a:cubicBezTo>
                    <a:cubicBezTo>
                      <a:pt x="26858" y="18968"/>
                      <a:pt x="25924" y="17617"/>
                      <a:pt x="24977" y="16253"/>
                    </a:cubicBezTo>
                    <a:cubicBezTo>
                      <a:pt x="24118" y="15028"/>
                      <a:pt x="23323" y="13778"/>
                      <a:pt x="22540" y="12503"/>
                    </a:cubicBezTo>
                    <a:cubicBezTo>
                      <a:pt x="21782" y="11278"/>
                      <a:pt x="20999" y="10053"/>
                      <a:pt x="20128" y="8891"/>
                    </a:cubicBezTo>
                    <a:cubicBezTo>
                      <a:pt x="19231" y="7692"/>
                      <a:pt x="18272" y="6530"/>
                      <a:pt x="17262" y="5419"/>
                    </a:cubicBezTo>
                    <a:cubicBezTo>
                      <a:pt x="16542" y="4649"/>
                      <a:pt x="15835" y="3878"/>
                      <a:pt x="15064" y="3146"/>
                    </a:cubicBezTo>
                    <a:cubicBezTo>
                      <a:pt x="14547" y="2641"/>
                      <a:pt x="13979" y="2174"/>
                      <a:pt x="13410" y="1719"/>
                    </a:cubicBezTo>
                    <a:cubicBezTo>
                      <a:pt x="13006" y="1416"/>
                      <a:pt x="12602" y="1113"/>
                      <a:pt x="12198" y="823"/>
                    </a:cubicBezTo>
                    <a:cubicBezTo>
                      <a:pt x="11756" y="507"/>
                      <a:pt x="11276" y="255"/>
                      <a:pt x="10759" y="116"/>
                    </a:cubicBezTo>
                    <a:cubicBezTo>
                      <a:pt x="10620" y="65"/>
                      <a:pt x="10468" y="40"/>
                      <a:pt x="10317" y="15"/>
                    </a:cubicBezTo>
                    <a:cubicBezTo>
                      <a:pt x="10245" y="5"/>
                      <a:pt x="10174" y="0"/>
                      <a:pt x="1010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5" name="Google Shape;325;p24"/>
              <p:cNvGrpSpPr/>
              <p:nvPr/>
            </p:nvGrpSpPr>
            <p:grpSpPr>
              <a:xfrm rot="-3926046">
                <a:off x="1716161" y="3763077"/>
                <a:ext cx="1094663" cy="1080495"/>
                <a:chOff x="2496450" y="3883250"/>
                <a:chExt cx="847950" cy="836975"/>
              </a:xfrm>
            </p:grpSpPr>
            <p:sp>
              <p:nvSpPr>
                <p:cNvPr id="326" name="Google Shape;326;p24"/>
                <p:cNvSpPr/>
                <p:nvPr/>
              </p:nvSpPr>
              <p:spPr>
                <a:xfrm>
                  <a:off x="2496450" y="3883250"/>
                  <a:ext cx="847950" cy="836975"/>
                </a:xfrm>
                <a:custGeom>
                  <a:rect b="b" l="l" r="r" t="t"/>
                  <a:pathLst>
                    <a:path extrusionOk="0" h="33479" w="33918">
                      <a:moveTo>
                        <a:pt x="19716" y="1"/>
                      </a:moveTo>
                      <a:cubicBezTo>
                        <a:pt x="19590" y="1"/>
                        <a:pt x="19463" y="9"/>
                        <a:pt x="19333" y="26"/>
                      </a:cubicBezTo>
                      <a:cubicBezTo>
                        <a:pt x="18815" y="102"/>
                        <a:pt x="18335" y="279"/>
                        <a:pt x="17881" y="544"/>
                      </a:cubicBezTo>
                      <a:cubicBezTo>
                        <a:pt x="17010" y="1049"/>
                        <a:pt x="16265" y="1718"/>
                        <a:pt x="15621" y="2488"/>
                      </a:cubicBezTo>
                      <a:cubicBezTo>
                        <a:pt x="14446" y="3890"/>
                        <a:pt x="13689" y="5468"/>
                        <a:pt x="13398" y="7261"/>
                      </a:cubicBezTo>
                      <a:cubicBezTo>
                        <a:pt x="13386" y="7362"/>
                        <a:pt x="13360" y="7476"/>
                        <a:pt x="13322" y="7577"/>
                      </a:cubicBezTo>
                      <a:cubicBezTo>
                        <a:pt x="13305" y="7648"/>
                        <a:pt x="13256" y="7688"/>
                        <a:pt x="13198" y="7688"/>
                      </a:cubicBezTo>
                      <a:cubicBezTo>
                        <a:pt x="13173" y="7688"/>
                        <a:pt x="13147" y="7681"/>
                        <a:pt x="13120" y="7665"/>
                      </a:cubicBezTo>
                      <a:cubicBezTo>
                        <a:pt x="12994" y="7577"/>
                        <a:pt x="12868" y="7489"/>
                        <a:pt x="12742" y="7400"/>
                      </a:cubicBezTo>
                      <a:cubicBezTo>
                        <a:pt x="11959" y="6857"/>
                        <a:pt x="11176" y="6302"/>
                        <a:pt x="10292" y="5910"/>
                      </a:cubicBezTo>
                      <a:cubicBezTo>
                        <a:pt x="9547" y="5569"/>
                        <a:pt x="8751" y="5342"/>
                        <a:pt x="7931" y="5304"/>
                      </a:cubicBezTo>
                      <a:cubicBezTo>
                        <a:pt x="7809" y="5296"/>
                        <a:pt x="7688" y="5292"/>
                        <a:pt x="7568" y="5292"/>
                      </a:cubicBezTo>
                      <a:cubicBezTo>
                        <a:pt x="6566" y="5292"/>
                        <a:pt x="5619" y="5574"/>
                        <a:pt x="4774" y="6138"/>
                      </a:cubicBezTo>
                      <a:cubicBezTo>
                        <a:pt x="3448" y="7021"/>
                        <a:pt x="2552" y="8234"/>
                        <a:pt x="2046" y="9736"/>
                      </a:cubicBezTo>
                      <a:cubicBezTo>
                        <a:pt x="1844" y="10342"/>
                        <a:pt x="1731" y="10974"/>
                        <a:pt x="1769" y="11618"/>
                      </a:cubicBezTo>
                      <a:cubicBezTo>
                        <a:pt x="1844" y="12691"/>
                        <a:pt x="2185" y="13663"/>
                        <a:pt x="2779" y="14560"/>
                      </a:cubicBezTo>
                      <a:cubicBezTo>
                        <a:pt x="3069" y="14989"/>
                        <a:pt x="3385" y="15393"/>
                        <a:pt x="3751" y="15759"/>
                      </a:cubicBezTo>
                      <a:cubicBezTo>
                        <a:pt x="4042" y="16050"/>
                        <a:pt x="4345" y="16328"/>
                        <a:pt x="4635" y="16618"/>
                      </a:cubicBezTo>
                      <a:cubicBezTo>
                        <a:pt x="4900" y="16896"/>
                        <a:pt x="4888" y="16972"/>
                        <a:pt x="4584" y="17237"/>
                      </a:cubicBezTo>
                      <a:cubicBezTo>
                        <a:pt x="4547" y="17262"/>
                        <a:pt x="4509" y="17287"/>
                        <a:pt x="4471" y="17312"/>
                      </a:cubicBezTo>
                      <a:cubicBezTo>
                        <a:pt x="4218" y="17514"/>
                        <a:pt x="3978" y="17717"/>
                        <a:pt x="3726" y="17906"/>
                      </a:cubicBezTo>
                      <a:cubicBezTo>
                        <a:pt x="2993" y="18474"/>
                        <a:pt x="2274" y="19068"/>
                        <a:pt x="1642" y="19749"/>
                      </a:cubicBezTo>
                      <a:cubicBezTo>
                        <a:pt x="1200" y="20242"/>
                        <a:pt x="822" y="20772"/>
                        <a:pt x="582" y="21378"/>
                      </a:cubicBezTo>
                      <a:cubicBezTo>
                        <a:pt x="152" y="22477"/>
                        <a:pt x="1" y="23613"/>
                        <a:pt x="203" y="24775"/>
                      </a:cubicBezTo>
                      <a:cubicBezTo>
                        <a:pt x="380" y="25760"/>
                        <a:pt x="809" y="26619"/>
                        <a:pt x="1567" y="27288"/>
                      </a:cubicBezTo>
                      <a:cubicBezTo>
                        <a:pt x="2034" y="27692"/>
                        <a:pt x="2564" y="27995"/>
                        <a:pt x="3132" y="28210"/>
                      </a:cubicBezTo>
                      <a:cubicBezTo>
                        <a:pt x="4066" y="28569"/>
                        <a:pt x="5019" y="28762"/>
                        <a:pt x="5995" y="28762"/>
                      </a:cubicBezTo>
                      <a:cubicBezTo>
                        <a:pt x="6392" y="28762"/>
                        <a:pt x="6793" y="28730"/>
                        <a:pt x="7198" y="28664"/>
                      </a:cubicBezTo>
                      <a:cubicBezTo>
                        <a:pt x="8499" y="28449"/>
                        <a:pt x="9635" y="27919"/>
                        <a:pt x="10582" y="26997"/>
                      </a:cubicBezTo>
                      <a:cubicBezTo>
                        <a:pt x="10696" y="26884"/>
                        <a:pt x="10810" y="26770"/>
                        <a:pt x="10936" y="26644"/>
                      </a:cubicBezTo>
                      <a:cubicBezTo>
                        <a:pt x="10986" y="26593"/>
                        <a:pt x="11037" y="26543"/>
                        <a:pt x="11087" y="26480"/>
                      </a:cubicBezTo>
                      <a:cubicBezTo>
                        <a:pt x="11214" y="26348"/>
                        <a:pt x="11331" y="26283"/>
                        <a:pt x="11438" y="26283"/>
                      </a:cubicBezTo>
                      <a:cubicBezTo>
                        <a:pt x="11577" y="26283"/>
                        <a:pt x="11700" y="26392"/>
                        <a:pt x="11807" y="26606"/>
                      </a:cubicBezTo>
                      <a:cubicBezTo>
                        <a:pt x="12009" y="26997"/>
                        <a:pt x="12199" y="27389"/>
                        <a:pt x="12401" y="27780"/>
                      </a:cubicBezTo>
                      <a:cubicBezTo>
                        <a:pt x="12704" y="28323"/>
                        <a:pt x="12994" y="28879"/>
                        <a:pt x="13310" y="29409"/>
                      </a:cubicBezTo>
                      <a:cubicBezTo>
                        <a:pt x="13853" y="30318"/>
                        <a:pt x="14509" y="31126"/>
                        <a:pt x="15292" y="31833"/>
                      </a:cubicBezTo>
                      <a:cubicBezTo>
                        <a:pt x="15936" y="32402"/>
                        <a:pt x="16643" y="32869"/>
                        <a:pt x="17451" y="33159"/>
                      </a:cubicBezTo>
                      <a:cubicBezTo>
                        <a:pt x="18055" y="33370"/>
                        <a:pt x="18652" y="33478"/>
                        <a:pt x="19241" y="33478"/>
                      </a:cubicBezTo>
                      <a:cubicBezTo>
                        <a:pt x="19995" y="33478"/>
                        <a:pt x="20737" y="33301"/>
                        <a:pt x="21467" y="32932"/>
                      </a:cubicBezTo>
                      <a:cubicBezTo>
                        <a:pt x="22439" y="32452"/>
                        <a:pt x="23159" y="31707"/>
                        <a:pt x="23740" y="30811"/>
                      </a:cubicBezTo>
                      <a:cubicBezTo>
                        <a:pt x="24245" y="30028"/>
                        <a:pt x="24586" y="29169"/>
                        <a:pt x="24838" y="28273"/>
                      </a:cubicBezTo>
                      <a:cubicBezTo>
                        <a:pt x="25040" y="27528"/>
                        <a:pt x="25154" y="26757"/>
                        <a:pt x="25230" y="25987"/>
                      </a:cubicBezTo>
                      <a:cubicBezTo>
                        <a:pt x="25318" y="25166"/>
                        <a:pt x="25305" y="24346"/>
                        <a:pt x="25255" y="23538"/>
                      </a:cubicBezTo>
                      <a:cubicBezTo>
                        <a:pt x="25230" y="23108"/>
                        <a:pt x="25204" y="22679"/>
                        <a:pt x="25192" y="22262"/>
                      </a:cubicBezTo>
                      <a:cubicBezTo>
                        <a:pt x="25192" y="22149"/>
                        <a:pt x="25204" y="22048"/>
                        <a:pt x="25217" y="21947"/>
                      </a:cubicBezTo>
                      <a:cubicBezTo>
                        <a:pt x="25230" y="21808"/>
                        <a:pt x="25318" y="21732"/>
                        <a:pt x="25444" y="21694"/>
                      </a:cubicBezTo>
                      <a:cubicBezTo>
                        <a:pt x="25548" y="21664"/>
                        <a:pt x="25656" y="21652"/>
                        <a:pt x="25763" y="21652"/>
                      </a:cubicBezTo>
                      <a:cubicBezTo>
                        <a:pt x="25839" y="21652"/>
                        <a:pt x="25914" y="21658"/>
                        <a:pt x="25987" y="21669"/>
                      </a:cubicBezTo>
                      <a:cubicBezTo>
                        <a:pt x="26581" y="21745"/>
                        <a:pt x="27174" y="21719"/>
                        <a:pt x="27755" y="21732"/>
                      </a:cubicBezTo>
                      <a:cubicBezTo>
                        <a:pt x="27963" y="21732"/>
                        <a:pt x="28169" y="21735"/>
                        <a:pt x="28374" y="21735"/>
                      </a:cubicBezTo>
                      <a:cubicBezTo>
                        <a:pt x="28579" y="21735"/>
                        <a:pt x="28784" y="21732"/>
                        <a:pt x="28993" y="21719"/>
                      </a:cubicBezTo>
                      <a:cubicBezTo>
                        <a:pt x="29687" y="21681"/>
                        <a:pt x="30382" y="21593"/>
                        <a:pt x="31051" y="21366"/>
                      </a:cubicBezTo>
                      <a:cubicBezTo>
                        <a:pt x="32061" y="21037"/>
                        <a:pt x="32781" y="20393"/>
                        <a:pt x="33248" y="19446"/>
                      </a:cubicBezTo>
                      <a:cubicBezTo>
                        <a:pt x="33803" y="18335"/>
                        <a:pt x="33917" y="17161"/>
                        <a:pt x="33715" y="15949"/>
                      </a:cubicBezTo>
                      <a:cubicBezTo>
                        <a:pt x="33450" y="14332"/>
                        <a:pt x="32579" y="13082"/>
                        <a:pt x="31265" y="12148"/>
                      </a:cubicBezTo>
                      <a:cubicBezTo>
                        <a:pt x="30180" y="11365"/>
                        <a:pt x="28942" y="10961"/>
                        <a:pt x="27641" y="10746"/>
                      </a:cubicBezTo>
                      <a:cubicBezTo>
                        <a:pt x="27200" y="10683"/>
                        <a:pt x="26770" y="10671"/>
                        <a:pt x="26328" y="10620"/>
                      </a:cubicBezTo>
                      <a:cubicBezTo>
                        <a:pt x="26086" y="10598"/>
                        <a:pt x="25848" y="10585"/>
                        <a:pt x="25612" y="10585"/>
                      </a:cubicBezTo>
                      <a:cubicBezTo>
                        <a:pt x="25442" y="10585"/>
                        <a:pt x="25273" y="10592"/>
                        <a:pt x="25103" y="10608"/>
                      </a:cubicBezTo>
                      <a:cubicBezTo>
                        <a:pt x="24434" y="10683"/>
                        <a:pt x="23765" y="10658"/>
                        <a:pt x="23096" y="10671"/>
                      </a:cubicBezTo>
                      <a:cubicBezTo>
                        <a:pt x="23069" y="10674"/>
                        <a:pt x="23041" y="10676"/>
                        <a:pt x="23012" y="10676"/>
                      </a:cubicBezTo>
                      <a:cubicBezTo>
                        <a:pt x="22935" y="10676"/>
                        <a:pt x="22854" y="10664"/>
                        <a:pt x="22780" y="10645"/>
                      </a:cubicBezTo>
                      <a:cubicBezTo>
                        <a:pt x="22666" y="10633"/>
                        <a:pt x="22591" y="10544"/>
                        <a:pt x="22591" y="10431"/>
                      </a:cubicBezTo>
                      <a:cubicBezTo>
                        <a:pt x="22591" y="10380"/>
                        <a:pt x="22591" y="10330"/>
                        <a:pt x="22603" y="10292"/>
                      </a:cubicBezTo>
                      <a:cubicBezTo>
                        <a:pt x="22666" y="9825"/>
                        <a:pt x="22717" y="9357"/>
                        <a:pt x="22793" y="8890"/>
                      </a:cubicBezTo>
                      <a:cubicBezTo>
                        <a:pt x="22919" y="8082"/>
                        <a:pt x="23020" y="7261"/>
                        <a:pt x="23083" y="6453"/>
                      </a:cubicBezTo>
                      <a:cubicBezTo>
                        <a:pt x="23134" y="5658"/>
                        <a:pt x="23096" y="4875"/>
                        <a:pt x="22982" y="4092"/>
                      </a:cubicBezTo>
                      <a:cubicBezTo>
                        <a:pt x="22856" y="3284"/>
                        <a:pt x="22666" y="2476"/>
                        <a:pt x="22275" y="1743"/>
                      </a:cubicBezTo>
                      <a:cubicBezTo>
                        <a:pt x="22048" y="1327"/>
                        <a:pt x="21770" y="948"/>
                        <a:pt x="21404" y="645"/>
                      </a:cubicBezTo>
                      <a:cubicBezTo>
                        <a:pt x="20909" y="213"/>
                        <a:pt x="20344" y="1"/>
                        <a:pt x="197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4"/>
                <p:cNvSpPr/>
                <p:nvPr/>
              </p:nvSpPr>
              <p:spPr>
                <a:xfrm>
                  <a:off x="2719650" y="4181050"/>
                  <a:ext cx="306225" cy="249825"/>
                </a:xfrm>
                <a:custGeom>
                  <a:rect b="b" l="l" r="r" t="t"/>
                  <a:pathLst>
                    <a:path extrusionOk="0" h="9993" w="12249">
                      <a:moveTo>
                        <a:pt x="6917" y="1"/>
                      </a:moveTo>
                      <a:cubicBezTo>
                        <a:pt x="6478" y="1"/>
                        <a:pt x="6060" y="131"/>
                        <a:pt x="5657" y="337"/>
                      </a:cubicBezTo>
                      <a:cubicBezTo>
                        <a:pt x="5026" y="665"/>
                        <a:pt x="4584" y="1170"/>
                        <a:pt x="4268" y="1789"/>
                      </a:cubicBezTo>
                      <a:cubicBezTo>
                        <a:pt x="4205" y="1915"/>
                        <a:pt x="4142" y="2029"/>
                        <a:pt x="4079" y="2143"/>
                      </a:cubicBezTo>
                      <a:cubicBezTo>
                        <a:pt x="4041" y="2208"/>
                        <a:pt x="3983" y="2246"/>
                        <a:pt x="3915" y="2246"/>
                      </a:cubicBezTo>
                      <a:cubicBezTo>
                        <a:pt x="3891" y="2246"/>
                        <a:pt x="3865" y="2241"/>
                        <a:pt x="3839" y="2231"/>
                      </a:cubicBezTo>
                      <a:cubicBezTo>
                        <a:pt x="3738" y="2181"/>
                        <a:pt x="3624" y="2130"/>
                        <a:pt x="3523" y="2067"/>
                      </a:cubicBezTo>
                      <a:cubicBezTo>
                        <a:pt x="3271" y="1941"/>
                        <a:pt x="3018" y="1827"/>
                        <a:pt x="2740" y="1739"/>
                      </a:cubicBezTo>
                      <a:cubicBezTo>
                        <a:pt x="2447" y="1648"/>
                        <a:pt x="2150" y="1592"/>
                        <a:pt x="1852" y="1592"/>
                      </a:cubicBezTo>
                      <a:cubicBezTo>
                        <a:pt x="1610" y="1592"/>
                        <a:pt x="1367" y="1629"/>
                        <a:pt x="1124" y="1713"/>
                      </a:cubicBezTo>
                      <a:cubicBezTo>
                        <a:pt x="328" y="1979"/>
                        <a:pt x="0" y="2547"/>
                        <a:pt x="126" y="3317"/>
                      </a:cubicBezTo>
                      <a:cubicBezTo>
                        <a:pt x="152" y="3469"/>
                        <a:pt x="190" y="3607"/>
                        <a:pt x="240" y="3746"/>
                      </a:cubicBezTo>
                      <a:cubicBezTo>
                        <a:pt x="568" y="4643"/>
                        <a:pt x="1111" y="5363"/>
                        <a:pt x="1894" y="5906"/>
                      </a:cubicBezTo>
                      <a:cubicBezTo>
                        <a:pt x="1970" y="5956"/>
                        <a:pt x="2046" y="6007"/>
                        <a:pt x="2122" y="6057"/>
                      </a:cubicBezTo>
                      <a:cubicBezTo>
                        <a:pt x="2248" y="6133"/>
                        <a:pt x="2286" y="6246"/>
                        <a:pt x="2273" y="6398"/>
                      </a:cubicBezTo>
                      <a:cubicBezTo>
                        <a:pt x="2260" y="6663"/>
                        <a:pt x="2235" y="6928"/>
                        <a:pt x="2235" y="7193"/>
                      </a:cubicBezTo>
                      <a:cubicBezTo>
                        <a:pt x="2235" y="7686"/>
                        <a:pt x="2374" y="8140"/>
                        <a:pt x="2665" y="8532"/>
                      </a:cubicBezTo>
                      <a:cubicBezTo>
                        <a:pt x="3017" y="9006"/>
                        <a:pt x="3512" y="9251"/>
                        <a:pt x="4017" y="9251"/>
                      </a:cubicBezTo>
                      <a:cubicBezTo>
                        <a:pt x="4400" y="9251"/>
                        <a:pt x="4789" y="9111"/>
                        <a:pt x="5127" y="8822"/>
                      </a:cubicBezTo>
                      <a:cubicBezTo>
                        <a:pt x="5291" y="8683"/>
                        <a:pt x="5442" y="8545"/>
                        <a:pt x="5594" y="8406"/>
                      </a:cubicBezTo>
                      <a:cubicBezTo>
                        <a:pt x="5672" y="8335"/>
                        <a:pt x="5733" y="8300"/>
                        <a:pt x="5794" y="8300"/>
                      </a:cubicBezTo>
                      <a:cubicBezTo>
                        <a:pt x="5853" y="8300"/>
                        <a:pt x="5911" y="8331"/>
                        <a:pt x="5985" y="8393"/>
                      </a:cubicBezTo>
                      <a:cubicBezTo>
                        <a:pt x="6061" y="8456"/>
                        <a:pt x="6137" y="8532"/>
                        <a:pt x="6213" y="8608"/>
                      </a:cubicBezTo>
                      <a:cubicBezTo>
                        <a:pt x="6528" y="8873"/>
                        <a:pt x="6844" y="9151"/>
                        <a:pt x="7160" y="9416"/>
                      </a:cubicBezTo>
                      <a:cubicBezTo>
                        <a:pt x="7450" y="9630"/>
                        <a:pt x="7753" y="9820"/>
                        <a:pt x="8094" y="9921"/>
                      </a:cubicBezTo>
                      <a:cubicBezTo>
                        <a:pt x="8245" y="9969"/>
                        <a:pt x="8390" y="9993"/>
                        <a:pt x="8528" y="9993"/>
                      </a:cubicBezTo>
                      <a:cubicBezTo>
                        <a:pt x="8933" y="9993"/>
                        <a:pt x="9276" y="9789"/>
                        <a:pt x="9521" y="9403"/>
                      </a:cubicBezTo>
                      <a:cubicBezTo>
                        <a:pt x="9710" y="9113"/>
                        <a:pt x="9799" y="8784"/>
                        <a:pt x="9824" y="8431"/>
                      </a:cubicBezTo>
                      <a:cubicBezTo>
                        <a:pt x="9849" y="7989"/>
                        <a:pt x="9799" y="7547"/>
                        <a:pt x="9647" y="7118"/>
                      </a:cubicBezTo>
                      <a:cubicBezTo>
                        <a:pt x="9609" y="7004"/>
                        <a:pt x="9571" y="6890"/>
                        <a:pt x="9534" y="6777"/>
                      </a:cubicBezTo>
                      <a:cubicBezTo>
                        <a:pt x="9470" y="6613"/>
                        <a:pt x="9508" y="6575"/>
                        <a:pt x="9685" y="6537"/>
                      </a:cubicBezTo>
                      <a:cubicBezTo>
                        <a:pt x="9811" y="6512"/>
                        <a:pt x="9950" y="6499"/>
                        <a:pt x="10077" y="6474"/>
                      </a:cubicBezTo>
                      <a:cubicBezTo>
                        <a:pt x="10418" y="6398"/>
                        <a:pt x="10733" y="6284"/>
                        <a:pt x="11074" y="6032"/>
                      </a:cubicBezTo>
                      <a:cubicBezTo>
                        <a:pt x="11112" y="6007"/>
                        <a:pt x="11213" y="5943"/>
                        <a:pt x="11314" y="5880"/>
                      </a:cubicBezTo>
                      <a:cubicBezTo>
                        <a:pt x="11705" y="5565"/>
                        <a:pt x="11983" y="5161"/>
                        <a:pt x="12084" y="4655"/>
                      </a:cubicBezTo>
                      <a:cubicBezTo>
                        <a:pt x="12248" y="3873"/>
                        <a:pt x="11832" y="3115"/>
                        <a:pt x="11061" y="2774"/>
                      </a:cubicBezTo>
                      <a:cubicBezTo>
                        <a:pt x="10506" y="2521"/>
                        <a:pt x="9900" y="2433"/>
                        <a:pt x="9281" y="2420"/>
                      </a:cubicBezTo>
                      <a:cubicBezTo>
                        <a:pt x="8940" y="2408"/>
                        <a:pt x="8928" y="2408"/>
                        <a:pt x="8839" y="2054"/>
                      </a:cubicBezTo>
                      <a:cubicBezTo>
                        <a:pt x="8801" y="1890"/>
                        <a:pt x="8763" y="1739"/>
                        <a:pt x="8725" y="1574"/>
                      </a:cubicBezTo>
                      <a:cubicBezTo>
                        <a:pt x="8662" y="1335"/>
                        <a:pt x="8561" y="1095"/>
                        <a:pt x="8448" y="880"/>
                      </a:cubicBezTo>
                      <a:cubicBezTo>
                        <a:pt x="8183" y="425"/>
                        <a:pt x="7816" y="135"/>
                        <a:pt x="7299" y="34"/>
                      </a:cubicBezTo>
                      <a:cubicBezTo>
                        <a:pt x="7170" y="12"/>
                        <a:pt x="7042" y="1"/>
                        <a:pt x="69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4"/>
                <p:cNvSpPr/>
                <p:nvPr/>
              </p:nvSpPr>
              <p:spPr>
                <a:xfrm>
                  <a:off x="2846550" y="4269600"/>
                  <a:ext cx="67900" cy="63825"/>
                </a:xfrm>
                <a:custGeom>
                  <a:rect b="b" l="l" r="r" t="t"/>
                  <a:pathLst>
                    <a:path extrusionOk="0" h="2553" w="2716">
                      <a:moveTo>
                        <a:pt x="1470" y="1"/>
                      </a:moveTo>
                      <a:cubicBezTo>
                        <a:pt x="1245" y="1"/>
                        <a:pt x="1032" y="63"/>
                        <a:pt x="846" y="166"/>
                      </a:cubicBezTo>
                      <a:cubicBezTo>
                        <a:pt x="228" y="558"/>
                        <a:pt x="0" y="1227"/>
                        <a:pt x="240" y="1795"/>
                      </a:cubicBezTo>
                      <a:cubicBezTo>
                        <a:pt x="430" y="2248"/>
                        <a:pt x="954" y="2552"/>
                        <a:pt x="1467" y="2552"/>
                      </a:cubicBezTo>
                      <a:cubicBezTo>
                        <a:pt x="1569" y="2552"/>
                        <a:pt x="1670" y="2540"/>
                        <a:pt x="1768" y="2515"/>
                      </a:cubicBezTo>
                      <a:cubicBezTo>
                        <a:pt x="2122" y="2414"/>
                        <a:pt x="2374" y="2199"/>
                        <a:pt x="2526" y="1884"/>
                      </a:cubicBezTo>
                      <a:cubicBezTo>
                        <a:pt x="2677" y="1530"/>
                        <a:pt x="2715" y="1164"/>
                        <a:pt x="2601" y="798"/>
                      </a:cubicBezTo>
                      <a:cubicBezTo>
                        <a:pt x="2513" y="495"/>
                        <a:pt x="2324" y="267"/>
                        <a:pt x="2046" y="141"/>
                      </a:cubicBezTo>
                      <a:cubicBezTo>
                        <a:pt x="1851" y="44"/>
                        <a:pt x="1656" y="1"/>
                        <a:pt x="147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29" name="Google Shape;329;p24"/>
            <p:cNvGrpSpPr/>
            <p:nvPr/>
          </p:nvGrpSpPr>
          <p:grpSpPr>
            <a:xfrm rot="6783966">
              <a:off x="4809874" y="4150273"/>
              <a:ext cx="1096912" cy="1139653"/>
              <a:chOff x="2012525" y="1379525"/>
              <a:chExt cx="712825" cy="740600"/>
            </a:xfrm>
          </p:grpSpPr>
          <p:sp>
            <p:nvSpPr>
              <p:cNvPr id="330" name="Google Shape;330;p24"/>
              <p:cNvSpPr/>
              <p:nvPr/>
            </p:nvSpPr>
            <p:spPr>
              <a:xfrm>
                <a:off x="2012525" y="1379525"/>
                <a:ext cx="712825" cy="740600"/>
              </a:xfrm>
              <a:custGeom>
                <a:rect b="b" l="l" r="r" t="t"/>
                <a:pathLst>
                  <a:path extrusionOk="0" h="29624" w="28513">
                    <a:moveTo>
                      <a:pt x="18480" y="0"/>
                    </a:moveTo>
                    <a:cubicBezTo>
                      <a:pt x="18397" y="0"/>
                      <a:pt x="18315" y="6"/>
                      <a:pt x="18234" y="18"/>
                    </a:cubicBezTo>
                    <a:cubicBezTo>
                      <a:pt x="17893" y="56"/>
                      <a:pt x="17552" y="106"/>
                      <a:pt x="17224" y="182"/>
                    </a:cubicBezTo>
                    <a:cubicBezTo>
                      <a:pt x="15747" y="548"/>
                      <a:pt x="14560" y="1331"/>
                      <a:pt x="13777" y="2657"/>
                    </a:cubicBezTo>
                    <a:cubicBezTo>
                      <a:pt x="13524" y="3074"/>
                      <a:pt x="13310" y="3503"/>
                      <a:pt x="13120" y="3958"/>
                    </a:cubicBezTo>
                    <a:cubicBezTo>
                      <a:pt x="12943" y="4387"/>
                      <a:pt x="12779" y="4829"/>
                      <a:pt x="12590" y="5271"/>
                    </a:cubicBezTo>
                    <a:cubicBezTo>
                      <a:pt x="12438" y="5624"/>
                      <a:pt x="12287" y="5991"/>
                      <a:pt x="12160" y="6357"/>
                    </a:cubicBezTo>
                    <a:cubicBezTo>
                      <a:pt x="11845" y="7228"/>
                      <a:pt x="11655" y="8112"/>
                      <a:pt x="11668" y="9034"/>
                    </a:cubicBezTo>
                    <a:cubicBezTo>
                      <a:pt x="11681" y="9375"/>
                      <a:pt x="11668" y="9703"/>
                      <a:pt x="11668" y="10031"/>
                    </a:cubicBezTo>
                    <a:lnTo>
                      <a:pt x="11681" y="10031"/>
                    </a:lnTo>
                    <a:lnTo>
                      <a:pt x="11681" y="10928"/>
                    </a:lnTo>
                    <a:cubicBezTo>
                      <a:pt x="11681" y="11306"/>
                      <a:pt x="11668" y="11673"/>
                      <a:pt x="11617" y="12039"/>
                    </a:cubicBezTo>
                    <a:cubicBezTo>
                      <a:pt x="11580" y="12329"/>
                      <a:pt x="11504" y="12594"/>
                      <a:pt x="11352" y="12834"/>
                    </a:cubicBezTo>
                    <a:cubicBezTo>
                      <a:pt x="11262" y="12999"/>
                      <a:pt x="11172" y="13072"/>
                      <a:pt x="11047" y="13072"/>
                    </a:cubicBezTo>
                    <a:cubicBezTo>
                      <a:pt x="10979" y="13072"/>
                      <a:pt x="10902" y="13051"/>
                      <a:pt x="10809" y="13011"/>
                    </a:cubicBezTo>
                    <a:cubicBezTo>
                      <a:pt x="10734" y="12973"/>
                      <a:pt x="10658" y="12935"/>
                      <a:pt x="10595" y="12897"/>
                    </a:cubicBezTo>
                    <a:cubicBezTo>
                      <a:pt x="10431" y="12784"/>
                      <a:pt x="10279" y="12645"/>
                      <a:pt x="10140" y="12493"/>
                    </a:cubicBezTo>
                    <a:cubicBezTo>
                      <a:pt x="9862" y="12190"/>
                      <a:pt x="9597" y="11862"/>
                      <a:pt x="9357" y="11508"/>
                    </a:cubicBezTo>
                    <a:cubicBezTo>
                      <a:pt x="8764" y="10637"/>
                      <a:pt x="8271" y="9703"/>
                      <a:pt x="7792" y="8756"/>
                    </a:cubicBezTo>
                    <a:cubicBezTo>
                      <a:pt x="7350" y="7885"/>
                      <a:pt x="6958" y="7001"/>
                      <a:pt x="6592" y="6092"/>
                    </a:cubicBezTo>
                    <a:cubicBezTo>
                      <a:pt x="6264" y="5296"/>
                      <a:pt x="5910" y="4513"/>
                      <a:pt x="5443" y="3781"/>
                    </a:cubicBezTo>
                    <a:cubicBezTo>
                      <a:pt x="5115" y="3250"/>
                      <a:pt x="4761" y="2733"/>
                      <a:pt x="4306" y="2303"/>
                    </a:cubicBezTo>
                    <a:cubicBezTo>
                      <a:pt x="3877" y="1887"/>
                      <a:pt x="3372" y="1584"/>
                      <a:pt x="2766" y="1483"/>
                    </a:cubicBezTo>
                    <a:cubicBezTo>
                      <a:pt x="2637" y="1459"/>
                      <a:pt x="2511" y="1448"/>
                      <a:pt x="2390" y="1448"/>
                    </a:cubicBezTo>
                    <a:cubicBezTo>
                      <a:pt x="1916" y="1448"/>
                      <a:pt x="1499" y="1624"/>
                      <a:pt x="1137" y="1975"/>
                    </a:cubicBezTo>
                    <a:cubicBezTo>
                      <a:pt x="872" y="2228"/>
                      <a:pt x="670" y="2531"/>
                      <a:pt x="544" y="2872"/>
                    </a:cubicBezTo>
                    <a:cubicBezTo>
                      <a:pt x="177" y="3768"/>
                      <a:pt x="51" y="4703"/>
                      <a:pt x="152" y="5675"/>
                    </a:cubicBezTo>
                    <a:cubicBezTo>
                      <a:pt x="253" y="6735"/>
                      <a:pt x="594" y="7695"/>
                      <a:pt x="1150" y="8579"/>
                    </a:cubicBezTo>
                    <a:cubicBezTo>
                      <a:pt x="1781" y="9589"/>
                      <a:pt x="2564" y="10486"/>
                      <a:pt x="3498" y="11231"/>
                    </a:cubicBezTo>
                    <a:cubicBezTo>
                      <a:pt x="4067" y="11698"/>
                      <a:pt x="4685" y="12089"/>
                      <a:pt x="5354" y="12392"/>
                    </a:cubicBezTo>
                    <a:cubicBezTo>
                      <a:pt x="5670" y="12531"/>
                      <a:pt x="5986" y="12658"/>
                      <a:pt x="6302" y="12796"/>
                    </a:cubicBezTo>
                    <a:cubicBezTo>
                      <a:pt x="6516" y="12897"/>
                      <a:pt x="6731" y="12998"/>
                      <a:pt x="6945" y="13099"/>
                    </a:cubicBezTo>
                    <a:cubicBezTo>
                      <a:pt x="7084" y="13175"/>
                      <a:pt x="7211" y="13251"/>
                      <a:pt x="7324" y="13365"/>
                    </a:cubicBezTo>
                    <a:cubicBezTo>
                      <a:pt x="7539" y="13567"/>
                      <a:pt x="7615" y="13807"/>
                      <a:pt x="7539" y="14097"/>
                    </a:cubicBezTo>
                    <a:cubicBezTo>
                      <a:pt x="7451" y="14463"/>
                      <a:pt x="7249" y="14754"/>
                      <a:pt x="6958" y="14994"/>
                    </a:cubicBezTo>
                    <a:cubicBezTo>
                      <a:pt x="6605" y="15284"/>
                      <a:pt x="6200" y="15486"/>
                      <a:pt x="5784" y="15663"/>
                    </a:cubicBezTo>
                    <a:cubicBezTo>
                      <a:pt x="5279" y="15877"/>
                      <a:pt x="4736" y="16004"/>
                      <a:pt x="4205" y="16143"/>
                    </a:cubicBezTo>
                    <a:cubicBezTo>
                      <a:pt x="3864" y="16231"/>
                      <a:pt x="3524" y="16332"/>
                      <a:pt x="3195" y="16471"/>
                    </a:cubicBezTo>
                    <a:cubicBezTo>
                      <a:pt x="1907" y="17001"/>
                      <a:pt x="998" y="17936"/>
                      <a:pt x="493" y="19224"/>
                    </a:cubicBezTo>
                    <a:cubicBezTo>
                      <a:pt x="1" y="20474"/>
                      <a:pt x="177" y="21648"/>
                      <a:pt x="998" y="22721"/>
                    </a:cubicBezTo>
                    <a:cubicBezTo>
                      <a:pt x="1162" y="22923"/>
                      <a:pt x="1364" y="23087"/>
                      <a:pt x="1579" y="23239"/>
                    </a:cubicBezTo>
                    <a:cubicBezTo>
                      <a:pt x="1892" y="23440"/>
                      <a:pt x="2216" y="23544"/>
                      <a:pt x="2550" y="23544"/>
                    </a:cubicBezTo>
                    <a:cubicBezTo>
                      <a:pt x="2741" y="23544"/>
                      <a:pt x="2935" y="23510"/>
                      <a:pt x="3132" y="23441"/>
                    </a:cubicBezTo>
                    <a:cubicBezTo>
                      <a:pt x="3536" y="23302"/>
                      <a:pt x="3877" y="23087"/>
                      <a:pt x="4205" y="22835"/>
                    </a:cubicBezTo>
                    <a:cubicBezTo>
                      <a:pt x="4559" y="22557"/>
                      <a:pt x="4900" y="22254"/>
                      <a:pt x="5228" y="21938"/>
                    </a:cubicBezTo>
                    <a:cubicBezTo>
                      <a:pt x="5759" y="21408"/>
                      <a:pt x="6289" y="20878"/>
                      <a:pt x="6832" y="20347"/>
                    </a:cubicBezTo>
                    <a:cubicBezTo>
                      <a:pt x="7198" y="19994"/>
                      <a:pt x="7577" y="19653"/>
                      <a:pt x="7994" y="19350"/>
                    </a:cubicBezTo>
                    <a:cubicBezTo>
                      <a:pt x="8246" y="19173"/>
                      <a:pt x="8511" y="19009"/>
                      <a:pt x="8802" y="18883"/>
                    </a:cubicBezTo>
                    <a:cubicBezTo>
                      <a:pt x="8941" y="18820"/>
                      <a:pt x="9079" y="18769"/>
                      <a:pt x="9244" y="18769"/>
                    </a:cubicBezTo>
                    <a:cubicBezTo>
                      <a:pt x="9496" y="18769"/>
                      <a:pt x="9635" y="18883"/>
                      <a:pt x="9686" y="19135"/>
                    </a:cubicBezTo>
                    <a:cubicBezTo>
                      <a:pt x="9686" y="19173"/>
                      <a:pt x="9698" y="19211"/>
                      <a:pt x="9698" y="19249"/>
                    </a:cubicBezTo>
                    <a:cubicBezTo>
                      <a:pt x="9698" y="19476"/>
                      <a:pt x="9698" y="19716"/>
                      <a:pt x="9660" y="19943"/>
                    </a:cubicBezTo>
                    <a:cubicBezTo>
                      <a:pt x="9559" y="20486"/>
                      <a:pt x="9395" y="21017"/>
                      <a:pt x="9231" y="21547"/>
                    </a:cubicBezTo>
                    <a:cubicBezTo>
                      <a:pt x="8953" y="22431"/>
                      <a:pt x="8600" y="23302"/>
                      <a:pt x="8208" y="24148"/>
                    </a:cubicBezTo>
                    <a:cubicBezTo>
                      <a:pt x="7968" y="24666"/>
                      <a:pt x="7741" y="25196"/>
                      <a:pt x="7615" y="25752"/>
                    </a:cubicBezTo>
                    <a:cubicBezTo>
                      <a:pt x="7488" y="26307"/>
                      <a:pt x="7526" y="26850"/>
                      <a:pt x="7741" y="27381"/>
                    </a:cubicBezTo>
                    <a:cubicBezTo>
                      <a:pt x="7994" y="27999"/>
                      <a:pt x="8360" y="28542"/>
                      <a:pt x="8865" y="28997"/>
                    </a:cubicBezTo>
                    <a:cubicBezTo>
                      <a:pt x="9330" y="29422"/>
                      <a:pt x="9865" y="29623"/>
                      <a:pt x="10457" y="29623"/>
                    </a:cubicBezTo>
                    <a:cubicBezTo>
                      <a:pt x="10621" y="29623"/>
                      <a:pt x="10789" y="29608"/>
                      <a:pt x="10961" y="29578"/>
                    </a:cubicBezTo>
                    <a:cubicBezTo>
                      <a:pt x="11845" y="29426"/>
                      <a:pt x="12565" y="28959"/>
                      <a:pt x="13145" y="28290"/>
                    </a:cubicBezTo>
                    <a:cubicBezTo>
                      <a:pt x="14080" y="27229"/>
                      <a:pt x="14585" y="25979"/>
                      <a:pt x="14698" y="24577"/>
                    </a:cubicBezTo>
                    <a:cubicBezTo>
                      <a:pt x="14774" y="23731"/>
                      <a:pt x="14736" y="22885"/>
                      <a:pt x="14623" y="22052"/>
                    </a:cubicBezTo>
                    <a:cubicBezTo>
                      <a:pt x="14547" y="21459"/>
                      <a:pt x="14446" y="20878"/>
                      <a:pt x="14370" y="20284"/>
                    </a:cubicBezTo>
                    <a:cubicBezTo>
                      <a:pt x="14332" y="20057"/>
                      <a:pt x="14332" y="19830"/>
                      <a:pt x="14345" y="19602"/>
                    </a:cubicBezTo>
                    <a:cubicBezTo>
                      <a:pt x="14358" y="19413"/>
                      <a:pt x="14421" y="19249"/>
                      <a:pt x="14547" y="19097"/>
                    </a:cubicBezTo>
                    <a:cubicBezTo>
                      <a:pt x="14665" y="18963"/>
                      <a:pt x="14813" y="18893"/>
                      <a:pt x="14968" y="18893"/>
                    </a:cubicBezTo>
                    <a:cubicBezTo>
                      <a:pt x="15062" y="18893"/>
                      <a:pt x="15159" y="18919"/>
                      <a:pt x="15254" y="18971"/>
                    </a:cubicBezTo>
                    <a:cubicBezTo>
                      <a:pt x="15355" y="19034"/>
                      <a:pt x="15443" y="19110"/>
                      <a:pt x="15532" y="19198"/>
                    </a:cubicBezTo>
                    <a:cubicBezTo>
                      <a:pt x="15873" y="19514"/>
                      <a:pt x="16163" y="19880"/>
                      <a:pt x="16403" y="20272"/>
                    </a:cubicBezTo>
                    <a:cubicBezTo>
                      <a:pt x="16757" y="20840"/>
                      <a:pt x="17098" y="21395"/>
                      <a:pt x="17451" y="21964"/>
                    </a:cubicBezTo>
                    <a:cubicBezTo>
                      <a:pt x="17817" y="22570"/>
                      <a:pt x="18171" y="23176"/>
                      <a:pt x="18537" y="23769"/>
                    </a:cubicBezTo>
                    <a:cubicBezTo>
                      <a:pt x="18752" y="24148"/>
                      <a:pt x="19017" y="24489"/>
                      <a:pt x="19320" y="24792"/>
                    </a:cubicBezTo>
                    <a:cubicBezTo>
                      <a:pt x="20153" y="25600"/>
                      <a:pt x="21126" y="26181"/>
                      <a:pt x="22212" y="26535"/>
                    </a:cubicBezTo>
                    <a:cubicBezTo>
                      <a:pt x="22666" y="26673"/>
                      <a:pt x="23133" y="26749"/>
                      <a:pt x="23613" y="26762"/>
                    </a:cubicBezTo>
                    <a:cubicBezTo>
                      <a:pt x="23658" y="26763"/>
                      <a:pt x="23704" y="26764"/>
                      <a:pt x="23749" y="26764"/>
                    </a:cubicBezTo>
                    <a:cubicBezTo>
                      <a:pt x="24148" y="26764"/>
                      <a:pt x="24555" y="26715"/>
                      <a:pt x="24952" y="26636"/>
                    </a:cubicBezTo>
                    <a:cubicBezTo>
                      <a:pt x="25293" y="26560"/>
                      <a:pt x="25621" y="26471"/>
                      <a:pt x="25924" y="26320"/>
                    </a:cubicBezTo>
                    <a:cubicBezTo>
                      <a:pt x="26543" y="26030"/>
                      <a:pt x="26871" y="25537"/>
                      <a:pt x="26997" y="24880"/>
                    </a:cubicBezTo>
                    <a:cubicBezTo>
                      <a:pt x="27098" y="24338"/>
                      <a:pt x="27060" y="23807"/>
                      <a:pt x="26896" y="23277"/>
                    </a:cubicBezTo>
                    <a:cubicBezTo>
                      <a:pt x="26795" y="22936"/>
                      <a:pt x="26669" y="22608"/>
                      <a:pt x="26505" y="22292"/>
                    </a:cubicBezTo>
                    <a:cubicBezTo>
                      <a:pt x="26126" y="21522"/>
                      <a:pt x="25659" y="20802"/>
                      <a:pt x="25103" y="20133"/>
                    </a:cubicBezTo>
                    <a:cubicBezTo>
                      <a:pt x="24686" y="19615"/>
                      <a:pt x="24245" y="19123"/>
                      <a:pt x="23752" y="18668"/>
                    </a:cubicBezTo>
                    <a:cubicBezTo>
                      <a:pt x="23525" y="18453"/>
                      <a:pt x="23285" y="18277"/>
                      <a:pt x="23007" y="18112"/>
                    </a:cubicBezTo>
                    <a:cubicBezTo>
                      <a:pt x="22590" y="17847"/>
                      <a:pt x="22136" y="17708"/>
                      <a:pt x="21669" y="17595"/>
                    </a:cubicBezTo>
                    <a:cubicBezTo>
                      <a:pt x="21088" y="17456"/>
                      <a:pt x="20520" y="17330"/>
                      <a:pt x="19939" y="17178"/>
                    </a:cubicBezTo>
                    <a:cubicBezTo>
                      <a:pt x="19143" y="16963"/>
                      <a:pt x="18423" y="16585"/>
                      <a:pt x="17792" y="16067"/>
                    </a:cubicBezTo>
                    <a:cubicBezTo>
                      <a:pt x="17678" y="15966"/>
                      <a:pt x="17565" y="15865"/>
                      <a:pt x="17464" y="15751"/>
                    </a:cubicBezTo>
                    <a:cubicBezTo>
                      <a:pt x="17388" y="15663"/>
                      <a:pt x="17401" y="15600"/>
                      <a:pt x="17489" y="15524"/>
                    </a:cubicBezTo>
                    <a:cubicBezTo>
                      <a:pt x="17603" y="15435"/>
                      <a:pt x="17742" y="15385"/>
                      <a:pt x="17881" y="15360"/>
                    </a:cubicBezTo>
                    <a:cubicBezTo>
                      <a:pt x="18057" y="15309"/>
                      <a:pt x="18247" y="15271"/>
                      <a:pt x="18449" y="15271"/>
                    </a:cubicBezTo>
                    <a:cubicBezTo>
                      <a:pt x="18891" y="15271"/>
                      <a:pt x="19345" y="15284"/>
                      <a:pt x="19800" y="15309"/>
                    </a:cubicBezTo>
                    <a:cubicBezTo>
                      <a:pt x="20341" y="15344"/>
                      <a:pt x="20871" y="15399"/>
                      <a:pt x="21410" y="15399"/>
                    </a:cubicBezTo>
                    <a:cubicBezTo>
                      <a:pt x="21463" y="15399"/>
                      <a:pt x="21515" y="15399"/>
                      <a:pt x="21568" y="15398"/>
                    </a:cubicBezTo>
                    <a:cubicBezTo>
                      <a:pt x="21719" y="15398"/>
                      <a:pt x="21871" y="15410"/>
                      <a:pt x="22022" y="15410"/>
                    </a:cubicBezTo>
                    <a:cubicBezTo>
                      <a:pt x="22378" y="15439"/>
                      <a:pt x="22734" y="15456"/>
                      <a:pt x="23090" y="15456"/>
                    </a:cubicBezTo>
                    <a:cubicBezTo>
                      <a:pt x="23656" y="15456"/>
                      <a:pt x="24222" y="15415"/>
                      <a:pt x="24788" y="15322"/>
                    </a:cubicBezTo>
                    <a:cubicBezTo>
                      <a:pt x="25583" y="15208"/>
                      <a:pt x="26341" y="14918"/>
                      <a:pt x="27010" y="14438"/>
                    </a:cubicBezTo>
                    <a:cubicBezTo>
                      <a:pt x="27666" y="13983"/>
                      <a:pt x="28096" y="13365"/>
                      <a:pt x="28310" y="12582"/>
                    </a:cubicBezTo>
                    <a:cubicBezTo>
                      <a:pt x="28512" y="11900"/>
                      <a:pt x="28449" y="11243"/>
                      <a:pt x="28121" y="10599"/>
                    </a:cubicBezTo>
                    <a:cubicBezTo>
                      <a:pt x="27831" y="10044"/>
                      <a:pt x="27452" y="9551"/>
                      <a:pt x="26985" y="9122"/>
                    </a:cubicBezTo>
                    <a:cubicBezTo>
                      <a:pt x="26618" y="8768"/>
                      <a:pt x="26176" y="8541"/>
                      <a:pt x="25671" y="8428"/>
                    </a:cubicBezTo>
                    <a:cubicBezTo>
                      <a:pt x="25387" y="8364"/>
                      <a:pt x="25103" y="8339"/>
                      <a:pt x="24819" y="8339"/>
                    </a:cubicBezTo>
                    <a:cubicBezTo>
                      <a:pt x="24535" y="8339"/>
                      <a:pt x="24251" y="8364"/>
                      <a:pt x="23967" y="8402"/>
                    </a:cubicBezTo>
                    <a:cubicBezTo>
                      <a:pt x="23058" y="8516"/>
                      <a:pt x="22174" y="8756"/>
                      <a:pt x="21302" y="9046"/>
                    </a:cubicBezTo>
                    <a:cubicBezTo>
                      <a:pt x="20406" y="9362"/>
                      <a:pt x="19522" y="9715"/>
                      <a:pt x="18638" y="10094"/>
                    </a:cubicBezTo>
                    <a:cubicBezTo>
                      <a:pt x="18032" y="10359"/>
                      <a:pt x="17413" y="10637"/>
                      <a:pt x="16807" y="10915"/>
                    </a:cubicBezTo>
                    <a:cubicBezTo>
                      <a:pt x="16542" y="11041"/>
                      <a:pt x="16290" y="11142"/>
                      <a:pt x="16012" y="11193"/>
                    </a:cubicBezTo>
                    <a:cubicBezTo>
                      <a:pt x="15927" y="11206"/>
                      <a:pt x="15855" y="11214"/>
                      <a:pt x="15794" y="11214"/>
                    </a:cubicBezTo>
                    <a:cubicBezTo>
                      <a:pt x="15564" y="11214"/>
                      <a:pt x="15491" y="11105"/>
                      <a:pt x="15481" y="10776"/>
                    </a:cubicBezTo>
                    <a:cubicBezTo>
                      <a:pt x="15481" y="10410"/>
                      <a:pt x="15545" y="10069"/>
                      <a:pt x="15646" y="9728"/>
                    </a:cubicBezTo>
                    <a:cubicBezTo>
                      <a:pt x="15986" y="8693"/>
                      <a:pt x="16454" y="7720"/>
                      <a:pt x="17009" y="6786"/>
                    </a:cubicBezTo>
                    <a:cubicBezTo>
                      <a:pt x="17590" y="5788"/>
                      <a:pt x="18196" y="4804"/>
                      <a:pt x="18777" y="3806"/>
                    </a:cubicBezTo>
                    <a:cubicBezTo>
                      <a:pt x="19055" y="3351"/>
                      <a:pt x="19320" y="2884"/>
                      <a:pt x="19535" y="2404"/>
                    </a:cubicBezTo>
                    <a:cubicBezTo>
                      <a:pt x="19711" y="2038"/>
                      <a:pt x="19825" y="1659"/>
                      <a:pt x="19850" y="1243"/>
                    </a:cubicBezTo>
                    <a:cubicBezTo>
                      <a:pt x="19888" y="687"/>
                      <a:pt x="19623" y="207"/>
                      <a:pt x="19004" y="68"/>
                    </a:cubicBezTo>
                    <a:cubicBezTo>
                      <a:pt x="18833" y="26"/>
                      <a:pt x="18655" y="0"/>
                      <a:pt x="1848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4"/>
              <p:cNvSpPr/>
              <p:nvPr/>
            </p:nvSpPr>
            <p:spPr>
              <a:xfrm>
                <a:off x="2287800" y="1705175"/>
                <a:ext cx="110825" cy="117975"/>
              </a:xfrm>
              <a:custGeom>
                <a:rect b="b" l="l" r="r" t="t"/>
                <a:pathLst>
                  <a:path extrusionOk="0" h="4719" w="4433">
                    <a:moveTo>
                      <a:pt x="2546" y="0"/>
                    </a:moveTo>
                    <a:cubicBezTo>
                      <a:pt x="2434" y="0"/>
                      <a:pt x="2322" y="11"/>
                      <a:pt x="2210" y="48"/>
                    </a:cubicBezTo>
                    <a:cubicBezTo>
                      <a:pt x="2122" y="61"/>
                      <a:pt x="2033" y="73"/>
                      <a:pt x="1945" y="99"/>
                    </a:cubicBezTo>
                    <a:cubicBezTo>
                      <a:pt x="1730" y="137"/>
                      <a:pt x="1516" y="162"/>
                      <a:pt x="1301" y="225"/>
                    </a:cubicBezTo>
                    <a:cubicBezTo>
                      <a:pt x="1011" y="313"/>
                      <a:pt x="771" y="452"/>
                      <a:pt x="569" y="680"/>
                    </a:cubicBezTo>
                    <a:cubicBezTo>
                      <a:pt x="455" y="818"/>
                      <a:pt x="367" y="957"/>
                      <a:pt x="291" y="1109"/>
                    </a:cubicBezTo>
                    <a:cubicBezTo>
                      <a:pt x="76" y="1551"/>
                      <a:pt x="0" y="2018"/>
                      <a:pt x="0" y="2498"/>
                    </a:cubicBezTo>
                    <a:cubicBezTo>
                      <a:pt x="0" y="2561"/>
                      <a:pt x="13" y="2637"/>
                      <a:pt x="13" y="2700"/>
                    </a:cubicBezTo>
                    <a:cubicBezTo>
                      <a:pt x="13" y="2814"/>
                      <a:pt x="26" y="2927"/>
                      <a:pt x="38" y="3053"/>
                    </a:cubicBezTo>
                    <a:cubicBezTo>
                      <a:pt x="76" y="3331"/>
                      <a:pt x="190" y="3571"/>
                      <a:pt x="392" y="3761"/>
                    </a:cubicBezTo>
                    <a:cubicBezTo>
                      <a:pt x="556" y="3912"/>
                      <a:pt x="733" y="4051"/>
                      <a:pt x="922" y="4165"/>
                    </a:cubicBezTo>
                    <a:cubicBezTo>
                      <a:pt x="1061" y="4253"/>
                      <a:pt x="1213" y="4341"/>
                      <a:pt x="1377" y="4405"/>
                    </a:cubicBezTo>
                    <a:cubicBezTo>
                      <a:pt x="1680" y="4518"/>
                      <a:pt x="1983" y="4607"/>
                      <a:pt x="2286" y="4670"/>
                    </a:cubicBezTo>
                    <a:cubicBezTo>
                      <a:pt x="2413" y="4703"/>
                      <a:pt x="2543" y="4719"/>
                      <a:pt x="2673" y="4719"/>
                    </a:cubicBezTo>
                    <a:cubicBezTo>
                      <a:pt x="2789" y="4719"/>
                      <a:pt x="2905" y="4706"/>
                      <a:pt x="3018" y="4682"/>
                    </a:cubicBezTo>
                    <a:cubicBezTo>
                      <a:pt x="3182" y="4657"/>
                      <a:pt x="3334" y="4607"/>
                      <a:pt x="3473" y="4543"/>
                    </a:cubicBezTo>
                    <a:cubicBezTo>
                      <a:pt x="3700" y="4417"/>
                      <a:pt x="3864" y="4240"/>
                      <a:pt x="3991" y="4013"/>
                    </a:cubicBezTo>
                    <a:cubicBezTo>
                      <a:pt x="4155" y="3723"/>
                      <a:pt x="4243" y="3407"/>
                      <a:pt x="4306" y="3091"/>
                    </a:cubicBezTo>
                    <a:cubicBezTo>
                      <a:pt x="4395" y="2675"/>
                      <a:pt x="4420" y="2245"/>
                      <a:pt x="4420" y="1816"/>
                    </a:cubicBezTo>
                    <a:cubicBezTo>
                      <a:pt x="4432" y="1601"/>
                      <a:pt x="4420" y="1374"/>
                      <a:pt x="4369" y="1172"/>
                    </a:cubicBezTo>
                    <a:cubicBezTo>
                      <a:pt x="4319" y="882"/>
                      <a:pt x="4193" y="642"/>
                      <a:pt x="3965" y="452"/>
                    </a:cubicBezTo>
                    <a:cubicBezTo>
                      <a:pt x="3751" y="288"/>
                      <a:pt x="3511" y="162"/>
                      <a:pt x="3233" y="86"/>
                    </a:cubicBezTo>
                    <a:cubicBezTo>
                      <a:pt x="3081" y="48"/>
                      <a:pt x="2930" y="23"/>
                      <a:pt x="2778" y="10"/>
                    </a:cubicBezTo>
                    <a:cubicBezTo>
                      <a:pt x="2701" y="5"/>
                      <a:pt x="2624" y="0"/>
                      <a:pt x="25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Radiant rhapsody palette infographics</a:t>
            </a:r>
            <a:endParaRPr/>
          </a:p>
        </p:txBody>
      </p:sp>
      <p:sp>
        <p:nvSpPr>
          <p:cNvPr id="640" name="Google Shape;640;p33"/>
          <p:cNvSpPr txBox="1"/>
          <p:nvPr/>
        </p:nvSpPr>
        <p:spPr>
          <a:xfrm>
            <a:off x="2332219" y="1176475"/>
            <a:ext cx="4475100" cy="381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Services ranking</a:t>
            </a:r>
            <a:endParaRPr sz="1800">
              <a:solidFill>
                <a:schemeClr val="dk1"/>
              </a:solidFill>
              <a:latin typeface="Playfair Display Medium"/>
              <a:ea typeface="Playfair Display Medium"/>
              <a:cs typeface="Playfair Display Medium"/>
              <a:sym typeface="Playfair Display Medium"/>
            </a:endParaRPr>
          </a:p>
        </p:txBody>
      </p:sp>
      <p:sp>
        <p:nvSpPr>
          <p:cNvPr id="641" name="Google Shape;641;p33"/>
          <p:cNvSpPr txBox="1"/>
          <p:nvPr/>
        </p:nvSpPr>
        <p:spPr>
          <a:xfrm>
            <a:off x="853725" y="4346225"/>
            <a:ext cx="7436700" cy="23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DM Sans"/>
                <a:ea typeface="DM Sans"/>
                <a:cs typeface="DM Sans"/>
                <a:sym typeface="DM Sans"/>
              </a:rPr>
              <a:t>Follow the link in the graph to modify its data and then paste the new one here. </a:t>
            </a:r>
            <a:r>
              <a:rPr b="1" lang="en" sz="1000" u="sng">
                <a:solidFill>
                  <a:schemeClr val="dk1"/>
                </a:solidFill>
                <a:latin typeface="DM Sans"/>
                <a:ea typeface="DM Sans"/>
                <a:cs typeface="DM Sans"/>
                <a:sym typeface="DM Sans"/>
                <a:hlinkClick r:id="rId3">
                  <a:extLst>
                    <a:ext uri="{A12FA001-AC4F-418D-AE19-62706E023703}">
                      <ahyp:hlinkClr val="tx"/>
                    </a:ext>
                  </a:extLst>
                </a:hlinkClick>
              </a:rPr>
              <a:t>For more info, click here</a:t>
            </a:r>
            <a:endParaRPr b="1" sz="1000">
              <a:solidFill>
                <a:schemeClr val="dk1"/>
              </a:solidFill>
              <a:latin typeface="DM Sans"/>
              <a:ea typeface="DM Sans"/>
              <a:cs typeface="DM Sans"/>
              <a:sym typeface="DM Sans"/>
            </a:endParaRPr>
          </a:p>
        </p:txBody>
      </p:sp>
      <p:pic>
        <p:nvPicPr>
          <p:cNvPr id="642" name="Google Shape;642;p33" title="Gráfico">
            <a:hlinkClick r:id="rId4"/>
          </p:cNvPr>
          <p:cNvPicPr preferRelativeResize="0"/>
          <p:nvPr/>
        </p:nvPicPr>
        <p:blipFill>
          <a:blip r:embed="rId5">
            <a:alphaModFix/>
          </a:blip>
          <a:stretch>
            <a:fillRect/>
          </a:stretch>
        </p:blipFill>
        <p:spPr>
          <a:xfrm>
            <a:off x="979075" y="1786374"/>
            <a:ext cx="7186000" cy="1615575"/>
          </a:xfrm>
          <a:prstGeom prst="rect">
            <a:avLst/>
          </a:prstGeom>
          <a:noFill/>
          <a:ln>
            <a:noFill/>
          </a:ln>
        </p:spPr>
      </p:pic>
      <p:grpSp>
        <p:nvGrpSpPr>
          <p:cNvPr id="643" name="Google Shape;643;p33"/>
          <p:cNvGrpSpPr/>
          <p:nvPr/>
        </p:nvGrpSpPr>
        <p:grpSpPr>
          <a:xfrm>
            <a:off x="713225" y="3388261"/>
            <a:ext cx="1931700" cy="851575"/>
            <a:chOff x="713225" y="3466300"/>
            <a:chExt cx="1931700" cy="851575"/>
          </a:xfrm>
        </p:grpSpPr>
        <p:sp>
          <p:nvSpPr>
            <p:cNvPr id="644" name="Google Shape;644;p33"/>
            <p:cNvSpPr txBox="1"/>
            <p:nvPr/>
          </p:nvSpPr>
          <p:spPr>
            <a:xfrm>
              <a:off x="713225" y="3824075"/>
              <a:ext cx="1931700" cy="49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DM Sans"/>
                  <a:ea typeface="DM Sans"/>
                  <a:cs typeface="DM Sans"/>
                  <a:sym typeface="DM Sans"/>
                </a:rPr>
                <a:t>Mercury is the </a:t>
              </a:r>
              <a:r>
                <a:rPr lang="en" sz="1200">
                  <a:solidFill>
                    <a:schemeClr val="dk1"/>
                  </a:solidFill>
                  <a:latin typeface="DM Sans"/>
                  <a:ea typeface="DM Sans"/>
                  <a:cs typeface="DM Sans"/>
                  <a:sym typeface="DM Sans"/>
                </a:rPr>
                <a:t>closest </a:t>
              </a:r>
              <a:r>
                <a:rPr lang="en" sz="1200">
                  <a:solidFill>
                    <a:schemeClr val="dk1"/>
                  </a:solidFill>
                  <a:latin typeface="DM Sans"/>
                  <a:ea typeface="DM Sans"/>
                  <a:cs typeface="DM Sans"/>
                  <a:sym typeface="DM Sans"/>
                </a:rPr>
                <a:t>planet to the Sun</a:t>
              </a:r>
              <a:endParaRPr sz="1200">
                <a:solidFill>
                  <a:schemeClr val="dk1"/>
                </a:solidFill>
                <a:latin typeface="DM Sans"/>
                <a:ea typeface="DM Sans"/>
                <a:cs typeface="DM Sans"/>
                <a:sym typeface="DM Sans"/>
              </a:endParaRPr>
            </a:p>
          </p:txBody>
        </p:sp>
        <p:sp>
          <p:nvSpPr>
            <p:cNvPr id="645" name="Google Shape;645;p33"/>
            <p:cNvSpPr txBox="1"/>
            <p:nvPr/>
          </p:nvSpPr>
          <p:spPr>
            <a:xfrm>
              <a:off x="713225" y="3466300"/>
              <a:ext cx="1928400" cy="4455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Q1</a:t>
              </a:r>
              <a:endParaRPr sz="1800">
                <a:solidFill>
                  <a:schemeClr val="dk1"/>
                </a:solidFill>
                <a:latin typeface="Playfair Display Medium"/>
                <a:ea typeface="Playfair Display Medium"/>
                <a:cs typeface="Playfair Display Medium"/>
                <a:sym typeface="Playfair Display Medium"/>
              </a:endParaRPr>
            </a:p>
          </p:txBody>
        </p:sp>
      </p:grpSp>
      <p:grpSp>
        <p:nvGrpSpPr>
          <p:cNvPr id="646" name="Google Shape;646;p33"/>
          <p:cNvGrpSpPr/>
          <p:nvPr/>
        </p:nvGrpSpPr>
        <p:grpSpPr>
          <a:xfrm>
            <a:off x="2638950" y="3388261"/>
            <a:ext cx="1931700" cy="851575"/>
            <a:chOff x="2638950" y="3466300"/>
            <a:chExt cx="1931700" cy="851575"/>
          </a:xfrm>
        </p:grpSpPr>
        <p:sp>
          <p:nvSpPr>
            <p:cNvPr id="647" name="Google Shape;647;p33"/>
            <p:cNvSpPr txBox="1"/>
            <p:nvPr/>
          </p:nvSpPr>
          <p:spPr>
            <a:xfrm>
              <a:off x="2638950" y="3824075"/>
              <a:ext cx="1931700" cy="49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DM Sans"/>
                  <a:ea typeface="DM Sans"/>
                  <a:cs typeface="DM Sans"/>
                  <a:sym typeface="DM Sans"/>
                </a:rPr>
                <a:t>Earth is the third planet from the Sun</a:t>
              </a:r>
              <a:endParaRPr sz="1200">
                <a:solidFill>
                  <a:schemeClr val="dk1"/>
                </a:solidFill>
                <a:latin typeface="DM Sans"/>
                <a:ea typeface="DM Sans"/>
                <a:cs typeface="DM Sans"/>
                <a:sym typeface="DM Sans"/>
              </a:endParaRPr>
            </a:p>
          </p:txBody>
        </p:sp>
        <p:sp>
          <p:nvSpPr>
            <p:cNvPr id="648" name="Google Shape;648;p33"/>
            <p:cNvSpPr txBox="1"/>
            <p:nvPr/>
          </p:nvSpPr>
          <p:spPr>
            <a:xfrm>
              <a:off x="2638950" y="3466300"/>
              <a:ext cx="1928400" cy="4455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Q2</a:t>
              </a:r>
              <a:endParaRPr sz="1800">
                <a:solidFill>
                  <a:schemeClr val="dk1"/>
                </a:solidFill>
                <a:latin typeface="Playfair Display Medium"/>
                <a:ea typeface="Playfair Display Medium"/>
                <a:cs typeface="Playfair Display Medium"/>
                <a:sym typeface="Playfair Display Medium"/>
              </a:endParaRPr>
            </a:p>
          </p:txBody>
        </p:sp>
      </p:grpSp>
      <p:grpSp>
        <p:nvGrpSpPr>
          <p:cNvPr id="649" name="Google Shape;649;p33"/>
          <p:cNvGrpSpPr/>
          <p:nvPr/>
        </p:nvGrpSpPr>
        <p:grpSpPr>
          <a:xfrm>
            <a:off x="4564675" y="3388261"/>
            <a:ext cx="1931700" cy="851575"/>
            <a:chOff x="4564675" y="3466300"/>
            <a:chExt cx="1931700" cy="851575"/>
          </a:xfrm>
        </p:grpSpPr>
        <p:sp>
          <p:nvSpPr>
            <p:cNvPr id="650" name="Google Shape;650;p33"/>
            <p:cNvSpPr txBox="1"/>
            <p:nvPr/>
          </p:nvSpPr>
          <p:spPr>
            <a:xfrm>
              <a:off x="4564675" y="3824075"/>
              <a:ext cx="1931700" cy="49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DM Sans"/>
                  <a:ea typeface="DM Sans"/>
                  <a:cs typeface="DM Sans"/>
                  <a:sym typeface="DM Sans"/>
                </a:rPr>
                <a:t>Jupiter is the biggest planet of them all</a:t>
              </a:r>
              <a:endParaRPr sz="1200">
                <a:solidFill>
                  <a:schemeClr val="dk1"/>
                </a:solidFill>
                <a:latin typeface="DM Sans"/>
                <a:ea typeface="DM Sans"/>
                <a:cs typeface="DM Sans"/>
                <a:sym typeface="DM Sans"/>
              </a:endParaRPr>
            </a:p>
          </p:txBody>
        </p:sp>
        <p:sp>
          <p:nvSpPr>
            <p:cNvPr id="651" name="Google Shape;651;p33"/>
            <p:cNvSpPr txBox="1"/>
            <p:nvPr/>
          </p:nvSpPr>
          <p:spPr>
            <a:xfrm>
              <a:off x="4564675" y="3466300"/>
              <a:ext cx="1928400" cy="4455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Q3</a:t>
              </a:r>
              <a:endParaRPr sz="1800">
                <a:solidFill>
                  <a:schemeClr val="dk1"/>
                </a:solidFill>
                <a:latin typeface="Playfair Display Medium"/>
                <a:ea typeface="Playfair Display Medium"/>
                <a:cs typeface="Playfair Display Medium"/>
                <a:sym typeface="Playfair Display Medium"/>
              </a:endParaRPr>
            </a:p>
          </p:txBody>
        </p:sp>
      </p:grpSp>
      <p:grpSp>
        <p:nvGrpSpPr>
          <p:cNvPr id="652" name="Google Shape;652;p33"/>
          <p:cNvGrpSpPr/>
          <p:nvPr/>
        </p:nvGrpSpPr>
        <p:grpSpPr>
          <a:xfrm>
            <a:off x="6490400" y="3388261"/>
            <a:ext cx="1931700" cy="851575"/>
            <a:chOff x="6490400" y="3466300"/>
            <a:chExt cx="1931700" cy="851575"/>
          </a:xfrm>
        </p:grpSpPr>
        <p:sp>
          <p:nvSpPr>
            <p:cNvPr id="653" name="Google Shape;653;p33"/>
            <p:cNvSpPr txBox="1"/>
            <p:nvPr/>
          </p:nvSpPr>
          <p:spPr>
            <a:xfrm>
              <a:off x="6490400" y="3824075"/>
              <a:ext cx="1931700" cy="49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DM Sans"/>
                  <a:ea typeface="DM Sans"/>
                  <a:cs typeface="DM Sans"/>
                  <a:sym typeface="DM Sans"/>
                </a:rPr>
                <a:t>Mars is actually a very cold place</a:t>
              </a:r>
              <a:endParaRPr sz="1200">
                <a:solidFill>
                  <a:schemeClr val="dk1"/>
                </a:solidFill>
                <a:latin typeface="DM Sans"/>
                <a:ea typeface="DM Sans"/>
                <a:cs typeface="DM Sans"/>
                <a:sym typeface="DM Sans"/>
              </a:endParaRPr>
            </a:p>
          </p:txBody>
        </p:sp>
        <p:sp>
          <p:nvSpPr>
            <p:cNvPr id="654" name="Google Shape;654;p33"/>
            <p:cNvSpPr txBox="1"/>
            <p:nvPr/>
          </p:nvSpPr>
          <p:spPr>
            <a:xfrm>
              <a:off x="6490400" y="3466300"/>
              <a:ext cx="1928400" cy="4455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Q4</a:t>
              </a:r>
              <a:endParaRPr sz="1800">
                <a:solidFill>
                  <a:schemeClr val="dk1"/>
                </a:solidFill>
                <a:latin typeface="Playfair Display Medium"/>
                <a:ea typeface="Playfair Display Medium"/>
                <a:cs typeface="Playfair Display Medium"/>
                <a:sym typeface="Playfair Display Medium"/>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Radiant rhapsody palette infographics</a:t>
            </a:r>
            <a:endParaRPr/>
          </a:p>
        </p:txBody>
      </p:sp>
      <p:grpSp>
        <p:nvGrpSpPr>
          <p:cNvPr id="660" name="Google Shape;660;p34"/>
          <p:cNvGrpSpPr/>
          <p:nvPr/>
        </p:nvGrpSpPr>
        <p:grpSpPr>
          <a:xfrm>
            <a:off x="720000" y="1420338"/>
            <a:ext cx="2410500" cy="2485550"/>
            <a:chOff x="720000" y="1420338"/>
            <a:chExt cx="2410500" cy="2485550"/>
          </a:xfrm>
        </p:grpSpPr>
        <p:sp>
          <p:nvSpPr>
            <p:cNvPr id="661" name="Google Shape;661;p34"/>
            <p:cNvSpPr txBox="1"/>
            <p:nvPr/>
          </p:nvSpPr>
          <p:spPr>
            <a:xfrm>
              <a:off x="720000" y="1420338"/>
              <a:ext cx="2410500" cy="467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Basic</a:t>
              </a:r>
              <a:endParaRPr sz="1800">
                <a:solidFill>
                  <a:schemeClr val="dk1"/>
                </a:solidFill>
                <a:latin typeface="Playfair Display Medium"/>
                <a:ea typeface="Playfair Display Medium"/>
                <a:cs typeface="Playfair Display Medium"/>
                <a:sym typeface="Playfair Display Medium"/>
              </a:endParaRPr>
            </a:p>
          </p:txBody>
        </p:sp>
        <p:sp>
          <p:nvSpPr>
            <p:cNvPr id="662" name="Google Shape;662;p34"/>
            <p:cNvSpPr txBox="1"/>
            <p:nvPr/>
          </p:nvSpPr>
          <p:spPr>
            <a:xfrm>
              <a:off x="720000" y="2268747"/>
              <a:ext cx="2410500" cy="66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DM Sans"/>
                  <a:ea typeface="DM Sans"/>
                  <a:cs typeface="DM Sans"/>
                  <a:sym typeface="DM Sans"/>
                </a:rPr>
                <a:t>Venus has a beautiful name and is the second planet from the Sun in the Solar System</a:t>
              </a:r>
              <a:endParaRPr sz="1200">
                <a:solidFill>
                  <a:schemeClr val="dk1"/>
                </a:solidFill>
                <a:latin typeface="DM Sans"/>
                <a:ea typeface="DM Sans"/>
                <a:cs typeface="DM Sans"/>
                <a:sym typeface="DM Sans"/>
              </a:endParaRPr>
            </a:p>
          </p:txBody>
        </p:sp>
        <p:sp>
          <p:nvSpPr>
            <p:cNvPr id="663" name="Google Shape;663;p34"/>
            <p:cNvSpPr txBox="1"/>
            <p:nvPr/>
          </p:nvSpPr>
          <p:spPr>
            <a:xfrm>
              <a:off x="720000" y="3244988"/>
              <a:ext cx="2410500" cy="660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i="1" lang="en" sz="4000">
                  <a:solidFill>
                    <a:schemeClr val="dk1"/>
                  </a:solidFill>
                  <a:latin typeface="Playfair Display Medium"/>
                  <a:ea typeface="Playfair Display Medium"/>
                  <a:cs typeface="Playfair Display Medium"/>
                  <a:sym typeface="Playfair Display Medium"/>
                </a:rPr>
                <a:t>30%</a:t>
              </a:r>
              <a:endParaRPr i="1" sz="4000">
                <a:solidFill>
                  <a:schemeClr val="dk1"/>
                </a:solidFill>
                <a:latin typeface="Playfair Display Medium"/>
                <a:ea typeface="Playfair Display Medium"/>
                <a:cs typeface="Playfair Display Medium"/>
                <a:sym typeface="Playfair Display Medium"/>
              </a:endParaRPr>
            </a:p>
          </p:txBody>
        </p:sp>
      </p:grpSp>
      <p:grpSp>
        <p:nvGrpSpPr>
          <p:cNvPr id="664" name="Google Shape;664;p34"/>
          <p:cNvGrpSpPr/>
          <p:nvPr/>
        </p:nvGrpSpPr>
        <p:grpSpPr>
          <a:xfrm>
            <a:off x="3366750" y="1420338"/>
            <a:ext cx="2410500" cy="2485550"/>
            <a:chOff x="3366750" y="1420338"/>
            <a:chExt cx="2410500" cy="2485550"/>
          </a:xfrm>
        </p:grpSpPr>
        <p:sp>
          <p:nvSpPr>
            <p:cNvPr id="665" name="Google Shape;665;p34"/>
            <p:cNvSpPr txBox="1"/>
            <p:nvPr/>
          </p:nvSpPr>
          <p:spPr>
            <a:xfrm>
              <a:off x="3366750" y="2268747"/>
              <a:ext cx="2410500" cy="66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DM Sans"/>
                  <a:ea typeface="DM Sans"/>
                  <a:cs typeface="DM Sans"/>
                  <a:sym typeface="DM Sans"/>
                </a:rPr>
                <a:t>Mercury is the closest planet to the Sun and it’s the smallest of them all</a:t>
              </a:r>
              <a:endParaRPr sz="1200">
                <a:solidFill>
                  <a:schemeClr val="dk1"/>
                </a:solidFill>
                <a:latin typeface="DM Sans"/>
                <a:ea typeface="DM Sans"/>
                <a:cs typeface="DM Sans"/>
                <a:sym typeface="DM Sans"/>
              </a:endParaRPr>
            </a:p>
          </p:txBody>
        </p:sp>
        <p:sp>
          <p:nvSpPr>
            <p:cNvPr id="666" name="Google Shape;666;p34"/>
            <p:cNvSpPr txBox="1"/>
            <p:nvPr/>
          </p:nvSpPr>
          <p:spPr>
            <a:xfrm>
              <a:off x="3366750" y="1420338"/>
              <a:ext cx="2410500" cy="467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Standard</a:t>
              </a:r>
              <a:endParaRPr sz="1800">
                <a:solidFill>
                  <a:schemeClr val="dk1"/>
                </a:solidFill>
                <a:latin typeface="Playfair Display Medium"/>
                <a:ea typeface="Playfair Display Medium"/>
                <a:cs typeface="Playfair Display Medium"/>
                <a:sym typeface="Playfair Display Medium"/>
              </a:endParaRPr>
            </a:p>
          </p:txBody>
        </p:sp>
        <p:sp>
          <p:nvSpPr>
            <p:cNvPr id="667" name="Google Shape;667;p34"/>
            <p:cNvSpPr txBox="1"/>
            <p:nvPr/>
          </p:nvSpPr>
          <p:spPr>
            <a:xfrm>
              <a:off x="3366750" y="3244988"/>
              <a:ext cx="2410500" cy="660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i="1" lang="en" sz="4000">
                  <a:solidFill>
                    <a:schemeClr val="dk1"/>
                  </a:solidFill>
                  <a:latin typeface="Playfair Display Medium"/>
                  <a:ea typeface="Playfair Display Medium"/>
                  <a:cs typeface="Playfair Display Medium"/>
                  <a:sym typeface="Playfair Display Medium"/>
                </a:rPr>
                <a:t>50%</a:t>
              </a:r>
              <a:endParaRPr i="1" sz="4000">
                <a:solidFill>
                  <a:schemeClr val="dk1"/>
                </a:solidFill>
                <a:latin typeface="Playfair Display Medium"/>
                <a:ea typeface="Playfair Display Medium"/>
                <a:cs typeface="Playfair Display Medium"/>
                <a:sym typeface="Playfair Display Medium"/>
              </a:endParaRPr>
            </a:p>
          </p:txBody>
        </p:sp>
      </p:grpSp>
      <p:grpSp>
        <p:nvGrpSpPr>
          <p:cNvPr id="668" name="Google Shape;668;p34"/>
          <p:cNvGrpSpPr/>
          <p:nvPr/>
        </p:nvGrpSpPr>
        <p:grpSpPr>
          <a:xfrm>
            <a:off x="6013500" y="1420338"/>
            <a:ext cx="2410500" cy="2485550"/>
            <a:chOff x="6013500" y="1420338"/>
            <a:chExt cx="2410500" cy="2485550"/>
          </a:xfrm>
        </p:grpSpPr>
        <p:sp>
          <p:nvSpPr>
            <p:cNvPr id="669" name="Google Shape;669;p34"/>
            <p:cNvSpPr txBox="1"/>
            <p:nvPr/>
          </p:nvSpPr>
          <p:spPr>
            <a:xfrm>
              <a:off x="6013500" y="2268747"/>
              <a:ext cx="2410500" cy="66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DM Sans"/>
                  <a:ea typeface="DM Sans"/>
                  <a:cs typeface="DM Sans"/>
                  <a:sym typeface="DM Sans"/>
                </a:rPr>
                <a:t>Despite being red, Mars is actually a cold place. It’s full of iron oxide dust</a:t>
              </a:r>
              <a:endParaRPr sz="1200">
                <a:solidFill>
                  <a:schemeClr val="dk1"/>
                </a:solidFill>
                <a:latin typeface="DM Sans"/>
                <a:ea typeface="DM Sans"/>
                <a:cs typeface="DM Sans"/>
                <a:sym typeface="DM Sans"/>
              </a:endParaRPr>
            </a:p>
          </p:txBody>
        </p:sp>
        <p:sp>
          <p:nvSpPr>
            <p:cNvPr id="670" name="Google Shape;670;p34"/>
            <p:cNvSpPr txBox="1"/>
            <p:nvPr/>
          </p:nvSpPr>
          <p:spPr>
            <a:xfrm>
              <a:off x="6013500" y="1420338"/>
              <a:ext cx="2410500" cy="467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Advanced</a:t>
              </a:r>
              <a:endParaRPr sz="1800">
                <a:solidFill>
                  <a:schemeClr val="dk1"/>
                </a:solidFill>
                <a:latin typeface="Playfair Display Medium"/>
                <a:ea typeface="Playfair Display Medium"/>
                <a:cs typeface="Playfair Display Medium"/>
                <a:sym typeface="Playfair Display Medium"/>
              </a:endParaRPr>
            </a:p>
          </p:txBody>
        </p:sp>
        <p:sp>
          <p:nvSpPr>
            <p:cNvPr id="671" name="Google Shape;671;p34"/>
            <p:cNvSpPr txBox="1"/>
            <p:nvPr/>
          </p:nvSpPr>
          <p:spPr>
            <a:xfrm>
              <a:off x="6013500" y="3244988"/>
              <a:ext cx="2410500" cy="660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i="1" lang="en" sz="4000">
                  <a:solidFill>
                    <a:schemeClr val="dk1"/>
                  </a:solidFill>
                  <a:latin typeface="Playfair Display Medium"/>
                  <a:ea typeface="Playfair Display Medium"/>
                  <a:cs typeface="Playfair Display Medium"/>
                  <a:sym typeface="Playfair Display Medium"/>
                </a:rPr>
                <a:t>70%</a:t>
              </a:r>
              <a:endParaRPr i="1" sz="4000">
                <a:solidFill>
                  <a:schemeClr val="dk1"/>
                </a:solidFill>
                <a:latin typeface="Playfair Display Medium"/>
                <a:ea typeface="Playfair Display Medium"/>
                <a:cs typeface="Playfair Display Medium"/>
                <a:sym typeface="Playfair Display Medium"/>
              </a:endParaRPr>
            </a:p>
          </p:txBody>
        </p:sp>
      </p:grpSp>
      <p:cxnSp>
        <p:nvCxnSpPr>
          <p:cNvPr id="672" name="Google Shape;672;p34"/>
          <p:cNvCxnSpPr>
            <a:stCxn id="662" idx="0"/>
            <a:endCxn id="661" idx="2"/>
          </p:cNvCxnSpPr>
          <p:nvPr/>
        </p:nvCxnSpPr>
        <p:spPr>
          <a:xfrm rot="10800000">
            <a:off x="1925250" y="1887447"/>
            <a:ext cx="0" cy="381300"/>
          </a:xfrm>
          <a:prstGeom prst="straightConnector1">
            <a:avLst/>
          </a:prstGeom>
          <a:noFill/>
          <a:ln cap="flat" cmpd="sng" w="19050">
            <a:solidFill>
              <a:schemeClr val="dk1"/>
            </a:solidFill>
            <a:prstDash val="solid"/>
            <a:round/>
            <a:headEnd len="med" w="med" type="none"/>
            <a:tailEnd len="med" w="med" type="none"/>
          </a:ln>
        </p:spPr>
      </p:cxnSp>
      <p:cxnSp>
        <p:nvCxnSpPr>
          <p:cNvPr id="673" name="Google Shape;673;p34"/>
          <p:cNvCxnSpPr>
            <a:stCxn id="665" idx="0"/>
            <a:endCxn id="666" idx="2"/>
          </p:cNvCxnSpPr>
          <p:nvPr/>
        </p:nvCxnSpPr>
        <p:spPr>
          <a:xfrm rot="10800000">
            <a:off x="4572000" y="1887447"/>
            <a:ext cx="0" cy="381300"/>
          </a:xfrm>
          <a:prstGeom prst="straightConnector1">
            <a:avLst/>
          </a:prstGeom>
          <a:noFill/>
          <a:ln cap="flat" cmpd="sng" w="19050">
            <a:solidFill>
              <a:schemeClr val="dk1"/>
            </a:solidFill>
            <a:prstDash val="solid"/>
            <a:round/>
            <a:headEnd len="med" w="med" type="none"/>
            <a:tailEnd len="med" w="med" type="none"/>
          </a:ln>
        </p:spPr>
      </p:cxnSp>
      <p:cxnSp>
        <p:nvCxnSpPr>
          <p:cNvPr id="674" name="Google Shape;674;p34"/>
          <p:cNvCxnSpPr>
            <a:stCxn id="669" idx="0"/>
            <a:endCxn id="670" idx="2"/>
          </p:cNvCxnSpPr>
          <p:nvPr/>
        </p:nvCxnSpPr>
        <p:spPr>
          <a:xfrm rot="10800000">
            <a:off x="7218750" y="1887447"/>
            <a:ext cx="0" cy="381300"/>
          </a:xfrm>
          <a:prstGeom prst="straightConnector1">
            <a:avLst/>
          </a:prstGeom>
          <a:noFill/>
          <a:ln cap="flat" cmpd="sng" w="19050">
            <a:solidFill>
              <a:schemeClr val="dk1"/>
            </a:solidFill>
            <a:prstDash val="solid"/>
            <a:round/>
            <a:headEnd len="med" w="med" type="none"/>
            <a:tailEnd len="med" w="med" type="none"/>
          </a:ln>
        </p:spPr>
      </p:cxnSp>
      <p:cxnSp>
        <p:nvCxnSpPr>
          <p:cNvPr id="675" name="Google Shape;675;p34"/>
          <p:cNvCxnSpPr>
            <a:stCxn id="662" idx="2"/>
            <a:endCxn id="663" idx="0"/>
          </p:cNvCxnSpPr>
          <p:nvPr/>
        </p:nvCxnSpPr>
        <p:spPr>
          <a:xfrm>
            <a:off x="1925250" y="2929647"/>
            <a:ext cx="0" cy="315300"/>
          </a:xfrm>
          <a:prstGeom prst="straightConnector1">
            <a:avLst/>
          </a:prstGeom>
          <a:noFill/>
          <a:ln cap="flat" cmpd="sng" w="19050">
            <a:solidFill>
              <a:schemeClr val="dk1"/>
            </a:solidFill>
            <a:prstDash val="solid"/>
            <a:round/>
            <a:headEnd len="med" w="med" type="none"/>
            <a:tailEnd len="med" w="med" type="none"/>
          </a:ln>
        </p:spPr>
      </p:cxnSp>
      <p:cxnSp>
        <p:nvCxnSpPr>
          <p:cNvPr id="676" name="Google Shape;676;p34"/>
          <p:cNvCxnSpPr>
            <a:stCxn id="665" idx="2"/>
            <a:endCxn id="667" idx="0"/>
          </p:cNvCxnSpPr>
          <p:nvPr/>
        </p:nvCxnSpPr>
        <p:spPr>
          <a:xfrm>
            <a:off x="4572000" y="2929647"/>
            <a:ext cx="0" cy="315300"/>
          </a:xfrm>
          <a:prstGeom prst="straightConnector1">
            <a:avLst/>
          </a:prstGeom>
          <a:noFill/>
          <a:ln cap="flat" cmpd="sng" w="19050">
            <a:solidFill>
              <a:schemeClr val="dk1"/>
            </a:solidFill>
            <a:prstDash val="solid"/>
            <a:round/>
            <a:headEnd len="med" w="med" type="none"/>
            <a:tailEnd len="med" w="med" type="none"/>
          </a:ln>
        </p:spPr>
      </p:cxnSp>
      <p:cxnSp>
        <p:nvCxnSpPr>
          <p:cNvPr id="677" name="Google Shape;677;p34"/>
          <p:cNvCxnSpPr>
            <a:stCxn id="669" idx="2"/>
            <a:endCxn id="671" idx="0"/>
          </p:cNvCxnSpPr>
          <p:nvPr/>
        </p:nvCxnSpPr>
        <p:spPr>
          <a:xfrm>
            <a:off x="7218750" y="2929647"/>
            <a:ext cx="0" cy="315300"/>
          </a:xfrm>
          <a:prstGeom prst="straightConnector1">
            <a:avLst/>
          </a:prstGeom>
          <a:noFill/>
          <a:ln cap="flat" cmpd="sng" w="19050">
            <a:solidFill>
              <a:schemeClr val="dk1"/>
            </a:solidFill>
            <a:prstDash val="solid"/>
            <a:round/>
            <a:headEnd len="med" w="med" type="none"/>
            <a:tailEnd len="med" w="med" type="none"/>
          </a:ln>
        </p:spPr>
      </p:cxnSp>
      <p:sp>
        <p:nvSpPr>
          <p:cNvPr id="678" name="Google Shape;678;p34"/>
          <p:cNvSpPr/>
          <p:nvPr/>
        </p:nvSpPr>
        <p:spPr>
          <a:xfrm>
            <a:off x="927918" y="4048988"/>
            <a:ext cx="1980600" cy="1833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4"/>
          <p:cNvSpPr/>
          <p:nvPr/>
        </p:nvSpPr>
        <p:spPr>
          <a:xfrm>
            <a:off x="935426" y="4059300"/>
            <a:ext cx="613800" cy="163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4"/>
          <p:cNvSpPr/>
          <p:nvPr/>
        </p:nvSpPr>
        <p:spPr>
          <a:xfrm>
            <a:off x="3581675" y="4048988"/>
            <a:ext cx="1980600" cy="1833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4"/>
          <p:cNvSpPr/>
          <p:nvPr/>
        </p:nvSpPr>
        <p:spPr>
          <a:xfrm>
            <a:off x="3589175" y="4059300"/>
            <a:ext cx="990300" cy="163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4"/>
          <p:cNvSpPr/>
          <p:nvPr/>
        </p:nvSpPr>
        <p:spPr>
          <a:xfrm>
            <a:off x="6229011" y="4048988"/>
            <a:ext cx="1980600" cy="1833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4"/>
          <p:cNvSpPr/>
          <p:nvPr/>
        </p:nvSpPr>
        <p:spPr>
          <a:xfrm>
            <a:off x="6236502" y="4059300"/>
            <a:ext cx="1365000" cy="163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Radiant rhapsody palette infographics</a:t>
            </a:r>
            <a:endParaRPr/>
          </a:p>
        </p:txBody>
      </p:sp>
      <p:graphicFrame>
        <p:nvGraphicFramePr>
          <p:cNvPr id="689" name="Google Shape;689;p35"/>
          <p:cNvGraphicFramePr/>
          <p:nvPr/>
        </p:nvGraphicFramePr>
        <p:xfrm>
          <a:off x="872400" y="1476740"/>
          <a:ext cx="3000000" cy="3000000"/>
        </p:xfrm>
        <a:graphic>
          <a:graphicData uri="http://schemas.openxmlformats.org/drawingml/2006/table">
            <a:tbl>
              <a:tblPr>
                <a:noFill/>
                <a:tableStyleId>{CFC9A35E-C7AD-413F-A603-D0E5FA32CDA9}</a:tableStyleId>
              </a:tblPr>
              <a:tblGrid>
                <a:gridCol w="1279150"/>
                <a:gridCol w="1339025"/>
                <a:gridCol w="3391800"/>
                <a:gridCol w="1316675"/>
              </a:tblGrid>
              <a:tr h="483675">
                <a:tc>
                  <a:txBody>
                    <a:bodyPr/>
                    <a:lstStyle/>
                    <a:p>
                      <a:pPr indent="0" lvl="0" marL="0" rtl="0" algn="ctr">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Deadline</a:t>
                      </a:r>
                      <a:endParaRPr sz="1800">
                        <a:solidFill>
                          <a:schemeClr val="dk1"/>
                        </a:solidFill>
                        <a:latin typeface="Playfair Display Medium"/>
                        <a:ea typeface="Playfair Display Medium"/>
                        <a:cs typeface="Playfair Display Medium"/>
                        <a:sym typeface="Playfair Display Medium"/>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Project</a:t>
                      </a:r>
                      <a:endParaRPr sz="1800">
                        <a:solidFill>
                          <a:schemeClr val="dk1"/>
                        </a:solidFill>
                        <a:latin typeface="Playfair Display Medium"/>
                        <a:ea typeface="Playfair Display Medium"/>
                        <a:cs typeface="Playfair Display Medium"/>
                        <a:sym typeface="Playfair Display Medium"/>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Description</a:t>
                      </a:r>
                      <a:endParaRPr sz="1800">
                        <a:solidFill>
                          <a:schemeClr val="dk1"/>
                        </a:solidFill>
                        <a:latin typeface="Playfair Display Medium"/>
                        <a:ea typeface="Playfair Display Medium"/>
                        <a:cs typeface="Playfair Display Medium"/>
                        <a:sym typeface="Playfair Display Medium"/>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Stage</a:t>
                      </a:r>
                      <a:endParaRPr sz="1800">
                        <a:solidFill>
                          <a:schemeClr val="dk1"/>
                        </a:solidFill>
                        <a:latin typeface="Playfair Display Medium"/>
                        <a:ea typeface="Playfair Display Medium"/>
                        <a:cs typeface="Playfair Display Medium"/>
                        <a:sym typeface="Playfair Display Medium"/>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483675">
                <a:tc>
                  <a:txBody>
                    <a:bodyPr/>
                    <a:lstStyle/>
                    <a:p>
                      <a:pPr indent="0" lvl="0" marL="0" rtl="0" algn="ctr">
                        <a:spcBef>
                          <a:spcPts val="0"/>
                        </a:spcBef>
                        <a:spcAft>
                          <a:spcPts val="0"/>
                        </a:spcAft>
                        <a:buNone/>
                      </a:pPr>
                      <a:r>
                        <a:rPr lang="en" sz="1200">
                          <a:solidFill>
                            <a:schemeClr val="dk1"/>
                          </a:solidFill>
                          <a:latin typeface="DM Sans"/>
                          <a:ea typeface="DM Sans"/>
                          <a:cs typeface="DM Sans"/>
                          <a:sym typeface="DM Sans"/>
                        </a:rPr>
                        <a:t>5/1/2022</a:t>
                      </a:r>
                      <a:endParaRPr sz="1800">
                        <a:solidFill>
                          <a:schemeClr val="dk1"/>
                        </a:solidFill>
                        <a:latin typeface="DM Sans"/>
                        <a:ea typeface="DM Sans"/>
                        <a:cs typeface="DM Sans"/>
                        <a:sym typeface="DM Sans"/>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Project 1</a:t>
                      </a:r>
                      <a:endParaRPr sz="1800">
                        <a:solidFill>
                          <a:schemeClr val="dk1"/>
                        </a:solidFill>
                        <a:latin typeface="Playfair Display Medium"/>
                        <a:ea typeface="Playfair Display Medium"/>
                        <a:cs typeface="Playfair Display Medium"/>
                        <a:sym typeface="Playfair Display Medium"/>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DM Sans"/>
                          <a:ea typeface="DM Sans"/>
                          <a:cs typeface="DM Sans"/>
                          <a:sym typeface="DM Sans"/>
                        </a:rPr>
                        <a:t>Jupiter is the biggest planet of them all</a:t>
                      </a:r>
                      <a:endParaRPr sz="1200">
                        <a:solidFill>
                          <a:schemeClr val="dk1"/>
                        </a:solidFill>
                        <a:latin typeface="DM Sans"/>
                        <a:ea typeface="DM Sans"/>
                        <a:cs typeface="DM Sans"/>
                        <a:sym typeface="DM Sans"/>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DM Sans"/>
                          <a:ea typeface="DM Sans"/>
                          <a:cs typeface="DM Sans"/>
                          <a:sym typeface="DM Sans"/>
                        </a:rPr>
                        <a:t>Completed</a:t>
                      </a:r>
                      <a:endParaRPr sz="1200">
                        <a:solidFill>
                          <a:schemeClr val="dk1"/>
                        </a:solidFill>
                        <a:latin typeface="DM Sans"/>
                        <a:ea typeface="DM Sans"/>
                        <a:cs typeface="DM Sans"/>
                        <a:sym typeface="DM Sans"/>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483675">
                <a:tc>
                  <a:txBody>
                    <a:bodyPr/>
                    <a:lstStyle/>
                    <a:p>
                      <a:pPr indent="0" lvl="0" marL="0" rtl="0" algn="ctr">
                        <a:spcBef>
                          <a:spcPts val="0"/>
                        </a:spcBef>
                        <a:spcAft>
                          <a:spcPts val="0"/>
                        </a:spcAft>
                        <a:buNone/>
                      </a:pPr>
                      <a:r>
                        <a:rPr lang="en" sz="1200">
                          <a:solidFill>
                            <a:schemeClr val="dk1"/>
                          </a:solidFill>
                          <a:latin typeface="DM Sans"/>
                          <a:ea typeface="DM Sans"/>
                          <a:cs typeface="DM Sans"/>
                          <a:sym typeface="DM Sans"/>
                        </a:rPr>
                        <a:t>5/1/2022</a:t>
                      </a:r>
                      <a:endParaRPr sz="1800">
                        <a:solidFill>
                          <a:schemeClr val="dk1"/>
                        </a:solidFill>
                        <a:latin typeface="DM Sans"/>
                        <a:ea typeface="DM Sans"/>
                        <a:cs typeface="DM Sans"/>
                        <a:sym typeface="DM Sans"/>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Project 2</a:t>
                      </a:r>
                      <a:endParaRPr sz="1800">
                        <a:solidFill>
                          <a:schemeClr val="dk1"/>
                        </a:solidFill>
                        <a:latin typeface="Playfair Display Medium"/>
                        <a:ea typeface="Playfair Display Medium"/>
                        <a:cs typeface="Playfair Display Medium"/>
                        <a:sym typeface="Playfair Display Medium"/>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DM Sans"/>
                          <a:ea typeface="DM Sans"/>
                          <a:cs typeface="DM Sans"/>
                          <a:sym typeface="DM Sans"/>
                        </a:rPr>
                        <a:t>Venus is the second planet from the Sun</a:t>
                      </a:r>
                      <a:endParaRPr sz="1200">
                        <a:solidFill>
                          <a:schemeClr val="dk1"/>
                        </a:solidFill>
                        <a:latin typeface="DM Sans"/>
                        <a:ea typeface="DM Sans"/>
                        <a:cs typeface="DM Sans"/>
                        <a:sym typeface="DM Sans"/>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DM Sans"/>
                          <a:ea typeface="DM Sans"/>
                          <a:cs typeface="DM Sans"/>
                          <a:sym typeface="DM Sans"/>
                        </a:rPr>
                        <a:t>Cancelled</a:t>
                      </a:r>
                      <a:endParaRPr sz="1200">
                        <a:solidFill>
                          <a:schemeClr val="dk1"/>
                        </a:solidFill>
                        <a:latin typeface="DM Sans"/>
                        <a:ea typeface="DM Sans"/>
                        <a:cs typeface="DM Sans"/>
                        <a:sym typeface="DM Sans"/>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483675">
                <a:tc>
                  <a:txBody>
                    <a:bodyPr/>
                    <a:lstStyle/>
                    <a:p>
                      <a:pPr indent="0" lvl="0" marL="0" rtl="0" algn="ctr">
                        <a:spcBef>
                          <a:spcPts val="0"/>
                        </a:spcBef>
                        <a:spcAft>
                          <a:spcPts val="0"/>
                        </a:spcAft>
                        <a:buNone/>
                      </a:pPr>
                      <a:r>
                        <a:rPr lang="en" sz="1200">
                          <a:solidFill>
                            <a:schemeClr val="dk1"/>
                          </a:solidFill>
                          <a:latin typeface="DM Sans"/>
                          <a:ea typeface="DM Sans"/>
                          <a:cs typeface="DM Sans"/>
                          <a:sym typeface="DM Sans"/>
                        </a:rPr>
                        <a:t>5/1/2022</a:t>
                      </a:r>
                      <a:endParaRPr sz="1800">
                        <a:solidFill>
                          <a:schemeClr val="dk1"/>
                        </a:solidFill>
                        <a:latin typeface="DM Sans"/>
                        <a:ea typeface="DM Sans"/>
                        <a:cs typeface="DM Sans"/>
                        <a:sym typeface="DM Sans"/>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Project 3</a:t>
                      </a:r>
                      <a:endParaRPr sz="1800">
                        <a:solidFill>
                          <a:schemeClr val="dk1"/>
                        </a:solidFill>
                        <a:latin typeface="Playfair Display Medium"/>
                        <a:ea typeface="Playfair Display Medium"/>
                        <a:cs typeface="Playfair Display Medium"/>
                        <a:sym typeface="Playfair Display Medium"/>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DM Sans"/>
                          <a:ea typeface="DM Sans"/>
                          <a:cs typeface="DM Sans"/>
                          <a:sym typeface="DM Sans"/>
                        </a:rPr>
                        <a:t>Neptune is very far away from Earth</a:t>
                      </a:r>
                      <a:endParaRPr sz="1200">
                        <a:solidFill>
                          <a:schemeClr val="dk1"/>
                        </a:solidFill>
                        <a:latin typeface="DM Sans"/>
                        <a:ea typeface="DM Sans"/>
                        <a:cs typeface="DM Sans"/>
                        <a:sym typeface="DM Sans"/>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DM Sans"/>
                          <a:ea typeface="DM Sans"/>
                          <a:cs typeface="DM Sans"/>
                          <a:sym typeface="DM Sans"/>
                        </a:rPr>
                        <a:t>Completed</a:t>
                      </a:r>
                      <a:endParaRPr sz="1200">
                        <a:solidFill>
                          <a:schemeClr val="dk1"/>
                        </a:solidFill>
                        <a:latin typeface="DM Sans"/>
                        <a:ea typeface="DM Sans"/>
                        <a:cs typeface="DM Sans"/>
                        <a:sym typeface="DM Sans"/>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58275">
                <a:tc>
                  <a:txBody>
                    <a:bodyPr/>
                    <a:lstStyle/>
                    <a:p>
                      <a:pPr indent="0" lvl="0" marL="0" rtl="0" algn="ctr">
                        <a:spcBef>
                          <a:spcPts val="0"/>
                        </a:spcBef>
                        <a:spcAft>
                          <a:spcPts val="0"/>
                        </a:spcAft>
                        <a:buNone/>
                      </a:pPr>
                      <a:r>
                        <a:rPr lang="en" sz="1200">
                          <a:solidFill>
                            <a:schemeClr val="dk1"/>
                          </a:solidFill>
                          <a:latin typeface="DM Sans"/>
                          <a:ea typeface="DM Sans"/>
                          <a:cs typeface="DM Sans"/>
                          <a:sym typeface="DM Sans"/>
                        </a:rPr>
                        <a:t>5/1/2022</a:t>
                      </a:r>
                      <a:endParaRPr sz="1800">
                        <a:solidFill>
                          <a:schemeClr val="dk1"/>
                        </a:solidFill>
                        <a:latin typeface="DM Sans"/>
                        <a:ea typeface="DM Sans"/>
                        <a:cs typeface="DM Sans"/>
                        <a:sym typeface="DM Sans"/>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Project 4</a:t>
                      </a:r>
                      <a:endParaRPr sz="1800">
                        <a:solidFill>
                          <a:schemeClr val="dk1"/>
                        </a:solidFill>
                        <a:latin typeface="Playfair Display Medium"/>
                        <a:ea typeface="Playfair Display Medium"/>
                        <a:cs typeface="Playfair Display Medium"/>
                        <a:sym typeface="Playfair Display Medium"/>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DM Sans"/>
                          <a:ea typeface="DM Sans"/>
                          <a:cs typeface="DM Sans"/>
                          <a:sym typeface="DM Sans"/>
                        </a:rPr>
                        <a:t>Despite being red, Mars is a cold place</a:t>
                      </a:r>
                      <a:endParaRPr sz="1200">
                        <a:solidFill>
                          <a:schemeClr val="dk1"/>
                        </a:solidFill>
                        <a:latin typeface="DM Sans"/>
                        <a:ea typeface="DM Sans"/>
                        <a:cs typeface="DM Sans"/>
                        <a:sym typeface="DM Sans"/>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DM Sans"/>
                          <a:ea typeface="DM Sans"/>
                          <a:cs typeface="DM Sans"/>
                          <a:sym typeface="DM Sans"/>
                        </a:rPr>
                        <a:t>In progress</a:t>
                      </a:r>
                      <a:endParaRPr sz="1200">
                        <a:solidFill>
                          <a:schemeClr val="dk1"/>
                        </a:solidFill>
                        <a:latin typeface="DM Sans"/>
                        <a:ea typeface="DM Sans"/>
                        <a:cs typeface="DM Sans"/>
                        <a:sym typeface="DM Sans"/>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232875">
                <a:tc>
                  <a:txBody>
                    <a:bodyPr/>
                    <a:lstStyle/>
                    <a:p>
                      <a:pPr indent="0" lvl="0" marL="0" rtl="0" algn="ctr">
                        <a:spcBef>
                          <a:spcPts val="0"/>
                        </a:spcBef>
                        <a:spcAft>
                          <a:spcPts val="0"/>
                        </a:spcAft>
                        <a:buNone/>
                      </a:pPr>
                      <a:r>
                        <a:rPr lang="en" sz="1200">
                          <a:solidFill>
                            <a:schemeClr val="dk1"/>
                          </a:solidFill>
                          <a:latin typeface="DM Sans"/>
                          <a:ea typeface="DM Sans"/>
                          <a:cs typeface="DM Sans"/>
                          <a:sym typeface="DM Sans"/>
                        </a:rPr>
                        <a:t>5/1/2022</a:t>
                      </a:r>
                      <a:endParaRPr sz="1800">
                        <a:solidFill>
                          <a:schemeClr val="dk1"/>
                        </a:solidFill>
                        <a:latin typeface="DM Sans"/>
                        <a:ea typeface="DM Sans"/>
                        <a:cs typeface="DM Sans"/>
                        <a:sym typeface="DM Sans"/>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Project 5</a:t>
                      </a:r>
                      <a:endParaRPr sz="1800">
                        <a:solidFill>
                          <a:schemeClr val="dk1"/>
                        </a:solidFill>
                        <a:latin typeface="Playfair Display Medium"/>
                        <a:ea typeface="Playfair Display Medium"/>
                        <a:cs typeface="Playfair Display Medium"/>
                        <a:sym typeface="Playfair Display Medium"/>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DM Sans"/>
                          <a:ea typeface="DM Sans"/>
                          <a:cs typeface="DM Sans"/>
                          <a:sym typeface="DM Sans"/>
                        </a:rPr>
                        <a:t>Saturn is a gas giant and has several rings</a:t>
                      </a:r>
                      <a:endParaRPr sz="1200">
                        <a:solidFill>
                          <a:schemeClr val="dk1"/>
                        </a:solidFill>
                        <a:latin typeface="DM Sans"/>
                        <a:ea typeface="DM Sans"/>
                        <a:cs typeface="DM Sans"/>
                        <a:sym typeface="DM Sans"/>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DM Sans"/>
                          <a:ea typeface="DM Sans"/>
                          <a:cs typeface="DM Sans"/>
                          <a:sym typeface="DM Sans"/>
                        </a:rPr>
                        <a:t>In progress</a:t>
                      </a:r>
                      <a:endParaRPr sz="1200">
                        <a:solidFill>
                          <a:schemeClr val="dk1"/>
                        </a:solidFill>
                        <a:latin typeface="DM Sans"/>
                        <a:ea typeface="DM Sans"/>
                        <a:cs typeface="DM Sans"/>
                        <a:sym typeface="DM Sans"/>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36"/>
          <p:cNvSpPr/>
          <p:nvPr/>
        </p:nvSpPr>
        <p:spPr>
          <a:xfrm>
            <a:off x="2458300" y="3572325"/>
            <a:ext cx="681000" cy="6810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95" name="Google Shape;695;p36"/>
          <p:cNvSpPr/>
          <p:nvPr/>
        </p:nvSpPr>
        <p:spPr>
          <a:xfrm>
            <a:off x="2458300" y="2497375"/>
            <a:ext cx="681000" cy="6810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96" name="Google Shape;696;p36"/>
          <p:cNvSpPr/>
          <p:nvPr/>
        </p:nvSpPr>
        <p:spPr>
          <a:xfrm>
            <a:off x="2458300" y="1417050"/>
            <a:ext cx="681000" cy="6810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97" name="Google Shape;697;p36"/>
          <p:cNvSpPr/>
          <p:nvPr/>
        </p:nvSpPr>
        <p:spPr>
          <a:xfrm>
            <a:off x="6010799" y="3572325"/>
            <a:ext cx="681000" cy="6810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98" name="Google Shape;698;p36"/>
          <p:cNvSpPr/>
          <p:nvPr/>
        </p:nvSpPr>
        <p:spPr>
          <a:xfrm>
            <a:off x="6010799" y="2497375"/>
            <a:ext cx="681000" cy="6810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99" name="Google Shape;699;p36"/>
          <p:cNvSpPr/>
          <p:nvPr/>
        </p:nvSpPr>
        <p:spPr>
          <a:xfrm>
            <a:off x="6010799" y="1417050"/>
            <a:ext cx="681000" cy="6810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00" name="Google Shape;700;p36"/>
          <p:cNvSpPr/>
          <p:nvPr/>
        </p:nvSpPr>
        <p:spPr>
          <a:xfrm>
            <a:off x="2549631" y="1569615"/>
            <a:ext cx="306897" cy="279323"/>
          </a:xfrm>
          <a:custGeom>
            <a:rect b="b" l="l" r="r" t="t"/>
            <a:pathLst>
              <a:path extrusionOk="0" h="5781" w="6352">
                <a:moveTo>
                  <a:pt x="3746" y="1"/>
                </a:moveTo>
                <a:cubicBezTo>
                  <a:pt x="3584" y="1"/>
                  <a:pt x="3421" y="13"/>
                  <a:pt x="3258" y="35"/>
                </a:cubicBezTo>
                <a:cubicBezTo>
                  <a:pt x="2841" y="98"/>
                  <a:pt x="2425" y="199"/>
                  <a:pt x="2021" y="350"/>
                </a:cubicBezTo>
                <a:cubicBezTo>
                  <a:pt x="1427" y="565"/>
                  <a:pt x="935" y="931"/>
                  <a:pt x="531" y="1424"/>
                </a:cubicBezTo>
                <a:cubicBezTo>
                  <a:pt x="367" y="1638"/>
                  <a:pt x="240" y="1866"/>
                  <a:pt x="152" y="2118"/>
                </a:cubicBezTo>
                <a:cubicBezTo>
                  <a:pt x="38" y="2510"/>
                  <a:pt x="0" y="2914"/>
                  <a:pt x="26" y="3318"/>
                </a:cubicBezTo>
                <a:cubicBezTo>
                  <a:pt x="64" y="3709"/>
                  <a:pt x="202" y="4075"/>
                  <a:pt x="430" y="4404"/>
                </a:cubicBezTo>
                <a:cubicBezTo>
                  <a:pt x="569" y="4618"/>
                  <a:pt x="771" y="4808"/>
                  <a:pt x="973" y="4972"/>
                </a:cubicBezTo>
                <a:cubicBezTo>
                  <a:pt x="1288" y="5212"/>
                  <a:pt x="1629" y="5414"/>
                  <a:pt x="1945" y="5641"/>
                </a:cubicBezTo>
                <a:cubicBezTo>
                  <a:pt x="1995" y="5666"/>
                  <a:pt x="2046" y="5692"/>
                  <a:pt x="2096" y="5704"/>
                </a:cubicBezTo>
                <a:cubicBezTo>
                  <a:pt x="2261" y="5730"/>
                  <a:pt x="2425" y="5767"/>
                  <a:pt x="2589" y="5780"/>
                </a:cubicBezTo>
                <a:cubicBezTo>
                  <a:pt x="2879" y="5780"/>
                  <a:pt x="3157" y="5704"/>
                  <a:pt x="3422" y="5591"/>
                </a:cubicBezTo>
                <a:cubicBezTo>
                  <a:pt x="3814" y="5414"/>
                  <a:pt x="4167" y="5199"/>
                  <a:pt x="4521" y="4972"/>
                </a:cubicBezTo>
                <a:cubicBezTo>
                  <a:pt x="4710" y="4858"/>
                  <a:pt x="4874" y="4732"/>
                  <a:pt x="5039" y="4606"/>
                </a:cubicBezTo>
                <a:cubicBezTo>
                  <a:pt x="5329" y="4366"/>
                  <a:pt x="5594" y="4113"/>
                  <a:pt x="5809" y="3798"/>
                </a:cubicBezTo>
                <a:cubicBezTo>
                  <a:pt x="6238" y="3141"/>
                  <a:pt x="6352" y="2421"/>
                  <a:pt x="6087" y="1664"/>
                </a:cubicBezTo>
                <a:cubicBezTo>
                  <a:pt x="5998" y="1373"/>
                  <a:pt x="5847" y="1121"/>
                  <a:pt x="5683" y="868"/>
                </a:cubicBezTo>
                <a:cubicBezTo>
                  <a:pt x="5582" y="729"/>
                  <a:pt x="5468" y="616"/>
                  <a:pt x="5342" y="502"/>
                </a:cubicBezTo>
                <a:cubicBezTo>
                  <a:pt x="5064" y="275"/>
                  <a:pt x="4736" y="148"/>
                  <a:pt x="4382" y="73"/>
                </a:cubicBezTo>
                <a:cubicBezTo>
                  <a:pt x="4173" y="22"/>
                  <a:pt x="3961" y="1"/>
                  <a:pt x="37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6"/>
          <p:cNvSpPr/>
          <p:nvPr/>
        </p:nvSpPr>
        <p:spPr>
          <a:xfrm>
            <a:off x="2546806" y="2672228"/>
            <a:ext cx="306897" cy="279323"/>
          </a:xfrm>
          <a:custGeom>
            <a:rect b="b" l="l" r="r" t="t"/>
            <a:pathLst>
              <a:path extrusionOk="0" h="5781" w="6352">
                <a:moveTo>
                  <a:pt x="3746" y="1"/>
                </a:moveTo>
                <a:cubicBezTo>
                  <a:pt x="3584" y="1"/>
                  <a:pt x="3421" y="13"/>
                  <a:pt x="3258" y="35"/>
                </a:cubicBezTo>
                <a:cubicBezTo>
                  <a:pt x="2841" y="98"/>
                  <a:pt x="2425" y="199"/>
                  <a:pt x="2021" y="350"/>
                </a:cubicBezTo>
                <a:cubicBezTo>
                  <a:pt x="1427" y="565"/>
                  <a:pt x="935" y="931"/>
                  <a:pt x="531" y="1424"/>
                </a:cubicBezTo>
                <a:cubicBezTo>
                  <a:pt x="367" y="1638"/>
                  <a:pt x="240" y="1866"/>
                  <a:pt x="152" y="2118"/>
                </a:cubicBezTo>
                <a:cubicBezTo>
                  <a:pt x="38" y="2510"/>
                  <a:pt x="0" y="2914"/>
                  <a:pt x="26" y="3318"/>
                </a:cubicBezTo>
                <a:cubicBezTo>
                  <a:pt x="64" y="3709"/>
                  <a:pt x="202" y="4075"/>
                  <a:pt x="430" y="4404"/>
                </a:cubicBezTo>
                <a:cubicBezTo>
                  <a:pt x="569" y="4618"/>
                  <a:pt x="771" y="4808"/>
                  <a:pt x="973" y="4972"/>
                </a:cubicBezTo>
                <a:cubicBezTo>
                  <a:pt x="1288" y="5212"/>
                  <a:pt x="1629" y="5414"/>
                  <a:pt x="1945" y="5641"/>
                </a:cubicBezTo>
                <a:cubicBezTo>
                  <a:pt x="1995" y="5666"/>
                  <a:pt x="2046" y="5692"/>
                  <a:pt x="2096" y="5704"/>
                </a:cubicBezTo>
                <a:cubicBezTo>
                  <a:pt x="2261" y="5730"/>
                  <a:pt x="2425" y="5767"/>
                  <a:pt x="2589" y="5780"/>
                </a:cubicBezTo>
                <a:cubicBezTo>
                  <a:pt x="2879" y="5780"/>
                  <a:pt x="3157" y="5704"/>
                  <a:pt x="3422" y="5591"/>
                </a:cubicBezTo>
                <a:cubicBezTo>
                  <a:pt x="3814" y="5414"/>
                  <a:pt x="4167" y="5199"/>
                  <a:pt x="4521" y="4972"/>
                </a:cubicBezTo>
                <a:cubicBezTo>
                  <a:pt x="4710" y="4858"/>
                  <a:pt x="4874" y="4732"/>
                  <a:pt x="5039" y="4606"/>
                </a:cubicBezTo>
                <a:cubicBezTo>
                  <a:pt x="5329" y="4366"/>
                  <a:pt x="5594" y="4113"/>
                  <a:pt x="5809" y="3798"/>
                </a:cubicBezTo>
                <a:cubicBezTo>
                  <a:pt x="6238" y="3141"/>
                  <a:pt x="6352" y="2421"/>
                  <a:pt x="6087" y="1664"/>
                </a:cubicBezTo>
                <a:cubicBezTo>
                  <a:pt x="5998" y="1373"/>
                  <a:pt x="5847" y="1121"/>
                  <a:pt x="5683" y="868"/>
                </a:cubicBezTo>
                <a:cubicBezTo>
                  <a:pt x="5582" y="729"/>
                  <a:pt x="5468" y="616"/>
                  <a:pt x="5342" y="502"/>
                </a:cubicBezTo>
                <a:cubicBezTo>
                  <a:pt x="5064" y="275"/>
                  <a:pt x="4736" y="148"/>
                  <a:pt x="4382" y="73"/>
                </a:cubicBezTo>
                <a:cubicBezTo>
                  <a:pt x="4173" y="22"/>
                  <a:pt x="3961" y="1"/>
                  <a:pt x="37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6"/>
          <p:cNvSpPr/>
          <p:nvPr/>
        </p:nvSpPr>
        <p:spPr>
          <a:xfrm>
            <a:off x="2561218" y="3707328"/>
            <a:ext cx="306897" cy="279323"/>
          </a:xfrm>
          <a:custGeom>
            <a:rect b="b" l="l" r="r" t="t"/>
            <a:pathLst>
              <a:path extrusionOk="0" h="5781" w="6352">
                <a:moveTo>
                  <a:pt x="3746" y="1"/>
                </a:moveTo>
                <a:cubicBezTo>
                  <a:pt x="3584" y="1"/>
                  <a:pt x="3421" y="13"/>
                  <a:pt x="3258" y="35"/>
                </a:cubicBezTo>
                <a:cubicBezTo>
                  <a:pt x="2841" y="98"/>
                  <a:pt x="2425" y="199"/>
                  <a:pt x="2021" y="350"/>
                </a:cubicBezTo>
                <a:cubicBezTo>
                  <a:pt x="1427" y="565"/>
                  <a:pt x="935" y="931"/>
                  <a:pt x="531" y="1424"/>
                </a:cubicBezTo>
                <a:cubicBezTo>
                  <a:pt x="367" y="1638"/>
                  <a:pt x="240" y="1866"/>
                  <a:pt x="152" y="2118"/>
                </a:cubicBezTo>
                <a:cubicBezTo>
                  <a:pt x="38" y="2510"/>
                  <a:pt x="0" y="2914"/>
                  <a:pt x="26" y="3318"/>
                </a:cubicBezTo>
                <a:cubicBezTo>
                  <a:pt x="64" y="3709"/>
                  <a:pt x="202" y="4075"/>
                  <a:pt x="430" y="4404"/>
                </a:cubicBezTo>
                <a:cubicBezTo>
                  <a:pt x="569" y="4618"/>
                  <a:pt x="771" y="4808"/>
                  <a:pt x="973" y="4972"/>
                </a:cubicBezTo>
                <a:cubicBezTo>
                  <a:pt x="1288" y="5212"/>
                  <a:pt x="1629" y="5414"/>
                  <a:pt x="1945" y="5641"/>
                </a:cubicBezTo>
                <a:cubicBezTo>
                  <a:pt x="1995" y="5666"/>
                  <a:pt x="2046" y="5692"/>
                  <a:pt x="2096" y="5704"/>
                </a:cubicBezTo>
                <a:cubicBezTo>
                  <a:pt x="2261" y="5730"/>
                  <a:pt x="2425" y="5767"/>
                  <a:pt x="2589" y="5780"/>
                </a:cubicBezTo>
                <a:cubicBezTo>
                  <a:pt x="2879" y="5780"/>
                  <a:pt x="3157" y="5704"/>
                  <a:pt x="3422" y="5591"/>
                </a:cubicBezTo>
                <a:cubicBezTo>
                  <a:pt x="3814" y="5414"/>
                  <a:pt x="4167" y="5199"/>
                  <a:pt x="4521" y="4972"/>
                </a:cubicBezTo>
                <a:cubicBezTo>
                  <a:pt x="4710" y="4858"/>
                  <a:pt x="4874" y="4732"/>
                  <a:pt x="5039" y="4606"/>
                </a:cubicBezTo>
                <a:cubicBezTo>
                  <a:pt x="5329" y="4366"/>
                  <a:pt x="5594" y="4113"/>
                  <a:pt x="5809" y="3798"/>
                </a:cubicBezTo>
                <a:cubicBezTo>
                  <a:pt x="6238" y="3141"/>
                  <a:pt x="6352" y="2421"/>
                  <a:pt x="6087" y="1664"/>
                </a:cubicBezTo>
                <a:cubicBezTo>
                  <a:pt x="5998" y="1373"/>
                  <a:pt x="5847" y="1121"/>
                  <a:pt x="5683" y="868"/>
                </a:cubicBezTo>
                <a:cubicBezTo>
                  <a:pt x="5582" y="729"/>
                  <a:pt x="5468" y="616"/>
                  <a:pt x="5342" y="502"/>
                </a:cubicBezTo>
                <a:cubicBezTo>
                  <a:pt x="5064" y="275"/>
                  <a:pt x="4736" y="148"/>
                  <a:pt x="4382" y="73"/>
                </a:cubicBezTo>
                <a:cubicBezTo>
                  <a:pt x="4173" y="22"/>
                  <a:pt x="3961" y="1"/>
                  <a:pt x="37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6"/>
          <p:cNvSpPr/>
          <p:nvPr/>
        </p:nvSpPr>
        <p:spPr>
          <a:xfrm>
            <a:off x="6103631" y="1570590"/>
            <a:ext cx="306897" cy="279323"/>
          </a:xfrm>
          <a:custGeom>
            <a:rect b="b" l="l" r="r" t="t"/>
            <a:pathLst>
              <a:path extrusionOk="0" h="5781" w="6352">
                <a:moveTo>
                  <a:pt x="3746" y="1"/>
                </a:moveTo>
                <a:cubicBezTo>
                  <a:pt x="3584" y="1"/>
                  <a:pt x="3421" y="13"/>
                  <a:pt x="3258" y="35"/>
                </a:cubicBezTo>
                <a:cubicBezTo>
                  <a:pt x="2841" y="98"/>
                  <a:pt x="2425" y="199"/>
                  <a:pt x="2021" y="350"/>
                </a:cubicBezTo>
                <a:cubicBezTo>
                  <a:pt x="1427" y="565"/>
                  <a:pt x="935" y="931"/>
                  <a:pt x="531" y="1424"/>
                </a:cubicBezTo>
                <a:cubicBezTo>
                  <a:pt x="367" y="1638"/>
                  <a:pt x="240" y="1866"/>
                  <a:pt x="152" y="2118"/>
                </a:cubicBezTo>
                <a:cubicBezTo>
                  <a:pt x="38" y="2510"/>
                  <a:pt x="0" y="2914"/>
                  <a:pt x="26" y="3318"/>
                </a:cubicBezTo>
                <a:cubicBezTo>
                  <a:pt x="64" y="3709"/>
                  <a:pt x="202" y="4075"/>
                  <a:pt x="430" y="4404"/>
                </a:cubicBezTo>
                <a:cubicBezTo>
                  <a:pt x="569" y="4618"/>
                  <a:pt x="771" y="4808"/>
                  <a:pt x="973" y="4972"/>
                </a:cubicBezTo>
                <a:cubicBezTo>
                  <a:pt x="1288" y="5212"/>
                  <a:pt x="1629" y="5414"/>
                  <a:pt x="1945" y="5641"/>
                </a:cubicBezTo>
                <a:cubicBezTo>
                  <a:pt x="1995" y="5666"/>
                  <a:pt x="2046" y="5692"/>
                  <a:pt x="2096" y="5704"/>
                </a:cubicBezTo>
                <a:cubicBezTo>
                  <a:pt x="2261" y="5730"/>
                  <a:pt x="2425" y="5767"/>
                  <a:pt x="2589" y="5780"/>
                </a:cubicBezTo>
                <a:cubicBezTo>
                  <a:pt x="2879" y="5780"/>
                  <a:pt x="3157" y="5704"/>
                  <a:pt x="3422" y="5591"/>
                </a:cubicBezTo>
                <a:cubicBezTo>
                  <a:pt x="3814" y="5414"/>
                  <a:pt x="4167" y="5199"/>
                  <a:pt x="4521" y="4972"/>
                </a:cubicBezTo>
                <a:cubicBezTo>
                  <a:pt x="4710" y="4858"/>
                  <a:pt x="4874" y="4732"/>
                  <a:pt x="5039" y="4606"/>
                </a:cubicBezTo>
                <a:cubicBezTo>
                  <a:pt x="5329" y="4366"/>
                  <a:pt x="5594" y="4113"/>
                  <a:pt x="5809" y="3798"/>
                </a:cubicBezTo>
                <a:cubicBezTo>
                  <a:pt x="6238" y="3141"/>
                  <a:pt x="6352" y="2421"/>
                  <a:pt x="6087" y="1664"/>
                </a:cubicBezTo>
                <a:cubicBezTo>
                  <a:pt x="5998" y="1373"/>
                  <a:pt x="5847" y="1121"/>
                  <a:pt x="5683" y="868"/>
                </a:cubicBezTo>
                <a:cubicBezTo>
                  <a:pt x="5582" y="729"/>
                  <a:pt x="5468" y="616"/>
                  <a:pt x="5342" y="502"/>
                </a:cubicBezTo>
                <a:cubicBezTo>
                  <a:pt x="5064" y="275"/>
                  <a:pt x="4736" y="148"/>
                  <a:pt x="4382" y="73"/>
                </a:cubicBezTo>
                <a:cubicBezTo>
                  <a:pt x="4173" y="22"/>
                  <a:pt x="3961" y="1"/>
                  <a:pt x="374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6"/>
          <p:cNvSpPr/>
          <p:nvPr/>
        </p:nvSpPr>
        <p:spPr>
          <a:xfrm>
            <a:off x="6100806" y="2673203"/>
            <a:ext cx="306897" cy="279323"/>
          </a:xfrm>
          <a:custGeom>
            <a:rect b="b" l="l" r="r" t="t"/>
            <a:pathLst>
              <a:path extrusionOk="0" h="5781" w="6352">
                <a:moveTo>
                  <a:pt x="3746" y="1"/>
                </a:moveTo>
                <a:cubicBezTo>
                  <a:pt x="3584" y="1"/>
                  <a:pt x="3421" y="13"/>
                  <a:pt x="3258" y="35"/>
                </a:cubicBezTo>
                <a:cubicBezTo>
                  <a:pt x="2841" y="98"/>
                  <a:pt x="2425" y="199"/>
                  <a:pt x="2021" y="350"/>
                </a:cubicBezTo>
                <a:cubicBezTo>
                  <a:pt x="1427" y="565"/>
                  <a:pt x="935" y="931"/>
                  <a:pt x="531" y="1424"/>
                </a:cubicBezTo>
                <a:cubicBezTo>
                  <a:pt x="367" y="1638"/>
                  <a:pt x="240" y="1866"/>
                  <a:pt x="152" y="2118"/>
                </a:cubicBezTo>
                <a:cubicBezTo>
                  <a:pt x="38" y="2510"/>
                  <a:pt x="0" y="2914"/>
                  <a:pt x="26" y="3318"/>
                </a:cubicBezTo>
                <a:cubicBezTo>
                  <a:pt x="64" y="3709"/>
                  <a:pt x="202" y="4075"/>
                  <a:pt x="430" y="4404"/>
                </a:cubicBezTo>
                <a:cubicBezTo>
                  <a:pt x="569" y="4618"/>
                  <a:pt x="771" y="4808"/>
                  <a:pt x="973" y="4972"/>
                </a:cubicBezTo>
                <a:cubicBezTo>
                  <a:pt x="1288" y="5212"/>
                  <a:pt x="1629" y="5414"/>
                  <a:pt x="1945" y="5641"/>
                </a:cubicBezTo>
                <a:cubicBezTo>
                  <a:pt x="1995" y="5666"/>
                  <a:pt x="2046" y="5692"/>
                  <a:pt x="2096" y="5704"/>
                </a:cubicBezTo>
                <a:cubicBezTo>
                  <a:pt x="2261" y="5730"/>
                  <a:pt x="2425" y="5767"/>
                  <a:pt x="2589" y="5780"/>
                </a:cubicBezTo>
                <a:cubicBezTo>
                  <a:pt x="2879" y="5780"/>
                  <a:pt x="3157" y="5704"/>
                  <a:pt x="3422" y="5591"/>
                </a:cubicBezTo>
                <a:cubicBezTo>
                  <a:pt x="3814" y="5414"/>
                  <a:pt x="4167" y="5199"/>
                  <a:pt x="4521" y="4972"/>
                </a:cubicBezTo>
                <a:cubicBezTo>
                  <a:pt x="4710" y="4858"/>
                  <a:pt x="4874" y="4732"/>
                  <a:pt x="5039" y="4606"/>
                </a:cubicBezTo>
                <a:cubicBezTo>
                  <a:pt x="5329" y="4366"/>
                  <a:pt x="5594" y="4113"/>
                  <a:pt x="5809" y="3798"/>
                </a:cubicBezTo>
                <a:cubicBezTo>
                  <a:pt x="6238" y="3141"/>
                  <a:pt x="6352" y="2421"/>
                  <a:pt x="6087" y="1664"/>
                </a:cubicBezTo>
                <a:cubicBezTo>
                  <a:pt x="5998" y="1373"/>
                  <a:pt x="5847" y="1121"/>
                  <a:pt x="5683" y="868"/>
                </a:cubicBezTo>
                <a:cubicBezTo>
                  <a:pt x="5582" y="729"/>
                  <a:pt x="5468" y="616"/>
                  <a:pt x="5342" y="502"/>
                </a:cubicBezTo>
                <a:cubicBezTo>
                  <a:pt x="5064" y="275"/>
                  <a:pt x="4736" y="148"/>
                  <a:pt x="4382" y="73"/>
                </a:cubicBezTo>
                <a:cubicBezTo>
                  <a:pt x="4173" y="22"/>
                  <a:pt x="3961" y="1"/>
                  <a:pt x="3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6"/>
          <p:cNvSpPr/>
          <p:nvPr/>
        </p:nvSpPr>
        <p:spPr>
          <a:xfrm>
            <a:off x="6115218" y="3708303"/>
            <a:ext cx="306897" cy="279323"/>
          </a:xfrm>
          <a:custGeom>
            <a:rect b="b" l="l" r="r" t="t"/>
            <a:pathLst>
              <a:path extrusionOk="0" h="5781" w="6352">
                <a:moveTo>
                  <a:pt x="3746" y="1"/>
                </a:moveTo>
                <a:cubicBezTo>
                  <a:pt x="3584" y="1"/>
                  <a:pt x="3421" y="13"/>
                  <a:pt x="3258" y="35"/>
                </a:cubicBezTo>
                <a:cubicBezTo>
                  <a:pt x="2841" y="98"/>
                  <a:pt x="2425" y="199"/>
                  <a:pt x="2021" y="350"/>
                </a:cubicBezTo>
                <a:cubicBezTo>
                  <a:pt x="1427" y="565"/>
                  <a:pt x="935" y="931"/>
                  <a:pt x="531" y="1424"/>
                </a:cubicBezTo>
                <a:cubicBezTo>
                  <a:pt x="367" y="1638"/>
                  <a:pt x="240" y="1866"/>
                  <a:pt x="152" y="2118"/>
                </a:cubicBezTo>
                <a:cubicBezTo>
                  <a:pt x="38" y="2510"/>
                  <a:pt x="0" y="2914"/>
                  <a:pt x="26" y="3318"/>
                </a:cubicBezTo>
                <a:cubicBezTo>
                  <a:pt x="64" y="3709"/>
                  <a:pt x="202" y="4075"/>
                  <a:pt x="430" y="4404"/>
                </a:cubicBezTo>
                <a:cubicBezTo>
                  <a:pt x="569" y="4618"/>
                  <a:pt x="771" y="4808"/>
                  <a:pt x="973" y="4972"/>
                </a:cubicBezTo>
                <a:cubicBezTo>
                  <a:pt x="1288" y="5212"/>
                  <a:pt x="1629" y="5414"/>
                  <a:pt x="1945" y="5641"/>
                </a:cubicBezTo>
                <a:cubicBezTo>
                  <a:pt x="1995" y="5666"/>
                  <a:pt x="2046" y="5692"/>
                  <a:pt x="2096" y="5704"/>
                </a:cubicBezTo>
                <a:cubicBezTo>
                  <a:pt x="2261" y="5730"/>
                  <a:pt x="2425" y="5767"/>
                  <a:pt x="2589" y="5780"/>
                </a:cubicBezTo>
                <a:cubicBezTo>
                  <a:pt x="2879" y="5780"/>
                  <a:pt x="3157" y="5704"/>
                  <a:pt x="3422" y="5591"/>
                </a:cubicBezTo>
                <a:cubicBezTo>
                  <a:pt x="3814" y="5414"/>
                  <a:pt x="4167" y="5199"/>
                  <a:pt x="4521" y="4972"/>
                </a:cubicBezTo>
                <a:cubicBezTo>
                  <a:pt x="4710" y="4858"/>
                  <a:pt x="4874" y="4732"/>
                  <a:pt x="5039" y="4606"/>
                </a:cubicBezTo>
                <a:cubicBezTo>
                  <a:pt x="5329" y="4366"/>
                  <a:pt x="5594" y="4113"/>
                  <a:pt x="5809" y="3798"/>
                </a:cubicBezTo>
                <a:cubicBezTo>
                  <a:pt x="6238" y="3141"/>
                  <a:pt x="6352" y="2421"/>
                  <a:pt x="6087" y="1664"/>
                </a:cubicBezTo>
                <a:cubicBezTo>
                  <a:pt x="5998" y="1373"/>
                  <a:pt x="5847" y="1121"/>
                  <a:pt x="5683" y="868"/>
                </a:cubicBezTo>
                <a:cubicBezTo>
                  <a:pt x="5582" y="729"/>
                  <a:pt x="5468" y="616"/>
                  <a:pt x="5342" y="502"/>
                </a:cubicBezTo>
                <a:cubicBezTo>
                  <a:pt x="5064" y="275"/>
                  <a:pt x="4736" y="148"/>
                  <a:pt x="4382" y="73"/>
                </a:cubicBezTo>
                <a:cubicBezTo>
                  <a:pt x="4173" y="22"/>
                  <a:pt x="3961" y="1"/>
                  <a:pt x="37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Radiant rhapsody palette infographics</a:t>
            </a:r>
            <a:endParaRPr/>
          </a:p>
        </p:txBody>
      </p:sp>
      <p:sp>
        <p:nvSpPr>
          <p:cNvPr id="707" name="Google Shape;707;p36"/>
          <p:cNvSpPr/>
          <p:nvPr/>
        </p:nvSpPr>
        <p:spPr>
          <a:xfrm>
            <a:off x="3932900" y="2302004"/>
            <a:ext cx="1291800" cy="1073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Services and products</a:t>
            </a:r>
            <a:endParaRPr sz="1800">
              <a:solidFill>
                <a:schemeClr val="dk1"/>
              </a:solidFill>
              <a:latin typeface="Playfair Display Medium"/>
              <a:ea typeface="Playfair Display Medium"/>
              <a:cs typeface="Playfair Display Medium"/>
              <a:sym typeface="Playfair Display Medium"/>
            </a:endParaRPr>
          </a:p>
        </p:txBody>
      </p:sp>
      <p:cxnSp>
        <p:nvCxnSpPr>
          <p:cNvPr id="708" name="Google Shape;708;p36"/>
          <p:cNvCxnSpPr>
            <a:stCxn id="696" idx="6"/>
            <a:endCxn id="707" idx="1"/>
          </p:cNvCxnSpPr>
          <p:nvPr/>
        </p:nvCxnSpPr>
        <p:spPr>
          <a:xfrm>
            <a:off x="3139300" y="1757550"/>
            <a:ext cx="793500" cy="1081200"/>
          </a:xfrm>
          <a:prstGeom prst="bentConnector3">
            <a:avLst>
              <a:gd fmla="val 50006" name="adj1"/>
            </a:avLst>
          </a:prstGeom>
          <a:noFill/>
          <a:ln cap="flat" cmpd="sng" w="19050">
            <a:solidFill>
              <a:schemeClr val="dk1"/>
            </a:solidFill>
            <a:prstDash val="solid"/>
            <a:round/>
            <a:headEnd len="med" w="med" type="none"/>
            <a:tailEnd len="med" w="med" type="none"/>
          </a:ln>
        </p:spPr>
      </p:cxnSp>
      <p:cxnSp>
        <p:nvCxnSpPr>
          <p:cNvPr id="709" name="Google Shape;709;p36"/>
          <p:cNvCxnSpPr>
            <a:stCxn id="694" idx="6"/>
            <a:endCxn id="707" idx="1"/>
          </p:cNvCxnSpPr>
          <p:nvPr/>
        </p:nvCxnSpPr>
        <p:spPr>
          <a:xfrm flipH="1" rot="10800000">
            <a:off x="3139300" y="2838825"/>
            <a:ext cx="793500" cy="1074000"/>
          </a:xfrm>
          <a:prstGeom prst="bentConnector3">
            <a:avLst>
              <a:gd fmla="val 50006" name="adj1"/>
            </a:avLst>
          </a:prstGeom>
          <a:noFill/>
          <a:ln cap="flat" cmpd="sng" w="19050">
            <a:solidFill>
              <a:schemeClr val="dk1"/>
            </a:solidFill>
            <a:prstDash val="solid"/>
            <a:round/>
            <a:headEnd len="med" w="med" type="none"/>
            <a:tailEnd len="med" w="med" type="none"/>
          </a:ln>
        </p:spPr>
      </p:cxnSp>
      <p:cxnSp>
        <p:nvCxnSpPr>
          <p:cNvPr id="710" name="Google Shape;710;p36"/>
          <p:cNvCxnSpPr>
            <a:stCxn id="699" idx="2"/>
            <a:endCxn id="707" idx="3"/>
          </p:cNvCxnSpPr>
          <p:nvPr/>
        </p:nvCxnSpPr>
        <p:spPr>
          <a:xfrm flipH="1">
            <a:off x="5224799" y="1757550"/>
            <a:ext cx="786000" cy="1081200"/>
          </a:xfrm>
          <a:prstGeom prst="bentConnector3">
            <a:avLst>
              <a:gd fmla="val 50006" name="adj1"/>
            </a:avLst>
          </a:prstGeom>
          <a:noFill/>
          <a:ln cap="flat" cmpd="sng" w="19050">
            <a:solidFill>
              <a:schemeClr val="dk1"/>
            </a:solidFill>
            <a:prstDash val="solid"/>
            <a:round/>
            <a:headEnd len="med" w="med" type="none"/>
            <a:tailEnd len="med" w="med" type="none"/>
          </a:ln>
        </p:spPr>
      </p:cxnSp>
      <p:cxnSp>
        <p:nvCxnSpPr>
          <p:cNvPr id="711" name="Google Shape;711;p36"/>
          <p:cNvCxnSpPr>
            <a:stCxn id="697" idx="2"/>
            <a:endCxn id="707" idx="3"/>
          </p:cNvCxnSpPr>
          <p:nvPr/>
        </p:nvCxnSpPr>
        <p:spPr>
          <a:xfrm rot="10800000">
            <a:off x="5224799" y="2838825"/>
            <a:ext cx="786000" cy="1074000"/>
          </a:xfrm>
          <a:prstGeom prst="bentConnector3">
            <a:avLst>
              <a:gd fmla="val 50006" name="adj1"/>
            </a:avLst>
          </a:prstGeom>
          <a:noFill/>
          <a:ln cap="flat" cmpd="sng" w="19050">
            <a:solidFill>
              <a:schemeClr val="dk1"/>
            </a:solidFill>
            <a:prstDash val="solid"/>
            <a:round/>
            <a:headEnd len="med" w="med" type="none"/>
            <a:tailEnd len="med" w="med" type="none"/>
          </a:ln>
        </p:spPr>
      </p:cxnSp>
      <p:cxnSp>
        <p:nvCxnSpPr>
          <p:cNvPr id="712" name="Google Shape;712;p36"/>
          <p:cNvCxnSpPr>
            <a:stCxn id="695" idx="6"/>
            <a:endCxn id="707" idx="1"/>
          </p:cNvCxnSpPr>
          <p:nvPr/>
        </p:nvCxnSpPr>
        <p:spPr>
          <a:xfrm>
            <a:off x="3139300" y="2837875"/>
            <a:ext cx="793500" cy="900"/>
          </a:xfrm>
          <a:prstGeom prst="straightConnector1">
            <a:avLst/>
          </a:prstGeom>
          <a:noFill/>
          <a:ln cap="flat" cmpd="sng" w="19050">
            <a:solidFill>
              <a:schemeClr val="dk1"/>
            </a:solidFill>
            <a:prstDash val="solid"/>
            <a:round/>
            <a:headEnd len="med" w="med" type="none"/>
            <a:tailEnd len="med" w="med" type="none"/>
          </a:ln>
        </p:spPr>
      </p:cxnSp>
      <p:cxnSp>
        <p:nvCxnSpPr>
          <p:cNvPr id="713" name="Google Shape;713;p36"/>
          <p:cNvCxnSpPr>
            <a:stCxn id="698" idx="2"/>
            <a:endCxn id="707" idx="3"/>
          </p:cNvCxnSpPr>
          <p:nvPr/>
        </p:nvCxnSpPr>
        <p:spPr>
          <a:xfrm flipH="1">
            <a:off x="5224799" y="2837875"/>
            <a:ext cx="786000" cy="900"/>
          </a:xfrm>
          <a:prstGeom prst="straightConnector1">
            <a:avLst/>
          </a:prstGeom>
          <a:noFill/>
          <a:ln cap="flat" cmpd="sng" w="19050">
            <a:solidFill>
              <a:schemeClr val="dk1"/>
            </a:solidFill>
            <a:prstDash val="solid"/>
            <a:round/>
            <a:headEnd len="med" w="med" type="none"/>
            <a:tailEnd len="med" w="med" type="none"/>
          </a:ln>
        </p:spPr>
      </p:cxnSp>
      <p:grpSp>
        <p:nvGrpSpPr>
          <p:cNvPr id="714" name="Google Shape;714;p36"/>
          <p:cNvGrpSpPr/>
          <p:nvPr/>
        </p:nvGrpSpPr>
        <p:grpSpPr>
          <a:xfrm>
            <a:off x="6847676" y="2416715"/>
            <a:ext cx="1569303" cy="918482"/>
            <a:chOff x="6847676" y="2416715"/>
            <a:chExt cx="1569303" cy="918482"/>
          </a:xfrm>
        </p:grpSpPr>
        <p:sp>
          <p:nvSpPr>
            <p:cNvPr id="715" name="Google Shape;715;p36"/>
            <p:cNvSpPr txBox="1"/>
            <p:nvPr/>
          </p:nvSpPr>
          <p:spPr>
            <a:xfrm>
              <a:off x="6847676" y="2416715"/>
              <a:ext cx="1569300" cy="4188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Mercury</a:t>
              </a:r>
              <a:endParaRPr sz="1800">
                <a:solidFill>
                  <a:schemeClr val="dk1"/>
                </a:solidFill>
                <a:latin typeface="Playfair Display Medium"/>
                <a:ea typeface="Playfair Display Medium"/>
                <a:cs typeface="Playfair Display Medium"/>
                <a:sym typeface="Playfair Display Medium"/>
              </a:endParaRPr>
            </a:p>
          </p:txBody>
        </p:sp>
        <p:sp>
          <p:nvSpPr>
            <p:cNvPr id="716" name="Google Shape;716;p36"/>
            <p:cNvSpPr txBox="1"/>
            <p:nvPr/>
          </p:nvSpPr>
          <p:spPr>
            <a:xfrm>
              <a:off x="6847679" y="2762497"/>
              <a:ext cx="1569300" cy="57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solidFill>
                    <a:schemeClr val="dk1"/>
                  </a:solidFill>
                  <a:latin typeface="DM Sans"/>
                  <a:ea typeface="DM Sans"/>
                  <a:cs typeface="DM Sans"/>
                  <a:sym typeface="DM Sans"/>
                </a:rPr>
                <a:t>Mercury is the smallest planet</a:t>
              </a:r>
              <a:endParaRPr sz="1200">
                <a:solidFill>
                  <a:schemeClr val="dk1"/>
                </a:solidFill>
                <a:latin typeface="DM Sans"/>
                <a:ea typeface="DM Sans"/>
                <a:cs typeface="DM Sans"/>
                <a:sym typeface="DM Sans"/>
              </a:endParaRPr>
            </a:p>
          </p:txBody>
        </p:sp>
      </p:grpSp>
      <p:grpSp>
        <p:nvGrpSpPr>
          <p:cNvPr id="717" name="Google Shape;717;p36"/>
          <p:cNvGrpSpPr/>
          <p:nvPr/>
        </p:nvGrpSpPr>
        <p:grpSpPr>
          <a:xfrm>
            <a:off x="6847676" y="3492112"/>
            <a:ext cx="1569305" cy="918482"/>
            <a:chOff x="6847676" y="3492112"/>
            <a:chExt cx="1569305" cy="918482"/>
          </a:xfrm>
        </p:grpSpPr>
        <p:sp>
          <p:nvSpPr>
            <p:cNvPr id="718" name="Google Shape;718;p36"/>
            <p:cNvSpPr txBox="1"/>
            <p:nvPr/>
          </p:nvSpPr>
          <p:spPr>
            <a:xfrm>
              <a:off x="6847676" y="3492112"/>
              <a:ext cx="1569300" cy="4188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Venus</a:t>
              </a:r>
              <a:endParaRPr sz="1800">
                <a:solidFill>
                  <a:schemeClr val="dk1"/>
                </a:solidFill>
                <a:latin typeface="Playfair Display Medium"/>
                <a:ea typeface="Playfair Display Medium"/>
                <a:cs typeface="Playfair Display Medium"/>
                <a:sym typeface="Playfair Display Medium"/>
              </a:endParaRPr>
            </a:p>
          </p:txBody>
        </p:sp>
        <p:sp>
          <p:nvSpPr>
            <p:cNvPr id="719" name="Google Shape;719;p36"/>
            <p:cNvSpPr txBox="1"/>
            <p:nvPr/>
          </p:nvSpPr>
          <p:spPr>
            <a:xfrm>
              <a:off x="6847681" y="3837894"/>
              <a:ext cx="1569300" cy="57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solidFill>
                    <a:schemeClr val="dk1"/>
                  </a:solidFill>
                  <a:latin typeface="DM Sans"/>
                  <a:ea typeface="DM Sans"/>
                  <a:cs typeface="DM Sans"/>
                  <a:sym typeface="DM Sans"/>
                </a:rPr>
                <a:t>Venus has a beautiful name</a:t>
              </a:r>
              <a:endParaRPr sz="1200">
                <a:solidFill>
                  <a:schemeClr val="dk1"/>
                </a:solidFill>
                <a:latin typeface="DM Sans"/>
                <a:ea typeface="DM Sans"/>
                <a:cs typeface="DM Sans"/>
                <a:sym typeface="DM Sans"/>
              </a:endParaRPr>
            </a:p>
          </p:txBody>
        </p:sp>
      </p:grpSp>
      <p:grpSp>
        <p:nvGrpSpPr>
          <p:cNvPr id="720" name="Google Shape;720;p36"/>
          <p:cNvGrpSpPr/>
          <p:nvPr/>
        </p:nvGrpSpPr>
        <p:grpSpPr>
          <a:xfrm>
            <a:off x="6847676" y="1341319"/>
            <a:ext cx="1569305" cy="918482"/>
            <a:chOff x="6847676" y="1341319"/>
            <a:chExt cx="1569305" cy="918482"/>
          </a:xfrm>
        </p:grpSpPr>
        <p:sp>
          <p:nvSpPr>
            <p:cNvPr id="721" name="Google Shape;721;p36"/>
            <p:cNvSpPr txBox="1"/>
            <p:nvPr/>
          </p:nvSpPr>
          <p:spPr>
            <a:xfrm>
              <a:off x="6847676" y="1341319"/>
              <a:ext cx="1569300" cy="4188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Earth</a:t>
              </a:r>
              <a:endParaRPr sz="1800">
                <a:solidFill>
                  <a:schemeClr val="dk1"/>
                </a:solidFill>
                <a:latin typeface="Playfair Display Medium"/>
                <a:ea typeface="Playfair Display Medium"/>
                <a:cs typeface="Playfair Display Medium"/>
                <a:sym typeface="Playfair Display Medium"/>
              </a:endParaRPr>
            </a:p>
          </p:txBody>
        </p:sp>
        <p:sp>
          <p:nvSpPr>
            <p:cNvPr id="722" name="Google Shape;722;p36"/>
            <p:cNvSpPr txBox="1"/>
            <p:nvPr/>
          </p:nvSpPr>
          <p:spPr>
            <a:xfrm>
              <a:off x="6847681" y="1687101"/>
              <a:ext cx="1569300" cy="57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solidFill>
                    <a:schemeClr val="dk1"/>
                  </a:solidFill>
                  <a:latin typeface="DM Sans"/>
                  <a:ea typeface="DM Sans"/>
                  <a:cs typeface="DM Sans"/>
                  <a:sym typeface="DM Sans"/>
                </a:rPr>
                <a:t>Earth is where we live on</a:t>
              </a:r>
              <a:endParaRPr sz="1200">
                <a:solidFill>
                  <a:schemeClr val="dk1"/>
                </a:solidFill>
                <a:latin typeface="DM Sans"/>
                <a:ea typeface="DM Sans"/>
                <a:cs typeface="DM Sans"/>
                <a:sym typeface="DM Sans"/>
              </a:endParaRPr>
            </a:p>
          </p:txBody>
        </p:sp>
      </p:grpSp>
      <p:grpSp>
        <p:nvGrpSpPr>
          <p:cNvPr id="723" name="Google Shape;723;p36"/>
          <p:cNvGrpSpPr/>
          <p:nvPr/>
        </p:nvGrpSpPr>
        <p:grpSpPr>
          <a:xfrm>
            <a:off x="723025" y="3492112"/>
            <a:ext cx="1569301" cy="918482"/>
            <a:chOff x="723025" y="3492112"/>
            <a:chExt cx="1569301" cy="918482"/>
          </a:xfrm>
        </p:grpSpPr>
        <p:sp>
          <p:nvSpPr>
            <p:cNvPr id="724" name="Google Shape;724;p36"/>
            <p:cNvSpPr txBox="1"/>
            <p:nvPr/>
          </p:nvSpPr>
          <p:spPr>
            <a:xfrm>
              <a:off x="723025" y="3492112"/>
              <a:ext cx="1569300" cy="418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Saturn</a:t>
              </a:r>
              <a:endParaRPr sz="1800">
                <a:solidFill>
                  <a:schemeClr val="dk1"/>
                </a:solidFill>
                <a:latin typeface="Playfair Display Medium"/>
                <a:ea typeface="Playfair Display Medium"/>
                <a:cs typeface="Playfair Display Medium"/>
                <a:sym typeface="Playfair Display Medium"/>
              </a:endParaRPr>
            </a:p>
          </p:txBody>
        </p:sp>
        <p:sp>
          <p:nvSpPr>
            <p:cNvPr id="725" name="Google Shape;725;p36"/>
            <p:cNvSpPr txBox="1"/>
            <p:nvPr/>
          </p:nvSpPr>
          <p:spPr>
            <a:xfrm>
              <a:off x="723026" y="3837894"/>
              <a:ext cx="1569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DM Sans"/>
                  <a:ea typeface="DM Sans"/>
                  <a:cs typeface="DM Sans"/>
                  <a:sym typeface="DM Sans"/>
                </a:rPr>
                <a:t>Saturn is a gas giant planet</a:t>
              </a:r>
              <a:endParaRPr sz="1200">
                <a:solidFill>
                  <a:schemeClr val="dk1"/>
                </a:solidFill>
                <a:latin typeface="DM Sans"/>
                <a:ea typeface="DM Sans"/>
                <a:cs typeface="DM Sans"/>
                <a:sym typeface="DM Sans"/>
              </a:endParaRPr>
            </a:p>
          </p:txBody>
        </p:sp>
      </p:grpSp>
      <p:grpSp>
        <p:nvGrpSpPr>
          <p:cNvPr id="726" name="Google Shape;726;p36"/>
          <p:cNvGrpSpPr/>
          <p:nvPr/>
        </p:nvGrpSpPr>
        <p:grpSpPr>
          <a:xfrm>
            <a:off x="723025" y="2416715"/>
            <a:ext cx="1569303" cy="918482"/>
            <a:chOff x="723025" y="2416715"/>
            <a:chExt cx="1569303" cy="918482"/>
          </a:xfrm>
        </p:grpSpPr>
        <p:sp>
          <p:nvSpPr>
            <p:cNvPr id="727" name="Google Shape;727;p36"/>
            <p:cNvSpPr txBox="1"/>
            <p:nvPr/>
          </p:nvSpPr>
          <p:spPr>
            <a:xfrm>
              <a:off x="723025" y="2416715"/>
              <a:ext cx="1569300" cy="418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Jupiter</a:t>
              </a:r>
              <a:endParaRPr sz="1800">
                <a:solidFill>
                  <a:schemeClr val="dk1"/>
                </a:solidFill>
                <a:latin typeface="Playfair Display Medium"/>
                <a:ea typeface="Playfair Display Medium"/>
                <a:cs typeface="Playfair Display Medium"/>
                <a:sym typeface="Playfair Display Medium"/>
              </a:endParaRPr>
            </a:p>
          </p:txBody>
        </p:sp>
        <p:sp>
          <p:nvSpPr>
            <p:cNvPr id="728" name="Google Shape;728;p36"/>
            <p:cNvSpPr txBox="1"/>
            <p:nvPr/>
          </p:nvSpPr>
          <p:spPr>
            <a:xfrm>
              <a:off x="723028" y="2762497"/>
              <a:ext cx="1569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DM Sans"/>
                  <a:ea typeface="DM Sans"/>
                  <a:cs typeface="DM Sans"/>
                  <a:sym typeface="DM Sans"/>
                </a:rPr>
                <a:t>Jupiter is the biggest planet</a:t>
              </a:r>
              <a:endParaRPr sz="1200">
                <a:solidFill>
                  <a:schemeClr val="dk1"/>
                </a:solidFill>
                <a:latin typeface="DM Sans"/>
                <a:ea typeface="DM Sans"/>
                <a:cs typeface="DM Sans"/>
                <a:sym typeface="DM Sans"/>
              </a:endParaRPr>
            </a:p>
          </p:txBody>
        </p:sp>
      </p:grpSp>
      <p:grpSp>
        <p:nvGrpSpPr>
          <p:cNvPr id="729" name="Google Shape;729;p36"/>
          <p:cNvGrpSpPr/>
          <p:nvPr/>
        </p:nvGrpSpPr>
        <p:grpSpPr>
          <a:xfrm>
            <a:off x="723025" y="1341319"/>
            <a:ext cx="1569301" cy="918482"/>
            <a:chOff x="723025" y="1341319"/>
            <a:chExt cx="1569301" cy="918482"/>
          </a:xfrm>
        </p:grpSpPr>
        <p:sp>
          <p:nvSpPr>
            <p:cNvPr id="730" name="Google Shape;730;p36"/>
            <p:cNvSpPr txBox="1"/>
            <p:nvPr/>
          </p:nvSpPr>
          <p:spPr>
            <a:xfrm>
              <a:off x="723025" y="1341319"/>
              <a:ext cx="1569300" cy="418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Mars</a:t>
              </a:r>
              <a:endParaRPr sz="1800">
                <a:solidFill>
                  <a:schemeClr val="dk1"/>
                </a:solidFill>
                <a:latin typeface="Playfair Display Medium"/>
                <a:ea typeface="Playfair Display Medium"/>
                <a:cs typeface="Playfair Display Medium"/>
                <a:sym typeface="Playfair Display Medium"/>
              </a:endParaRPr>
            </a:p>
          </p:txBody>
        </p:sp>
        <p:sp>
          <p:nvSpPr>
            <p:cNvPr id="731" name="Google Shape;731;p36"/>
            <p:cNvSpPr txBox="1"/>
            <p:nvPr/>
          </p:nvSpPr>
          <p:spPr>
            <a:xfrm>
              <a:off x="723026" y="1687101"/>
              <a:ext cx="1569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DM Sans"/>
                  <a:ea typeface="DM Sans"/>
                  <a:cs typeface="DM Sans"/>
                  <a:sym typeface="DM Sans"/>
                </a:rPr>
                <a:t>Mars is actually a cold place</a:t>
              </a:r>
              <a:endParaRPr sz="1200">
                <a:solidFill>
                  <a:schemeClr val="dk1"/>
                </a:solidFill>
                <a:latin typeface="DM Sans"/>
                <a:ea typeface="DM Sans"/>
                <a:cs typeface="DM Sans"/>
                <a:sym typeface="DM Sans"/>
              </a:endParaRPr>
            </a:p>
          </p:txBody>
        </p:sp>
      </p:grpSp>
      <p:grpSp>
        <p:nvGrpSpPr>
          <p:cNvPr id="732" name="Google Shape;732;p36"/>
          <p:cNvGrpSpPr/>
          <p:nvPr/>
        </p:nvGrpSpPr>
        <p:grpSpPr>
          <a:xfrm>
            <a:off x="2681631" y="1622803"/>
            <a:ext cx="318721" cy="345615"/>
            <a:chOff x="2216956" y="1510503"/>
            <a:chExt cx="318721" cy="345615"/>
          </a:xfrm>
        </p:grpSpPr>
        <p:sp>
          <p:nvSpPr>
            <p:cNvPr id="733" name="Google Shape;733;p36"/>
            <p:cNvSpPr/>
            <p:nvPr/>
          </p:nvSpPr>
          <p:spPr>
            <a:xfrm>
              <a:off x="2386724" y="1510503"/>
              <a:ext cx="142524" cy="151594"/>
            </a:xfrm>
            <a:custGeom>
              <a:rect b="b" l="l" r="r" t="t"/>
              <a:pathLst>
                <a:path extrusionOk="0" h="4763" w="4478">
                  <a:moveTo>
                    <a:pt x="2315" y="1"/>
                  </a:moveTo>
                  <a:cubicBezTo>
                    <a:pt x="2179" y="1"/>
                    <a:pt x="2042" y="13"/>
                    <a:pt x="1906" y="36"/>
                  </a:cubicBezTo>
                  <a:cubicBezTo>
                    <a:pt x="1334" y="155"/>
                    <a:pt x="846" y="488"/>
                    <a:pt x="513" y="964"/>
                  </a:cubicBezTo>
                  <a:cubicBezTo>
                    <a:pt x="1" y="1738"/>
                    <a:pt x="25" y="2727"/>
                    <a:pt x="572" y="3465"/>
                  </a:cubicBezTo>
                  <a:lnTo>
                    <a:pt x="537" y="4596"/>
                  </a:lnTo>
                  <a:cubicBezTo>
                    <a:pt x="537" y="4655"/>
                    <a:pt x="560" y="4703"/>
                    <a:pt x="608" y="4727"/>
                  </a:cubicBezTo>
                  <a:cubicBezTo>
                    <a:pt x="632" y="4739"/>
                    <a:pt x="667" y="4763"/>
                    <a:pt x="691" y="4763"/>
                  </a:cubicBezTo>
                  <a:cubicBezTo>
                    <a:pt x="727" y="4763"/>
                    <a:pt x="739" y="4763"/>
                    <a:pt x="775" y="4739"/>
                  </a:cubicBezTo>
                  <a:lnTo>
                    <a:pt x="1799" y="4263"/>
                  </a:lnTo>
                  <a:cubicBezTo>
                    <a:pt x="1980" y="4308"/>
                    <a:pt x="2163" y="4331"/>
                    <a:pt x="2344" y="4331"/>
                  </a:cubicBezTo>
                  <a:cubicBezTo>
                    <a:pt x="3055" y="4331"/>
                    <a:pt x="3734" y="3986"/>
                    <a:pt x="4132" y="3370"/>
                  </a:cubicBezTo>
                  <a:cubicBezTo>
                    <a:pt x="4323" y="3096"/>
                    <a:pt x="4430" y="2774"/>
                    <a:pt x="4477" y="2453"/>
                  </a:cubicBezTo>
                  <a:cubicBezTo>
                    <a:pt x="4477" y="2358"/>
                    <a:pt x="4418" y="2274"/>
                    <a:pt x="4335" y="2262"/>
                  </a:cubicBezTo>
                  <a:cubicBezTo>
                    <a:pt x="4320" y="2259"/>
                    <a:pt x="4307" y="2257"/>
                    <a:pt x="4294" y="2257"/>
                  </a:cubicBezTo>
                  <a:cubicBezTo>
                    <a:pt x="4219" y="2257"/>
                    <a:pt x="4164" y="2312"/>
                    <a:pt x="4144" y="2393"/>
                  </a:cubicBezTo>
                  <a:cubicBezTo>
                    <a:pt x="4120" y="2667"/>
                    <a:pt x="4013" y="2941"/>
                    <a:pt x="3846" y="3179"/>
                  </a:cubicBezTo>
                  <a:cubicBezTo>
                    <a:pt x="3504" y="3697"/>
                    <a:pt x="2932" y="3992"/>
                    <a:pt x="2326" y="3992"/>
                  </a:cubicBezTo>
                  <a:cubicBezTo>
                    <a:pt x="2151" y="3992"/>
                    <a:pt x="1974" y="3968"/>
                    <a:pt x="1799" y="3917"/>
                  </a:cubicBezTo>
                  <a:cubicBezTo>
                    <a:pt x="1789" y="3914"/>
                    <a:pt x="1779" y="3913"/>
                    <a:pt x="1770" y="3913"/>
                  </a:cubicBezTo>
                  <a:cubicBezTo>
                    <a:pt x="1744" y="3913"/>
                    <a:pt x="1718" y="3924"/>
                    <a:pt x="1691" y="3941"/>
                  </a:cubicBezTo>
                  <a:lnTo>
                    <a:pt x="858" y="4322"/>
                  </a:lnTo>
                  <a:lnTo>
                    <a:pt x="906" y="3405"/>
                  </a:lnTo>
                  <a:cubicBezTo>
                    <a:pt x="906" y="3358"/>
                    <a:pt x="894" y="3334"/>
                    <a:pt x="870" y="3298"/>
                  </a:cubicBezTo>
                  <a:cubicBezTo>
                    <a:pt x="370" y="2679"/>
                    <a:pt x="334" y="1798"/>
                    <a:pt x="787" y="1131"/>
                  </a:cubicBezTo>
                  <a:cubicBezTo>
                    <a:pt x="1048" y="714"/>
                    <a:pt x="1489" y="441"/>
                    <a:pt x="1965" y="333"/>
                  </a:cubicBezTo>
                  <a:cubicBezTo>
                    <a:pt x="2084" y="313"/>
                    <a:pt x="2203" y="303"/>
                    <a:pt x="2321" y="303"/>
                  </a:cubicBezTo>
                  <a:cubicBezTo>
                    <a:pt x="2686" y="303"/>
                    <a:pt x="3040" y="403"/>
                    <a:pt x="3346" y="619"/>
                  </a:cubicBezTo>
                  <a:cubicBezTo>
                    <a:pt x="3763" y="905"/>
                    <a:pt x="4049" y="1322"/>
                    <a:pt x="4132" y="1822"/>
                  </a:cubicBezTo>
                  <a:cubicBezTo>
                    <a:pt x="4143" y="1909"/>
                    <a:pt x="4224" y="1966"/>
                    <a:pt x="4292" y="1966"/>
                  </a:cubicBezTo>
                  <a:cubicBezTo>
                    <a:pt x="4298" y="1966"/>
                    <a:pt x="4305" y="1966"/>
                    <a:pt x="4311" y="1965"/>
                  </a:cubicBezTo>
                  <a:cubicBezTo>
                    <a:pt x="4406" y="1941"/>
                    <a:pt x="4466" y="1857"/>
                    <a:pt x="4442" y="1786"/>
                  </a:cubicBezTo>
                  <a:cubicBezTo>
                    <a:pt x="4347" y="1203"/>
                    <a:pt x="4013" y="714"/>
                    <a:pt x="3525" y="369"/>
                  </a:cubicBezTo>
                  <a:cubicBezTo>
                    <a:pt x="3164" y="117"/>
                    <a:pt x="2742" y="1"/>
                    <a:pt x="23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6"/>
            <p:cNvSpPr/>
            <p:nvPr/>
          </p:nvSpPr>
          <p:spPr>
            <a:xfrm>
              <a:off x="2423102" y="1541185"/>
              <a:ext cx="77723" cy="77723"/>
            </a:xfrm>
            <a:custGeom>
              <a:rect b="b" l="l" r="r" t="t"/>
              <a:pathLst>
                <a:path extrusionOk="0" h="2442" w="2442">
                  <a:moveTo>
                    <a:pt x="1084" y="346"/>
                  </a:moveTo>
                  <a:lnTo>
                    <a:pt x="1084" y="1215"/>
                  </a:lnTo>
                  <a:cubicBezTo>
                    <a:pt x="1084" y="1310"/>
                    <a:pt x="1168" y="1382"/>
                    <a:pt x="1251" y="1382"/>
                  </a:cubicBezTo>
                  <a:lnTo>
                    <a:pt x="2132" y="1382"/>
                  </a:lnTo>
                  <a:cubicBezTo>
                    <a:pt x="2037" y="1786"/>
                    <a:pt x="1668" y="2108"/>
                    <a:pt x="1239" y="2108"/>
                  </a:cubicBezTo>
                  <a:cubicBezTo>
                    <a:pt x="751" y="2108"/>
                    <a:pt x="346" y="1715"/>
                    <a:pt x="346" y="1215"/>
                  </a:cubicBezTo>
                  <a:cubicBezTo>
                    <a:pt x="346" y="774"/>
                    <a:pt x="656" y="417"/>
                    <a:pt x="1084" y="346"/>
                  </a:cubicBezTo>
                  <a:close/>
                  <a:moveTo>
                    <a:pt x="1215" y="0"/>
                  </a:moveTo>
                  <a:cubicBezTo>
                    <a:pt x="548" y="0"/>
                    <a:pt x="1" y="548"/>
                    <a:pt x="1" y="1215"/>
                  </a:cubicBezTo>
                  <a:cubicBezTo>
                    <a:pt x="1" y="1894"/>
                    <a:pt x="548" y="2441"/>
                    <a:pt x="1215" y="2441"/>
                  </a:cubicBezTo>
                  <a:cubicBezTo>
                    <a:pt x="1894" y="2441"/>
                    <a:pt x="2442" y="1894"/>
                    <a:pt x="2442" y="1215"/>
                  </a:cubicBezTo>
                  <a:cubicBezTo>
                    <a:pt x="2442" y="1120"/>
                    <a:pt x="2370" y="1060"/>
                    <a:pt x="2275" y="1060"/>
                  </a:cubicBezTo>
                  <a:lnTo>
                    <a:pt x="1382" y="1060"/>
                  </a:lnTo>
                  <a:lnTo>
                    <a:pt x="1382" y="167"/>
                  </a:lnTo>
                  <a:cubicBezTo>
                    <a:pt x="1382" y="72"/>
                    <a:pt x="1310" y="0"/>
                    <a:pt x="12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6"/>
            <p:cNvSpPr/>
            <p:nvPr/>
          </p:nvSpPr>
          <p:spPr>
            <a:xfrm>
              <a:off x="2216956" y="1538543"/>
              <a:ext cx="318721" cy="317575"/>
            </a:xfrm>
            <a:custGeom>
              <a:rect b="b" l="l" r="r" t="t"/>
              <a:pathLst>
                <a:path extrusionOk="0" h="9978" w="10014">
                  <a:moveTo>
                    <a:pt x="3787" y="1191"/>
                  </a:moveTo>
                  <a:lnTo>
                    <a:pt x="4763" y="2179"/>
                  </a:lnTo>
                  <a:cubicBezTo>
                    <a:pt x="5347" y="2762"/>
                    <a:pt x="5466" y="3667"/>
                    <a:pt x="5037" y="4382"/>
                  </a:cubicBezTo>
                  <a:cubicBezTo>
                    <a:pt x="4989" y="4441"/>
                    <a:pt x="5001" y="4525"/>
                    <a:pt x="5061" y="4572"/>
                  </a:cubicBezTo>
                  <a:lnTo>
                    <a:pt x="5394" y="4906"/>
                  </a:lnTo>
                  <a:cubicBezTo>
                    <a:pt x="5423" y="4934"/>
                    <a:pt x="5465" y="4950"/>
                    <a:pt x="5507" y="4950"/>
                  </a:cubicBezTo>
                  <a:cubicBezTo>
                    <a:pt x="5534" y="4950"/>
                    <a:pt x="5561" y="4943"/>
                    <a:pt x="5585" y="4929"/>
                  </a:cubicBezTo>
                  <a:cubicBezTo>
                    <a:pt x="5873" y="4756"/>
                    <a:pt x="6191" y="4673"/>
                    <a:pt x="6506" y="4673"/>
                  </a:cubicBezTo>
                  <a:cubicBezTo>
                    <a:pt x="6972" y="4673"/>
                    <a:pt x="7432" y="4855"/>
                    <a:pt x="7787" y="5203"/>
                  </a:cubicBezTo>
                  <a:lnTo>
                    <a:pt x="8776" y="6179"/>
                  </a:lnTo>
                  <a:lnTo>
                    <a:pt x="6228" y="8727"/>
                  </a:lnTo>
                  <a:lnTo>
                    <a:pt x="5239" y="7751"/>
                  </a:lnTo>
                  <a:cubicBezTo>
                    <a:pt x="5025" y="7525"/>
                    <a:pt x="4870" y="7251"/>
                    <a:pt x="4787" y="6953"/>
                  </a:cubicBezTo>
                  <a:cubicBezTo>
                    <a:pt x="4644" y="6477"/>
                    <a:pt x="4728" y="5965"/>
                    <a:pt x="4978" y="5548"/>
                  </a:cubicBezTo>
                  <a:cubicBezTo>
                    <a:pt x="5025" y="5489"/>
                    <a:pt x="5001" y="5394"/>
                    <a:pt x="4942" y="5346"/>
                  </a:cubicBezTo>
                  <a:lnTo>
                    <a:pt x="4620" y="5025"/>
                  </a:lnTo>
                  <a:cubicBezTo>
                    <a:pt x="4589" y="4993"/>
                    <a:pt x="4541" y="4977"/>
                    <a:pt x="4495" y="4977"/>
                  </a:cubicBezTo>
                  <a:cubicBezTo>
                    <a:pt x="4472" y="4977"/>
                    <a:pt x="4450" y="4981"/>
                    <a:pt x="4430" y="4989"/>
                  </a:cubicBezTo>
                  <a:cubicBezTo>
                    <a:pt x="4137" y="5164"/>
                    <a:pt x="3815" y="5250"/>
                    <a:pt x="3496" y="5250"/>
                  </a:cubicBezTo>
                  <a:cubicBezTo>
                    <a:pt x="3034" y="5250"/>
                    <a:pt x="2579" y="5072"/>
                    <a:pt x="2227" y="4727"/>
                  </a:cubicBezTo>
                  <a:lnTo>
                    <a:pt x="1239" y="3739"/>
                  </a:lnTo>
                  <a:lnTo>
                    <a:pt x="3787" y="1191"/>
                  </a:lnTo>
                  <a:close/>
                  <a:moveTo>
                    <a:pt x="9288" y="6120"/>
                  </a:moveTo>
                  <a:lnTo>
                    <a:pt x="9633" y="6465"/>
                  </a:lnTo>
                  <a:lnTo>
                    <a:pt x="6513" y="9585"/>
                  </a:lnTo>
                  <a:lnTo>
                    <a:pt x="6168" y="9251"/>
                  </a:lnTo>
                  <a:lnTo>
                    <a:pt x="9109" y="6299"/>
                  </a:lnTo>
                  <a:lnTo>
                    <a:pt x="9288" y="6120"/>
                  </a:lnTo>
                  <a:close/>
                  <a:moveTo>
                    <a:pt x="3525" y="0"/>
                  </a:moveTo>
                  <a:cubicBezTo>
                    <a:pt x="3489" y="0"/>
                    <a:pt x="3442" y="24"/>
                    <a:pt x="3406" y="48"/>
                  </a:cubicBezTo>
                  <a:lnTo>
                    <a:pt x="2180" y="1286"/>
                  </a:lnTo>
                  <a:cubicBezTo>
                    <a:pt x="2120" y="1346"/>
                    <a:pt x="2120" y="1453"/>
                    <a:pt x="2180" y="1512"/>
                  </a:cubicBezTo>
                  <a:cubicBezTo>
                    <a:pt x="2209" y="1542"/>
                    <a:pt x="2248" y="1557"/>
                    <a:pt x="2287" y="1557"/>
                  </a:cubicBezTo>
                  <a:cubicBezTo>
                    <a:pt x="2325" y="1557"/>
                    <a:pt x="2364" y="1542"/>
                    <a:pt x="2394" y="1512"/>
                  </a:cubicBezTo>
                  <a:lnTo>
                    <a:pt x="3525" y="381"/>
                  </a:lnTo>
                  <a:lnTo>
                    <a:pt x="3870" y="715"/>
                  </a:lnTo>
                  <a:lnTo>
                    <a:pt x="3692" y="893"/>
                  </a:lnTo>
                  <a:lnTo>
                    <a:pt x="929" y="3667"/>
                  </a:lnTo>
                  <a:lnTo>
                    <a:pt x="751" y="3846"/>
                  </a:lnTo>
                  <a:lnTo>
                    <a:pt x="406" y="3501"/>
                  </a:lnTo>
                  <a:lnTo>
                    <a:pt x="1953" y="1953"/>
                  </a:lnTo>
                  <a:cubicBezTo>
                    <a:pt x="2013" y="1893"/>
                    <a:pt x="2013" y="1786"/>
                    <a:pt x="1953" y="1727"/>
                  </a:cubicBezTo>
                  <a:cubicBezTo>
                    <a:pt x="1924" y="1697"/>
                    <a:pt x="1882" y="1682"/>
                    <a:pt x="1840" y="1682"/>
                  </a:cubicBezTo>
                  <a:cubicBezTo>
                    <a:pt x="1799" y="1682"/>
                    <a:pt x="1757" y="1697"/>
                    <a:pt x="1727" y="1727"/>
                  </a:cubicBezTo>
                  <a:lnTo>
                    <a:pt x="60" y="3393"/>
                  </a:lnTo>
                  <a:cubicBezTo>
                    <a:pt x="1" y="3453"/>
                    <a:pt x="1" y="3560"/>
                    <a:pt x="60" y="3620"/>
                  </a:cubicBezTo>
                  <a:lnTo>
                    <a:pt x="632" y="4191"/>
                  </a:lnTo>
                  <a:cubicBezTo>
                    <a:pt x="656" y="4215"/>
                    <a:pt x="703" y="4227"/>
                    <a:pt x="751" y="4227"/>
                  </a:cubicBezTo>
                  <a:cubicBezTo>
                    <a:pt x="787" y="4227"/>
                    <a:pt x="834" y="4215"/>
                    <a:pt x="870" y="4191"/>
                  </a:cubicBezTo>
                  <a:lnTo>
                    <a:pt x="1048" y="4013"/>
                  </a:lnTo>
                  <a:lnTo>
                    <a:pt x="2025" y="4989"/>
                  </a:lnTo>
                  <a:cubicBezTo>
                    <a:pt x="2430" y="5394"/>
                    <a:pt x="2971" y="5607"/>
                    <a:pt x="3517" y="5607"/>
                  </a:cubicBezTo>
                  <a:cubicBezTo>
                    <a:pt x="3854" y="5607"/>
                    <a:pt x="4192" y="5526"/>
                    <a:pt x="4501" y="5358"/>
                  </a:cubicBezTo>
                  <a:lnTo>
                    <a:pt x="4644" y="5513"/>
                  </a:lnTo>
                  <a:cubicBezTo>
                    <a:pt x="4394" y="5989"/>
                    <a:pt x="4335" y="6537"/>
                    <a:pt x="4477" y="7061"/>
                  </a:cubicBezTo>
                  <a:cubicBezTo>
                    <a:pt x="4573" y="7406"/>
                    <a:pt x="4763" y="7727"/>
                    <a:pt x="5013" y="7977"/>
                  </a:cubicBezTo>
                  <a:lnTo>
                    <a:pt x="6001" y="8966"/>
                  </a:lnTo>
                  <a:lnTo>
                    <a:pt x="5823" y="9144"/>
                  </a:lnTo>
                  <a:cubicBezTo>
                    <a:pt x="5763" y="9204"/>
                    <a:pt x="5763" y="9311"/>
                    <a:pt x="5823" y="9370"/>
                  </a:cubicBezTo>
                  <a:lnTo>
                    <a:pt x="6394" y="9930"/>
                  </a:lnTo>
                  <a:cubicBezTo>
                    <a:pt x="6418" y="9966"/>
                    <a:pt x="6466" y="9978"/>
                    <a:pt x="6513" y="9978"/>
                  </a:cubicBezTo>
                  <a:cubicBezTo>
                    <a:pt x="6549" y="9978"/>
                    <a:pt x="6585" y="9966"/>
                    <a:pt x="6633" y="9930"/>
                  </a:cubicBezTo>
                  <a:lnTo>
                    <a:pt x="9978" y="6584"/>
                  </a:lnTo>
                  <a:cubicBezTo>
                    <a:pt x="10014" y="6525"/>
                    <a:pt x="10014" y="6418"/>
                    <a:pt x="9966" y="6358"/>
                  </a:cubicBezTo>
                  <a:lnTo>
                    <a:pt x="9395" y="5798"/>
                  </a:lnTo>
                  <a:cubicBezTo>
                    <a:pt x="9365" y="5769"/>
                    <a:pt x="9323" y="5754"/>
                    <a:pt x="9282" y="5754"/>
                  </a:cubicBezTo>
                  <a:cubicBezTo>
                    <a:pt x="9240" y="5754"/>
                    <a:pt x="9198" y="5769"/>
                    <a:pt x="9169" y="5798"/>
                  </a:cubicBezTo>
                  <a:lnTo>
                    <a:pt x="8990" y="5977"/>
                  </a:lnTo>
                  <a:lnTo>
                    <a:pt x="8014" y="4989"/>
                  </a:lnTo>
                  <a:cubicBezTo>
                    <a:pt x="7609" y="4585"/>
                    <a:pt x="7069" y="4375"/>
                    <a:pt x="6524" y="4375"/>
                  </a:cubicBezTo>
                  <a:cubicBezTo>
                    <a:pt x="6186" y="4375"/>
                    <a:pt x="5847" y="4456"/>
                    <a:pt x="5537" y="4620"/>
                  </a:cubicBezTo>
                  <a:lnTo>
                    <a:pt x="5394" y="4465"/>
                  </a:lnTo>
                  <a:cubicBezTo>
                    <a:pt x="5823" y="3655"/>
                    <a:pt x="5668" y="2655"/>
                    <a:pt x="5013" y="2000"/>
                  </a:cubicBezTo>
                  <a:lnTo>
                    <a:pt x="4037" y="1012"/>
                  </a:lnTo>
                  <a:lnTo>
                    <a:pt x="4216" y="834"/>
                  </a:lnTo>
                  <a:cubicBezTo>
                    <a:pt x="4275" y="774"/>
                    <a:pt x="4275" y="679"/>
                    <a:pt x="4216" y="619"/>
                  </a:cubicBezTo>
                  <a:lnTo>
                    <a:pt x="3644" y="48"/>
                  </a:lnTo>
                  <a:cubicBezTo>
                    <a:pt x="3620" y="24"/>
                    <a:pt x="3573" y="0"/>
                    <a:pt x="35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6"/>
            <p:cNvSpPr/>
            <p:nvPr/>
          </p:nvSpPr>
          <p:spPr>
            <a:xfrm>
              <a:off x="2275327" y="1662448"/>
              <a:ext cx="100066" cy="39434"/>
            </a:xfrm>
            <a:custGeom>
              <a:rect b="b" l="l" r="r" t="t"/>
              <a:pathLst>
                <a:path extrusionOk="0" h="1239" w="3144">
                  <a:moveTo>
                    <a:pt x="2632" y="310"/>
                  </a:moveTo>
                  <a:lnTo>
                    <a:pt x="2560" y="417"/>
                  </a:lnTo>
                  <a:cubicBezTo>
                    <a:pt x="2298" y="739"/>
                    <a:pt x="1953" y="917"/>
                    <a:pt x="1596" y="929"/>
                  </a:cubicBezTo>
                  <a:cubicBezTo>
                    <a:pt x="1239" y="929"/>
                    <a:pt x="905" y="774"/>
                    <a:pt x="643" y="477"/>
                  </a:cubicBezTo>
                  <a:cubicBezTo>
                    <a:pt x="643" y="477"/>
                    <a:pt x="584" y="393"/>
                    <a:pt x="512" y="310"/>
                  </a:cubicBezTo>
                  <a:close/>
                  <a:moveTo>
                    <a:pt x="179" y="0"/>
                  </a:moveTo>
                  <a:cubicBezTo>
                    <a:pt x="119" y="0"/>
                    <a:pt x="60" y="24"/>
                    <a:pt x="36" y="84"/>
                  </a:cubicBezTo>
                  <a:cubicBezTo>
                    <a:pt x="0" y="143"/>
                    <a:pt x="12" y="203"/>
                    <a:pt x="48" y="251"/>
                  </a:cubicBezTo>
                  <a:cubicBezTo>
                    <a:pt x="155" y="370"/>
                    <a:pt x="369" y="667"/>
                    <a:pt x="393" y="667"/>
                  </a:cubicBezTo>
                  <a:cubicBezTo>
                    <a:pt x="703" y="1036"/>
                    <a:pt x="1119" y="1239"/>
                    <a:pt x="1560" y="1239"/>
                  </a:cubicBezTo>
                  <a:lnTo>
                    <a:pt x="1596" y="1239"/>
                  </a:lnTo>
                  <a:cubicBezTo>
                    <a:pt x="2060" y="1215"/>
                    <a:pt x="2489" y="1001"/>
                    <a:pt x="2810" y="596"/>
                  </a:cubicBezTo>
                  <a:lnTo>
                    <a:pt x="3096" y="239"/>
                  </a:lnTo>
                  <a:cubicBezTo>
                    <a:pt x="3132" y="203"/>
                    <a:pt x="3144" y="143"/>
                    <a:pt x="3108" y="84"/>
                  </a:cubicBezTo>
                  <a:cubicBezTo>
                    <a:pt x="3084" y="24"/>
                    <a:pt x="3024" y="0"/>
                    <a:pt x="29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6"/>
            <p:cNvSpPr/>
            <p:nvPr/>
          </p:nvSpPr>
          <p:spPr>
            <a:xfrm>
              <a:off x="2371192" y="1745422"/>
              <a:ext cx="101211" cy="60663"/>
            </a:xfrm>
            <a:custGeom>
              <a:rect b="b" l="l" r="r" t="t"/>
              <a:pathLst>
                <a:path extrusionOk="0" h="1906" w="3180">
                  <a:moveTo>
                    <a:pt x="155" y="1"/>
                  </a:moveTo>
                  <a:cubicBezTo>
                    <a:pt x="72" y="1"/>
                    <a:pt x="1" y="72"/>
                    <a:pt x="1" y="156"/>
                  </a:cubicBezTo>
                  <a:cubicBezTo>
                    <a:pt x="1" y="513"/>
                    <a:pt x="239" y="787"/>
                    <a:pt x="274" y="834"/>
                  </a:cubicBezTo>
                  <a:lnTo>
                    <a:pt x="1298" y="1858"/>
                  </a:lnTo>
                  <a:cubicBezTo>
                    <a:pt x="1334" y="1882"/>
                    <a:pt x="1382" y="1906"/>
                    <a:pt x="1429" y="1906"/>
                  </a:cubicBezTo>
                  <a:cubicBezTo>
                    <a:pt x="1465" y="1906"/>
                    <a:pt x="1501" y="1882"/>
                    <a:pt x="1548" y="1858"/>
                  </a:cubicBezTo>
                  <a:lnTo>
                    <a:pt x="3120" y="275"/>
                  </a:lnTo>
                  <a:cubicBezTo>
                    <a:pt x="3168" y="215"/>
                    <a:pt x="3180" y="156"/>
                    <a:pt x="3156" y="96"/>
                  </a:cubicBezTo>
                  <a:cubicBezTo>
                    <a:pt x="3120" y="37"/>
                    <a:pt x="3060" y="1"/>
                    <a:pt x="3001" y="1"/>
                  </a:cubicBezTo>
                  <a:lnTo>
                    <a:pt x="1584" y="1"/>
                  </a:lnTo>
                  <a:cubicBezTo>
                    <a:pt x="1501" y="1"/>
                    <a:pt x="1429" y="72"/>
                    <a:pt x="1429" y="156"/>
                  </a:cubicBezTo>
                  <a:cubicBezTo>
                    <a:pt x="1429" y="251"/>
                    <a:pt x="1501" y="322"/>
                    <a:pt x="1584" y="322"/>
                  </a:cubicBezTo>
                  <a:lnTo>
                    <a:pt x="2620" y="322"/>
                  </a:lnTo>
                  <a:lnTo>
                    <a:pt x="1429" y="1513"/>
                  </a:lnTo>
                  <a:lnTo>
                    <a:pt x="513" y="608"/>
                  </a:lnTo>
                  <a:cubicBezTo>
                    <a:pt x="501" y="596"/>
                    <a:pt x="393" y="489"/>
                    <a:pt x="358" y="322"/>
                  </a:cubicBezTo>
                  <a:lnTo>
                    <a:pt x="965" y="322"/>
                  </a:lnTo>
                  <a:cubicBezTo>
                    <a:pt x="1048" y="322"/>
                    <a:pt x="1132" y="251"/>
                    <a:pt x="1132" y="156"/>
                  </a:cubicBezTo>
                  <a:cubicBezTo>
                    <a:pt x="1132" y="72"/>
                    <a:pt x="1048" y="1"/>
                    <a:pt x="9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8" name="Google Shape;738;p36"/>
          <p:cNvSpPr/>
          <p:nvPr/>
        </p:nvSpPr>
        <p:spPr>
          <a:xfrm>
            <a:off x="2641839" y="2645705"/>
            <a:ext cx="414967" cy="378970"/>
          </a:xfrm>
          <a:custGeom>
            <a:rect b="b" l="l" r="r" t="t"/>
            <a:pathLst>
              <a:path extrusionOk="0" h="11907" w="13038">
                <a:moveTo>
                  <a:pt x="6632" y="369"/>
                </a:moveTo>
                <a:cubicBezTo>
                  <a:pt x="6680" y="369"/>
                  <a:pt x="6704" y="405"/>
                  <a:pt x="6704" y="441"/>
                </a:cubicBezTo>
                <a:lnTo>
                  <a:pt x="6704" y="881"/>
                </a:lnTo>
                <a:cubicBezTo>
                  <a:pt x="6644" y="864"/>
                  <a:pt x="6582" y="855"/>
                  <a:pt x="6519" y="855"/>
                </a:cubicBezTo>
                <a:cubicBezTo>
                  <a:pt x="6457" y="855"/>
                  <a:pt x="6394" y="864"/>
                  <a:pt x="6335" y="881"/>
                </a:cubicBezTo>
                <a:lnTo>
                  <a:pt x="6335" y="441"/>
                </a:lnTo>
                <a:lnTo>
                  <a:pt x="6323" y="441"/>
                </a:lnTo>
                <a:cubicBezTo>
                  <a:pt x="6323" y="405"/>
                  <a:pt x="6347" y="369"/>
                  <a:pt x="6394" y="369"/>
                </a:cubicBezTo>
                <a:close/>
                <a:moveTo>
                  <a:pt x="6501" y="1251"/>
                </a:moveTo>
                <a:cubicBezTo>
                  <a:pt x="7061" y="1251"/>
                  <a:pt x="7275" y="2013"/>
                  <a:pt x="6763" y="2286"/>
                </a:cubicBezTo>
                <a:cubicBezTo>
                  <a:pt x="6692" y="2322"/>
                  <a:pt x="6585" y="2346"/>
                  <a:pt x="6501" y="2346"/>
                </a:cubicBezTo>
                <a:cubicBezTo>
                  <a:pt x="6204" y="2346"/>
                  <a:pt x="5954" y="2096"/>
                  <a:pt x="5954" y="1798"/>
                </a:cubicBezTo>
                <a:cubicBezTo>
                  <a:pt x="5954" y="1489"/>
                  <a:pt x="6204" y="1251"/>
                  <a:pt x="6501" y="1251"/>
                </a:cubicBezTo>
                <a:close/>
                <a:moveTo>
                  <a:pt x="2382" y="2429"/>
                </a:moveTo>
                <a:cubicBezTo>
                  <a:pt x="2560" y="2429"/>
                  <a:pt x="2703" y="2572"/>
                  <a:pt x="2703" y="2751"/>
                </a:cubicBezTo>
                <a:cubicBezTo>
                  <a:pt x="2703" y="2929"/>
                  <a:pt x="2560" y="3084"/>
                  <a:pt x="2382" y="3084"/>
                </a:cubicBezTo>
                <a:cubicBezTo>
                  <a:pt x="2215" y="3084"/>
                  <a:pt x="2048" y="2941"/>
                  <a:pt x="2048" y="2751"/>
                </a:cubicBezTo>
                <a:cubicBezTo>
                  <a:pt x="2048" y="2560"/>
                  <a:pt x="2203" y="2429"/>
                  <a:pt x="2382" y="2429"/>
                </a:cubicBezTo>
                <a:close/>
                <a:moveTo>
                  <a:pt x="10657" y="2429"/>
                </a:moveTo>
                <a:cubicBezTo>
                  <a:pt x="10835" y="2429"/>
                  <a:pt x="10978" y="2572"/>
                  <a:pt x="10978" y="2751"/>
                </a:cubicBezTo>
                <a:cubicBezTo>
                  <a:pt x="10978" y="2929"/>
                  <a:pt x="10835" y="3084"/>
                  <a:pt x="10657" y="3084"/>
                </a:cubicBezTo>
                <a:cubicBezTo>
                  <a:pt x="10478" y="3084"/>
                  <a:pt x="10323" y="2941"/>
                  <a:pt x="10323" y="2751"/>
                </a:cubicBezTo>
                <a:cubicBezTo>
                  <a:pt x="10323" y="2560"/>
                  <a:pt x="10478" y="2429"/>
                  <a:pt x="10657" y="2429"/>
                </a:cubicBezTo>
                <a:close/>
                <a:moveTo>
                  <a:pt x="2477" y="3441"/>
                </a:moveTo>
                <a:lnTo>
                  <a:pt x="3715" y="6025"/>
                </a:lnTo>
                <a:lnTo>
                  <a:pt x="1024" y="6025"/>
                </a:lnTo>
                <a:lnTo>
                  <a:pt x="2239" y="3441"/>
                </a:lnTo>
                <a:cubicBezTo>
                  <a:pt x="2275" y="3447"/>
                  <a:pt x="2316" y="3450"/>
                  <a:pt x="2358" y="3450"/>
                </a:cubicBezTo>
                <a:cubicBezTo>
                  <a:pt x="2400" y="3450"/>
                  <a:pt x="2441" y="3447"/>
                  <a:pt x="2477" y="3441"/>
                </a:cubicBezTo>
                <a:close/>
                <a:moveTo>
                  <a:pt x="10776" y="3441"/>
                </a:moveTo>
                <a:lnTo>
                  <a:pt x="11990" y="6025"/>
                </a:lnTo>
                <a:lnTo>
                  <a:pt x="9299" y="6025"/>
                </a:lnTo>
                <a:lnTo>
                  <a:pt x="10538" y="3441"/>
                </a:lnTo>
                <a:cubicBezTo>
                  <a:pt x="10573" y="3447"/>
                  <a:pt x="10612" y="3450"/>
                  <a:pt x="10652" y="3450"/>
                </a:cubicBezTo>
                <a:cubicBezTo>
                  <a:pt x="10692" y="3450"/>
                  <a:pt x="10734" y="3447"/>
                  <a:pt x="10776" y="3441"/>
                </a:cubicBezTo>
                <a:close/>
                <a:moveTo>
                  <a:pt x="4251" y="6418"/>
                </a:moveTo>
                <a:cubicBezTo>
                  <a:pt x="4322" y="6418"/>
                  <a:pt x="4382" y="6477"/>
                  <a:pt x="4382" y="6549"/>
                </a:cubicBezTo>
                <a:lnTo>
                  <a:pt x="4382" y="6668"/>
                </a:lnTo>
                <a:cubicBezTo>
                  <a:pt x="4382" y="6739"/>
                  <a:pt x="4322" y="6799"/>
                  <a:pt x="4251" y="6799"/>
                </a:cubicBezTo>
                <a:lnTo>
                  <a:pt x="501" y="6799"/>
                </a:lnTo>
                <a:cubicBezTo>
                  <a:pt x="429" y="6799"/>
                  <a:pt x="370" y="6739"/>
                  <a:pt x="370" y="6668"/>
                </a:cubicBezTo>
                <a:lnTo>
                  <a:pt x="370" y="6549"/>
                </a:lnTo>
                <a:cubicBezTo>
                  <a:pt x="370" y="6477"/>
                  <a:pt x="429" y="6418"/>
                  <a:pt x="501" y="6418"/>
                </a:cubicBezTo>
                <a:close/>
                <a:moveTo>
                  <a:pt x="12526" y="6418"/>
                </a:moveTo>
                <a:cubicBezTo>
                  <a:pt x="12597" y="6418"/>
                  <a:pt x="12657" y="6477"/>
                  <a:pt x="12657" y="6549"/>
                </a:cubicBezTo>
                <a:lnTo>
                  <a:pt x="12657" y="6668"/>
                </a:lnTo>
                <a:cubicBezTo>
                  <a:pt x="12657" y="6739"/>
                  <a:pt x="12597" y="6799"/>
                  <a:pt x="12526" y="6799"/>
                </a:cubicBezTo>
                <a:lnTo>
                  <a:pt x="8775" y="6799"/>
                </a:lnTo>
                <a:cubicBezTo>
                  <a:pt x="8704" y="6799"/>
                  <a:pt x="8644" y="6739"/>
                  <a:pt x="8644" y="6668"/>
                </a:cubicBezTo>
                <a:lnTo>
                  <a:pt x="8644" y="6549"/>
                </a:lnTo>
                <a:cubicBezTo>
                  <a:pt x="8644" y="6477"/>
                  <a:pt x="8704" y="6418"/>
                  <a:pt x="8775" y="6418"/>
                </a:cubicBezTo>
                <a:close/>
                <a:moveTo>
                  <a:pt x="3715" y="7168"/>
                </a:moveTo>
                <a:cubicBezTo>
                  <a:pt x="3525" y="7787"/>
                  <a:pt x="2953" y="8228"/>
                  <a:pt x="2298" y="8228"/>
                </a:cubicBezTo>
                <a:cubicBezTo>
                  <a:pt x="1644" y="8228"/>
                  <a:pt x="1084" y="7799"/>
                  <a:pt x="905" y="7168"/>
                </a:cubicBezTo>
                <a:close/>
                <a:moveTo>
                  <a:pt x="12145" y="7168"/>
                </a:moveTo>
                <a:cubicBezTo>
                  <a:pt x="11942" y="7787"/>
                  <a:pt x="11383" y="8228"/>
                  <a:pt x="10728" y="8228"/>
                </a:cubicBezTo>
                <a:cubicBezTo>
                  <a:pt x="10073" y="8228"/>
                  <a:pt x="9502" y="7799"/>
                  <a:pt x="9323" y="7168"/>
                </a:cubicBezTo>
                <a:close/>
                <a:moveTo>
                  <a:pt x="7942" y="10371"/>
                </a:moveTo>
                <a:cubicBezTo>
                  <a:pt x="8013" y="10371"/>
                  <a:pt x="8073" y="10430"/>
                  <a:pt x="8073" y="10502"/>
                </a:cubicBezTo>
                <a:lnTo>
                  <a:pt x="8073" y="10764"/>
                </a:lnTo>
                <a:lnTo>
                  <a:pt x="4918" y="10764"/>
                </a:lnTo>
                <a:lnTo>
                  <a:pt x="4918" y="10502"/>
                </a:lnTo>
                <a:cubicBezTo>
                  <a:pt x="4918" y="10430"/>
                  <a:pt x="4977" y="10371"/>
                  <a:pt x="5049" y="10371"/>
                </a:cubicBezTo>
                <a:close/>
                <a:moveTo>
                  <a:pt x="6382" y="0"/>
                </a:moveTo>
                <a:cubicBezTo>
                  <a:pt x="6132" y="0"/>
                  <a:pt x="5930" y="203"/>
                  <a:pt x="5930" y="441"/>
                </a:cubicBezTo>
                <a:lnTo>
                  <a:pt x="5930" y="1060"/>
                </a:lnTo>
                <a:cubicBezTo>
                  <a:pt x="5692" y="1251"/>
                  <a:pt x="5549" y="1536"/>
                  <a:pt x="5561" y="1858"/>
                </a:cubicBezTo>
                <a:lnTo>
                  <a:pt x="3703" y="2370"/>
                </a:lnTo>
                <a:cubicBezTo>
                  <a:pt x="3477" y="2429"/>
                  <a:pt x="3251" y="2465"/>
                  <a:pt x="3037" y="2501"/>
                </a:cubicBezTo>
                <a:cubicBezTo>
                  <a:pt x="2929" y="2227"/>
                  <a:pt x="2679" y="2036"/>
                  <a:pt x="2382" y="2036"/>
                </a:cubicBezTo>
                <a:cubicBezTo>
                  <a:pt x="1989" y="2036"/>
                  <a:pt x="1679" y="2346"/>
                  <a:pt x="1679" y="2739"/>
                </a:cubicBezTo>
                <a:cubicBezTo>
                  <a:pt x="1679" y="2941"/>
                  <a:pt x="1763" y="3132"/>
                  <a:pt x="1917" y="3275"/>
                </a:cubicBezTo>
                <a:lnTo>
                  <a:pt x="608" y="6025"/>
                </a:lnTo>
                <a:lnTo>
                  <a:pt x="501" y="6025"/>
                </a:lnTo>
                <a:cubicBezTo>
                  <a:pt x="215" y="6025"/>
                  <a:pt x="1" y="6251"/>
                  <a:pt x="1" y="6525"/>
                </a:cubicBezTo>
                <a:lnTo>
                  <a:pt x="1" y="6644"/>
                </a:lnTo>
                <a:cubicBezTo>
                  <a:pt x="1" y="6930"/>
                  <a:pt x="215" y="7156"/>
                  <a:pt x="501" y="7156"/>
                </a:cubicBezTo>
                <a:cubicBezTo>
                  <a:pt x="691" y="7989"/>
                  <a:pt x="1441" y="8585"/>
                  <a:pt x="2298" y="8585"/>
                </a:cubicBezTo>
                <a:cubicBezTo>
                  <a:pt x="3168" y="8585"/>
                  <a:pt x="3906" y="7978"/>
                  <a:pt x="4108" y="7156"/>
                </a:cubicBezTo>
                <a:lnTo>
                  <a:pt x="4251" y="7156"/>
                </a:lnTo>
                <a:cubicBezTo>
                  <a:pt x="4537" y="7156"/>
                  <a:pt x="4763" y="6930"/>
                  <a:pt x="4763" y="6644"/>
                </a:cubicBezTo>
                <a:lnTo>
                  <a:pt x="4763" y="6525"/>
                </a:lnTo>
                <a:cubicBezTo>
                  <a:pt x="4763" y="6251"/>
                  <a:pt x="4537" y="6025"/>
                  <a:pt x="4251" y="6025"/>
                </a:cubicBezTo>
                <a:lnTo>
                  <a:pt x="4144" y="6025"/>
                </a:lnTo>
                <a:lnTo>
                  <a:pt x="2834" y="3275"/>
                </a:lnTo>
                <a:cubicBezTo>
                  <a:pt x="2953" y="3167"/>
                  <a:pt x="3037" y="3036"/>
                  <a:pt x="3060" y="2870"/>
                </a:cubicBezTo>
                <a:cubicBezTo>
                  <a:pt x="3310" y="2846"/>
                  <a:pt x="3549" y="2798"/>
                  <a:pt x="3787" y="2727"/>
                </a:cubicBezTo>
                <a:lnTo>
                  <a:pt x="5656" y="2215"/>
                </a:lnTo>
                <a:cubicBezTo>
                  <a:pt x="5716" y="2346"/>
                  <a:pt x="5811" y="2453"/>
                  <a:pt x="5918" y="2548"/>
                </a:cubicBezTo>
                <a:lnTo>
                  <a:pt x="5918" y="10002"/>
                </a:lnTo>
                <a:lnTo>
                  <a:pt x="5037" y="10002"/>
                </a:lnTo>
                <a:cubicBezTo>
                  <a:pt x="4763" y="10002"/>
                  <a:pt x="4537" y="10228"/>
                  <a:pt x="4537" y="10502"/>
                </a:cubicBezTo>
                <a:lnTo>
                  <a:pt x="4537" y="10776"/>
                </a:lnTo>
                <a:cubicBezTo>
                  <a:pt x="4299" y="10823"/>
                  <a:pt x="4120" y="11026"/>
                  <a:pt x="4120" y="11276"/>
                </a:cubicBezTo>
                <a:lnTo>
                  <a:pt x="4120" y="11395"/>
                </a:lnTo>
                <a:cubicBezTo>
                  <a:pt x="4120" y="11680"/>
                  <a:pt x="4346" y="11907"/>
                  <a:pt x="4620" y="11907"/>
                </a:cubicBezTo>
                <a:lnTo>
                  <a:pt x="6049" y="11907"/>
                </a:lnTo>
                <a:cubicBezTo>
                  <a:pt x="6156" y="11907"/>
                  <a:pt x="6251" y="11811"/>
                  <a:pt x="6251" y="11704"/>
                </a:cubicBezTo>
                <a:cubicBezTo>
                  <a:pt x="6251" y="11609"/>
                  <a:pt x="6156" y="11514"/>
                  <a:pt x="6049" y="11514"/>
                </a:cubicBezTo>
                <a:lnTo>
                  <a:pt x="4620" y="11514"/>
                </a:lnTo>
                <a:cubicBezTo>
                  <a:pt x="4549" y="11514"/>
                  <a:pt x="4489" y="11454"/>
                  <a:pt x="4489" y="11383"/>
                </a:cubicBezTo>
                <a:lnTo>
                  <a:pt x="4489" y="11264"/>
                </a:lnTo>
                <a:cubicBezTo>
                  <a:pt x="4489" y="11192"/>
                  <a:pt x="4549" y="11133"/>
                  <a:pt x="4620" y="11133"/>
                </a:cubicBezTo>
                <a:lnTo>
                  <a:pt x="8371" y="11133"/>
                </a:lnTo>
                <a:cubicBezTo>
                  <a:pt x="8454" y="11133"/>
                  <a:pt x="8513" y="11192"/>
                  <a:pt x="8513" y="11264"/>
                </a:cubicBezTo>
                <a:lnTo>
                  <a:pt x="8513" y="11383"/>
                </a:lnTo>
                <a:cubicBezTo>
                  <a:pt x="8513" y="11454"/>
                  <a:pt x="8454" y="11514"/>
                  <a:pt x="8371" y="11514"/>
                </a:cubicBezTo>
                <a:lnTo>
                  <a:pt x="6930" y="11514"/>
                </a:lnTo>
                <a:cubicBezTo>
                  <a:pt x="6823" y="11514"/>
                  <a:pt x="6739" y="11609"/>
                  <a:pt x="6739" y="11704"/>
                </a:cubicBezTo>
                <a:cubicBezTo>
                  <a:pt x="6739" y="11811"/>
                  <a:pt x="6823" y="11907"/>
                  <a:pt x="6930" y="11907"/>
                </a:cubicBezTo>
                <a:lnTo>
                  <a:pt x="8371" y="11907"/>
                </a:lnTo>
                <a:cubicBezTo>
                  <a:pt x="8656" y="11907"/>
                  <a:pt x="8883" y="11680"/>
                  <a:pt x="8883" y="11395"/>
                </a:cubicBezTo>
                <a:lnTo>
                  <a:pt x="8883" y="11276"/>
                </a:lnTo>
                <a:cubicBezTo>
                  <a:pt x="8883" y="11026"/>
                  <a:pt x="8692" y="10799"/>
                  <a:pt x="8454" y="10776"/>
                </a:cubicBezTo>
                <a:lnTo>
                  <a:pt x="8454" y="10502"/>
                </a:lnTo>
                <a:cubicBezTo>
                  <a:pt x="8454" y="10228"/>
                  <a:pt x="8228" y="10002"/>
                  <a:pt x="7942" y="10002"/>
                </a:cubicBezTo>
                <a:lnTo>
                  <a:pt x="7061" y="10002"/>
                </a:lnTo>
                <a:lnTo>
                  <a:pt x="7061" y="7049"/>
                </a:lnTo>
                <a:cubicBezTo>
                  <a:pt x="7061" y="6954"/>
                  <a:pt x="6978" y="6858"/>
                  <a:pt x="6870" y="6858"/>
                </a:cubicBezTo>
                <a:cubicBezTo>
                  <a:pt x="6763" y="6858"/>
                  <a:pt x="6680" y="6954"/>
                  <a:pt x="6680" y="7049"/>
                </a:cubicBezTo>
                <a:lnTo>
                  <a:pt x="6680" y="10002"/>
                </a:lnTo>
                <a:lnTo>
                  <a:pt x="6311" y="10002"/>
                </a:lnTo>
                <a:lnTo>
                  <a:pt x="6311" y="2727"/>
                </a:lnTo>
                <a:cubicBezTo>
                  <a:pt x="6370" y="2739"/>
                  <a:pt x="6430" y="2745"/>
                  <a:pt x="6491" y="2745"/>
                </a:cubicBezTo>
                <a:cubicBezTo>
                  <a:pt x="6552" y="2745"/>
                  <a:pt x="6614" y="2739"/>
                  <a:pt x="6680" y="2727"/>
                </a:cubicBezTo>
                <a:lnTo>
                  <a:pt x="6680" y="6156"/>
                </a:lnTo>
                <a:cubicBezTo>
                  <a:pt x="6680" y="6263"/>
                  <a:pt x="6763" y="6358"/>
                  <a:pt x="6870" y="6358"/>
                </a:cubicBezTo>
                <a:cubicBezTo>
                  <a:pt x="6978" y="6358"/>
                  <a:pt x="7061" y="6263"/>
                  <a:pt x="7061" y="6156"/>
                </a:cubicBezTo>
                <a:lnTo>
                  <a:pt x="7061" y="2548"/>
                </a:lnTo>
                <a:cubicBezTo>
                  <a:pt x="7180" y="2453"/>
                  <a:pt x="7275" y="2346"/>
                  <a:pt x="7335" y="2215"/>
                </a:cubicBezTo>
                <a:lnTo>
                  <a:pt x="9228" y="2739"/>
                </a:lnTo>
                <a:cubicBezTo>
                  <a:pt x="9466" y="2798"/>
                  <a:pt x="9716" y="2858"/>
                  <a:pt x="9954" y="2882"/>
                </a:cubicBezTo>
                <a:cubicBezTo>
                  <a:pt x="9978" y="3048"/>
                  <a:pt x="10073" y="3179"/>
                  <a:pt x="10180" y="3287"/>
                </a:cubicBezTo>
                <a:lnTo>
                  <a:pt x="8871" y="6037"/>
                </a:lnTo>
                <a:lnTo>
                  <a:pt x="8764" y="6037"/>
                </a:lnTo>
                <a:cubicBezTo>
                  <a:pt x="8478" y="6037"/>
                  <a:pt x="8252" y="6263"/>
                  <a:pt x="8252" y="6549"/>
                </a:cubicBezTo>
                <a:lnTo>
                  <a:pt x="8252" y="6668"/>
                </a:lnTo>
                <a:cubicBezTo>
                  <a:pt x="8252" y="6954"/>
                  <a:pt x="8478" y="7168"/>
                  <a:pt x="8764" y="7168"/>
                </a:cubicBezTo>
                <a:lnTo>
                  <a:pt x="8906" y="7168"/>
                </a:lnTo>
                <a:cubicBezTo>
                  <a:pt x="9109" y="8001"/>
                  <a:pt x="9847" y="8597"/>
                  <a:pt x="10716" y="8597"/>
                </a:cubicBezTo>
                <a:cubicBezTo>
                  <a:pt x="11573" y="8597"/>
                  <a:pt x="12323" y="7989"/>
                  <a:pt x="12514" y="7168"/>
                </a:cubicBezTo>
                <a:cubicBezTo>
                  <a:pt x="12800" y="7168"/>
                  <a:pt x="13014" y="6954"/>
                  <a:pt x="13014" y="6668"/>
                </a:cubicBezTo>
                <a:lnTo>
                  <a:pt x="13014" y="6549"/>
                </a:lnTo>
                <a:cubicBezTo>
                  <a:pt x="13038" y="6263"/>
                  <a:pt x="12812" y="6025"/>
                  <a:pt x="12526" y="6025"/>
                </a:cubicBezTo>
                <a:lnTo>
                  <a:pt x="12419" y="6025"/>
                </a:lnTo>
                <a:lnTo>
                  <a:pt x="11109" y="3275"/>
                </a:lnTo>
                <a:cubicBezTo>
                  <a:pt x="11264" y="3144"/>
                  <a:pt x="11347" y="2965"/>
                  <a:pt x="11347" y="2739"/>
                </a:cubicBezTo>
                <a:cubicBezTo>
                  <a:pt x="11347" y="2346"/>
                  <a:pt x="11038" y="2036"/>
                  <a:pt x="10657" y="2036"/>
                </a:cubicBezTo>
                <a:cubicBezTo>
                  <a:pt x="10359" y="2036"/>
                  <a:pt x="10097" y="2227"/>
                  <a:pt x="10002" y="2501"/>
                </a:cubicBezTo>
                <a:cubicBezTo>
                  <a:pt x="9776" y="2465"/>
                  <a:pt x="9549" y="2429"/>
                  <a:pt x="9323" y="2370"/>
                </a:cubicBezTo>
                <a:lnTo>
                  <a:pt x="7442" y="1846"/>
                </a:lnTo>
                <a:cubicBezTo>
                  <a:pt x="7454" y="1536"/>
                  <a:pt x="7323" y="1239"/>
                  <a:pt x="7061" y="1060"/>
                </a:cubicBezTo>
                <a:lnTo>
                  <a:pt x="7061" y="441"/>
                </a:lnTo>
                <a:cubicBezTo>
                  <a:pt x="7061" y="191"/>
                  <a:pt x="6859" y="0"/>
                  <a:pt x="66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9" name="Google Shape;739;p36"/>
          <p:cNvGrpSpPr/>
          <p:nvPr/>
        </p:nvGrpSpPr>
        <p:grpSpPr>
          <a:xfrm>
            <a:off x="6209086" y="2735300"/>
            <a:ext cx="377474" cy="335748"/>
            <a:chOff x="854261" y="2908813"/>
            <a:chExt cx="377474" cy="335748"/>
          </a:xfrm>
        </p:grpSpPr>
        <p:sp>
          <p:nvSpPr>
            <p:cNvPr id="740" name="Google Shape;740;p36"/>
            <p:cNvSpPr/>
            <p:nvPr/>
          </p:nvSpPr>
          <p:spPr>
            <a:xfrm>
              <a:off x="896337" y="3079695"/>
              <a:ext cx="47391" cy="17091"/>
            </a:xfrm>
            <a:custGeom>
              <a:rect b="b" l="l" r="r" t="t"/>
              <a:pathLst>
                <a:path extrusionOk="0" h="537" w="1489">
                  <a:moveTo>
                    <a:pt x="179" y="1"/>
                  </a:moveTo>
                  <a:cubicBezTo>
                    <a:pt x="96" y="1"/>
                    <a:pt x="0" y="72"/>
                    <a:pt x="0" y="179"/>
                  </a:cubicBezTo>
                  <a:cubicBezTo>
                    <a:pt x="0" y="263"/>
                    <a:pt x="84" y="358"/>
                    <a:pt x="179" y="358"/>
                  </a:cubicBezTo>
                  <a:cubicBezTo>
                    <a:pt x="381" y="358"/>
                    <a:pt x="941" y="382"/>
                    <a:pt x="1227" y="525"/>
                  </a:cubicBezTo>
                  <a:cubicBezTo>
                    <a:pt x="1251" y="537"/>
                    <a:pt x="1274" y="537"/>
                    <a:pt x="1298" y="537"/>
                  </a:cubicBezTo>
                  <a:cubicBezTo>
                    <a:pt x="1358" y="537"/>
                    <a:pt x="1417" y="501"/>
                    <a:pt x="1453" y="441"/>
                  </a:cubicBezTo>
                  <a:cubicBezTo>
                    <a:pt x="1489" y="358"/>
                    <a:pt x="1465" y="251"/>
                    <a:pt x="1370" y="203"/>
                  </a:cubicBezTo>
                  <a:cubicBezTo>
                    <a:pt x="977" y="1"/>
                    <a:pt x="215" y="1"/>
                    <a:pt x="1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6"/>
            <p:cNvSpPr/>
            <p:nvPr/>
          </p:nvSpPr>
          <p:spPr>
            <a:xfrm>
              <a:off x="878514" y="3191855"/>
              <a:ext cx="11426" cy="52706"/>
            </a:xfrm>
            <a:custGeom>
              <a:rect b="b" l="l" r="r" t="t"/>
              <a:pathLst>
                <a:path extrusionOk="0" h="1656" w="359">
                  <a:moveTo>
                    <a:pt x="179" y="1"/>
                  </a:moveTo>
                  <a:cubicBezTo>
                    <a:pt x="84" y="1"/>
                    <a:pt x="1" y="72"/>
                    <a:pt x="1" y="180"/>
                  </a:cubicBezTo>
                  <a:lnTo>
                    <a:pt x="1" y="1477"/>
                  </a:lnTo>
                  <a:cubicBezTo>
                    <a:pt x="1" y="1561"/>
                    <a:pt x="72" y="1656"/>
                    <a:pt x="179" y="1656"/>
                  </a:cubicBezTo>
                  <a:cubicBezTo>
                    <a:pt x="287" y="1656"/>
                    <a:pt x="358" y="1585"/>
                    <a:pt x="358" y="1477"/>
                  </a:cubicBezTo>
                  <a:lnTo>
                    <a:pt x="358" y="180"/>
                  </a:lnTo>
                  <a:cubicBezTo>
                    <a:pt x="358" y="72"/>
                    <a:pt x="287" y="1"/>
                    <a:pt x="1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6"/>
            <p:cNvSpPr/>
            <p:nvPr/>
          </p:nvSpPr>
          <p:spPr>
            <a:xfrm>
              <a:off x="854261" y="3050159"/>
              <a:ext cx="219451" cy="194052"/>
            </a:xfrm>
            <a:custGeom>
              <a:rect b="b" l="l" r="r" t="t"/>
              <a:pathLst>
                <a:path extrusionOk="0" h="6097" w="6895">
                  <a:moveTo>
                    <a:pt x="6406" y="679"/>
                  </a:moveTo>
                  <a:lnTo>
                    <a:pt x="6466" y="929"/>
                  </a:lnTo>
                  <a:cubicBezTo>
                    <a:pt x="6490" y="1000"/>
                    <a:pt x="6478" y="1072"/>
                    <a:pt x="6418" y="1119"/>
                  </a:cubicBezTo>
                  <a:lnTo>
                    <a:pt x="6311" y="1226"/>
                  </a:lnTo>
                  <a:lnTo>
                    <a:pt x="6073" y="988"/>
                  </a:lnTo>
                  <a:lnTo>
                    <a:pt x="6406" y="679"/>
                  </a:lnTo>
                  <a:close/>
                  <a:moveTo>
                    <a:pt x="3192" y="345"/>
                  </a:moveTo>
                  <a:lnTo>
                    <a:pt x="3192" y="1060"/>
                  </a:lnTo>
                  <a:cubicBezTo>
                    <a:pt x="3192" y="1179"/>
                    <a:pt x="3156" y="1298"/>
                    <a:pt x="3108" y="1405"/>
                  </a:cubicBezTo>
                  <a:lnTo>
                    <a:pt x="3025" y="1584"/>
                  </a:lnTo>
                  <a:cubicBezTo>
                    <a:pt x="3013" y="1607"/>
                    <a:pt x="3013" y="1619"/>
                    <a:pt x="3013" y="1655"/>
                  </a:cubicBezTo>
                  <a:lnTo>
                    <a:pt x="3013" y="2024"/>
                  </a:lnTo>
                  <a:cubicBezTo>
                    <a:pt x="2989" y="2286"/>
                    <a:pt x="2894" y="2524"/>
                    <a:pt x="2715" y="2703"/>
                  </a:cubicBezTo>
                  <a:cubicBezTo>
                    <a:pt x="2537" y="2881"/>
                    <a:pt x="2275" y="2965"/>
                    <a:pt x="2025" y="2965"/>
                  </a:cubicBezTo>
                  <a:cubicBezTo>
                    <a:pt x="1525" y="2953"/>
                    <a:pt x="1120" y="2500"/>
                    <a:pt x="1120" y="1988"/>
                  </a:cubicBezTo>
                  <a:lnTo>
                    <a:pt x="1120" y="1655"/>
                  </a:lnTo>
                  <a:cubicBezTo>
                    <a:pt x="1120" y="1619"/>
                    <a:pt x="1120" y="1596"/>
                    <a:pt x="1108" y="1584"/>
                  </a:cubicBezTo>
                  <a:lnTo>
                    <a:pt x="1001" y="1369"/>
                  </a:lnTo>
                  <a:cubicBezTo>
                    <a:pt x="953" y="1298"/>
                    <a:pt x="941" y="1203"/>
                    <a:pt x="941" y="1119"/>
                  </a:cubicBezTo>
                  <a:lnTo>
                    <a:pt x="941" y="1107"/>
                  </a:lnTo>
                  <a:cubicBezTo>
                    <a:pt x="941" y="691"/>
                    <a:pt x="1287" y="345"/>
                    <a:pt x="1703" y="345"/>
                  </a:cubicBezTo>
                  <a:close/>
                  <a:moveTo>
                    <a:pt x="2442" y="3227"/>
                  </a:moveTo>
                  <a:cubicBezTo>
                    <a:pt x="2454" y="3298"/>
                    <a:pt x="2477" y="3334"/>
                    <a:pt x="2489" y="3381"/>
                  </a:cubicBezTo>
                  <a:lnTo>
                    <a:pt x="2323" y="3548"/>
                  </a:lnTo>
                  <a:cubicBezTo>
                    <a:pt x="2251" y="3620"/>
                    <a:pt x="2156" y="3655"/>
                    <a:pt x="2059" y="3655"/>
                  </a:cubicBezTo>
                  <a:cubicBezTo>
                    <a:pt x="1962" y="3655"/>
                    <a:pt x="1864" y="3620"/>
                    <a:pt x="1787" y="3548"/>
                  </a:cubicBezTo>
                  <a:lnTo>
                    <a:pt x="1644" y="3393"/>
                  </a:lnTo>
                  <a:cubicBezTo>
                    <a:pt x="1656" y="3358"/>
                    <a:pt x="1668" y="3286"/>
                    <a:pt x="1668" y="3227"/>
                  </a:cubicBezTo>
                  <a:cubicBezTo>
                    <a:pt x="1775" y="3262"/>
                    <a:pt x="1894" y="3286"/>
                    <a:pt x="2013" y="3286"/>
                  </a:cubicBezTo>
                  <a:lnTo>
                    <a:pt x="2061" y="3286"/>
                  </a:lnTo>
                  <a:cubicBezTo>
                    <a:pt x="2192" y="3286"/>
                    <a:pt x="2323" y="3274"/>
                    <a:pt x="2442" y="3227"/>
                  </a:cubicBezTo>
                  <a:close/>
                  <a:moveTo>
                    <a:pt x="1680" y="0"/>
                  </a:moveTo>
                  <a:cubicBezTo>
                    <a:pt x="1072" y="0"/>
                    <a:pt x="584" y="500"/>
                    <a:pt x="584" y="1107"/>
                  </a:cubicBezTo>
                  <a:lnTo>
                    <a:pt x="584" y="1119"/>
                  </a:lnTo>
                  <a:cubicBezTo>
                    <a:pt x="584" y="1250"/>
                    <a:pt x="608" y="1405"/>
                    <a:pt x="668" y="1524"/>
                  </a:cubicBezTo>
                  <a:lnTo>
                    <a:pt x="763" y="1703"/>
                  </a:lnTo>
                  <a:lnTo>
                    <a:pt x="763" y="1988"/>
                  </a:lnTo>
                  <a:cubicBezTo>
                    <a:pt x="763" y="2429"/>
                    <a:pt x="977" y="2834"/>
                    <a:pt x="1311" y="3072"/>
                  </a:cubicBezTo>
                  <a:lnTo>
                    <a:pt x="1311" y="3215"/>
                  </a:lnTo>
                  <a:cubicBezTo>
                    <a:pt x="1311" y="3310"/>
                    <a:pt x="1251" y="3381"/>
                    <a:pt x="1156" y="3417"/>
                  </a:cubicBezTo>
                  <a:lnTo>
                    <a:pt x="537" y="3596"/>
                  </a:lnTo>
                  <a:cubicBezTo>
                    <a:pt x="227" y="3679"/>
                    <a:pt x="1" y="3965"/>
                    <a:pt x="1" y="4286"/>
                  </a:cubicBezTo>
                  <a:lnTo>
                    <a:pt x="1" y="5917"/>
                  </a:lnTo>
                  <a:cubicBezTo>
                    <a:pt x="1" y="6001"/>
                    <a:pt x="72" y="6096"/>
                    <a:pt x="179" y="6096"/>
                  </a:cubicBezTo>
                  <a:cubicBezTo>
                    <a:pt x="287" y="6096"/>
                    <a:pt x="358" y="6013"/>
                    <a:pt x="358" y="5917"/>
                  </a:cubicBezTo>
                  <a:lnTo>
                    <a:pt x="358" y="4310"/>
                  </a:lnTo>
                  <a:cubicBezTo>
                    <a:pt x="358" y="4143"/>
                    <a:pt x="477" y="3977"/>
                    <a:pt x="644" y="3929"/>
                  </a:cubicBezTo>
                  <a:lnTo>
                    <a:pt x="1263" y="3751"/>
                  </a:lnTo>
                  <a:cubicBezTo>
                    <a:pt x="1322" y="3739"/>
                    <a:pt x="1370" y="3715"/>
                    <a:pt x="1418" y="3679"/>
                  </a:cubicBezTo>
                  <a:lnTo>
                    <a:pt x="1513" y="3786"/>
                  </a:lnTo>
                  <a:cubicBezTo>
                    <a:pt x="1668" y="3929"/>
                    <a:pt x="1846" y="3989"/>
                    <a:pt x="2037" y="3989"/>
                  </a:cubicBezTo>
                  <a:cubicBezTo>
                    <a:pt x="2227" y="3989"/>
                    <a:pt x="2406" y="3917"/>
                    <a:pt x="2561" y="3786"/>
                  </a:cubicBezTo>
                  <a:lnTo>
                    <a:pt x="2727" y="3620"/>
                  </a:lnTo>
                  <a:cubicBezTo>
                    <a:pt x="2799" y="3655"/>
                    <a:pt x="2870" y="3679"/>
                    <a:pt x="2966" y="3679"/>
                  </a:cubicBezTo>
                  <a:lnTo>
                    <a:pt x="3001" y="3679"/>
                  </a:lnTo>
                  <a:cubicBezTo>
                    <a:pt x="3144" y="3679"/>
                    <a:pt x="3275" y="3620"/>
                    <a:pt x="3382" y="3524"/>
                  </a:cubicBezTo>
                  <a:lnTo>
                    <a:pt x="5823" y="1226"/>
                  </a:lnTo>
                  <a:lnTo>
                    <a:pt x="6061" y="1465"/>
                  </a:lnTo>
                  <a:lnTo>
                    <a:pt x="3239" y="4274"/>
                  </a:lnTo>
                  <a:cubicBezTo>
                    <a:pt x="3061" y="4453"/>
                    <a:pt x="2977" y="4679"/>
                    <a:pt x="2977" y="4917"/>
                  </a:cubicBezTo>
                  <a:lnTo>
                    <a:pt x="2977" y="5906"/>
                  </a:lnTo>
                  <a:cubicBezTo>
                    <a:pt x="2977" y="6001"/>
                    <a:pt x="3049" y="6096"/>
                    <a:pt x="3156" y="6096"/>
                  </a:cubicBezTo>
                  <a:cubicBezTo>
                    <a:pt x="3239" y="6096"/>
                    <a:pt x="3335" y="6013"/>
                    <a:pt x="3335" y="5906"/>
                  </a:cubicBezTo>
                  <a:lnTo>
                    <a:pt x="3335" y="4917"/>
                  </a:lnTo>
                  <a:cubicBezTo>
                    <a:pt x="3335" y="4763"/>
                    <a:pt x="3394" y="4620"/>
                    <a:pt x="3501" y="4513"/>
                  </a:cubicBezTo>
                  <a:lnTo>
                    <a:pt x="6656" y="1357"/>
                  </a:lnTo>
                  <a:cubicBezTo>
                    <a:pt x="6787" y="1226"/>
                    <a:pt x="6847" y="1024"/>
                    <a:pt x="6799" y="834"/>
                  </a:cubicBezTo>
                  <a:lnTo>
                    <a:pt x="6704" y="405"/>
                  </a:lnTo>
                  <a:lnTo>
                    <a:pt x="6823" y="298"/>
                  </a:lnTo>
                  <a:cubicBezTo>
                    <a:pt x="6895" y="238"/>
                    <a:pt x="6895" y="119"/>
                    <a:pt x="6823" y="60"/>
                  </a:cubicBezTo>
                  <a:cubicBezTo>
                    <a:pt x="6793" y="24"/>
                    <a:pt x="6749" y="6"/>
                    <a:pt x="6704" y="6"/>
                  </a:cubicBezTo>
                  <a:cubicBezTo>
                    <a:pt x="6659" y="6"/>
                    <a:pt x="6615" y="24"/>
                    <a:pt x="6585" y="60"/>
                  </a:cubicBezTo>
                  <a:lnTo>
                    <a:pt x="3156" y="3274"/>
                  </a:lnTo>
                  <a:cubicBezTo>
                    <a:pt x="3132" y="3310"/>
                    <a:pt x="3073" y="3334"/>
                    <a:pt x="3025" y="3334"/>
                  </a:cubicBezTo>
                  <a:lnTo>
                    <a:pt x="2977" y="3334"/>
                  </a:lnTo>
                  <a:cubicBezTo>
                    <a:pt x="2870" y="3334"/>
                    <a:pt x="2787" y="3250"/>
                    <a:pt x="2787" y="3143"/>
                  </a:cubicBezTo>
                  <a:lnTo>
                    <a:pt x="2787" y="3084"/>
                  </a:lnTo>
                  <a:cubicBezTo>
                    <a:pt x="2846" y="3036"/>
                    <a:pt x="2906" y="3000"/>
                    <a:pt x="2942" y="2953"/>
                  </a:cubicBezTo>
                  <a:cubicBezTo>
                    <a:pt x="3204" y="2715"/>
                    <a:pt x="3335" y="2381"/>
                    <a:pt x="3335" y="2024"/>
                  </a:cubicBezTo>
                  <a:lnTo>
                    <a:pt x="3335" y="1703"/>
                  </a:lnTo>
                  <a:lnTo>
                    <a:pt x="3406" y="1572"/>
                  </a:lnTo>
                  <a:cubicBezTo>
                    <a:pt x="3477" y="1417"/>
                    <a:pt x="3525" y="1238"/>
                    <a:pt x="3525" y="1072"/>
                  </a:cubicBezTo>
                  <a:lnTo>
                    <a:pt x="3525" y="179"/>
                  </a:lnTo>
                  <a:cubicBezTo>
                    <a:pt x="3525" y="95"/>
                    <a:pt x="3454" y="0"/>
                    <a:pt x="33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6"/>
            <p:cNvSpPr/>
            <p:nvPr/>
          </p:nvSpPr>
          <p:spPr>
            <a:xfrm>
              <a:off x="1008115" y="2908813"/>
              <a:ext cx="223620" cy="188355"/>
            </a:xfrm>
            <a:custGeom>
              <a:rect b="b" l="l" r="r" t="t"/>
              <a:pathLst>
                <a:path extrusionOk="0" h="5918" w="7026">
                  <a:moveTo>
                    <a:pt x="560" y="0"/>
                  </a:moveTo>
                  <a:cubicBezTo>
                    <a:pt x="263" y="0"/>
                    <a:pt x="1" y="238"/>
                    <a:pt x="1" y="548"/>
                  </a:cubicBezTo>
                  <a:lnTo>
                    <a:pt x="1" y="5251"/>
                  </a:lnTo>
                  <a:cubicBezTo>
                    <a:pt x="1" y="5334"/>
                    <a:pt x="84" y="5429"/>
                    <a:pt x="179" y="5429"/>
                  </a:cubicBezTo>
                  <a:cubicBezTo>
                    <a:pt x="287" y="5429"/>
                    <a:pt x="358" y="5358"/>
                    <a:pt x="358" y="5251"/>
                  </a:cubicBezTo>
                  <a:lnTo>
                    <a:pt x="358" y="548"/>
                  </a:lnTo>
                  <a:cubicBezTo>
                    <a:pt x="358" y="441"/>
                    <a:pt x="453" y="357"/>
                    <a:pt x="560" y="357"/>
                  </a:cubicBezTo>
                  <a:lnTo>
                    <a:pt x="6478" y="357"/>
                  </a:lnTo>
                  <a:cubicBezTo>
                    <a:pt x="6585" y="357"/>
                    <a:pt x="6668" y="441"/>
                    <a:pt x="6668" y="548"/>
                  </a:cubicBezTo>
                  <a:lnTo>
                    <a:pt x="6668" y="5370"/>
                  </a:lnTo>
                  <a:cubicBezTo>
                    <a:pt x="6668" y="5477"/>
                    <a:pt x="6585" y="5560"/>
                    <a:pt x="6478" y="5560"/>
                  </a:cubicBezTo>
                  <a:lnTo>
                    <a:pt x="2525" y="5560"/>
                  </a:lnTo>
                  <a:cubicBezTo>
                    <a:pt x="2430" y="5560"/>
                    <a:pt x="2346" y="5632"/>
                    <a:pt x="2346" y="5739"/>
                  </a:cubicBezTo>
                  <a:cubicBezTo>
                    <a:pt x="2346" y="5846"/>
                    <a:pt x="2418" y="5917"/>
                    <a:pt x="2525" y="5917"/>
                  </a:cubicBezTo>
                  <a:lnTo>
                    <a:pt x="6478" y="5917"/>
                  </a:lnTo>
                  <a:cubicBezTo>
                    <a:pt x="6775" y="5917"/>
                    <a:pt x="7025" y="5679"/>
                    <a:pt x="7025" y="5370"/>
                  </a:cubicBezTo>
                  <a:lnTo>
                    <a:pt x="7025" y="548"/>
                  </a:lnTo>
                  <a:cubicBezTo>
                    <a:pt x="7025" y="226"/>
                    <a:pt x="6787" y="0"/>
                    <a:pt x="64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6"/>
            <p:cNvSpPr/>
            <p:nvPr/>
          </p:nvSpPr>
          <p:spPr>
            <a:xfrm>
              <a:off x="1037301" y="2944046"/>
              <a:ext cx="165248" cy="105763"/>
            </a:xfrm>
            <a:custGeom>
              <a:rect b="b" l="l" r="r" t="t"/>
              <a:pathLst>
                <a:path extrusionOk="0" h="3323" w="5192">
                  <a:moveTo>
                    <a:pt x="4084" y="0"/>
                  </a:moveTo>
                  <a:cubicBezTo>
                    <a:pt x="4001" y="0"/>
                    <a:pt x="3906" y="84"/>
                    <a:pt x="3906" y="179"/>
                  </a:cubicBezTo>
                  <a:cubicBezTo>
                    <a:pt x="3906" y="286"/>
                    <a:pt x="3989" y="358"/>
                    <a:pt x="4084" y="358"/>
                  </a:cubicBezTo>
                  <a:lnTo>
                    <a:pt x="4596" y="358"/>
                  </a:lnTo>
                  <a:lnTo>
                    <a:pt x="2691" y="2263"/>
                  </a:lnTo>
                  <a:lnTo>
                    <a:pt x="1882" y="1465"/>
                  </a:lnTo>
                  <a:cubicBezTo>
                    <a:pt x="1846" y="1429"/>
                    <a:pt x="1801" y="1411"/>
                    <a:pt x="1758" y="1411"/>
                  </a:cubicBezTo>
                  <a:cubicBezTo>
                    <a:pt x="1715" y="1411"/>
                    <a:pt x="1673" y="1429"/>
                    <a:pt x="1644" y="1465"/>
                  </a:cubicBezTo>
                  <a:lnTo>
                    <a:pt x="72" y="3036"/>
                  </a:lnTo>
                  <a:cubicBezTo>
                    <a:pt x="1" y="3120"/>
                    <a:pt x="1" y="3215"/>
                    <a:pt x="72" y="3275"/>
                  </a:cubicBezTo>
                  <a:cubicBezTo>
                    <a:pt x="96" y="3310"/>
                    <a:pt x="143" y="3322"/>
                    <a:pt x="191" y="3322"/>
                  </a:cubicBezTo>
                  <a:cubicBezTo>
                    <a:pt x="239" y="3322"/>
                    <a:pt x="274" y="3310"/>
                    <a:pt x="310" y="3275"/>
                  </a:cubicBezTo>
                  <a:lnTo>
                    <a:pt x="1763" y="1822"/>
                  </a:lnTo>
                  <a:lnTo>
                    <a:pt x="2572" y="2620"/>
                  </a:lnTo>
                  <a:cubicBezTo>
                    <a:pt x="2608" y="2661"/>
                    <a:pt x="2653" y="2682"/>
                    <a:pt x="2696" y="2682"/>
                  </a:cubicBezTo>
                  <a:cubicBezTo>
                    <a:pt x="2739" y="2682"/>
                    <a:pt x="2781" y="2661"/>
                    <a:pt x="2810" y="2620"/>
                  </a:cubicBezTo>
                  <a:lnTo>
                    <a:pt x="4835" y="596"/>
                  </a:lnTo>
                  <a:lnTo>
                    <a:pt x="4835" y="1108"/>
                  </a:lnTo>
                  <a:cubicBezTo>
                    <a:pt x="4835" y="1191"/>
                    <a:pt x="4906" y="1286"/>
                    <a:pt x="5013" y="1286"/>
                  </a:cubicBezTo>
                  <a:cubicBezTo>
                    <a:pt x="5120" y="1286"/>
                    <a:pt x="5192" y="1215"/>
                    <a:pt x="5192" y="1108"/>
                  </a:cubicBezTo>
                  <a:lnTo>
                    <a:pt x="5192" y="179"/>
                  </a:lnTo>
                  <a:cubicBezTo>
                    <a:pt x="5192" y="84"/>
                    <a:pt x="5120" y="0"/>
                    <a:pt x="50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5" name="Google Shape;745;p36"/>
          <p:cNvGrpSpPr/>
          <p:nvPr/>
        </p:nvGrpSpPr>
        <p:grpSpPr>
          <a:xfrm>
            <a:off x="6217632" y="3775806"/>
            <a:ext cx="354717" cy="332757"/>
            <a:chOff x="3091957" y="3374131"/>
            <a:chExt cx="354717" cy="332757"/>
          </a:xfrm>
        </p:grpSpPr>
        <p:sp>
          <p:nvSpPr>
            <p:cNvPr id="746" name="Google Shape;746;p36"/>
            <p:cNvSpPr/>
            <p:nvPr/>
          </p:nvSpPr>
          <p:spPr>
            <a:xfrm>
              <a:off x="3091957" y="3374131"/>
              <a:ext cx="354717" cy="332757"/>
            </a:xfrm>
            <a:custGeom>
              <a:rect b="b" l="l" r="r" t="t"/>
              <a:pathLst>
                <a:path extrusionOk="0" h="10455" w="11145">
                  <a:moveTo>
                    <a:pt x="5882" y="358"/>
                  </a:moveTo>
                  <a:cubicBezTo>
                    <a:pt x="6251" y="358"/>
                    <a:pt x="6549" y="656"/>
                    <a:pt x="6549" y="1037"/>
                  </a:cubicBezTo>
                  <a:lnTo>
                    <a:pt x="6549" y="1430"/>
                  </a:lnTo>
                  <a:cubicBezTo>
                    <a:pt x="6549" y="1751"/>
                    <a:pt x="6799" y="2001"/>
                    <a:pt x="7108" y="2001"/>
                  </a:cubicBezTo>
                  <a:lnTo>
                    <a:pt x="7275" y="2001"/>
                  </a:lnTo>
                  <a:cubicBezTo>
                    <a:pt x="7394" y="2001"/>
                    <a:pt x="7489" y="2084"/>
                    <a:pt x="7489" y="2204"/>
                  </a:cubicBezTo>
                  <a:lnTo>
                    <a:pt x="7489" y="3311"/>
                  </a:lnTo>
                  <a:cubicBezTo>
                    <a:pt x="7489" y="3430"/>
                    <a:pt x="7394" y="3513"/>
                    <a:pt x="7275" y="3513"/>
                  </a:cubicBezTo>
                  <a:lnTo>
                    <a:pt x="3846" y="3513"/>
                  </a:lnTo>
                  <a:cubicBezTo>
                    <a:pt x="3727" y="3513"/>
                    <a:pt x="3632" y="3430"/>
                    <a:pt x="3632" y="3311"/>
                  </a:cubicBezTo>
                  <a:lnTo>
                    <a:pt x="3632" y="2204"/>
                  </a:lnTo>
                  <a:cubicBezTo>
                    <a:pt x="3632" y="2084"/>
                    <a:pt x="3727" y="2001"/>
                    <a:pt x="3846" y="2001"/>
                  </a:cubicBezTo>
                  <a:lnTo>
                    <a:pt x="4001" y="2001"/>
                  </a:lnTo>
                  <a:cubicBezTo>
                    <a:pt x="4322" y="2001"/>
                    <a:pt x="4572" y="1739"/>
                    <a:pt x="4572" y="1430"/>
                  </a:cubicBezTo>
                  <a:lnTo>
                    <a:pt x="4572" y="1037"/>
                  </a:lnTo>
                  <a:cubicBezTo>
                    <a:pt x="4572" y="656"/>
                    <a:pt x="4870" y="358"/>
                    <a:pt x="5239" y="358"/>
                  </a:cubicBezTo>
                  <a:close/>
                  <a:moveTo>
                    <a:pt x="10132" y="2477"/>
                  </a:moveTo>
                  <a:cubicBezTo>
                    <a:pt x="10478" y="2477"/>
                    <a:pt x="10764" y="2763"/>
                    <a:pt x="10764" y="3097"/>
                  </a:cubicBezTo>
                  <a:lnTo>
                    <a:pt x="10764" y="9466"/>
                  </a:lnTo>
                  <a:lnTo>
                    <a:pt x="10775" y="9466"/>
                  </a:lnTo>
                  <a:cubicBezTo>
                    <a:pt x="10775" y="9812"/>
                    <a:pt x="10490" y="10097"/>
                    <a:pt x="10156" y="10097"/>
                  </a:cubicBezTo>
                  <a:lnTo>
                    <a:pt x="965" y="10097"/>
                  </a:lnTo>
                  <a:cubicBezTo>
                    <a:pt x="631" y="10097"/>
                    <a:pt x="346" y="9812"/>
                    <a:pt x="346" y="9466"/>
                  </a:cubicBezTo>
                  <a:lnTo>
                    <a:pt x="346" y="3097"/>
                  </a:lnTo>
                  <a:cubicBezTo>
                    <a:pt x="346" y="2763"/>
                    <a:pt x="619" y="2477"/>
                    <a:pt x="965" y="2477"/>
                  </a:cubicBezTo>
                  <a:lnTo>
                    <a:pt x="3274" y="2477"/>
                  </a:lnTo>
                  <a:lnTo>
                    <a:pt x="3274" y="3061"/>
                  </a:lnTo>
                  <a:lnTo>
                    <a:pt x="1096" y="3061"/>
                  </a:lnTo>
                  <a:cubicBezTo>
                    <a:pt x="1000" y="3061"/>
                    <a:pt x="917" y="3132"/>
                    <a:pt x="917" y="3239"/>
                  </a:cubicBezTo>
                  <a:lnTo>
                    <a:pt x="917" y="9335"/>
                  </a:lnTo>
                  <a:cubicBezTo>
                    <a:pt x="917" y="9443"/>
                    <a:pt x="1000" y="9514"/>
                    <a:pt x="1096" y="9514"/>
                  </a:cubicBezTo>
                  <a:lnTo>
                    <a:pt x="7037" y="9514"/>
                  </a:lnTo>
                  <a:cubicBezTo>
                    <a:pt x="7144" y="9514"/>
                    <a:pt x="7215" y="9443"/>
                    <a:pt x="7215" y="9335"/>
                  </a:cubicBezTo>
                  <a:cubicBezTo>
                    <a:pt x="7215" y="9228"/>
                    <a:pt x="7144" y="9157"/>
                    <a:pt x="7037" y="9157"/>
                  </a:cubicBezTo>
                  <a:lnTo>
                    <a:pt x="1274" y="9157"/>
                  </a:lnTo>
                  <a:lnTo>
                    <a:pt x="1274" y="3418"/>
                  </a:lnTo>
                  <a:lnTo>
                    <a:pt x="3274" y="3418"/>
                  </a:lnTo>
                  <a:cubicBezTo>
                    <a:pt x="3322" y="3680"/>
                    <a:pt x="3560" y="3894"/>
                    <a:pt x="3822" y="3894"/>
                  </a:cubicBezTo>
                  <a:lnTo>
                    <a:pt x="7275" y="3894"/>
                  </a:lnTo>
                  <a:cubicBezTo>
                    <a:pt x="7561" y="3894"/>
                    <a:pt x="7787" y="3680"/>
                    <a:pt x="7835" y="3418"/>
                  </a:cubicBezTo>
                  <a:lnTo>
                    <a:pt x="9823" y="3418"/>
                  </a:lnTo>
                  <a:lnTo>
                    <a:pt x="9823" y="9157"/>
                  </a:lnTo>
                  <a:lnTo>
                    <a:pt x="7894" y="9157"/>
                  </a:lnTo>
                  <a:cubicBezTo>
                    <a:pt x="7787" y="9157"/>
                    <a:pt x="7704" y="9228"/>
                    <a:pt x="7704" y="9335"/>
                  </a:cubicBezTo>
                  <a:cubicBezTo>
                    <a:pt x="7704" y="9443"/>
                    <a:pt x="7787" y="9514"/>
                    <a:pt x="7894" y="9514"/>
                  </a:cubicBezTo>
                  <a:lnTo>
                    <a:pt x="10002" y="9514"/>
                  </a:lnTo>
                  <a:cubicBezTo>
                    <a:pt x="10109" y="9514"/>
                    <a:pt x="10180" y="9443"/>
                    <a:pt x="10180" y="9335"/>
                  </a:cubicBezTo>
                  <a:lnTo>
                    <a:pt x="10180" y="3239"/>
                  </a:lnTo>
                  <a:cubicBezTo>
                    <a:pt x="10180" y="3132"/>
                    <a:pt x="10109" y="3061"/>
                    <a:pt x="10002" y="3061"/>
                  </a:cubicBezTo>
                  <a:lnTo>
                    <a:pt x="7835" y="3061"/>
                  </a:lnTo>
                  <a:lnTo>
                    <a:pt x="7835" y="2477"/>
                  </a:lnTo>
                  <a:close/>
                  <a:moveTo>
                    <a:pt x="5239" y="1"/>
                  </a:moveTo>
                  <a:cubicBezTo>
                    <a:pt x="4679" y="1"/>
                    <a:pt x="4215" y="465"/>
                    <a:pt x="4215" y="1037"/>
                  </a:cubicBezTo>
                  <a:lnTo>
                    <a:pt x="4215" y="1430"/>
                  </a:lnTo>
                  <a:cubicBezTo>
                    <a:pt x="4215" y="1549"/>
                    <a:pt x="4120" y="1644"/>
                    <a:pt x="4001" y="1644"/>
                  </a:cubicBezTo>
                  <a:lnTo>
                    <a:pt x="3846" y="1644"/>
                  </a:lnTo>
                  <a:cubicBezTo>
                    <a:pt x="3560" y="1644"/>
                    <a:pt x="3334" y="1846"/>
                    <a:pt x="3286" y="2120"/>
                  </a:cubicBezTo>
                  <a:lnTo>
                    <a:pt x="977" y="2120"/>
                  </a:lnTo>
                  <a:cubicBezTo>
                    <a:pt x="441" y="2120"/>
                    <a:pt x="0" y="2561"/>
                    <a:pt x="0" y="3097"/>
                  </a:cubicBezTo>
                  <a:lnTo>
                    <a:pt x="0" y="9466"/>
                  </a:lnTo>
                  <a:cubicBezTo>
                    <a:pt x="0" y="10002"/>
                    <a:pt x="441" y="10455"/>
                    <a:pt x="977" y="10455"/>
                  </a:cubicBezTo>
                  <a:lnTo>
                    <a:pt x="10168" y="10455"/>
                  </a:lnTo>
                  <a:cubicBezTo>
                    <a:pt x="10704" y="10455"/>
                    <a:pt x="11145" y="10002"/>
                    <a:pt x="11145" y="9466"/>
                  </a:cubicBezTo>
                  <a:lnTo>
                    <a:pt x="11145" y="3097"/>
                  </a:lnTo>
                  <a:cubicBezTo>
                    <a:pt x="11133" y="2561"/>
                    <a:pt x="10692" y="2120"/>
                    <a:pt x="10156" y="2120"/>
                  </a:cubicBezTo>
                  <a:lnTo>
                    <a:pt x="7846" y="2120"/>
                  </a:lnTo>
                  <a:cubicBezTo>
                    <a:pt x="7799" y="1846"/>
                    <a:pt x="7561" y="1644"/>
                    <a:pt x="7299" y="1644"/>
                  </a:cubicBezTo>
                  <a:lnTo>
                    <a:pt x="7120" y="1644"/>
                  </a:lnTo>
                  <a:cubicBezTo>
                    <a:pt x="7001" y="1644"/>
                    <a:pt x="6906" y="1549"/>
                    <a:pt x="6906" y="1430"/>
                  </a:cubicBezTo>
                  <a:lnTo>
                    <a:pt x="6906" y="1037"/>
                  </a:lnTo>
                  <a:cubicBezTo>
                    <a:pt x="6906" y="465"/>
                    <a:pt x="6442" y="1"/>
                    <a:pt x="5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6"/>
            <p:cNvSpPr/>
            <p:nvPr/>
          </p:nvSpPr>
          <p:spPr>
            <a:xfrm>
              <a:off x="3248835" y="3434380"/>
              <a:ext cx="40580" cy="40962"/>
            </a:xfrm>
            <a:custGeom>
              <a:rect b="b" l="l" r="r" t="t"/>
              <a:pathLst>
                <a:path extrusionOk="0" h="1287" w="1275">
                  <a:moveTo>
                    <a:pt x="643" y="346"/>
                  </a:moveTo>
                  <a:cubicBezTo>
                    <a:pt x="798" y="346"/>
                    <a:pt x="941" y="477"/>
                    <a:pt x="941" y="644"/>
                  </a:cubicBezTo>
                  <a:cubicBezTo>
                    <a:pt x="941" y="811"/>
                    <a:pt x="798" y="942"/>
                    <a:pt x="643" y="942"/>
                  </a:cubicBezTo>
                  <a:cubicBezTo>
                    <a:pt x="477" y="942"/>
                    <a:pt x="346" y="811"/>
                    <a:pt x="346" y="644"/>
                  </a:cubicBezTo>
                  <a:cubicBezTo>
                    <a:pt x="346" y="477"/>
                    <a:pt x="477" y="346"/>
                    <a:pt x="643" y="346"/>
                  </a:cubicBezTo>
                  <a:close/>
                  <a:moveTo>
                    <a:pt x="643" y="1"/>
                  </a:moveTo>
                  <a:cubicBezTo>
                    <a:pt x="286" y="1"/>
                    <a:pt x="0" y="287"/>
                    <a:pt x="0" y="644"/>
                  </a:cubicBezTo>
                  <a:cubicBezTo>
                    <a:pt x="0" y="1001"/>
                    <a:pt x="286" y="1287"/>
                    <a:pt x="643" y="1287"/>
                  </a:cubicBezTo>
                  <a:cubicBezTo>
                    <a:pt x="1001" y="1287"/>
                    <a:pt x="1274" y="1001"/>
                    <a:pt x="1274" y="644"/>
                  </a:cubicBezTo>
                  <a:cubicBezTo>
                    <a:pt x="1274" y="287"/>
                    <a:pt x="1001" y="1"/>
                    <a:pt x="6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6"/>
            <p:cNvSpPr/>
            <p:nvPr/>
          </p:nvSpPr>
          <p:spPr>
            <a:xfrm>
              <a:off x="3183270" y="3524197"/>
              <a:ext cx="181544" cy="115629"/>
            </a:xfrm>
            <a:custGeom>
              <a:rect b="b" l="l" r="r" t="t"/>
              <a:pathLst>
                <a:path extrusionOk="0" h="3633" w="5704">
                  <a:moveTo>
                    <a:pt x="822" y="2227"/>
                  </a:moveTo>
                  <a:cubicBezTo>
                    <a:pt x="1108" y="2227"/>
                    <a:pt x="1346" y="2465"/>
                    <a:pt x="1346" y="2751"/>
                  </a:cubicBezTo>
                  <a:cubicBezTo>
                    <a:pt x="1346" y="3025"/>
                    <a:pt x="1108" y="3263"/>
                    <a:pt x="822" y="3263"/>
                  </a:cubicBezTo>
                  <a:cubicBezTo>
                    <a:pt x="525" y="3263"/>
                    <a:pt x="298" y="3025"/>
                    <a:pt x="298" y="2751"/>
                  </a:cubicBezTo>
                  <a:cubicBezTo>
                    <a:pt x="298" y="2453"/>
                    <a:pt x="536" y="2227"/>
                    <a:pt x="822" y="2227"/>
                  </a:cubicBezTo>
                  <a:close/>
                  <a:moveTo>
                    <a:pt x="5275" y="1"/>
                  </a:moveTo>
                  <a:cubicBezTo>
                    <a:pt x="5275" y="1"/>
                    <a:pt x="5251" y="1"/>
                    <a:pt x="5251" y="25"/>
                  </a:cubicBezTo>
                  <a:lnTo>
                    <a:pt x="4775" y="263"/>
                  </a:lnTo>
                  <a:cubicBezTo>
                    <a:pt x="4692" y="298"/>
                    <a:pt x="4656" y="406"/>
                    <a:pt x="4704" y="501"/>
                  </a:cubicBezTo>
                  <a:cubicBezTo>
                    <a:pt x="4737" y="559"/>
                    <a:pt x="4798" y="594"/>
                    <a:pt x="4861" y="594"/>
                  </a:cubicBezTo>
                  <a:cubicBezTo>
                    <a:pt x="4889" y="594"/>
                    <a:pt x="4916" y="587"/>
                    <a:pt x="4942" y="572"/>
                  </a:cubicBezTo>
                  <a:lnTo>
                    <a:pt x="5061" y="513"/>
                  </a:lnTo>
                  <a:lnTo>
                    <a:pt x="5061" y="513"/>
                  </a:lnTo>
                  <a:cubicBezTo>
                    <a:pt x="4835" y="1287"/>
                    <a:pt x="4442" y="1846"/>
                    <a:pt x="3870" y="2203"/>
                  </a:cubicBezTo>
                  <a:cubicBezTo>
                    <a:pt x="3312" y="2563"/>
                    <a:pt x="2694" y="2644"/>
                    <a:pt x="2247" y="2644"/>
                  </a:cubicBezTo>
                  <a:cubicBezTo>
                    <a:pt x="2027" y="2644"/>
                    <a:pt x="1849" y="2624"/>
                    <a:pt x="1739" y="2608"/>
                  </a:cubicBezTo>
                  <a:cubicBezTo>
                    <a:pt x="1668" y="2192"/>
                    <a:pt x="1310" y="1882"/>
                    <a:pt x="882" y="1882"/>
                  </a:cubicBezTo>
                  <a:cubicBezTo>
                    <a:pt x="394" y="1882"/>
                    <a:pt x="1" y="2287"/>
                    <a:pt x="1" y="2763"/>
                  </a:cubicBezTo>
                  <a:cubicBezTo>
                    <a:pt x="1" y="3239"/>
                    <a:pt x="405" y="3632"/>
                    <a:pt x="882" y="3632"/>
                  </a:cubicBezTo>
                  <a:cubicBezTo>
                    <a:pt x="1298" y="3632"/>
                    <a:pt x="1644" y="3358"/>
                    <a:pt x="1727" y="2965"/>
                  </a:cubicBezTo>
                  <a:cubicBezTo>
                    <a:pt x="1858" y="2989"/>
                    <a:pt x="2037" y="3001"/>
                    <a:pt x="2263" y="3001"/>
                  </a:cubicBezTo>
                  <a:cubicBezTo>
                    <a:pt x="2751" y="3001"/>
                    <a:pt x="3442" y="2906"/>
                    <a:pt x="4061" y="2513"/>
                  </a:cubicBezTo>
                  <a:cubicBezTo>
                    <a:pt x="4692" y="2108"/>
                    <a:pt x="5120" y="1501"/>
                    <a:pt x="5394" y="679"/>
                  </a:cubicBezTo>
                  <a:lnTo>
                    <a:pt x="5418" y="727"/>
                  </a:lnTo>
                  <a:cubicBezTo>
                    <a:pt x="5454" y="787"/>
                    <a:pt x="5513" y="822"/>
                    <a:pt x="5585" y="822"/>
                  </a:cubicBezTo>
                  <a:cubicBezTo>
                    <a:pt x="5620" y="822"/>
                    <a:pt x="5644" y="822"/>
                    <a:pt x="5656" y="810"/>
                  </a:cubicBezTo>
                  <a:cubicBezTo>
                    <a:pt x="5680" y="751"/>
                    <a:pt x="5704" y="632"/>
                    <a:pt x="5656" y="560"/>
                  </a:cubicBezTo>
                  <a:lnTo>
                    <a:pt x="5418" y="84"/>
                  </a:lnTo>
                  <a:cubicBezTo>
                    <a:pt x="5418" y="84"/>
                    <a:pt x="5418" y="60"/>
                    <a:pt x="5406" y="60"/>
                  </a:cubicBezTo>
                  <a:cubicBezTo>
                    <a:pt x="5394" y="48"/>
                    <a:pt x="5394" y="36"/>
                    <a:pt x="5370" y="36"/>
                  </a:cubicBezTo>
                  <a:lnTo>
                    <a:pt x="5358" y="25"/>
                  </a:lnTo>
                  <a:cubicBezTo>
                    <a:pt x="5358" y="25"/>
                    <a:pt x="5347" y="25"/>
                    <a:pt x="53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6"/>
            <p:cNvSpPr/>
            <p:nvPr/>
          </p:nvSpPr>
          <p:spPr>
            <a:xfrm>
              <a:off x="3157872" y="3516050"/>
              <a:ext cx="34915" cy="33578"/>
            </a:xfrm>
            <a:custGeom>
              <a:rect b="b" l="l" r="r" t="t"/>
              <a:pathLst>
                <a:path extrusionOk="0" h="1055" w="1097">
                  <a:moveTo>
                    <a:pt x="197" y="1"/>
                  </a:moveTo>
                  <a:cubicBezTo>
                    <a:pt x="153" y="1"/>
                    <a:pt x="108" y="19"/>
                    <a:pt x="72" y="54"/>
                  </a:cubicBezTo>
                  <a:cubicBezTo>
                    <a:pt x="1" y="126"/>
                    <a:pt x="1" y="233"/>
                    <a:pt x="72" y="304"/>
                  </a:cubicBezTo>
                  <a:lnTo>
                    <a:pt x="299" y="531"/>
                  </a:lnTo>
                  <a:lnTo>
                    <a:pt x="72" y="757"/>
                  </a:lnTo>
                  <a:cubicBezTo>
                    <a:pt x="1" y="828"/>
                    <a:pt x="1" y="935"/>
                    <a:pt x="72" y="1007"/>
                  </a:cubicBezTo>
                  <a:cubicBezTo>
                    <a:pt x="108" y="1043"/>
                    <a:pt x="144" y="1054"/>
                    <a:pt x="191" y="1054"/>
                  </a:cubicBezTo>
                  <a:cubicBezTo>
                    <a:pt x="239" y="1054"/>
                    <a:pt x="275" y="1043"/>
                    <a:pt x="311" y="1007"/>
                  </a:cubicBezTo>
                  <a:lnTo>
                    <a:pt x="537" y="781"/>
                  </a:lnTo>
                  <a:lnTo>
                    <a:pt x="751" y="1007"/>
                  </a:lnTo>
                  <a:cubicBezTo>
                    <a:pt x="787" y="1043"/>
                    <a:pt x="834" y="1054"/>
                    <a:pt x="870" y="1054"/>
                  </a:cubicBezTo>
                  <a:cubicBezTo>
                    <a:pt x="918" y="1054"/>
                    <a:pt x="965" y="1043"/>
                    <a:pt x="989" y="1007"/>
                  </a:cubicBezTo>
                  <a:cubicBezTo>
                    <a:pt x="1073" y="935"/>
                    <a:pt x="1073" y="828"/>
                    <a:pt x="989" y="757"/>
                  </a:cubicBezTo>
                  <a:lnTo>
                    <a:pt x="799" y="531"/>
                  </a:lnTo>
                  <a:lnTo>
                    <a:pt x="1025" y="304"/>
                  </a:lnTo>
                  <a:cubicBezTo>
                    <a:pt x="1096" y="233"/>
                    <a:pt x="1096" y="126"/>
                    <a:pt x="1025" y="54"/>
                  </a:cubicBezTo>
                  <a:cubicBezTo>
                    <a:pt x="989" y="19"/>
                    <a:pt x="945" y="1"/>
                    <a:pt x="900" y="1"/>
                  </a:cubicBezTo>
                  <a:cubicBezTo>
                    <a:pt x="855" y="1"/>
                    <a:pt x="811" y="19"/>
                    <a:pt x="775" y="54"/>
                  </a:cubicBezTo>
                  <a:lnTo>
                    <a:pt x="549" y="281"/>
                  </a:lnTo>
                  <a:lnTo>
                    <a:pt x="322" y="54"/>
                  </a:lnTo>
                  <a:cubicBezTo>
                    <a:pt x="287" y="19"/>
                    <a:pt x="242" y="1"/>
                    <a:pt x="1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6"/>
            <p:cNvSpPr/>
            <p:nvPr/>
          </p:nvSpPr>
          <p:spPr>
            <a:xfrm>
              <a:off x="3351892" y="3605485"/>
              <a:ext cx="35297" cy="33578"/>
            </a:xfrm>
            <a:custGeom>
              <a:rect b="b" l="l" r="r" t="t"/>
              <a:pathLst>
                <a:path extrusionOk="0" h="1055" w="1109">
                  <a:moveTo>
                    <a:pt x="208" y="1"/>
                  </a:moveTo>
                  <a:cubicBezTo>
                    <a:pt x="162" y="1"/>
                    <a:pt x="114" y="19"/>
                    <a:pt x="72" y="54"/>
                  </a:cubicBezTo>
                  <a:cubicBezTo>
                    <a:pt x="1" y="138"/>
                    <a:pt x="1" y="233"/>
                    <a:pt x="72" y="316"/>
                  </a:cubicBezTo>
                  <a:lnTo>
                    <a:pt x="299" y="530"/>
                  </a:lnTo>
                  <a:lnTo>
                    <a:pt x="72" y="757"/>
                  </a:lnTo>
                  <a:cubicBezTo>
                    <a:pt x="1" y="828"/>
                    <a:pt x="1" y="935"/>
                    <a:pt x="72" y="1007"/>
                  </a:cubicBezTo>
                  <a:cubicBezTo>
                    <a:pt x="108" y="1042"/>
                    <a:pt x="156" y="1054"/>
                    <a:pt x="191" y="1054"/>
                  </a:cubicBezTo>
                  <a:cubicBezTo>
                    <a:pt x="239" y="1054"/>
                    <a:pt x="287" y="1042"/>
                    <a:pt x="311" y="1007"/>
                  </a:cubicBezTo>
                  <a:lnTo>
                    <a:pt x="537" y="792"/>
                  </a:lnTo>
                  <a:lnTo>
                    <a:pt x="763" y="1007"/>
                  </a:lnTo>
                  <a:cubicBezTo>
                    <a:pt x="787" y="1042"/>
                    <a:pt x="834" y="1054"/>
                    <a:pt x="882" y="1054"/>
                  </a:cubicBezTo>
                  <a:cubicBezTo>
                    <a:pt x="930" y="1054"/>
                    <a:pt x="965" y="1042"/>
                    <a:pt x="1001" y="1007"/>
                  </a:cubicBezTo>
                  <a:cubicBezTo>
                    <a:pt x="1073" y="935"/>
                    <a:pt x="1073" y="828"/>
                    <a:pt x="1001" y="757"/>
                  </a:cubicBezTo>
                  <a:lnTo>
                    <a:pt x="811" y="530"/>
                  </a:lnTo>
                  <a:lnTo>
                    <a:pt x="1037" y="316"/>
                  </a:lnTo>
                  <a:cubicBezTo>
                    <a:pt x="1108" y="233"/>
                    <a:pt x="1108" y="138"/>
                    <a:pt x="1037" y="54"/>
                  </a:cubicBezTo>
                  <a:cubicBezTo>
                    <a:pt x="995" y="19"/>
                    <a:pt x="950" y="1"/>
                    <a:pt x="906" y="1"/>
                  </a:cubicBezTo>
                  <a:cubicBezTo>
                    <a:pt x="861" y="1"/>
                    <a:pt x="817" y="19"/>
                    <a:pt x="775" y="54"/>
                  </a:cubicBezTo>
                  <a:lnTo>
                    <a:pt x="561" y="280"/>
                  </a:lnTo>
                  <a:lnTo>
                    <a:pt x="334" y="54"/>
                  </a:lnTo>
                  <a:cubicBezTo>
                    <a:pt x="299" y="19"/>
                    <a:pt x="254" y="1"/>
                    <a:pt x="2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6"/>
            <p:cNvSpPr/>
            <p:nvPr/>
          </p:nvSpPr>
          <p:spPr>
            <a:xfrm>
              <a:off x="3254882" y="3531231"/>
              <a:ext cx="35297" cy="33546"/>
            </a:xfrm>
            <a:custGeom>
              <a:rect b="b" l="l" r="r" t="t"/>
              <a:pathLst>
                <a:path extrusionOk="0" h="1054" w="1109">
                  <a:moveTo>
                    <a:pt x="199" y="0"/>
                  </a:moveTo>
                  <a:cubicBezTo>
                    <a:pt x="153" y="0"/>
                    <a:pt x="108" y="18"/>
                    <a:pt x="72" y="54"/>
                  </a:cubicBezTo>
                  <a:cubicBezTo>
                    <a:pt x="1" y="125"/>
                    <a:pt x="1" y="232"/>
                    <a:pt x="72" y="304"/>
                  </a:cubicBezTo>
                  <a:lnTo>
                    <a:pt x="299" y="530"/>
                  </a:lnTo>
                  <a:lnTo>
                    <a:pt x="72" y="756"/>
                  </a:lnTo>
                  <a:cubicBezTo>
                    <a:pt x="1" y="828"/>
                    <a:pt x="1" y="935"/>
                    <a:pt x="72" y="1006"/>
                  </a:cubicBezTo>
                  <a:cubicBezTo>
                    <a:pt x="108" y="1042"/>
                    <a:pt x="144" y="1054"/>
                    <a:pt x="191" y="1054"/>
                  </a:cubicBezTo>
                  <a:cubicBezTo>
                    <a:pt x="239" y="1054"/>
                    <a:pt x="287" y="1042"/>
                    <a:pt x="311" y="1006"/>
                  </a:cubicBezTo>
                  <a:lnTo>
                    <a:pt x="537" y="780"/>
                  </a:lnTo>
                  <a:lnTo>
                    <a:pt x="763" y="1006"/>
                  </a:lnTo>
                  <a:cubicBezTo>
                    <a:pt x="787" y="1042"/>
                    <a:pt x="834" y="1054"/>
                    <a:pt x="882" y="1054"/>
                  </a:cubicBezTo>
                  <a:cubicBezTo>
                    <a:pt x="918" y="1054"/>
                    <a:pt x="965" y="1042"/>
                    <a:pt x="1001" y="1006"/>
                  </a:cubicBezTo>
                  <a:cubicBezTo>
                    <a:pt x="1073" y="935"/>
                    <a:pt x="1073" y="828"/>
                    <a:pt x="1001" y="756"/>
                  </a:cubicBezTo>
                  <a:lnTo>
                    <a:pt x="811" y="530"/>
                  </a:lnTo>
                  <a:lnTo>
                    <a:pt x="1025" y="304"/>
                  </a:lnTo>
                  <a:cubicBezTo>
                    <a:pt x="1108" y="232"/>
                    <a:pt x="1108" y="125"/>
                    <a:pt x="1025" y="54"/>
                  </a:cubicBezTo>
                  <a:cubicBezTo>
                    <a:pt x="989" y="18"/>
                    <a:pt x="945" y="0"/>
                    <a:pt x="900" y="0"/>
                  </a:cubicBezTo>
                  <a:cubicBezTo>
                    <a:pt x="855" y="0"/>
                    <a:pt x="811" y="18"/>
                    <a:pt x="775" y="54"/>
                  </a:cubicBezTo>
                  <a:lnTo>
                    <a:pt x="549" y="280"/>
                  </a:lnTo>
                  <a:lnTo>
                    <a:pt x="334" y="54"/>
                  </a:lnTo>
                  <a:cubicBezTo>
                    <a:pt x="293" y="18"/>
                    <a:pt x="245" y="0"/>
                    <a:pt x="1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2" name="Google Shape;752;p36"/>
          <p:cNvGrpSpPr/>
          <p:nvPr/>
        </p:nvGrpSpPr>
        <p:grpSpPr>
          <a:xfrm>
            <a:off x="6220861" y="1621270"/>
            <a:ext cx="348257" cy="346188"/>
            <a:chOff x="3541011" y="3367320"/>
            <a:chExt cx="348257" cy="346188"/>
          </a:xfrm>
        </p:grpSpPr>
        <p:sp>
          <p:nvSpPr>
            <p:cNvPr id="753" name="Google Shape;753;p36"/>
            <p:cNvSpPr/>
            <p:nvPr/>
          </p:nvSpPr>
          <p:spPr>
            <a:xfrm>
              <a:off x="3541011" y="3367320"/>
              <a:ext cx="347906" cy="346188"/>
            </a:xfrm>
            <a:custGeom>
              <a:rect b="b" l="l" r="r" t="t"/>
              <a:pathLst>
                <a:path extrusionOk="0" h="10877" w="10931">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6"/>
            <p:cNvSpPr/>
            <p:nvPr/>
          </p:nvSpPr>
          <p:spPr>
            <a:xfrm>
              <a:off x="3658105" y="3389599"/>
              <a:ext cx="208820" cy="199431"/>
            </a:xfrm>
            <a:custGeom>
              <a:rect b="b" l="l" r="r" t="t"/>
              <a:pathLst>
                <a:path extrusionOk="0" h="6266" w="6561">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6"/>
            <p:cNvSpPr/>
            <p:nvPr/>
          </p:nvSpPr>
          <p:spPr>
            <a:xfrm>
              <a:off x="3720614" y="3426805"/>
              <a:ext cx="95164" cy="116011"/>
            </a:xfrm>
            <a:custGeom>
              <a:rect b="b" l="l" r="r" t="t"/>
              <a:pathLst>
                <a:path extrusionOk="0" h="3645" w="299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6"/>
            <p:cNvSpPr/>
            <p:nvPr/>
          </p:nvSpPr>
          <p:spPr>
            <a:xfrm>
              <a:off x="3773671" y="3496030"/>
              <a:ext cx="115597" cy="114993"/>
            </a:xfrm>
            <a:custGeom>
              <a:rect b="b" l="l" r="r" t="t"/>
              <a:pathLst>
                <a:path extrusionOk="0" h="3613" w="3632">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7" name="Google Shape;757;p36"/>
          <p:cNvGrpSpPr/>
          <p:nvPr/>
        </p:nvGrpSpPr>
        <p:grpSpPr>
          <a:xfrm>
            <a:off x="2622382" y="3735468"/>
            <a:ext cx="352840" cy="354717"/>
            <a:chOff x="3095745" y="3805393"/>
            <a:chExt cx="352840" cy="354717"/>
          </a:xfrm>
        </p:grpSpPr>
        <p:sp>
          <p:nvSpPr>
            <p:cNvPr id="758" name="Google Shape;758;p36"/>
            <p:cNvSpPr/>
            <p:nvPr/>
          </p:nvSpPr>
          <p:spPr>
            <a:xfrm>
              <a:off x="3095745" y="3805393"/>
              <a:ext cx="272093" cy="271711"/>
            </a:xfrm>
            <a:custGeom>
              <a:rect b="b" l="l" r="r" t="t"/>
              <a:pathLst>
                <a:path extrusionOk="0" h="8537" w="8549">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6"/>
            <p:cNvSpPr/>
            <p:nvPr/>
          </p:nvSpPr>
          <p:spPr>
            <a:xfrm>
              <a:off x="3184798" y="3878883"/>
              <a:ext cx="109550" cy="94018"/>
            </a:xfrm>
            <a:custGeom>
              <a:rect b="b" l="l" r="r" t="t"/>
              <a:pathLst>
                <a:path extrusionOk="0" h="2954" w="3442">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6"/>
            <p:cNvSpPr/>
            <p:nvPr/>
          </p:nvSpPr>
          <p:spPr>
            <a:xfrm>
              <a:off x="3168120" y="3917331"/>
              <a:ext cx="102707" cy="87016"/>
            </a:xfrm>
            <a:custGeom>
              <a:rect b="b" l="l" r="r" t="t"/>
              <a:pathLst>
                <a:path extrusionOk="0" h="2734" w="3227">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6"/>
            <p:cNvSpPr/>
            <p:nvPr/>
          </p:nvSpPr>
          <p:spPr>
            <a:xfrm>
              <a:off x="3264749" y="3976275"/>
              <a:ext cx="183836" cy="183836"/>
            </a:xfrm>
            <a:custGeom>
              <a:rect b="b" l="l" r="r" t="t"/>
              <a:pathLst>
                <a:path extrusionOk="0" h="5776" w="5776">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6"/>
            <p:cNvSpPr/>
            <p:nvPr/>
          </p:nvSpPr>
          <p:spPr>
            <a:xfrm>
              <a:off x="3326526" y="4036907"/>
              <a:ext cx="62541" cy="62573"/>
            </a:xfrm>
            <a:custGeom>
              <a:rect b="b" l="l" r="r" t="t"/>
              <a:pathLst>
                <a:path extrusionOk="0" h="1966" w="1965">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6"/>
            <p:cNvSpPr/>
            <p:nvPr/>
          </p:nvSpPr>
          <p:spPr>
            <a:xfrm>
              <a:off x="3196542" y="3907687"/>
              <a:ext cx="68238" cy="68238"/>
            </a:xfrm>
            <a:custGeom>
              <a:rect b="b" l="l" r="r" t="t"/>
              <a:pathLst>
                <a:path extrusionOk="0" h="2144" w="2144">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37"/>
          <p:cNvSpPr/>
          <p:nvPr/>
        </p:nvSpPr>
        <p:spPr>
          <a:xfrm>
            <a:off x="3847509" y="1769963"/>
            <a:ext cx="1449000" cy="1449000"/>
          </a:xfrm>
          <a:prstGeom prst="donut">
            <a:avLst>
              <a:gd fmla="val 1193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
          </a:p>
        </p:txBody>
      </p:sp>
      <p:sp>
        <p:nvSpPr>
          <p:cNvPr id="769" name="Google Shape;769;p37"/>
          <p:cNvSpPr/>
          <p:nvPr/>
        </p:nvSpPr>
        <p:spPr>
          <a:xfrm flipH="1">
            <a:off x="3854859" y="1777313"/>
            <a:ext cx="1434300" cy="1434300"/>
          </a:xfrm>
          <a:prstGeom prst="blockArc">
            <a:avLst>
              <a:gd fmla="val 18845576" name="adj1"/>
              <a:gd fmla="val 16175003" name="adj2"/>
              <a:gd fmla="val 10897" name="adj3"/>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
          </a:p>
        </p:txBody>
      </p:sp>
      <p:sp>
        <p:nvSpPr>
          <p:cNvPr id="770" name="Google Shape;770;p37"/>
          <p:cNvSpPr/>
          <p:nvPr/>
        </p:nvSpPr>
        <p:spPr>
          <a:xfrm>
            <a:off x="6520109" y="1769863"/>
            <a:ext cx="1449000" cy="1449000"/>
          </a:xfrm>
          <a:prstGeom prst="donut">
            <a:avLst>
              <a:gd fmla="val 1193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
          </a:p>
        </p:txBody>
      </p:sp>
      <p:sp>
        <p:nvSpPr>
          <p:cNvPr id="771" name="Google Shape;771;p37"/>
          <p:cNvSpPr/>
          <p:nvPr/>
        </p:nvSpPr>
        <p:spPr>
          <a:xfrm flipH="1">
            <a:off x="6527459" y="1777213"/>
            <a:ext cx="1434300" cy="1434300"/>
          </a:xfrm>
          <a:prstGeom prst="blockArc">
            <a:avLst>
              <a:gd fmla="val 17591289" name="adj1"/>
              <a:gd fmla="val 16175003" name="adj2"/>
              <a:gd fmla="val 10897" name="adj3"/>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
          </a:p>
        </p:txBody>
      </p:sp>
      <p:sp>
        <p:nvSpPr>
          <p:cNvPr id="772" name="Google Shape;772;p37"/>
          <p:cNvSpPr/>
          <p:nvPr/>
        </p:nvSpPr>
        <p:spPr>
          <a:xfrm>
            <a:off x="1186447" y="1769963"/>
            <a:ext cx="1449000" cy="1449000"/>
          </a:xfrm>
          <a:prstGeom prst="donut">
            <a:avLst>
              <a:gd fmla="val 1193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
          </a:p>
        </p:txBody>
      </p:sp>
      <p:sp>
        <p:nvSpPr>
          <p:cNvPr id="773" name="Google Shape;773;p37"/>
          <p:cNvSpPr/>
          <p:nvPr/>
        </p:nvSpPr>
        <p:spPr>
          <a:xfrm flipH="1">
            <a:off x="1193797" y="1777313"/>
            <a:ext cx="1434300" cy="1434300"/>
          </a:xfrm>
          <a:prstGeom prst="blockArc">
            <a:avLst>
              <a:gd fmla="val 21586020" name="adj1"/>
              <a:gd fmla="val 16175003" name="adj2"/>
              <a:gd fmla="val 10897" name="adj3"/>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
          </a:p>
        </p:txBody>
      </p:sp>
      <p:sp>
        <p:nvSpPr>
          <p:cNvPr id="774" name="Google Shape;774;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Radiant rhapsody palette infographics</a:t>
            </a:r>
            <a:endParaRPr/>
          </a:p>
        </p:txBody>
      </p:sp>
      <p:sp>
        <p:nvSpPr>
          <p:cNvPr id="775" name="Google Shape;775;p37"/>
          <p:cNvSpPr txBox="1"/>
          <p:nvPr/>
        </p:nvSpPr>
        <p:spPr>
          <a:xfrm>
            <a:off x="2332219" y="1176475"/>
            <a:ext cx="4475100" cy="381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Case studies</a:t>
            </a:r>
            <a:endParaRPr sz="1800">
              <a:solidFill>
                <a:schemeClr val="dk1"/>
              </a:solidFill>
              <a:latin typeface="Playfair Display Medium"/>
              <a:ea typeface="Playfair Display Medium"/>
              <a:cs typeface="Playfair Display Medium"/>
              <a:sym typeface="Playfair Display Medium"/>
            </a:endParaRPr>
          </a:p>
        </p:txBody>
      </p:sp>
      <p:grpSp>
        <p:nvGrpSpPr>
          <p:cNvPr id="776" name="Google Shape;776;p37"/>
          <p:cNvGrpSpPr/>
          <p:nvPr/>
        </p:nvGrpSpPr>
        <p:grpSpPr>
          <a:xfrm>
            <a:off x="942238" y="2200613"/>
            <a:ext cx="1937413" cy="2367776"/>
            <a:chOff x="942238" y="2200613"/>
            <a:chExt cx="1937413" cy="2367776"/>
          </a:xfrm>
        </p:grpSpPr>
        <p:grpSp>
          <p:nvGrpSpPr>
            <p:cNvPr id="777" name="Google Shape;777;p37"/>
            <p:cNvGrpSpPr/>
            <p:nvPr/>
          </p:nvGrpSpPr>
          <p:grpSpPr>
            <a:xfrm>
              <a:off x="942238" y="3543674"/>
              <a:ext cx="1937413" cy="1024716"/>
              <a:chOff x="942238" y="3489977"/>
              <a:chExt cx="1937413" cy="1024716"/>
            </a:xfrm>
          </p:grpSpPr>
          <p:sp>
            <p:nvSpPr>
              <p:cNvPr id="778" name="Google Shape;778;p37"/>
              <p:cNvSpPr txBox="1"/>
              <p:nvPr/>
            </p:nvSpPr>
            <p:spPr>
              <a:xfrm>
                <a:off x="942250" y="3489977"/>
                <a:ext cx="1937400" cy="432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Evidence</a:t>
                </a:r>
                <a:endParaRPr sz="1800">
                  <a:solidFill>
                    <a:schemeClr val="dk1"/>
                  </a:solidFill>
                  <a:latin typeface="Playfair Display Medium"/>
                  <a:ea typeface="Playfair Display Medium"/>
                  <a:cs typeface="Playfair Display Medium"/>
                  <a:sym typeface="Playfair Display Medium"/>
                </a:endParaRPr>
              </a:p>
            </p:txBody>
          </p:sp>
          <p:sp>
            <p:nvSpPr>
              <p:cNvPr id="779" name="Google Shape;779;p37"/>
              <p:cNvSpPr txBox="1"/>
              <p:nvPr/>
            </p:nvSpPr>
            <p:spPr>
              <a:xfrm>
                <a:off x="942238" y="3817793"/>
                <a:ext cx="1937400" cy="69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DM Sans"/>
                    <a:ea typeface="DM Sans"/>
                    <a:cs typeface="DM Sans"/>
                    <a:sym typeface="DM Sans"/>
                  </a:rPr>
                  <a:t>Neptune is the farthest planet from the Sun and the fourth-largest</a:t>
                </a:r>
                <a:endParaRPr sz="1200">
                  <a:solidFill>
                    <a:schemeClr val="dk1"/>
                  </a:solidFill>
                  <a:latin typeface="DM Sans"/>
                  <a:ea typeface="DM Sans"/>
                  <a:cs typeface="DM Sans"/>
                  <a:sym typeface="DM Sans"/>
                </a:endParaRPr>
              </a:p>
            </p:txBody>
          </p:sp>
        </p:grpSp>
        <p:sp>
          <p:nvSpPr>
            <p:cNvPr id="780" name="Google Shape;780;p37"/>
            <p:cNvSpPr/>
            <p:nvPr/>
          </p:nvSpPr>
          <p:spPr>
            <a:xfrm>
              <a:off x="1279744" y="2200613"/>
              <a:ext cx="1262400" cy="587700"/>
            </a:xfrm>
            <a:prstGeom prst="rect">
              <a:avLst/>
            </a:prstGeom>
            <a:noFill/>
            <a:ln>
              <a:noFill/>
            </a:ln>
          </p:spPr>
          <p:txBody>
            <a:bodyPr anchorCtr="0" anchor="b" bIns="100575" lIns="91425" spcFirstLastPara="1" rIns="202375" wrap="square" tIns="91425">
              <a:noAutofit/>
            </a:bodyPr>
            <a:lstStyle/>
            <a:p>
              <a:pPr indent="0" lvl="0" marL="0" rtl="0" algn="ctr">
                <a:spcBef>
                  <a:spcPts val="0"/>
                </a:spcBef>
                <a:spcAft>
                  <a:spcPts val="0"/>
                </a:spcAft>
                <a:buNone/>
              </a:pPr>
              <a:r>
                <a:rPr i="1" lang="en" sz="3500">
                  <a:solidFill>
                    <a:schemeClr val="dk1"/>
                  </a:solidFill>
                  <a:latin typeface="Playfair Display Medium"/>
                  <a:ea typeface="Playfair Display Medium"/>
                  <a:cs typeface="Playfair Display Medium"/>
                  <a:sym typeface="Playfair Display Medium"/>
                </a:rPr>
                <a:t>7</a:t>
              </a:r>
              <a:r>
                <a:rPr i="1" lang="en" sz="3500">
                  <a:solidFill>
                    <a:schemeClr val="dk1"/>
                  </a:solidFill>
                  <a:latin typeface="Playfair Display Medium"/>
                  <a:ea typeface="Playfair Display Medium"/>
                  <a:cs typeface="Playfair Display Medium"/>
                  <a:sym typeface="Playfair Display Medium"/>
                </a:rPr>
                <a:t>5%</a:t>
              </a:r>
              <a:endParaRPr i="1" sz="3500">
                <a:solidFill>
                  <a:schemeClr val="dk1"/>
                </a:solidFill>
                <a:latin typeface="Playfair Display"/>
                <a:ea typeface="Playfair Display"/>
                <a:cs typeface="Playfair Display"/>
                <a:sym typeface="Playfair Display"/>
              </a:endParaRPr>
            </a:p>
          </p:txBody>
        </p:sp>
      </p:grpSp>
      <p:grpSp>
        <p:nvGrpSpPr>
          <p:cNvPr id="781" name="Google Shape;781;p37"/>
          <p:cNvGrpSpPr/>
          <p:nvPr/>
        </p:nvGrpSpPr>
        <p:grpSpPr>
          <a:xfrm>
            <a:off x="6264363" y="2200613"/>
            <a:ext cx="1937413" cy="2367776"/>
            <a:chOff x="6264363" y="2200613"/>
            <a:chExt cx="1937413" cy="2367776"/>
          </a:xfrm>
        </p:grpSpPr>
        <p:grpSp>
          <p:nvGrpSpPr>
            <p:cNvPr id="782" name="Google Shape;782;p37"/>
            <p:cNvGrpSpPr/>
            <p:nvPr/>
          </p:nvGrpSpPr>
          <p:grpSpPr>
            <a:xfrm>
              <a:off x="6264363" y="3543674"/>
              <a:ext cx="1937413" cy="1024716"/>
              <a:chOff x="6264363" y="3489977"/>
              <a:chExt cx="1937413" cy="1024716"/>
            </a:xfrm>
          </p:grpSpPr>
          <p:sp>
            <p:nvSpPr>
              <p:cNvPr id="783" name="Google Shape;783;p37"/>
              <p:cNvSpPr txBox="1"/>
              <p:nvPr/>
            </p:nvSpPr>
            <p:spPr>
              <a:xfrm flipH="1">
                <a:off x="6264375" y="3489977"/>
                <a:ext cx="1937400" cy="432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Research</a:t>
                </a:r>
                <a:endParaRPr sz="1800">
                  <a:solidFill>
                    <a:schemeClr val="dk1"/>
                  </a:solidFill>
                  <a:latin typeface="Playfair Display Medium"/>
                  <a:ea typeface="Playfair Display Medium"/>
                  <a:cs typeface="Playfair Display Medium"/>
                  <a:sym typeface="Playfair Display Medium"/>
                </a:endParaRPr>
              </a:p>
            </p:txBody>
          </p:sp>
          <p:sp>
            <p:nvSpPr>
              <p:cNvPr id="784" name="Google Shape;784;p37"/>
              <p:cNvSpPr txBox="1"/>
              <p:nvPr/>
            </p:nvSpPr>
            <p:spPr>
              <a:xfrm flipH="1">
                <a:off x="6264363" y="3817793"/>
                <a:ext cx="1937400" cy="69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DM Sans"/>
                    <a:ea typeface="DM Sans"/>
                    <a:cs typeface="DM Sans"/>
                    <a:sym typeface="DM Sans"/>
                  </a:rPr>
                  <a:t>Venus has a beautiful name and is the second planet from the Sun</a:t>
                </a:r>
                <a:endParaRPr sz="1200">
                  <a:solidFill>
                    <a:schemeClr val="dk1"/>
                  </a:solidFill>
                  <a:latin typeface="DM Sans"/>
                  <a:ea typeface="DM Sans"/>
                  <a:cs typeface="DM Sans"/>
                  <a:sym typeface="DM Sans"/>
                </a:endParaRPr>
              </a:p>
            </p:txBody>
          </p:sp>
        </p:grpSp>
        <p:sp>
          <p:nvSpPr>
            <p:cNvPr id="785" name="Google Shape;785;p37"/>
            <p:cNvSpPr/>
            <p:nvPr/>
          </p:nvSpPr>
          <p:spPr>
            <a:xfrm flipH="1">
              <a:off x="6601869" y="2200613"/>
              <a:ext cx="1262400" cy="587700"/>
            </a:xfrm>
            <a:prstGeom prst="rect">
              <a:avLst/>
            </a:prstGeom>
            <a:noFill/>
            <a:ln>
              <a:noFill/>
            </a:ln>
          </p:spPr>
          <p:txBody>
            <a:bodyPr anchorCtr="0" anchor="b" bIns="100575" lIns="91425" spcFirstLastPara="1" rIns="91425" wrap="square" tIns="91425">
              <a:noAutofit/>
            </a:bodyPr>
            <a:lstStyle/>
            <a:p>
              <a:pPr indent="0" lvl="0" marL="0" rtl="0" algn="ctr">
                <a:spcBef>
                  <a:spcPts val="0"/>
                </a:spcBef>
                <a:spcAft>
                  <a:spcPts val="0"/>
                </a:spcAft>
                <a:buNone/>
              </a:pPr>
              <a:r>
                <a:rPr i="1" lang="en" sz="3500">
                  <a:solidFill>
                    <a:schemeClr val="dk1"/>
                  </a:solidFill>
                  <a:latin typeface="Playfair Display Medium"/>
                  <a:ea typeface="Playfair Display Medium"/>
                  <a:cs typeface="Playfair Display Medium"/>
                  <a:sym typeface="Playfair Display Medium"/>
                </a:rPr>
                <a:t>9</a:t>
              </a:r>
              <a:r>
                <a:rPr i="1" lang="en" sz="3500">
                  <a:solidFill>
                    <a:schemeClr val="dk1"/>
                  </a:solidFill>
                  <a:latin typeface="Playfair Display Medium"/>
                  <a:ea typeface="Playfair Display Medium"/>
                  <a:cs typeface="Playfair Display Medium"/>
                  <a:sym typeface="Playfair Display Medium"/>
                </a:rPr>
                <a:t>5%</a:t>
              </a:r>
              <a:endParaRPr i="1" sz="3500">
                <a:solidFill>
                  <a:schemeClr val="dk1"/>
                </a:solidFill>
                <a:latin typeface="Playfair Display"/>
                <a:ea typeface="Playfair Display"/>
                <a:cs typeface="Playfair Display"/>
                <a:sym typeface="Playfair Display"/>
              </a:endParaRPr>
            </a:p>
          </p:txBody>
        </p:sp>
      </p:grpSp>
      <p:grpSp>
        <p:nvGrpSpPr>
          <p:cNvPr id="786" name="Google Shape;786;p37"/>
          <p:cNvGrpSpPr/>
          <p:nvPr/>
        </p:nvGrpSpPr>
        <p:grpSpPr>
          <a:xfrm>
            <a:off x="3609075" y="2200613"/>
            <a:ext cx="1937413" cy="2359576"/>
            <a:chOff x="3609075" y="2200613"/>
            <a:chExt cx="1937413" cy="2359576"/>
          </a:xfrm>
        </p:grpSpPr>
        <p:grpSp>
          <p:nvGrpSpPr>
            <p:cNvPr id="787" name="Google Shape;787;p37"/>
            <p:cNvGrpSpPr/>
            <p:nvPr/>
          </p:nvGrpSpPr>
          <p:grpSpPr>
            <a:xfrm>
              <a:off x="3609075" y="3535474"/>
              <a:ext cx="1937413" cy="1024716"/>
              <a:chOff x="942238" y="3489977"/>
              <a:chExt cx="1937413" cy="1024716"/>
            </a:xfrm>
          </p:grpSpPr>
          <p:sp>
            <p:nvSpPr>
              <p:cNvPr id="788" name="Google Shape;788;p37"/>
              <p:cNvSpPr txBox="1"/>
              <p:nvPr/>
            </p:nvSpPr>
            <p:spPr>
              <a:xfrm>
                <a:off x="942250" y="3489977"/>
                <a:ext cx="1937400" cy="432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Population</a:t>
                </a:r>
                <a:endParaRPr sz="1800">
                  <a:solidFill>
                    <a:schemeClr val="dk1"/>
                  </a:solidFill>
                  <a:latin typeface="Playfair Display Medium"/>
                  <a:ea typeface="Playfair Display Medium"/>
                  <a:cs typeface="Playfair Display Medium"/>
                  <a:sym typeface="Playfair Display Medium"/>
                </a:endParaRPr>
              </a:p>
            </p:txBody>
          </p:sp>
          <p:sp>
            <p:nvSpPr>
              <p:cNvPr id="789" name="Google Shape;789;p37"/>
              <p:cNvSpPr txBox="1"/>
              <p:nvPr/>
            </p:nvSpPr>
            <p:spPr>
              <a:xfrm>
                <a:off x="942238" y="3817793"/>
                <a:ext cx="1937400" cy="69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DM Sans"/>
                    <a:ea typeface="DM Sans"/>
                    <a:cs typeface="DM Sans"/>
                    <a:sym typeface="DM Sans"/>
                  </a:rPr>
                  <a:t>Mercury is the closest planet to the Sun and it’s the smallest one</a:t>
                </a:r>
                <a:endParaRPr sz="1200">
                  <a:solidFill>
                    <a:schemeClr val="dk1"/>
                  </a:solidFill>
                  <a:latin typeface="DM Sans"/>
                  <a:ea typeface="DM Sans"/>
                  <a:cs typeface="DM Sans"/>
                  <a:sym typeface="DM Sans"/>
                </a:endParaRPr>
              </a:p>
            </p:txBody>
          </p:sp>
        </p:grpSp>
        <p:sp>
          <p:nvSpPr>
            <p:cNvPr id="790" name="Google Shape;790;p37"/>
            <p:cNvSpPr/>
            <p:nvPr/>
          </p:nvSpPr>
          <p:spPr>
            <a:xfrm>
              <a:off x="3946581" y="2200613"/>
              <a:ext cx="1262400" cy="587700"/>
            </a:xfrm>
            <a:prstGeom prst="rect">
              <a:avLst/>
            </a:prstGeom>
            <a:noFill/>
            <a:ln>
              <a:noFill/>
            </a:ln>
          </p:spPr>
          <p:txBody>
            <a:bodyPr anchorCtr="0" anchor="b" bIns="100575" lIns="91425" spcFirstLastPara="1" rIns="91425" wrap="square" tIns="91425">
              <a:noAutofit/>
            </a:bodyPr>
            <a:lstStyle/>
            <a:p>
              <a:pPr indent="0" lvl="0" marL="0" rtl="0" algn="ctr">
                <a:spcBef>
                  <a:spcPts val="0"/>
                </a:spcBef>
                <a:spcAft>
                  <a:spcPts val="0"/>
                </a:spcAft>
                <a:buNone/>
              </a:pPr>
              <a:r>
                <a:rPr i="1" lang="en" sz="3500">
                  <a:solidFill>
                    <a:schemeClr val="dk1"/>
                  </a:solidFill>
                  <a:latin typeface="Playfair Display Medium"/>
                  <a:ea typeface="Playfair Display Medium"/>
                  <a:cs typeface="Playfair Display Medium"/>
                  <a:sym typeface="Playfair Display Medium"/>
                </a:rPr>
                <a:t>8</a:t>
              </a:r>
              <a:r>
                <a:rPr i="1" lang="en" sz="3500">
                  <a:solidFill>
                    <a:schemeClr val="dk1"/>
                  </a:solidFill>
                  <a:latin typeface="Playfair Display Medium"/>
                  <a:ea typeface="Playfair Display Medium"/>
                  <a:cs typeface="Playfair Display Medium"/>
                  <a:sym typeface="Playfair Display Medium"/>
                </a:rPr>
                <a:t>5%</a:t>
              </a:r>
              <a:endParaRPr i="1" sz="3500">
                <a:solidFill>
                  <a:schemeClr val="dk1"/>
                </a:solidFill>
                <a:latin typeface="Playfair Display"/>
                <a:ea typeface="Playfair Display"/>
                <a:cs typeface="Playfair Display"/>
                <a:sym typeface="Playfair Display"/>
              </a:endParaRPr>
            </a:p>
          </p:txBody>
        </p:sp>
      </p:grpSp>
      <p:cxnSp>
        <p:nvCxnSpPr>
          <p:cNvPr id="791" name="Google Shape;791;p37"/>
          <p:cNvCxnSpPr>
            <a:stCxn id="772" idx="4"/>
            <a:endCxn id="778" idx="0"/>
          </p:cNvCxnSpPr>
          <p:nvPr/>
        </p:nvCxnSpPr>
        <p:spPr>
          <a:xfrm>
            <a:off x="1910947" y="3218963"/>
            <a:ext cx="0" cy="324600"/>
          </a:xfrm>
          <a:prstGeom prst="straightConnector1">
            <a:avLst/>
          </a:prstGeom>
          <a:noFill/>
          <a:ln cap="flat" cmpd="sng" w="19050">
            <a:solidFill>
              <a:schemeClr val="dk1"/>
            </a:solidFill>
            <a:prstDash val="solid"/>
            <a:round/>
            <a:headEnd len="med" w="med" type="none"/>
            <a:tailEnd len="med" w="med" type="none"/>
          </a:ln>
        </p:spPr>
      </p:cxnSp>
      <p:cxnSp>
        <p:nvCxnSpPr>
          <p:cNvPr id="792" name="Google Shape;792;p37"/>
          <p:cNvCxnSpPr>
            <a:stCxn id="793" idx="4"/>
            <a:endCxn id="788" idx="0"/>
          </p:cNvCxnSpPr>
          <p:nvPr/>
        </p:nvCxnSpPr>
        <p:spPr>
          <a:xfrm>
            <a:off x="4577788" y="3218974"/>
            <a:ext cx="0" cy="316500"/>
          </a:xfrm>
          <a:prstGeom prst="straightConnector1">
            <a:avLst/>
          </a:prstGeom>
          <a:noFill/>
          <a:ln cap="flat" cmpd="sng" w="19050">
            <a:solidFill>
              <a:schemeClr val="dk1"/>
            </a:solidFill>
            <a:prstDash val="solid"/>
            <a:round/>
            <a:headEnd len="med" w="med" type="none"/>
            <a:tailEnd len="med" w="med" type="none"/>
          </a:ln>
        </p:spPr>
      </p:cxnSp>
      <p:cxnSp>
        <p:nvCxnSpPr>
          <p:cNvPr id="794" name="Google Shape;794;p37"/>
          <p:cNvCxnSpPr>
            <a:stCxn id="795" idx="4"/>
            <a:endCxn id="783" idx="0"/>
          </p:cNvCxnSpPr>
          <p:nvPr/>
        </p:nvCxnSpPr>
        <p:spPr>
          <a:xfrm>
            <a:off x="7233075" y="3219074"/>
            <a:ext cx="0" cy="32460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9" name="Shape 799"/>
        <p:cNvGrpSpPr/>
        <p:nvPr/>
      </p:nvGrpSpPr>
      <p:grpSpPr>
        <a:xfrm>
          <a:off x="0" y="0"/>
          <a:ext cx="0" cy="0"/>
          <a:chOff x="0" y="0"/>
          <a:chExt cx="0" cy="0"/>
        </a:xfrm>
      </p:grpSpPr>
      <p:pic>
        <p:nvPicPr>
          <p:cNvPr id="800" name="Google Shape;800;p38" title="Chart">
            <a:hlinkClick r:id="rId3"/>
          </p:cNvPr>
          <p:cNvPicPr preferRelativeResize="0"/>
          <p:nvPr/>
        </p:nvPicPr>
        <p:blipFill>
          <a:blip r:embed="rId4">
            <a:alphaModFix/>
          </a:blip>
          <a:stretch>
            <a:fillRect/>
          </a:stretch>
        </p:blipFill>
        <p:spPr>
          <a:xfrm>
            <a:off x="2425437" y="1617832"/>
            <a:ext cx="4292700" cy="2548139"/>
          </a:xfrm>
          <a:prstGeom prst="rect">
            <a:avLst/>
          </a:prstGeom>
          <a:noFill/>
          <a:ln>
            <a:noFill/>
          </a:ln>
        </p:spPr>
      </p:pic>
      <p:sp>
        <p:nvSpPr>
          <p:cNvPr id="801" name="Google Shape;801;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Radiant rhapsody palette infographics</a:t>
            </a:r>
            <a:endParaRPr/>
          </a:p>
        </p:txBody>
      </p:sp>
      <p:grpSp>
        <p:nvGrpSpPr>
          <p:cNvPr id="802" name="Google Shape;802;p38"/>
          <p:cNvGrpSpPr/>
          <p:nvPr/>
        </p:nvGrpSpPr>
        <p:grpSpPr>
          <a:xfrm>
            <a:off x="713525" y="1722227"/>
            <a:ext cx="1539425" cy="894732"/>
            <a:chOff x="713525" y="1820931"/>
            <a:chExt cx="1539425" cy="894732"/>
          </a:xfrm>
        </p:grpSpPr>
        <p:sp>
          <p:nvSpPr>
            <p:cNvPr id="803" name="Google Shape;803;p38"/>
            <p:cNvSpPr txBox="1"/>
            <p:nvPr/>
          </p:nvSpPr>
          <p:spPr>
            <a:xfrm flipH="1">
              <a:off x="713950" y="1820931"/>
              <a:ext cx="1539000" cy="4194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2019</a:t>
              </a:r>
              <a:endParaRPr sz="1800">
                <a:solidFill>
                  <a:schemeClr val="dk1"/>
                </a:solidFill>
                <a:latin typeface="Playfair Display Medium"/>
                <a:ea typeface="Playfair Display Medium"/>
                <a:cs typeface="Playfair Display Medium"/>
                <a:sym typeface="Playfair Display Medium"/>
              </a:endParaRPr>
            </a:p>
          </p:txBody>
        </p:sp>
        <p:sp>
          <p:nvSpPr>
            <p:cNvPr id="804" name="Google Shape;804;p38"/>
            <p:cNvSpPr txBox="1"/>
            <p:nvPr/>
          </p:nvSpPr>
          <p:spPr>
            <a:xfrm flipH="1">
              <a:off x="713525" y="2172663"/>
              <a:ext cx="1539000" cy="543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solidFill>
                    <a:schemeClr val="dk1"/>
                  </a:solidFill>
                  <a:latin typeface="DM Sans"/>
                  <a:ea typeface="DM Sans"/>
                  <a:cs typeface="DM Sans"/>
                  <a:sym typeface="DM Sans"/>
                </a:rPr>
                <a:t>Mercury is the smallest planet</a:t>
              </a:r>
              <a:endParaRPr sz="1200">
                <a:solidFill>
                  <a:schemeClr val="dk1"/>
                </a:solidFill>
                <a:latin typeface="DM Sans"/>
                <a:ea typeface="DM Sans"/>
                <a:cs typeface="DM Sans"/>
                <a:sym typeface="DM Sans"/>
              </a:endParaRPr>
            </a:p>
          </p:txBody>
        </p:sp>
      </p:grpSp>
      <p:grpSp>
        <p:nvGrpSpPr>
          <p:cNvPr id="805" name="Google Shape;805;p38"/>
          <p:cNvGrpSpPr/>
          <p:nvPr/>
        </p:nvGrpSpPr>
        <p:grpSpPr>
          <a:xfrm>
            <a:off x="713525" y="3071227"/>
            <a:ext cx="1539425" cy="892042"/>
            <a:chOff x="713525" y="3169931"/>
            <a:chExt cx="1539425" cy="892042"/>
          </a:xfrm>
        </p:grpSpPr>
        <p:sp>
          <p:nvSpPr>
            <p:cNvPr id="806" name="Google Shape;806;p38"/>
            <p:cNvSpPr txBox="1"/>
            <p:nvPr/>
          </p:nvSpPr>
          <p:spPr>
            <a:xfrm flipH="1">
              <a:off x="713950" y="3169931"/>
              <a:ext cx="1539000" cy="4194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2020</a:t>
              </a:r>
              <a:endParaRPr sz="1800">
                <a:solidFill>
                  <a:schemeClr val="dk1"/>
                </a:solidFill>
                <a:latin typeface="Playfair Display Medium"/>
                <a:ea typeface="Playfair Display Medium"/>
                <a:cs typeface="Playfair Display Medium"/>
                <a:sym typeface="Playfair Display Medium"/>
              </a:endParaRPr>
            </a:p>
          </p:txBody>
        </p:sp>
        <p:sp>
          <p:nvSpPr>
            <p:cNvPr id="807" name="Google Shape;807;p38"/>
            <p:cNvSpPr txBox="1"/>
            <p:nvPr/>
          </p:nvSpPr>
          <p:spPr>
            <a:xfrm flipH="1">
              <a:off x="713525" y="3518973"/>
              <a:ext cx="1539000" cy="543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solidFill>
                    <a:schemeClr val="dk1"/>
                  </a:solidFill>
                  <a:latin typeface="DM Sans"/>
                  <a:ea typeface="DM Sans"/>
                  <a:cs typeface="DM Sans"/>
                  <a:sym typeface="DM Sans"/>
                </a:rPr>
                <a:t>Venus has a beautiful name</a:t>
              </a:r>
              <a:endParaRPr sz="1200">
                <a:solidFill>
                  <a:schemeClr val="dk1"/>
                </a:solidFill>
                <a:latin typeface="DM Sans"/>
                <a:ea typeface="DM Sans"/>
                <a:cs typeface="DM Sans"/>
                <a:sym typeface="DM Sans"/>
              </a:endParaRPr>
            </a:p>
          </p:txBody>
        </p:sp>
      </p:grpSp>
      <p:grpSp>
        <p:nvGrpSpPr>
          <p:cNvPr id="808" name="Google Shape;808;p38"/>
          <p:cNvGrpSpPr/>
          <p:nvPr/>
        </p:nvGrpSpPr>
        <p:grpSpPr>
          <a:xfrm>
            <a:off x="6890625" y="1722227"/>
            <a:ext cx="1539425" cy="894732"/>
            <a:chOff x="6890625" y="1820931"/>
            <a:chExt cx="1539425" cy="894732"/>
          </a:xfrm>
        </p:grpSpPr>
        <p:sp>
          <p:nvSpPr>
            <p:cNvPr id="809" name="Google Shape;809;p38"/>
            <p:cNvSpPr txBox="1"/>
            <p:nvPr/>
          </p:nvSpPr>
          <p:spPr>
            <a:xfrm flipH="1">
              <a:off x="6891050" y="1820931"/>
              <a:ext cx="1539000" cy="419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2021</a:t>
              </a:r>
              <a:endParaRPr sz="1800">
                <a:solidFill>
                  <a:schemeClr val="dk1"/>
                </a:solidFill>
                <a:latin typeface="Playfair Display Medium"/>
                <a:ea typeface="Playfair Display Medium"/>
                <a:cs typeface="Playfair Display Medium"/>
                <a:sym typeface="Playfair Display Medium"/>
              </a:endParaRPr>
            </a:p>
          </p:txBody>
        </p:sp>
        <p:sp>
          <p:nvSpPr>
            <p:cNvPr id="810" name="Google Shape;810;p38"/>
            <p:cNvSpPr txBox="1"/>
            <p:nvPr/>
          </p:nvSpPr>
          <p:spPr>
            <a:xfrm flipH="1">
              <a:off x="6890625" y="2172663"/>
              <a:ext cx="1539000" cy="5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DM Sans"/>
                  <a:ea typeface="DM Sans"/>
                  <a:cs typeface="DM Sans"/>
                  <a:sym typeface="DM Sans"/>
                </a:rPr>
                <a:t>Mars is actually a cold place</a:t>
              </a:r>
              <a:endParaRPr sz="1200">
                <a:solidFill>
                  <a:schemeClr val="dk1"/>
                </a:solidFill>
                <a:latin typeface="DM Sans"/>
                <a:ea typeface="DM Sans"/>
                <a:cs typeface="DM Sans"/>
                <a:sym typeface="DM Sans"/>
              </a:endParaRPr>
            </a:p>
          </p:txBody>
        </p:sp>
      </p:grpSp>
      <p:grpSp>
        <p:nvGrpSpPr>
          <p:cNvPr id="811" name="Google Shape;811;p38"/>
          <p:cNvGrpSpPr/>
          <p:nvPr/>
        </p:nvGrpSpPr>
        <p:grpSpPr>
          <a:xfrm>
            <a:off x="6890625" y="3071227"/>
            <a:ext cx="1539425" cy="892042"/>
            <a:chOff x="6890625" y="3169931"/>
            <a:chExt cx="1539425" cy="892042"/>
          </a:xfrm>
        </p:grpSpPr>
        <p:sp>
          <p:nvSpPr>
            <p:cNvPr id="812" name="Google Shape;812;p38"/>
            <p:cNvSpPr txBox="1"/>
            <p:nvPr/>
          </p:nvSpPr>
          <p:spPr>
            <a:xfrm flipH="1">
              <a:off x="6891050" y="3169931"/>
              <a:ext cx="1539000" cy="419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2022</a:t>
              </a:r>
              <a:endParaRPr sz="1800">
                <a:solidFill>
                  <a:schemeClr val="dk1"/>
                </a:solidFill>
                <a:latin typeface="Playfair Display Medium"/>
                <a:ea typeface="Playfair Display Medium"/>
                <a:cs typeface="Playfair Display Medium"/>
                <a:sym typeface="Playfair Display Medium"/>
              </a:endParaRPr>
            </a:p>
          </p:txBody>
        </p:sp>
        <p:sp>
          <p:nvSpPr>
            <p:cNvPr id="813" name="Google Shape;813;p38"/>
            <p:cNvSpPr txBox="1"/>
            <p:nvPr/>
          </p:nvSpPr>
          <p:spPr>
            <a:xfrm flipH="1">
              <a:off x="6890625" y="3518973"/>
              <a:ext cx="1539000" cy="5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DM Sans"/>
                  <a:ea typeface="DM Sans"/>
                  <a:cs typeface="DM Sans"/>
                  <a:sym typeface="DM Sans"/>
                </a:rPr>
                <a:t>Jupiter is the biggest planet</a:t>
              </a:r>
              <a:endParaRPr sz="1200">
                <a:solidFill>
                  <a:schemeClr val="dk1"/>
                </a:solidFill>
                <a:latin typeface="DM Sans"/>
                <a:ea typeface="DM Sans"/>
                <a:cs typeface="DM Sans"/>
                <a:sym typeface="DM Sans"/>
              </a:endParaRPr>
            </a:p>
          </p:txBody>
        </p:sp>
      </p:grpSp>
      <p:sp>
        <p:nvSpPr>
          <p:cNvPr id="814" name="Google Shape;814;p38"/>
          <p:cNvSpPr txBox="1"/>
          <p:nvPr/>
        </p:nvSpPr>
        <p:spPr>
          <a:xfrm>
            <a:off x="2332219" y="1176475"/>
            <a:ext cx="4475100" cy="381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Users</a:t>
            </a:r>
            <a:endParaRPr sz="1800">
              <a:solidFill>
                <a:schemeClr val="dk1"/>
              </a:solidFill>
              <a:latin typeface="Playfair Display Medium"/>
              <a:ea typeface="Playfair Display Medium"/>
              <a:cs typeface="Playfair Display Medium"/>
              <a:sym typeface="Playfair Display Medium"/>
            </a:endParaRPr>
          </a:p>
        </p:txBody>
      </p:sp>
      <p:sp>
        <p:nvSpPr>
          <p:cNvPr id="815" name="Google Shape;815;p38"/>
          <p:cNvSpPr txBox="1"/>
          <p:nvPr/>
        </p:nvSpPr>
        <p:spPr>
          <a:xfrm>
            <a:off x="853725" y="4346225"/>
            <a:ext cx="7436700" cy="23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DM Sans"/>
                <a:ea typeface="DM Sans"/>
                <a:cs typeface="DM Sans"/>
                <a:sym typeface="DM Sans"/>
              </a:rPr>
              <a:t>Follow the link in the graph to modify its data and then paste the new one here. </a:t>
            </a:r>
            <a:r>
              <a:rPr b="1" lang="en" sz="1000" u="sng">
                <a:solidFill>
                  <a:schemeClr val="dk1"/>
                </a:solidFill>
                <a:latin typeface="DM Sans"/>
                <a:ea typeface="DM Sans"/>
                <a:cs typeface="DM Sans"/>
                <a:sym typeface="DM Sans"/>
                <a:hlinkClick r:id="rId5">
                  <a:extLst>
                    <a:ext uri="{A12FA001-AC4F-418D-AE19-62706E023703}">
                      <ahyp:hlinkClr val="tx"/>
                    </a:ext>
                  </a:extLst>
                </a:hlinkClick>
              </a:rPr>
              <a:t>For more info, click here</a:t>
            </a:r>
            <a:endParaRPr b="1" sz="1000">
              <a:solidFill>
                <a:schemeClr val="dk1"/>
              </a:solidFill>
              <a:latin typeface="DM Sans"/>
              <a:ea typeface="DM Sans"/>
              <a:cs typeface="DM Sans"/>
              <a:sym typeface="DM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9" name="Shape 819"/>
        <p:cNvGrpSpPr/>
        <p:nvPr/>
      </p:nvGrpSpPr>
      <p:grpSpPr>
        <a:xfrm>
          <a:off x="0" y="0"/>
          <a:ext cx="0" cy="0"/>
          <a:chOff x="0" y="0"/>
          <a:chExt cx="0" cy="0"/>
        </a:xfrm>
      </p:grpSpPr>
      <p:sp>
        <p:nvSpPr>
          <p:cNvPr id="820" name="Google Shape;820;p3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Radiant rhapsody palette infographics</a:t>
            </a:r>
            <a:endParaRPr/>
          </a:p>
        </p:txBody>
      </p:sp>
      <p:graphicFrame>
        <p:nvGraphicFramePr>
          <p:cNvPr id="821" name="Google Shape;821;p39"/>
          <p:cNvGraphicFramePr/>
          <p:nvPr/>
        </p:nvGraphicFramePr>
        <p:xfrm>
          <a:off x="841475" y="1428175"/>
          <a:ext cx="3000000" cy="3000000"/>
        </p:xfrm>
        <a:graphic>
          <a:graphicData uri="http://schemas.openxmlformats.org/drawingml/2006/table">
            <a:tbl>
              <a:tblPr>
                <a:noFill/>
                <a:tableStyleId>{CFC9A35E-C7AD-413F-A603-D0E5FA32CDA9}</a:tableStyleId>
              </a:tblPr>
              <a:tblGrid>
                <a:gridCol w="382850"/>
                <a:gridCol w="1820975"/>
                <a:gridCol w="871025"/>
                <a:gridCol w="871025"/>
                <a:gridCol w="871025"/>
                <a:gridCol w="871025"/>
                <a:gridCol w="871025"/>
                <a:gridCol w="871025"/>
              </a:tblGrid>
              <a:tr h="301950">
                <a:tc gridSpan="2">
                  <a:txBody>
                    <a:bodyPr/>
                    <a:lstStyle/>
                    <a:p>
                      <a:pPr indent="0" lvl="0" marL="0" rtl="0" algn="l">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Steps</a:t>
                      </a:r>
                      <a:endParaRPr sz="1800">
                        <a:solidFill>
                          <a:schemeClr val="dk1"/>
                        </a:solidFill>
                        <a:latin typeface="Playfair Display Medium"/>
                        <a:ea typeface="Playfair Display Medium"/>
                        <a:cs typeface="Playfair Display Medium"/>
                        <a:sym typeface="Playfair Display Medium"/>
                      </a:endParaRPr>
                    </a:p>
                  </a:txBody>
                  <a:tcPr marT="0" marB="0" marR="91425" marL="91425" anchor="ctr">
                    <a:lnL cap="flat" cmpd="sng" w="19050">
                      <a:solidFill>
                        <a:schemeClr val="dk1">
                          <a:alpha val="0"/>
                        </a:schemeClr>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hMerge="1"/>
                <a:tc>
                  <a:txBody>
                    <a:bodyPr/>
                    <a:lstStyle/>
                    <a:p>
                      <a:pPr indent="0" lvl="0" marL="0" rtl="0" algn="ctr">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Week 1</a:t>
                      </a:r>
                      <a:endParaRPr sz="1800">
                        <a:solidFill>
                          <a:schemeClr val="dk1"/>
                        </a:solidFill>
                        <a:latin typeface="Playfair Display Medium"/>
                        <a:ea typeface="Playfair Display Medium"/>
                        <a:cs typeface="Playfair Display Medium"/>
                        <a:sym typeface="Playfair Display Medium"/>
                      </a:endParaRPr>
                    </a:p>
                  </a:txBody>
                  <a:tcPr marT="91425" marB="91425" marR="0" marL="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Week 2</a:t>
                      </a:r>
                      <a:endParaRPr sz="1800">
                        <a:solidFill>
                          <a:schemeClr val="dk1"/>
                        </a:solidFill>
                        <a:latin typeface="Playfair Display Medium"/>
                        <a:ea typeface="Playfair Display Medium"/>
                        <a:cs typeface="Playfair Display Medium"/>
                        <a:sym typeface="Playfair Display Medium"/>
                      </a:endParaRPr>
                    </a:p>
                  </a:txBody>
                  <a:tcPr marT="91425" marB="91425" marR="0" marL="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Week 3</a:t>
                      </a:r>
                      <a:endParaRPr sz="1800">
                        <a:solidFill>
                          <a:schemeClr val="dk1"/>
                        </a:solidFill>
                        <a:latin typeface="Playfair Display Medium"/>
                        <a:ea typeface="Playfair Display Medium"/>
                        <a:cs typeface="Playfair Display Medium"/>
                        <a:sym typeface="Playfair Display Medium"/>
                      </a:endParaRPr>
                    </a:p>
                  </a:txBody>
                  <a:tcPr marT="91425" marB="91425" marR="0" marL="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Week 4</a:t>
                      </a:r>
                      <a:endParaRPr sz="1800">
                        <a:solidFill>
                          <a:schemeClr val="dk1"/>
                        </a:solidFill>
                        <a:latin typeface="Playfair Display Medium"/>
                        <a:ea typeface="Playfair Display Medium"/>
                        <a:cs typeface="Playfair Display Medium"/>
                        <a:sym typeface="Playfair Display Medium"/>
                      </a:endParaRPr>
                    </a:p>
                  </a:txBody>
                  <a:tcPr marT="91425" marB="91425" marR="0" marL="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Week 5</a:t>
                      </a:r>
                      <a:endParaRPr sz="1800">
                        <a:solidFill>
                          <a:schemeClr val="dk1"/>
                        </a:solidFill>
                        <a:latin typeface="Playfair Display Medium"/>
                        <a:ea typeface="Playfair Display Medium"/>
                        <a:cs typeface="Playfair Display Medium"/>
                        <a:sym typeface="Playfair Display Medium"/>
                      </a:endParaRPr>
                    </a:p>
                  </a:txBody>
                  <a:tcPr marT="91425" marB="91425" marR="0" marL="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Week 6</a:t>
                      </a:r>
                      <a:endParaRPr sz="1800">
                        <a:solidFill>
                          <a:schemeClr val="dk1"/>
                        </a:solidFill>
                        <a:latin typeface="Playfair Display Medium"/>
                        <a:ea typeface="Playfair Display Medium"/>
                        <a:cs typeface="Playfair Display Medium"/>
                        <a:sym typeface="Playfair Display Medium"/>
                      </a:endParaRPr>
                    </a:p>
                  </a:txBody>
                  <a:tcPr marT="91425" marB="91425" marR="0" marL="0" anchor="ctr">
                    <a:lnL cap="flat" cmpd="sng" w="19050">
                      <a:solidFill>
                        <a:schemeClr val="dk1"/>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39950">
                <a:tc>
                  <a:txBody>
                    <a:bodyPr/>
                    <a:lstStyle/>
                    <a:p>
                      <a:pPr indent="0" lvl="0" marL="0" rtl="0" algn="ctr">
                        <a:spcBef>
                          <a:spcPts val="0"/>
                        </a:spcBef>
                        <a:spcAft>
                          <a:spcPts val="0"/>
                        </a:spcAft>
                        <a:buNone/>
                      </a:pPr>
                      <a:r>
                        <a:rPr lang="en">
                          <a:solidFill>
                            <a:schemeClr val="dk1"/>
                          </a:solidFill>
                          <a:latin typeface="Playfair Display Medium"/>
                          <a:ea typeface="Playfair Display Medium"/>
                          <a:cs typeface="Playfair Display Medium"/>
                          <a:sym typeface="Playfair Display Medium"/>
                        </a:rPr>
                        <a:t>1</a:t>
                      </a:r>
                      <a:endParaRPr>
                        <a:solidFill>
                          <a:schemeClr val="dk1"/>
                        </a:solidFill>
                        <a:latin typeface="Playfair Display Medium"/>
                        <a:ea typeface="Playfair Display Medium"/>
                        <a:cs typeface="Playfair Display Medium"/>
                        <a:sym typeface="Playfair Display Medium"/>
                      </a:endParaRPr>
                    </a:p>
                  </a:txBody>
                  <a:tcPr marT="0" marB="0" marR="91425" marL="91425" anchor="ctr">
                    <a:lnL cap="flat" cmpd="sng" w="19050">
                      <a:solidFill>
                        <a:schemeClr val="dk1">
                          <a:alpha val="0"/>
                        </a:schemeClr>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2"/>
                    </a:solidFill>
                  </a:tcPr>
                </a:tc>
                <a:tc>
                  <a:txBody>
                    <a:bodyPr/>
                    <a:lstStyle/>
                    <a:p>
                      <a:pPr indent="-685800" lvl="0" marL="685800" rtl="0" algn="l">
                        <a:spcBef>
                          <a:spcPts val="0"/>
                        </a:spcBef>
                        <a:spcAft>
                          <a:spcPts val="0"/>
                        </a:spcAft>
                        <a:buClr>
                          <a:srgbClr val="002060"/>
                        </a:buClr>
                        <a:buSzPts val="1400"/>
                        <a:buFont typeface="Arial"/>
                        <a:buNone/>
                      </a:pPr>
                      <a:r>
                        <a:rPr lang="en" sz="1200">
                          <a:solidFill>
                            <a:schemeClr val="dk1"/>
                          </a:solidFill>
                          <a:latin typeface="DM Sans"/>
                          <a:ea typeface="DM Sans"/>
                          <a:cs typeface="DM Sans"/>
                          <a:sym typeface="DM Sans"/>
                        </a:rPr>
                        <a:t>Task description</a:t>
                      </a:r>
                      <a:endParaRPr sz="1200">
                        <a:solidFill>
                          <a:schemeClr val="dk1"/>
                        </a:solidFill>
                        <a:latin typeface="DM Sans"/>
                        <a:ea typeface="DM Sans"/>
                        <a:cs typeface="DM Sans"/>
                        <a:sym typeface="DM Sans"/>
                      </a:endParaRPr>
                    </a:p>
                  </a:txBody>
                  <a:tcPr marT="0" marB="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200">
                        <a:solidFill>
                          <a:schemeClr val="dk1"/>
                        </a:solidFill>
                        <a:latin typeface="DM Sans"/>
                        <a:ea typeface="DM Sans"/>
                        <a:cs typeface="DM Sans"/>
                        <a:sym typeface="DM Sans"/>
                      </a:endParaRPr>
                    </a:p>
                  </a:txBody>
                  <a:tcPr marT="0" marB="0" marR="0" marL="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t/>
                      </a:r>
                      <a:endParaRPr sz="1200">
                        <a:solidFill>
                          <a:schemeClr val="dk1"/>
                        </a:solidFill>
                        <a:latin typeface="DM Sans"/>
                        <a:ea typeface="DM Sans"/>
                        <a:cs typeface="DM Sans"/>
                        <a:sym typeface="DM Sans"/>
                      </a:endParaRPr>
                    </a:p>
                  </a:txBody>
                  <a:tcPr marT="0" marB="0" marR="0" marL="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t/>
                      </a:r>
                      <a:endParaRPr sz="1200">
                        <a:solidFill>
                          <a:schemeClr val="dk1"/>
                        </a:solidFill>
                        <a:latin typeface="DM Sans"/>
                        <a:ea typeface="DM Sans"/>
                        <a:cs typeface="DM Sans"/>
                        <a:sym typeface="DM Sans"/>
                      </a:endParaRPr>
                    </a:p>
                  </a:txBody>
                  <a:tcPr marT="0" marB="0" marR="0" marL="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sz="1200">
                        <a:solidFill>
                          <a:schemeClr val="dk1"/>
                        </a:solidFill>
                        <a:latin typeface="DM Sans"/>
                        <a:ea typeface="DM Sans"/>
                        <a:cs typeface="DM Sans"/>
                        <a:sym typeface="DM Sans"/>
                      </a:endParaRPr>
                    </a:p>
                  </a:txBody>
                  <a:tcPr marT="0" marB="0" marR="0" marL="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sz="1200">
                        <a:solidFill>
                          <a:schemeClr val="dk1"/>
                        </a:solidFill>
                        <a:latin typeface="DM Sans"/>
                        <a:ea typeface="DM Sans"/>
                        <a:cs typeface="DM Sans"/>
                        <a:sym typeface="DM Sans"/>
                      </a:endParaRPr>
                    </a:p>
                  </a:txBody>
                  <a:tcPr marT="0" marB="0" marR="0" marL="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sz="1200">
                        <a:solidFill>
                          <a:schemeClr val="dk1"/>
                        </a:solidFill>
                        <a:latin typeface="DM Sans"/>
                        <a:ea typeface="DM Sans"/>
                        <a:cs typeface="DM Sans"/>
                        <a:sym typeface="DM Sans"/>
                      </a:endParaRPr>
                    </a:p>
                  </a:txBody>
                  <a:tcPr marT="0" marB="0" marR="0" marL="0" anchor="ctr">
                    <a:lnL cap="flat" cmpd="sng" w="19050">
                      <a:solidFill>
                        <a:schemeClr val="dk1"/>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39950">
                <a:tc>
                  <a:txBody>
                    <a:bodyPr/>
                    <a:lstStyle/>
                    <a:p>
                      <a:pPr indent="0" lvl="0" marL="0" rtl="0" algn="ctr">
                        <a:spcBef>
                          <a:spcPts val="0"/>
                        </a:spcBef>
                        <a:spcAft>
                          <a:spcPts val="0"/>
                        </a:spcAft>
                        <a:buNone/>
                      </a:pPr>
                      <a:r>
                        <a:rPr lang="en">
                          <a:solidFill>
                            <a:schemeClr val="dk1"/>
                          </a:solidFill>
                          <a:latin typeface="Playfair Display Medium"/>
                          <a:ea typeface="Playfair Display Medium"/>
                          <a:cs typeface="Playfair Display Medium"/>
                          <a:sym typeface="Playfair Display Medium"/>
                        </a:rPr>
                        <a:t>2 </a:t>
                      </a:r>
                      <a:endParaRPr>
                        <a:solidFill>
                          <a:schemeClr val="dk1"/>
                        </a:solidFill>
                        <a:latin typeface="Playfair Display Medium"/>
                        <a:ea typeface="Playfair Display Medium"/>
                        <a:cs typeface="Playfair Display Medium"/>
                        <a:sym typeface="Playfair Display Medium"/>
                      </a:endParaRPr>
                    </a:p>
                  </a:txBody>
                  <a:tcPr marT="0" marB="0" marR="91425" marL="91425" anchor="ctr">
                    <a:lnL cap="flat" cmpd="sng" w="19050">
                      <a:solidFill>
                        <a:schemeClr val="dk1">
                          <a:alpha val="0"/>
                        </a:schemeClr>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accent3"/>
                    </a:solidFill>
                  </a:tcPr>
                </a:tc>
                <a:tc>
                  <a:txBody>
                    <a:bodyPr/>
                    <a:lstStyle/>
                    <a:p>
                      <a:pPr indent="-685800" lvl="0" marL="685800" rtl="0" algn="l">
                        <a:spcBef>
                          <a:spcPts val="0"/>
                        </a:spcBef>
                        <a:spcAft>
                          <a:spcPts val="0"/>
                        </a:spcAft>
                        <a:buClr>
                          <a:srgbClr val="002060"/>
                        </a:buClr>
                        <a:buSzPts val="1400"/>
                        <a:buFont typeface="Arial"/>
                        <a:buNone/>
                      </a:pPr>
                      <a:r>
                        <a:rPr lang="en" sz="1200">
                          <a:solidFill>
                            <a:schemeClr val="dk1"/>
                          </a:solidFill>
                          <a:latin typeface="DM Sans"/>
                          <a:ea typeface="DM Sans"/>
                          <a:cs typeface="DM Sans"/>
                          <a:sym typeface="DM Sans"/>
                        </a:rPr>
                        <a:t>Task description</a:t>
                      </a:r>
                      <a:endParaRPr sz="1200">
                        <a:solidFill>
                          <a:schemeClr val="dk1"/>
                        </a:solidFill>
                        <a:latin typeface="DM Sans"/>
                        <a:ea typeface="DM Sans"/>
                        <a:cs typeface="DM Sans"/>
                        <a:sym typeface="DM Sans"/>
                      </a:endParaRPr>
                    </a:p>
                  </a:txBody>
                  <a:tcPr marT="0" marB="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200">
                        <a:solidFill>
                          <a:schemeClr val="dk1"/>
                        </a:solidFill>
                        <a:latin typeface="DM Sans"/>
                        <a:ea typeface="DM Sans"/>
                        <a:cs typeface="DM Sans"/>
                        <a:sym typeface="DM Sans"/>
                      </a:endParaRPr>
                    </a:p>
                  </a:txBody>
                  <a:tcPr marT="0" marB="0" marR="0" marL="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200">
                        <a:solidFill>
                          <a:schemeClr val="dk1"/>
                        </a:solidFill>
                        <a:latin typeface="DM Sans"/>
                        <a:ea typeface="DM Sans"/>
                        <a:cs typeface="DM Sans"/>
                        <a:sym typeface="DM Sans"/>
                      </a:endParaRPr>
                    </a:p>
                  </a:txBody>
                  <a:tcPr marT="0" marB="0" marR="0" marL="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t/>
                      </a:r>
                      <a:endParaRPr sz="1200">
                        <a:solidFill>
                          <a:schemeClr val="dk1"/>
                        </a:solidFill>
                        <a:latin typeface="DM Sans"/>
                        <a:ea typeface="DM Sans"/>
                        <a:cs typeface="DM Sans"/>
                        <a:sym typeface="DM Sans"/>
                      </a:endParaRPr>
                    </a:p>
                  </a:txBody>
                  <a:tcPr marT="0" marB="0" marR="0" marL="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t/>
                      </a:r>
                      <a:endParaRPr sz="1200">
                        <a:solidFill>
                          <a:schemeClr val="dk1"/>
                        </a:solidFill>
                        <a:latin typeface="DM Sans"/>
                        <a:ea typeface="DM Sans"/>
                        <a:cs typeface="DM Sans"/>
                        <a:sym typeface="DM Sans"/>
                      </a:endParaRPr>
                    </a:p>
                  </a:txBody>
                  <a:tcPr marT="0" marB="0" marR="0" marL="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t/>
                      </a:r>
                      <a:endParaRPr sz="1200">
                        <a:solidFill>
                          <a:schemeClr val="dk1"/>
                        </a:solidFill>
                        <a:latin typeface="DM Sans"/>
                        <a:ea typeface="DM Sans"/>
                        <a:cs typeface="DM Sans"/>
                        <a:sym typeface="DM Sans"/>
                      </a:endParaRPr>
                    </a:p>
                  </a:txBody>
                  <a:tcPr marT="0" marB="0" marR="0" marL="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sz="1200">
                        <a:solidFill>
                          <a:schemeClr val="dk1"/>
                        </a:solidFill>
                        <a:latin typeface="DM Sans"/>
                        <a:ea typeface="DM Sans"/>
                        <a:cs typeface="DM Sans"/>
                        <a:sym typeface="DM Sans"/>
                      </a:endParaRPr>
                    </a:p>
                  </a:txBody>
                  <a:tcPr marT="0" marB="0" marR="0" marL="0" anchor="ctr">
                    <a:lnL cap="flat" cmpd="sng" w="19050">
                      <a:solidFill>
                        <a:schemeClr val="dk1"/>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39950">
                <a:tc>
                  <a:txBody>
                    <a:bodyPr/>
                    <a:lstStyle/>
                    <a:p>
                      <a:pPr indent="0" lvl="0" marL="0" rtl="0" algn="ctr">
                        <a:spcBef>
                          <a:spcPts val="0"/>
                        </a:spcBef>
                        <a:spcAft>
                          <a:spcPts val="0"/>
                        </a:spcAft>
                        <a:buNone/>
                      </a:pPr>
                      <a:r>
                        <a:rPr lang="en">
                          <a:solidFill>
                            <a:schemeClr val="dk1"/>
                          </a:solidFill>
                          <a:latin typeface="Playfair Display Medium"/>
                          <a:ea typeface="Playfair Display Medium"/>
                          <a:cs typeface="Playfair Display Medium"/>
                          <a:sym typeface="Playfair Display Medium"/>
                        </a:rPr>
                        <a:t>3 </a:t>
                      </a:r>
                      <a:endParaRPr>
                        <a:solidFill>
                          <a:schemeClr val="dk1"/>
                        </a:solidFill>
                        <a:latin typeface="Playfair Display Medium"/>
                        <a:ea typeface="Playfair Display Medium"/>
                        <a:cs typeface="Playfair Display Medium"/>
                        <a:sym typeface="Playfair Display Medium"/>
                      </a:endParaRPr>
                    </a:p>
                  </a:txBody>
                  <a:tcPr marT="0" marB="0" marR="91425" marL="91425" anchor="ctr">
                    <a:lnL cap="flat" cmpd="sng" w="19050">
                      <a:solidFill>
                        <a:schemeClr val="dk1">
                          <a:alpha val="0"/>
                        </a:schemeClr>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accent1"/>
                    </a:solidFill>
                  </a:tcPr>
                </a:tc>
                <a:tc>
                  <a:txBody>
                    <a:bodyPr/>
                    <a:lstStyle/>
                    <a:p>
                      <a:pPr indent="-685800" lvl="0" marL="685800" rtl="0" algn="l">
                        <a:spcBef>
                          <a:spcPts val="0"/>
                        </a:spcBef>
                        <a:spcAft>
                          <a:spcPts val="0"/>
                        </a:spcAft>
                        <a:buClr>
                          <a:srgbClr val="002060"/>
                        </a:buClr>
                        <a:buSzPts val="1400"/>
                        <a:buFont typeface="Arial"/>
                        <a:buNone/>
                      </a:pPr>
                      <a:r>
                        <a:rPr lang="en" sz="1200">
                          <a:solidFill>
                            <a:schemeClr val="dk1"/>
                          </a:solidFill>
                          <a:latin typeface="DM Sans"/>
                          <a:ea typeface="DM Sans"/>
                          <a:cs typeface="DM Sans"/>
                          <a:sym typeface="DM Sans"/>
                        </a:rPr>
                        <a:t>Task description</a:t>
                      </a:r>
                      <a:endParaRPr sz="1200">
                        <a:solidFill>
                          <a:schemeClr val="dk1"/>
                        </a:solidFill>
                        <a:latin typeface="DM Sans"/>
                        <a:ea typeface="DM Sans"/>
                        <a:cs typeface="DM Sans"/>
                        <a:sym typeface="DM Sans"/>
                      </a:endParaRPr>
                    </a:p>
                  </a:txBody>
                  <a:tcPr marT="0" marB="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200">
                        <a:solidFill>
                          <a:schemeClr val="dk1"/>
                        </a:solidFill>
                        <a:latin typeface="DM Sans"/>
                        <a:ea typeface="DM Sans"/>
                        <a:cs typeface="DM Sans"/>
                        <a:sym typeface="DM Sans"/>
                      </a:endParaRPr>
                    </a:p>
                  </a:txBody>
                  <a:tcPr marT="0" marB="0" marR="0" marL="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200">
                        <a:solidFill>
                          <a:schemeClr val="dk1"/>
                        </a:solidFill>
                        <a:latin typeface="DM Sans"/>
                        <a:ea typeface="DM Sans"/>
                        <a:cs typeface="DM Sans"/>
                        <a:sym typeface="DM Sans"/>
                      </a:endParaRPr>
                    </a:p>
                  </a:txBody>
                  <a:tcPr marT="0" marB="0" marR="0" marL="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1200">
                        <a:solidFill>
                          <a:schemeClr val="dk1"/>
                        </a:solidFill>
                        <a:latin typeface="DM Sans"/>
                        <a:ea typeface="DM Sans"/>
                        <a:cs typeface="DM Sans"/>
                        <a:sym typeface="DM Sans"/>
                      </a:endParaRPr>
                    </a:p>
                  </a:txBody>
                  <a:tcPr marT="0" marB="0" marR="0" marL="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1200">
                        <a:solidFill>
                          <a:schemeClr val="dk1"/>
                        </a:solidFill>
                        <a:latin typeface="DM Sans"/>
                        <a:ea typeface="DM Sans"/>
                        <a:cs typeface="DM Sans"/>
                        <a:sym typeface="DM Sans"/>
                      </a:endParaRPr>
                    </a:p>
                  </a:txBody>
                  <a:tcPr marT="0" marB="0" marR="0" marL="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1200">
                        <a:solidFill>
                          <a:schemeClr val="dk1"/>
                        </a:solidFill>
                        <a:latin typeface="DM Sans"/>
                        <a:ea typeface="DM Sans"/>
                        <a:cs typeface="DM Sans"/>
                        <a:sym typeface="DM Sans"/>
                      </a:endParaRPr>
                    </a:p>
                  </a:txBody>
                  <a:tcPr marT="0" marB="0" marR="0" marL="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sz="1200">
                        <a:solidFill>
                          <a:schemeClr val="dk1"/>
                        </a:solidFill>
                        <a:latin typeface="DM Sans"/>
                        <a:ea typeface="DM Sans"/>
                        <a:cs typeface="DM Sans"/>
                        <a:sym typeface="DM Sans"/>
                      </a:endParaRPr>
                    </a:p>
                  </a:txBody>
                  <a:tcPr marT="0" marB="0" marR="0" marL="0" anchor="ctr">
                    <a:lnL cap="flat" cmpd="sng" w="19050">
                      <a:solidFill>
                        <a:schemeClr val="dk1"/>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39950">
                <a:tc>
                  <a:txBody>
                    <a:bodyPr/>
                    <a:lstStyle/>
                    <a:p>
                      <a:pPr indent="0" lvl="0" marL="0" rtl="0" algn="ctr">
                        <a:spcBef>
                          <a:spcPts val="0"/>
                        </a:spcBef>
                        <a:spcAft>
                          <a:spcPts val="0"/>
                        </a:spcAft>
                        <a:buNone/>
                      </a:pPr>
                      <a:r>
                        <a:rPr lang="en">
                          <a:solidFill>
                            <a:schemeClr val="dk1"/>
                          </a:solidFill>
                          <a:latin typeface="Playfair Display Medium"/>
                          <a:ea typeface="Playfair Display Medium"/>
                          <a:cs typeface="Playfair Display Medium"/>
                          <a:sym typeface="Playfair Display Medium"/>
                        </a:rPr>
                        <a:t>4</a:t>
                      </a:r>
                      <a:endParaRPr>
                        <a:solidFill>
                          <a:schemeClr val="dk1"/>
                        </a:solidFill>
                        <a:latin typeface="Playfair Display Medium"/>
                        <a:ea typeface="Playfair Display Medium"/>
                        <a:cs typeface="Playfair Display Medium"/>
                        <a:sym typeface="Playfair Display Medium"/>
                      </a:endParaRPr>
                    </a:p>
                  </a:txBody>
                  <a:tcPr marT="0" marB="0" marR="91425" marL="91425" anchor="ctr">
                    <a:lnL cap="flat" cmpd="sng" w="19050">
                      <a:solidFill>
                        <a:schemeClr val="dk1">
                          <a:alpha val="0"/>
                        </a:schemeClr>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Clr>
                          <a:srgbClr val="002060"/>
                        </a:buClr>
                        <a:buSzPts val="1400"/>
                        <a:buFont typeface="Arial"/>
                        <a:buNone/>
                      </a:pPr>
                      <a:r>
                        <a:rPr lang="en" sz="1200">
                          <a:solidFill>
                            <a:schemeClr val="dk1"/>
                          </a:solidFill>
                          <a:latin typeface="DM Sans"/>
                          <a:ea typeface="DM Sans"/>
                          <a:cs typeface="DM Sans"/>
                          <a:sym typeface="DM Sans"/>
                        </a:rPr>
                        <a:t>Task description</a:t>
                      </a:r>
                      <a:endParaRPr sz="1200">
                        <a:solidFill>
                          <a:schemeClr val="dk1"/>
                        </a:solidFill>
                        <a:latin typeface="DM Sans"/>
                        <a:ea typeface="DM Sans"/>
                        <a:cs typeface="DM Sans"/>
                        <a:sym typeface="DM Sans"/>
                      </a:endParaRPr>
                    </a:p>
                  </a:txBody>
                  <a:tcPr marT="0" marB="0" marR="0"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200">
                        <a:solidFill>
                          <a:schemeClr val="dk1"/>
                        </a:solidFill>
                        <a:latin typeface="DM Sans"/>
                        <a:ea typeface="DM Sans"/>
                        <a:cs typeface="DM Sans"/>
                        <a:sym typeface="DM Sans"/>
                      </a:endParaRPr>
                    </a:p>
                  </a:txBody>
                  <a:tcPr marT="0" marB="0" marR="0" marL="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200">
                        <a:solidFill>
                          <a:schemeClr val="dk1"/>
                        </a:solidFill>
                        <a:latin typeface="DM Sans"/>
                        <a:ea typeface="DM Sans"/>
                        <a:cs typeface="DM Sans"/>
                        <a:sym typeface="DM Sans"/>
                      </a:endParaRPr>
                    </a:p>
                  </a:txBody>
                  <a:tcPr marT="0" marB="0" marR="0" marL="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200">
                        <a:solidFill>
                          <a:schemeClr val="dk1"/>
                        </a:solidFill>
                        <a:latin typeface="DM Sans"/>
                        <a:ea typeface="DM Sans"/>
                        <a:cs typeface="DM Sans"/>
                        <a:sym typeface="DM Sans"/>
                      </a:endParaRPr>
                    </a:p>
                  </a:txBody>
                  <a:tcPr marT="0" marB="0" marR="0" marL="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sz="1200">
                        <a:solidFill>
                          <a:schemeClr val="dk1"/>
                        </a:solidFill>
                        <a:latin typeface="DM Sans"/>
                        <a:ea typeface="DM Sans"/>
                        <a:cs typeface="DM Sans"/>
                        <a:sym typeface="DM Sans"/>
                      </a:endParaRPr>
                    </a:p>
                  </a:txBody>
                  <a:tcPr marT="0" marB="0" marR="0" marL="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t/>
                      </a:r>
                      <a:endParaRPr sz="1200">
                        <a:solidFill>
                          <a:schemeClr val="dk1"/>
                        </a:solidFill>
                        <a:latin typeface="DM Sans"/>
                        <a:ea typeface="DM Sans"/>
                        <a:cs typeface="DM Sans"/>
                        <a:sym typeface="DM Sans"/>
                      </a:endParaRPr>
                    </a:p>
                  </a:txBody>
                  <a:tcPr marT="0" marB="0" marR="0" marL="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t/>
                      </a:r>
                      <a:endParaRPr sz="1200">
                        <a:solidFill>
                          <a:schemeClr val="dk1"/>
                        </a:solidFill>
                        <a:latin typeface="DM Sans"/>
                        <a:ea typeface="DM Sans"/>
                        <a:cs typeface="DM Sans"/>
                        <a:sym typeface="DM Sans"/>
                      </a:endParaRPr>
                    </a:p>
                  </a:txBody>
                  <a:tcPr marT="0" marB="0" marR="0" marL="0" anchor="ctr">
                    <a:lnL cap="flat" cmpd="sng" w="19050">
                      <a:solidFill>
                        <a:schemeClr val="dk1"/>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accent5"/>
                    </a:solidFill>
                  </a:tcPr>
                </a:tc>
              </a:tr>
              <a:tr h="339950">
                <a:tc>
                  <a:txBody>
                    <a:bodyPr/>
                    <a:lstStyle/>
                    <a:p>
                      <a:pPr indent="0" lvl="0" marL="0" rtl="0" algn="ctr">
                        <a:spcBef>
                          <a:spcPts val="0"/>
                        </a:spcBef>
                        <a:spcAft>
                          <a:spcPts val="0"/>
                        </a:spcAft>
                        <a:buNone/>
                      </a:pPr>
                      <a:r>
                        <a:rPr lang="en">
                          <a:solidFill>
                            <a:schemeClr val="dk1"/>
                          </a:solidFill>
                          <a:latin typeface="Playfair Display Medium"/>
                          <a:ea typeface="Playfair Display Medium"/>
                          <a:cs typeface="Playfair Display Medium"/>
                          <a:sym typeface="Playfair Display Medium"/>
                        </a:rPr>
                        <a:t>5</a:t>
                      </a:r>
                      <a:endParaRPr>
                        <a:solidFill>
                          <a:schemeClr val="dk1"/>
                        </a:solidFill>
                        <a:latin typeface="Playfair Display Medium"/>
                        <a:ea typeface="Playfair Display Medium"/>
                        <a:cs typeface="Playfair Display Medium"/>
                        <a:sym typeface="Playfair Display Medium"/>
                      </a:endParaRPr>
                    </a:p>
                  </a:txBody>
                  <a:tcPr marT="0" marB="0" marR="91425" marL="91425" anchor="ctr">
                    <a:lnL cap="flat" cmpd="sng" w="19050">
                      <a:solidFill>
                        <a:schemeClr val="dk1">
                          <a:alpha val="0"/>
                        </a:schemeClr>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dk2"/>
                    </a:solidFill>
                  </a:tcPr>
                </a:tc>
                <a:tc>
                  <a:txBody>
                    <a:bodyPr/>
                    <a:lstStyle/>
                    <a:p>
                      <a:pPr indent="-685800" lvl="0" marL="685800" rtl="0" algn="l">
                        <a:spcBef>
                          <a:spcPts val="0"/>
                        </a:spcBef>
                        <a:spcAft>
                          <a:spcPts val="0"/>
                        </a:spcAft>
                        <a:buClr>
                          <a:srgbClr val="002060"/>
                        </a:buClr>
                        <a:buSzPts val="1400"/>
                        <a:buFont typeface="Arial"/>
                        <a:buNone/>
                      </a:pPr>
                      <a:r>
                        <a:rPr lang="en" sz="1200">
                          <a:solidFill>
                            <a:schemeClr val="dk1"/>
                          </a:solidFill>
                          <a:latin typeface="DM Sans"/>
                          <a:ea typeface="DM Sans"/>
                          <a:cs typeface="DM Sans"/>
                          <a:sym typeface="DM Sans"/>
                        </a:rPr>
                        <a:t>Task description</a:t>
                      </a:r>
                      <a:endParaRPr sz="1200">
                        <a:solidFill>
                          <a:schemeClr val="dk1"/>
                        </a:solidFill>
                        <a:latin typeface="DM Sans"/>
                        <a:ea typeface="DM Sans"/>
                        <a:cs typeface="DM Sans"/>
                        <a:sym typeface="DM Sans"/>
                      </a:endParaRPr>
                    </a:p>
                  </a:txBody>
                  <a:tcPr marT="0" marB="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200">
                        <a:solidFill>
                          <a:schemeClr val="dk1"/>
                        </a:solidFill>
                        <a:latin typeface="DM Sans"/>
                        <a:ea typeface="DM Sans"/>
                        <a:cs typeface="DM Sans"/>
                        <a:sym typeface="DM Sans"/>
                      </a:endParaRPr>
                    </a:p>
                  </a:txBody>
                  <a:tcPr marT="0" marB="0" marR="0" marL="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200">
                        <a:solidFill>
                          <a:schemeClr val="dk1"/>
                        </a:solidFill>
                        <a:latin typeface="DM Sans"/>
                        <a:ea typeface="DM Sans"/>
                        <a:cs typeface="DM Sans"/>
                        <a:sym typeface="DM Sans"/>
                      </a:endParaRPr>
                    </a:p>
                  </a:txBody>
                  <a:tcPr marT="0" marB="0" marR="0" marL="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200">
                        <a:solidFill>
                          <a:schemeClr val="dk1"/>
                        </a:solidFill>
                        <a:latin typeface="DM Sans"/>
                        <a:ea typeface="DM Sans"/>
                        <a:cs typeface="DM Sans"/>
                        <a:sym typeface="DM Sans"/>
                      </a:endParaRPr>
                    </a:p>
                  </a:txBody>
                  <a:tcPr marT="0" marB="0" marR="0" marL="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sz="1200">
                        <a:solidFill>
                          <a:schemeClr val="dk1"/>
                        </a:solidFill>
                        <a:latin typeface="DM Sans"/>
                        <a:ea typeface="DM Sans"/>
                        <a:cs typeface="DM Sans"/>
                        <a:sym typeface="DM Sans"/>
                      </a:endParaRPr>
                    </a:p>
                  </a:txBody>
                  <a:tcPr marT="0" marB="0" marR="0" marL="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sz="1200">
                        <a:solidFill>
                          <a:schemeClr val="dk1"/>
                        </a:solidFill>
                        <a:latin typeface="DM Sans"/>
                        <a:ea typeface="DM Sans"/>
                        <a:cs typeface="DM Sans"/>
                        <a:sym typeface="DM Sans"/>
                      </a:endParaRPr>
                    </a:p>
                  </a:txBody>
                  <a:tcPr marT="0" marB="0" marR="0" marL="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sz="1200">
                        <a:solidFill>
                          <a:schemeClr val="dk1"/>
                        </a:solidFill>
                        <a:latin typeface="DM Sans"/>
                        <a:ea typeface="DM Sans"/>
                        <a:cs typeface="DM Sans"/>
                        <a:sym typeface="DM Sans"/>
                      </a:endParaRPr>
                    </a:p>
                  </a:txBody>
                  <a:tcPr marT="0" marB="0" marR="0" marL="0" anchor="ctr">
                    <a:lnL cap="flat" cmpd="sng" w="19050">
                      <a:solidFill>
                        <a:schemeClr val="dk1"/>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39950">
                <a:tc>
                  <a:txBody>
                    <a:bodyPr/>
                    <a:lstStyle/>
                    <a:p>
                      <a:pPr indent="0" lvl="0" marL="0" rtl="0" algn="ctr">
                        <a:spcBef>
                          <a:spcPts val="0"/>
                        </a:spcBef>
                        <a:spcAft>
                          <a:spcPts val="0"/>
                        </a:spcAft>
                        <a:buNone/>
                      </a:pPr>
                      <a:r>
                        <a:rPr lang="en">
                          <a:solidFill>
                            <a:schemeClr val="dk1"/>
                          </a:solidFill>
                          <a:latin typeface="Playfair Display Medium"/>
                          <a:ea typeface="Playfair Display Medium"/>
                          <a:cs typeface="Playfair Display Medium"/>
                          <a:sym typeface="Playfair Display Medium"/>
                        </a:rPr>
                        <a:t>6</a:t>
                      </a:r>
                      <a:endParaRPr>
                        <a:solidFill>
                          <a:schemeClr val="dk1"/>
                        </a:solidFill>
                        <a:latin typeface="Playfair Display Medium"/>
                        <a:ea typeface="Playfair Display Medium"/>
                        <a:cs typeface="Playfair Display Medium"/>
                        <a:sym typeface="Playfair Display Medium"/>
                      </a:endParaRPr>
                    </a:p>
                  </a:txBody>
                  <a:tcPr marT="0" marB="0" marR="91425" marL="91425" anchor="ctr">
                    <a:lnL cap="flat" cmpd="sng" w="19050">
                      <a:solidFill>
                        <a:schemeClr val="dk1">
                          <a:alpha val="0"/>
                        </a:schemeClr>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accent2"/>
                    </a:solidFill>
                  </a:tcPr>
                </a:tc>
                <a:tc>
                  <a:txBody>
                    <a:bodyPr/>
                    <a:lstStyle/>
                    <a:p>
                      <a:pPr indent="-685800" lvl="0" marL="685800" rtl="0" algn="l">
                        <a:spcBef>
                          <a:spcPts val="0"/>
                        </a:spcBef>
                        <a:spcAft>
                          <a:spcPts val="0"/>
                        </a:spcAft>
                        <a:buClr>
                          <a:srgbClr val="002060"/>
                        </a:buClr>
                        <a:buSzPts val="1400"/>
                        <a:buFont typeface="Arial"/>
                        <a:buNone/>
                      </a:pPr>
                      <a:r>
                        <a:rPr lang="en" sz="1200">
                          <a:solidFill>
                            <a:schemeClr val="dk1"/>
                          </a:solidFill>
                          <a:latin typeface="DM Sans"/>
                          <a:ea typeface="DM Sans"/>
                          <a:cs typeface="DM Sans"/>
                          <a:sym typeface="DM Sans"/>
                        </a:rPr>
                        <a:t>Task description</a:t>
                      </a:r>
                      <a:endParaRPr sz="1200">
                        <a:solidFill>
                          <a:schemeClr val="dk1"/>
                        </a:solidFill>
                        <a:latin typeface="DM Sans"/>
                        <a:ea typeface="DM Sans"/>
                        <a:cs typeface="DM Sans"/>
                        <a:sym typeface="DM Sans"/>
                      </a:endParaRPr>
                    </a:p>
                  </a:txBody>
                  <a:tcPr marT="0" marB="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200">
                        <a:solidFill>
                          <a:schemeClr val="dk1"/>
                        </a:solidFill>
                        <a:latin typeface="DM Sans"/>
                        <a:ea typeface="DM Sans"/>
                        <a:cs typeface="DM Sans"/>
                        <a:sym typeface="DM Sans"/>
                      </a:endParaRPr>
                    </a:p>
                  </a:txBody>
                  <a:tcPr marT="0" marB="0" marR="0" marL="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200">
                        <a:solidFill>
                          <a:schemeClr val="dk1"/>
                        </a:solidFill>
                        <a:latin typeface="DM Sans"/>
                        <a:ea typeface="DM Sans"/>
                        <a:cs typeface="DM Sans"/>
                        <a:sym typeface="DM Sans"/>
                      </a:endParaRPr>
                    </a:p>
                  </a:txBody>
                  <a:tcPr marT="0" marB="0" marR="0" marL="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200">
                        <a:solidFill>
                          <a:schemeClr val="dk1"/>
                        </a:solidFill>
                        <a:latin typeface="DM Sans"/>
                        <a:ea typeface="DM Sans"/>
                        <a:cs typeface="DM Sans"/>
                        <a:sym typeface="DM Sans"/>
                      </a:endParaRPr>
                    </a:p>
                  </a:txBody>
                  <a:tcPr marT="0" marB="0" marR="0" marL="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sz="1200">
                        <a:solidFill>
                          <a:schemeClr val="dk1"/>
                        </a:solidFill>
                        <a:latin typeface="DM Sans"/>
                        <a:ea typeface="DM Sans"/>
                        <a:cs typeface="DM Sans"/>
                        <a:sym typeface="DM Sans"/>
                      </a:endParaRPr>
                    </a:p>
                  </a:txBody>
                  <a:tcPr marT="0" marB="0" marR="0" marL="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sz="1200">
                        <a:solidFill>
                          <a:schemeClr val="dk1"/>
                        </a:solidFill>
                        <a:latin typeface="DM Sans"/>
                        <a:ea typeface="DM Sans"/>
                        <a:cs typeface="DM Sans"/>
                        <a:sym typeface="DM Sans"/>
                      </a:endParaRPr>
                    </a:p>
                  </a:txBody>
                  <a:tcPr marT="0" marB="0" marR="0" marL="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sz="1200">
                        <a:solidFill>
                          <a:schemeClr val="dk1"/>
                        </a:solidFill>
                        <a:latin typeface="DM Sans"/>
                        <a:ea typeface="DM Sans"/>
                        <a:cs typeface="DM Sans"/>
                        <a:sym typeface="DM Sans"/>
                      </a:endParaRPr>
                    </a:p>
                  </a:txBody>
                  <a:tcPr marT="0" marB="0" marR="0" marL="0" anchor="ctr">
                    <a:lnL cap="flat" cmpd="sng" w="19050">
                      <a:solidFill>
                        <a:schemeClr val="dk1"/>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39950">
                <a:tc>
                  <a:txBody>
                    <a:bodyPr/>
                    <a:lstStyle/>
                    <a:p>
                      <a:pPr indent="0" lvl="0" marL="0" rtl="0" algn="ctr">
                        <a:spcBef>
                          <a:spcPts val="0"/>
                        </a:spcBef>
                        <a:spcAft>
                          <a:spcPts val="0"/>
                        </a:spcAft>
                        <a:buNone/>
                      </a:pPr>
                      <a:r>
                        <a:rPr lang="en">
                          <a:solidFill>
                            <a:schemeClr val="dk1"/>
                          </a:solidFill>
                          <a:latin typeface="Playfair Display Medium"/>
                          <a:ea typeface="Playfair Display Medium"/>
                          <a:cs typeface="Playfair Display Medium"/>
                          <a:sym typeface="Playfair Display Medium"/>
                        </a:rPr>
                        <a:t>7</a:t>
                      </a:r>
                      <a:endParaRPr>
                        <a:solidFill>
                          <a:schemeClr val="dk1"/>
                        </a:solidFill>
                        <a:latin typeface="Playfair Display Medium"/>
                        <a:ea typeface="Playfair Display Medium"/>
                        <a:cs typeface="Playfair Display Medium"/>
                        <a:sym typeface="Playfair Display Medium"/>
                      </a:endParaRPr>
                    </a:p>
                  </a:txBody>
                  <a:tcPr marT="0" marB="0" marR="91425" marL="91425" anchor="ctr">
                    <a:lnL cap="flat" cmpd="sng" w="19050">
                      <a:solidFill>
                        <a:schemeClr val="dk1">
                          <a:alpha val="0"/>
                        </a:schemeClr>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accent4"/>
                    </a:solidFill>
                  </a:tcPr>
                </a:tc>
                <a:tc>
                  <a:txBody>
                    <a:bodyPr/>
                    <a:lstStyle/>
                    <a:p>
                      <a:pPr indent="-685800" lvl="0" marL="685800" rtl="0" algn="l">
                        <a:spcBef>
                          <a:spcPts val="0"/>
                        </a:spcBef>
                        <a:spcAft>
                          <a:spcPts val="0"/>
                        </a:spcAft>
                        <a:buClr>
                          <a:srgbClr val="002060"/>
                        </a:buClr>
                        <a:buSzPts val="1400"/>
                        <a:buFont typeface="Arial"/>
                        <a:buNone/>
                      </a:pPr>
                      <a:r>
                        <a:rPr lang="en" sz="1200">
                          <a:solidFill>
                            <a:schemeClr val="dk1"/>
                          </a:solidFill>
                          <a:latin typeface="DM Sans"/>
                          <a:ea typeface="DM Sans"/>
                          <a:cs typeface="DM Sans"/>
                          <a:sym typeface="DM Sans"/>
                        </a:rPr>
                        <a:t>Task description</a:t>
                      </a:r>
                      <a:endParaRPr sz="1200">
                        <a:solidFill>
                          <a:schemeClr val="dk1"/>
                        </a:solidFill>
                        <a:latin typeface="DM Sans"/>
                        <a:ea typeface="DM Sans"/>
                        <a:cs typeface="DM Sans"/>
                        <a:sym typeface="DM Sans"/>
                      </a:endParaRPr>
                    </a:p>
                  </a:txBody>
                  <a:tcPr marT="0" marB="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200">
                        <a:solidFill>
                          <a:schemeClr val="dk1"/>
                        </a:solidFill>
                        <a:latin typeface="DM Sans"/>
                        <a:ea typeface="DM Sans"/>
                        <a:cs typeface="DM Sans"/>
                        <a:sym typeface="DM Sans"/>
                      </a:endParaRPr>
                    </a:p>
                  </a:txBody>
                  <a:tcPr marT="0" marB="0" marR="0" marL="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200">
                        <a:solidFill>
                          <a:schemeClr val="dk1"/>
                        </a:solidFill>
                        <a:latin typeface="DM Sans"/>
                        <a:ea typeface="DM Sans"/>
                        <a:cs typeface="DM Sans"/>
                        <a:sym typeface="DM Sans"/>
                      </a:endParaRPr>
                    </a:p>
                  </a:txBody>
                  <a:tcPr marT="0" marB="0" marR="0" marL="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200">
                        <a:solidFill>
                          <a:schemeClr val="dk1"/>
                        </a:solidFill>
                        <a:latin typeface="DM Sans"/>
                        <a:ea typeface="DM Sans"/>
                        <a:cs typeface="DM Sans"/>
                        <a:sym typeface="DM Sans"/>
                      </a:endParaRPr>
                    </a:p>
                  </a:txBody>
                  <a:tcPr marT="0" marB="0" marR="0" marL="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sz="1200">
                        <a:solidFill>
                          <a:schemeClr val="dk1"/>
                        </a:solidFill>
                        <a:latin typeface="DM Sans"/>
                        <a:ea typeface="DM Sans"/>
                        <a:cs typeface="DM Sans"/>
                        <a:sym typeface="DM Sans"/>
                      </a:endParaRPr>
                    </a:p>
                  </a:txBody>
                  <a:tcPr marT="0" marB="0" marR="0" marL="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sz="1200">
                        <a:solidFill>
                          <a:schemeClr val="dk1"/>
                        </a:solidFill>
                        <a:latin typeface="DM Sans"/>
                        <a:ea typeface="DM Sans"/>
                        <a:cs typeface="DM Sans"/>
                        <a:sym typeface="DM Sans"/>
                      </a:endParaRPr>
                    </a:p>
                  </a:txBody>
                  <a:tcPr marT="0" marB="0" marR="0" marL="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t/>
                      </a:r>
                      <a:endParaRPr sz="1200">
                        <a:solidFill>
                          <a:schemeClr val="dk1"/>
                        </a:solidFill>
                        <a:latin typeface="DM Sans"/>
                        <a:ea typeface="DM Sans"/>
                        <a:cs typeface="DM Sans"/>
                        <a:sym typeface="DM Sans"/>
                      </a:endParaRPr>
                    </a:p>
                  </a:txBody>
                  <a:tcPr marT="0" marB="0" marR="0" marL="0" anchor="ctr">
                    <a:lnL cap="flat" cmpd="sng" w="19050">
                      <a:solidFill>
                        <a:schemeClr val="dk1"/>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accent4"/>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5" name="Shape 825"/>
        <p:cNvGrpSpPr/>
        <p:nvPr/>
      </p:nvGrpSpPr>
      <p:grpSpPr>
        <a:xfrm>
          <a:off x="0" y="0"/>
          <a:ext cx="0" cy="0"/>
          <a:chOff x="0" y="0"/>
          <a:chExt cx="0" cy="0"/>
        </a:xfrm>
      </p:grpSpPr>
      <p:sp>
        <p:nvSpPr>
          <p:cNvPr id="826" name="Google Shape;826;p4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Radiant rhapsody palette infographics</a:t>
            </a:r>
            <a:endParaRPr/>
          </a:p>
        </p:txBody>
      </p:sp>
      <p:grpSp>
        <p:nvGrpSpPr>
          <p:cNvPr id="827" name="Google Shape;827;p40"/>
          <p:cNvGrpSpPr/>
          <p:nvPr/>
        </p:nvGrpSpPr>
        <p:grpSpPr>
          <a:xfrm>
            <a:off x="3113914" y="1652444"/>
            <a:ext cx="2915754" cy="2916435"/>
            <a:chOff x="5797446" y="2063053"/>
            <a:chExt cx="698100" cy="698280"/>
          </a:xfrm>
        </p:grpSpPr>
        <p:sp>
          <p:nvSpPr>
            <p:cNvPr id="828" name="Google Shape;828;p40"/>
            <p:cNvSpPr/>
            <p:nvPr/>
          </p:nvSpPr>
          <p:spPr>
            <a:xfrm>
              <a:off x="5797446" y="2063053"/>
              <a:ext cx="698100" cy="698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40"/>
            <p:cNvSpPr/>
            <p:nvPr/>
          </p:nvSpPr>
          <p:spPr>
            <a:xfrm>
              <a:off x="5872067" y="2212295"/>
              <a:ext cx="549000" cy="549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40"/>
            <p:cNvSpPr/>
            <p:nvPr/>
          </p:nvSpPr>
          <p:spPr>
            <a:xfrm>
              <a:off x="5921353" y="2310867"/>
              <a:ext cx="450300" cy="4503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40"/>
            <p:cNvSpPr/>
            <p:nvPr/>
          </p:nvSpPr>
          <p:spPr>
            <a:xfrm>
              <a:off x="5967936" y="2404033"/>
              <a:ext cx="357300" cy="357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2" name="Google Shape;832;p40"/>
          <p:cNvGrpSpPr/>
          <p:nvPr/>
        </p:nvGrpSpPr>
        <p:grpSpPr>
          <a:xfrm>
            <a:off x="713525" y="2027027"/>
            <a:ext cx="1539425" cy="894732"/>
            <a:chOff x="713525" y="1820931"/>
            <a:chExt cx="1539425" cy="894732"/>
          </a:xfrm>
        </p:grpSpPr>
        <p:sp>
          <p:nvSpPr>
            <p:cNvPr id="833" name="Google Shape;833;p40"/>
            <p:cNvSpPr txBox="1"/>
            <p:nvPr/>
          </p:nvSpPr>
          <p:spPr>
            <a:xfrm flipH="1">
              <a:off x="713950" y="1820931"/>
              <a:ext cx="1539000" cy="4194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Mercury</a:t>
              </a:r>
              <a:endParaRPr sz="1800">
                <a:solidFill>
                  <a:schemeClr val="dk1"/>
                </a:solidFill>
                <a:latin typeface="Playfair Display Medium"/>
                <a:ea typeface="Playfair Display Medium"/>
                <a:cs typeface="Playfair Display Medium"/>
                <a:sym typeface="Playfair Display Medium"/>
              </a:endParaRPr>
            </a:p>
          </p:txBody>
        </p:sp>
        <p:sp>
          <p:nvSpPr>
            <p:cNvPr id="834" name="Google Shape;834;p40"/>
            <p:cNvSpPr txBox="1"/>
            <p:nvPr/>
          </p:nvSpPr>
          <p:spPr>
            <a:xfrm flipH="1">
              <a:off x="713525" y="2172663"/>
              <a:ext cx="1539000" cy="543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solidFill>
                    <a:schemeClr val="dk1"/>
                  </a:solidFill>
                  <a:latin typeface="DM Sans"/>
                  <a:ea typeface="DM Sans"/>
                  <a:cs typeface="DM Sans"/>
                  <a:sym typeface="DM Sans"/>
                </a:rPr>
                <a:t>Mercury is the smallest planet</a:t>
              </a:r>
              <a:endParaRPr sz="1200">
                <a:solidFill>
                  <a:schemeClr val="dk1"/>
                </a:solidFill>
                <a:latin typeface="DM Sans"/>
                <a:ea typeface="DM Sans"/>
                <a:cs typeface="DM Sans"/>
                <a:sym typeface="DM Sans"/>
              </a:endParaRPr>
            </a:p>
          </p:txBody>
        </p:sp>
      </p:grpSp>
      <p:grpSp>
        <p:nvGrpSpPr>
          <p:cNvPr id="835" name="Google Shape;835;p40"/>
          <p:cNvGrpSpPr/>
          <p:nvPr/>
        </p:nvGrpSpPr>
        <p:grpSpPr>
          <a:xfrm>
            <a:off x="713525" y="3147427"/>
            <a:ext cx="1539425" cy="892042"/>
            <a:chOff x="713525" y="3169931"/>
            <a:chExt cx="1539425" cy="892042"/>
          </a:xfrm>
        </p:grpSpPr>
        <p:sp>
          <p:nvSpPr>
            <p:cNvPr id="836" name="Google Shape;836;p40"/>
            <p:cNvSpPr txBox="1"/>
            <p:nvPr/>
          </p:nvSpPr>
          <p:spPr>
            <a:xfrm flipH="1">
              <a:off x="713950" y="3169931"/>
              <a:ext cx="1539000" cy="4194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Venus</a:t>
              </a:r>
              <a:endParaRPr sz="1800">
                <a:solidFill>
                  <a:schemeClr val="dk1"/>
                </a:solidFill>
                <a:latin typeface="Playfair Display Medium"/>
                <a:ea typeface="Playfair Display Medium"/>
                <a:cs typeface="Playfair Display Medium"/>
                <a:sym typeface="Playfair Display Medium"/>
              </a:endParaRPr>
            </a:p>
          </p:txBody>
        </p:sp>
        <p:sp>
          <p:nvSpPr>
            <p:cNvPr id="837" name="Google Shape;837;p40"/>
            <p:cNvSpPr txBox="1"/>
            <p:nvPr/>
          </p:nvSpPr>
          <p:spPr>
            <a:xfrm flipH="1">
              <a:off x="713525" y="3518973"/>
              <a:ext cx="1539000" cy="543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solidFill>
                    <a:schemeClr val="dk1"/>
                  </a:solidFill>
                  <a:latin typeface="DM Sans"/>
                  <a:ea typeface="DM Sans"/>
                  <a:cs typeface="DM Sans"/>
                  <a:sym typeface="DM Sans"/>
                </a:rPr>
                <a:t>Venus has a beautiful name</a:t>
              </a:r>
              <a:endParaRPr sz="1200">
                <a:solidFill>
                  <a:schemeClr val="dk1"/>
                </a:solidFill>
                <a:latin typeface="DM Sans"/>
                <a:ea typeface="DM Sans"/>
                <a:cs typeface="DM Sans"/>
                <a:sym typeface="DM Sans"/>
              </a:endParaRPr>
            </a:p>
          </p:txBody>
        </p:sp>
      </p:grpSp>
      <p:grpSp>
        <p:nvGrpSpPr>
          <p:cNvPr id="838" name="Google Shape;838;p40"/>
          <p:cNvGrpSpPr/>
          <p:nvPr/>
        </p:nvGrpSpPr>
        <p:grpSpPr>
          <a:xfrm>
            <a:off x="6890625" y="2027027"/>
            <a:ext cx="1539425" cy="894732"/>
            <a:chOff x="6890625" y="1820931"/>
            <a:chExt cx="1539425" cy="894732"/>
          </a:xfrm>
        </p:grpSpPr>
        <p:sp>
          <p:nvSpPr>
            <p:cNvPr id="839" name="Google Shape;839;p40"/>
            <p:cNvSpPr txBox="1"/>
            <p:nvPr/>
          </p:nvSpPr>
          <p:spPr>
            <a:xfrm flipH="1">
              <a:off x="6891050" y="1820931"/>
              <a:ext cx="1539000" cy="419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Mars</a:t>
              </a:r>
              <a:endParaRPr sz="1800">
                <a:solidFill>
                  <a:schemeClr val="dk1"/>
                </a:solidFill>
                <a:latin typeface="Playfair Display Medium"/>
                <a:ea typeface="Playfair Display Medium"/>
                <a:cs typeface="Playfair Display Medium"/>
                <a:sym typeface="Playfair Display Medium"/>
              </a:endParaRPr>
            </a:p>
          </p:txBody>
        </p:sp>
        <p:sp>
          <p:nvSpPr>
            <p:cNvPr id="840" name="Google Shape;840;p40"/>
            <p:cNvSpPr txBox="1"/>
            <p:nvPr/>
          </p:nvSpPr>
          <p:spPr>
            <a:xfrm flipH="1">
              <a:off x="6890625" y="2172663"/>
              <a:ext cx="1539000" cy="5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DM Sans"/>
                  <a:ea typeface="DM Sans"/>
                  <a:cs typeface="DM Sans"/>
                  <a:sym typeface="DM Sans"/>
                </a:rPr>
                <a:t>Mars is actually a cold place</a:t>
              </a:r>
              <a:endParaRPr sz="1200">
                <a:solidFill>
                  <a:schemeClr val="dk1"/>
                </a:solidFill>
                <a:latin typeface="DM Sans"/>
                <a:ea typeface="DM Sans"/>
                <a:cs typeface="DM Sans"/>
                <a:sym typeface="DM Sans"/>
              </a:endParaRPr>
            </a:p>
          </p:txBody>
        </p:sp>
      </p:grpSp>
      <p:grpSp>
        <p:nvGrpSpPr>
          <p:cNvPr id="841" name="Google Shape;841;p40"/>
          <p:cNvGrpSpPr/>
          <p:nvPr/>
        </p:nvGrpSpPr>
        <p:grpSpPr>
          <a:xfrm>
            <a:off x="6890625" y="3147427"/>
            <a:ext cx="1539425" cy="892042"/>
            <a:chOff x="6890625" y="3169931"/>
            <a:chExt cx="1539425" cy="892042"/>
          </a:xfrm>
        </p:grpSpPr>
        <p:sp>
          <p:nvSpPr>
            <p:cNvPr id="842" name="Google Shape;842;p40"/>
            <p:cNvSpPr txBox="1"/>
            <p:nvPr/>
          </p:nvSpPr>
          <p:spPr>
            <a:xfrm flipH="1">
              <a:off x="6891050" y="3169931"/>
              <a:ext cx="1539000" cy="419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Jupiter</a:t>
              </a:r>
              <a:endParaRPr sz="1800">
                <a:solidFill>
                  <a:schemeClr val="dk1"/>
                </a:solidFill>
                <a:latin typeface="Playfair Display Medium"/>
                <a:ea typeface="Playfair Display Medium"/>
                <a:cs typeface="Playfair Display Medium"/>
                <a:sym typeface="Playfair Display Medium"/>
              </a:endParaRPr>
            </a:p>
          </p:txBody>
        </p:sp>
        <p:sp>
          <p:nvSpPr>
            <p:cNvPr id="843" name="Google Shape;843;p40"/>
            <p:cNvSpPr txBox="1"/>
            <p:nvPr/>
          </p:nvSpPr>
          <p:spPr>
            <a:xfrm flipH="1">
              <a:off x="6890625" y="3518973"/>
              <a:ext cx="1539000" cy="5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DM Sans"/>
                  <a:ea typeface="DM Sans"/>
                  <a:cs typeface="DM Sans"/>
                  <a:sym typeface="DM Sans"/>
                </a:rPr>
                <a:t>Jupiter is the biggest planet</a:t>
              </a:r>
              <a:endParaRPr sz="1200">
                <a:solidFill>
                  <a:schemeClr val="dk1"/>
                </a:solidFill>
                <a:latin typeface="DM Sans"/>
                <a:ea typeface="DM Sans"/>
                <a:cs typeface="DM Sans"/>
                <a:sym typeface="DM Sans"/>
              </a:endParaRPr>
            </a:p>
          </p:txBody>
        </p:sp>
      </p:grpSp>
      <p:sp>
        <p:nvSpPr>
          <p:cNvPr id="844" name="Google Shape;844;p40"/>
          <p:cNvSpPr txBox="1"/>
          <p:nvPr/>
        </p:nvSpPr>
        <p:spPr>
          <a:xfrm>
            <a:off x="2332219" y="1176475"/>
            <a:ext cx="4475100" cy="381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About our projects</a:t>
            </a:r>
            <a:endParaRPr sz="1800">
              <a:solidFill>
                <a:schemeClr val="dk1"/>
              </a:solidFill>
              <a:latin typeface="Playfair Display Medium"/>
              <a:ea typeface="Playfair Display Medium"/>
              <a:cs typeface="Playfair Display Medium"/>
              <a:sym typeface="Playfair Display Medium"/>
            </a:endParaRPr>
          </a:p>
        </p:txBody>
      </p:sp>
      <p:cxnSp>
        <p:nvCxnSpPr>
          <p:cNvPr id="845" name="Google Shape;845;p40"/>
          <p:cNvCxnSpPr>
            <a:stCxn id="833" idx="1"/>
          </p:cNvCxnSpPr>
          <p:nvPr/>
        </p:nvCxnSpPr>
        <p:spPr>
          <a:xfrm>
            <a:off x="2252950" y="2236727"/>
            <a:ext cx="996900" cy="552900"/>
          </a:xfrm>
          <a:prstGeom prst="curvedConnector3">
            <a:avLst>
              <a:gd fmla="val 50000" name="adj1"/>
            </a:avLst>
          </a:prstGeom>
          <a:noFill/>
          <a:ln cap="flat" cmpd="sng" w="19050">
            <a:solidFill>
              <a:schemeClr val="dk1"/>
            </a:solidFill>
            <a:prstDash val="solid"/>
            <a:round/>
            <a:headEnd len="med" w="med" type="none"/>
            <a:tailEnd len="med" w="med" type="none"/>
          </a:ln>
        </p:spPr>
      </p:cxnSp>
      <p:cxnSp>
        <p:nvCxnSpPr>
          <p:cNvPr id="846" name="Google Shape;846;p40"/>
          <p:cNvCxnSpPr>
            <a:stCxn id="836" idx="1"/>
          </p:cNvCxnSpPr>
          <p:nvPr/>
        </p:nvCxnSpPr>
        <p:spPr>
          <a:xfrm>
            <a:off x="2252950" y="3357127"/>
            <a:ext cx="1295100" cy="496500"/>
          </a:xfrm>
          <a:prstGeom prst="curvedConnector3">
            <a:avLst>
              <a:gd fmla="val 50000" name="adj1"/>
            </a:avLst>
          </a:prstGeom>
          <a:noFill/>
          <a:ln cap="flat" cmpd="sng" w="19050">
            <a:solidFill>
              <a:schemeClr val="dk1"/>
            </a:solidFill>
            <a:prstDash val="solid"/>
            <a:round/>
            <a:headEnd len="med" w="med" type="none"/>
            <a:tailEnd len="med" w="med" type="none"/>
          </a:ln>
        </p:spPr>
      </p:cxnSp>
      <p:cxnSp>
        <p:nvCxnSpPr>
          <p:cNvPr id="847" name="Google Shape;847;p40"/>
          <p:cNvCxnSpPr>
            <a:stCxn id="839" idx="3"/>
          </p:cNvCxnSpPr>
          <p:nvPr/>
        </p:nvCxnSpPr>
        <p:spPr>
          <a:xfrm flipH="1">
            <a:off x="5392550" y="2236727"/>
            <a:ext cx="1498500" cy="1113300"/>
          </a:xfrm>
          <a:prstGeom prst="curvedConnector3">
            <a:avLst>
              <a:gd fmla="val 50000" name="adj1"/>
            </a:avLst>
          </a:prstGeom>
          <a:noFill/>
          <a:ln cap="flat" cmpd="sng" w="19050">
            <a:solidFill>
              <a:schemeClr val="dk1"/>
            </a:solidFill>
            <a:prstDash val="solid"/>
            <a:round/>
            <a:headEnd len="med" w="med" type="none"/>
            <a:tailEnd len="med" w="med" type="none"/>
          </a:ln>
        </p:spPr>
      </p:cxnSp>
      <p:cxnSp>
        <p:nvCxnSpPr>
          <p:cNvPr id="848" name="Google Shape;848;p40"/>
          <p:cNvCxnSpPr>
            <a:stCxn id="842" idx="3"/>
          </p:cNvCxnSpPr>
          <p:nvPr/>
        </p:nvCxnSpPr>
        <p:spPr>
          <a:xfrm flipH="1">
            <a:off x="5179550" y="3357127"/>
            <a:ext cx="1711500" cy="716400"/>
          </a:xfrm>
          <a:prstGeom prst="curvedConnector3">
            <a:avLst>
              <a:gd fmla="val 50000" name="adj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pic>
        <p:nvPicPr>
          <p:cNvPr id="853" name="Google Shape;853;p41" title="Gráfico">
            <a:hlinkClick r:id="rId3"/>
          </p:cNvPr>
          <p:cNvPicPr preferRelativeResize="0"/>
          <p:nvPr/>
        </p:nvPicPr>
        <p:blipFill>
          <a:blip r:embed="rId4">
            <a:alphaModFix/>
          </a:blip>
          <a:stretch>
            <a:fillRect/>
          </a:stretch>
        </p:blipFill>
        <p:spPr>
          <a:xfrm>
            <a:off x="785026" y="1578176"/>
            <a:ext cx="7575277" cy="2064971"/>
          </a:xfrm>
          <a:prstGeom prst="rect">
            <a:avLst/>
          </a:prstGeom>
          <a:noFill/>
          <a:ln>
            <a:noFill/>
          </a:ln>
        </p:spPr>
      </p:pic>
      <p:grpSp>
        <p:nvGrpSpPr>
          <p:cNvPr id="854" name="Google Shape;854;p41"/>
          <p:cNvGrpSpPr/>
          <p:nvPr/>
        </p:nvGrpSpPr>
        <p:grpSpPr>
          <a:xfrm>
            <a:off x="1147921" y="3448271"/>
            <a:ext cx="1931700" cy="851575"/>
            <a:chOff x="713225" y="3466300"/>
            <a:chExt cx="1931700" cy="851575"/>
          </a:xfrm>
        </p:grpSpPr>
        <p:sp>
          <p:nvSpPr>
            <p:cNvPr id="855" name="Google Shape;855;p41"/>
            <p:cNvSpPr txBox="1"/>
            <p:nvPr/>
          </p:nvSpPr>
          <p:spPr>
            <a:xfrm>
              <a:off x="713225" y="3824075"/>
              <a:ext cx="1931700" cy="49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DM Sans"/>
                  <a:ea typeface="DM Sans"/>
                  <a:cs typeface="DM Sans"/>
                  <a:sym typeface="DM Sans"/>
                </a:rPr>
                <a:t>Mercury is the </a:t>
              </a:r>
              <a:r>
                <a:rPr lang="en" sz="1200">
                  <a:solidFill>
                    <a:schemeClr val="dk1"/>
                  </a:solidFill>
                  <a:latin typeface="DM Sans"/>
                  <a:ea typeface="DM Sans"/>
                  <a:cs typeface="DM Sans"/>
                  <a:sym typeface="DM Sans"/>
                </a:rPr>
                <a:t>closest </a:t>
              </a:r>
              <a:r>
                <a:rPr lang="en" sz="1200">
                  <a:solidFill>
                    <a:schemeClr val="dk1"/>
                  </a:solidFill>
                  <a:latin typeface="DM Sans"/>
                  <a:ea typeface="DM Sans"/>
                  <a:cs typeface="DM Sans"/>
                  <a:sym typeface="DM Sans"/>
                </a:rPr>
                <a:t>planet to the Sun</a:t>
              </a:r>
              <a:endParaRPr sz="1200">
                <a:solidFill>
                  <a:schemeClr val="dk1"/>
                </a:solidFill>
                <a:latin typeface="DM Sans"/>
                <a:ea typeface="DM Sans"/>
                <a:cs typeface="DM Sans"/>
                <a:sym typeface="DM Sans"/>
              </a:endParaRPr>
            </a:p>
          </p:txBody>
        </p:sp>
        <p:sp>
          <p:nvSpPr>
            <p:cNvPr id="856" name="Google Shape;856;p41"/>
            <p:cNvSpPr txBox="1"/>
            <p:nvPr/>
          </p:nvSpPr>
          <p:spPr>
            <a:xfrm>
              <a:off x="713225" y="3466300"/>
              <a:ext cx="1928400" cy="4455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2xxx</a:t>
              </a:r>
              <a:endParaRPr sz="1800">
                <a:solidFill>
                  <a:schemeClr val="dk1"/>
                </a:solidFill>
                <a:latin typeface="Playfair Display Medium"/>
                <a:ea typeface="Playfair Display Medium"/>
                <a:cs typeface="Playfair Display Medium"/>
                <a:sym typeface="Playfair Display Medium"/>
              </a:endParaRPr>
            </a:p>
          </p:txBody>
        </p:sp>
      </p:grpSp>
      <p:grpSp>
        <p:nvGrpSpPr>
          <p:cNvPr id="857" name="Google Shape;857;p41"/>
          <p:cNvGrpSpPr/>
          <p:nvPr/>
        </p:nvGrpSpPr>
        <p:grpSpPr>
          <a:xfrm>
            <a:off x="3607046" y="3448271"/>
            <a:ext cx="1931700" cy="851575"/>
            <a:chOff x="2638950" y="3466300"/>
            <a:chExt cx="1931700" cy="851575"/>
          </a:xfrm>
        </p:grpSpPr>
        <p:sp>
          <p:nvSpPr>
            <p:cNvPr id="858" name="Google Shape;858;p41"/>
            <p:cNvSpPr txBox="1"/>
            <p:nvPr/>
          </p:nvSpPr>
          <p:spPr>
            <a:xfrm>
              <a:off x="2638950" y="3824075"/>
              <a:ext cx="1931700" cy="49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DM Sans"/>
                  <a:ea typeface="DM Sans"/>
                  <a:cs typeface="DM Sans"/>
                  <a:sym typeface="DM Sans"/>
                </a:rPr>
                <a:t>Earth is the third planet from the Sun</a:t>
              </a:r>
              <a:endParaRPr sz="1200">
                <a:solidFill>
                  <a:schemeClr val="dk1"/>
                </a:solidFill>
                <a:latin typeface="DM Sans"/>
                <a:ea typeface="DM Sans"/>
                <a:cs typeface="DM Sans"/>
                <a:sym typeface="DM Sans"/>
              </a:endParaRPr>
            </a:p>
          </p:txBody>
        </p:sp>
        <p:sp>
          <p:nvSpPr>
            <p:cNvPr id="859" name="Google Shape;859;p41"/>
            <p:cNvSpPr txBox="1"/>
            <p:nvPr/>
          </p:nvSpPr>
          <p:spPr>
            <a:xfrm>
              <a:off x="2638950" y="3466300"/>
              <a:ext cx="1928400" cy="4455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2xxx</a:t>
              </a:r>
              <a:endParaRPr sz="1800">
                <a:solidFill>
                  <a:schemeClr val="dk1"/>
                </a:solidFill>
                <a:latin typeface="Playfair Display Medium"/>
                <a:ea typeface="Playfair Display Medium"/>
                <a:cs typeface="Playfair Display Medium"/>
                <a:sym typeface="Playfair Display Medium"/>
              </a:endParaRPr>
            </a:p>
          </p:txBody>
        </p:sp>
      </p:grpSp>
      <p:grpSp>
        <p:nvGrpSpPr>
          <p:cNvPr id="860" name="Google Shape;860;p41"/>
          <p:cNvGrpSpPr/>
          <p:nvPr/>
        </p:nvGrpSpPr>
        <p:grpSpPr>
          <a:xfrm>
            <a:off x="6066171" y="3448271"/>
            <a:ext cx="1931700" cy="851575"/>
            <a:chOff x="4564675" y="3466300"/>
            <a:chExt cx="1931700" cy="851575"/>
          </a:xfrm>
        </p:grpSpPr>
        <p:sp>
          <p:nvSpPr>
            <p:cNvPr id="861" name="Google Shape;861;p41"/>
            <p:cNvSpPr txBox="1"/>
            <p:nvPr/>
          </p:nvSpPr>
          <p:spPr>
            <a:xfrm>
              <a:off x="4564675" y="3824075"/>
              <a:ext cx="1931700" cy="49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DM Sans"/>
                  <a:ea typeface="DM Sans"/>
                  <a:cs typeface="DM Sans"/>
                  <a:sym typeface="DM Sans"/>
                </a:rPr>
                <a:t>Jupiter is the biggest planet of them all</a:t>
              </a:r>
              <a:endParaRPr sz="1200">
                <a:solidFill>
                  <a:schemeClr val="dk1"/>
                </a:solidFill>
                <a:latin typeface="DM Sans"/>
                <a:ea typeface="DM Sans"/>
                <a:cs typeface="DM Sans"/>
                <a:sym typeface="DM Sans"/>
              </a:endParaRPr>
            </a:p>
          </p:txBody>
        </p:sp>
        <p:sp>
          <p:nvSpPr>
            <p:cNvPr id="862" name="Google Shape;862;p41"/>
            <p:cNvSpPr txBox="1"/>
            <p:nvPr/>
          </p:nvSpPr>
          <p:spPr>
            <a:xfrm>
              <a:off x="4564675" y="3466300"/>
              <a:ext cx="1928400" cy="4455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2xxx</a:t>
              </a:r>
              <a:endParaRPr sz="1800">
                <a:solidFill>
                  <a:schemeClr val="dk1"/>
                </a:solidFill>
                <a:latin typeface="Playfair Display Medium"/>
                <a:ea typeface="Playfair Display Medium"/>
                <a:cs typeface="Playfair Display Medium"/>
                <a:sym typeface="Playfair Display Medium"/>
              </a:endParaRPr>
            </a:p>
          </p:txBody>
        </p:sp>
      </p:grpSp>
      <p:sp>
        <p:nvSpPr>
          <p:cNvPr id="863" name="Google Shape;863;p4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Radiant rhapsody palette infographics</a:t>
            </a:r>
            <a:endParaRPr/>
          </a:p>
        </p:txBody>
      </p:sp>
      <p:sp>
        <p:nvSpPr>
          <p:cNvPr id="864" name="Google Shape;864;p41"/>
          <p:cNvSpPr txBox="1"/>
          <p:nvPr/>
        </p:nvSpPr>
        <p:spPr>
          <a:xfrm>
            <a:off x="784438" y="4346225"/>
            <a:ext cx="7575300" cy="23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DM Sans"/>
                <a:ea typeface="DM Sans"/>
                <a:cs typeface="DM Sans"/>
                <a:sym typeface="DM Sans"/>
              </a:rPr>
              <a:t>Follow the link in the graph to modify its data and then paste the new one here. </a:t>
            </a:r>
            <a:r>
              <a:rPr b="1" lang="en" sz="1000" u="sng">
                <a:solidFill>
                  <a:schemeClr val="dk1"/>
                </a:solidFill>
                <a:latin typeface="DM Sans"/>
                <a:ea typeface="DM Sans"/>
                <a:cs typeface="DM Sans"/>
                <a:sym typeface="DM Sans"/>
                <a:hlinkClick r:id="rId5">
                  <a:extLst>
                    <a:ext uri="{A12FA001-AC4F-418D-AE19-62706E023703}">
                      <ahyp:hlinkClr val="tx"/>
                    </a:ext>
                  </a:extLst>
                </a:hlinkClick>
              </a:rPr>
              <a:t>For more info, click here</a:t>
            </a:r>
            <a:endParaRPr b="1" sz="1000">
              <a:solidFill>
                <a:schemeClr val="dk1"/>
              </a:solidFill>
              <a:latin typeface="DM Sans"/>
              <a:ea typeface="DM Sans"/>
              <a:cs typeface="DM Sans"/>
              <a:sym typeface="DM Sans"/>
            </a:endParaRPr>
          </a:p>
        </p:txBody>
      </p:sp>
      <p:sp>
        <p:nvSpPr>
          <p:cNvPr id="865" name="Google Shape;865;p41"/>
          <p:cNvSpPr txBox="1"/>
          <p:nvPr/>
        </p:nvSpPr>
        <p:spPr>
          <a:xfrm>
            <a:off x="2332219" y="1176475"/>
            <a:ext cx="4475100" cy="381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Our numbers</a:t>
            </a:r>
            <a:endParaRPr sz="1800">
              <a:solidFill>
                <a:schemeClr val="dk1"/>
              </a:solidFill>
              <a:latin typeface="Playfair Display Medium"/>
              <a:ea typeface="Playfair Display Medium"/>
              <a:cs typeface="Playfair Display Medium"/>
              <a:sym typeface="Playfair Display Medium"/>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9" name="Shape 869"/>
        <p:cNvGrpSpPr/>
        <p:nvPr/>
      </p:nvGrpSpPr>
      <p:grpSpPr>
        <a:xfrm>
          <a:off x="0" y="0"/>
          <a:ext cx="0" cy="0"/>
          <a:chOff x="0" y="0"/>
          <a:chExt cx="0" cy="0"/>
        </a:xfrm>
      </p:grpSpPr>
      <p:sp>
        <p:nvSpPr>
          <p:cNvPr id="870" name="Google Shape;870;p42"/>
          <p:cNvSpPr/>
          <p:nvPr/>
        </p:nvSpPr>
        <p:spPr>
          <a:xfrm flipH="1">
            <a:off x="2995203" y="2143786"/>
            <a:ext cx="1172100" cy="1172100"/>
          </a:xfrm>
          <a:prstGeom prst="donut">
            <a:avLst>
              <a:gd fmla="val 178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42"/>
          <p:cNvSpPr/>
          <p:nvPr/>
        </p:nvSpPr>
        <p:spPr>
          <a:xfrm flipH="1">
            <a:off x="3004953" y="2153686"/>
            <a:ext cx="1152600" cy="1152300"/>
          </a:xfrm>
          <a:prstGeom prst="blockArc">
            <a:avLst>
              <a:gd fmla="val 5412637" name="adj1"/>
              <a:gd fmla="val 16185395" name="adj2"/>
              <a:gd fmla="val 16537" name="adj3"/>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42"/>
          <p:cNvSpPr/>
          <p:nvPr/>
        </p:nvSpPr>
        <p:spPr>
          <a:xfrm flipH="1">
            <a:off x="4972017" y="2143786"/>
            <a:ext cx="1172100" cy="1172100"/>
          </a:xfrm>
          <a:prstGeom prst="donut">
            <a:avLst>
              <a:gd fmla="val 178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42"/>
          <p:cNvSpPr/>
          <p:nvPr/>
        </p:nvSpPr>
        <p:spPr>
          <a:xfrm flipH="1">
            <a:off x="4981767" y="2153686"/>
            <a:ext cx="1152600" cy="1152300"/>
          </a:xfrm>
          <a:prstGeom prst="blockArc">
            <a:avLst>
              <a:gd fmla="val 7083295" name="adj1"/>
              <a:gd fmla="val 16185395" name="adj2"/>
              <a:gd fmla="val 16537" name="adj3"/>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42"/>
          <p:cNvSpPr/>
          <p:nvPr/>
        </p:nvSpPr>
        <p:spPr>
          <a:xfrm flipH="1">
            <a:off x="6918254" y="2143786"/>
            <a:ext cx="1172100" cy="1172100"/>
          </a:xfrm>
          <a:prstGeom prst="donut">
            <a:avLst>
              <a:gd fmla="val 178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42"/>
          <p:cNvSpPr/>
          <p:nvPr/>
        </p:nvSpPr>
        <p:spPr>
          <a:xfrm flipH="1">
            <a:off x="6928004" y="2153686"/>
            <a:ext cx="1152600" cy="1152300"/>
          </a:xfrm>
          <a:prstGeom prst="blockArc">
            <a:avLst>
              <a:gd fmla="val 11405728" name="adj1"/>
              <a:gd fmla="val 16185395" name="adj2"/>
              <a:gd fmla="val 16537" name="adj3"/>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42"/>
          <p:cNvSpPr/>
          <p:nvPr/>
        </p:nvSpPr>
        <p:spPr>
          <a:xfrm>
            <a:off x="1421606" y="2502553"/>
            <a:ext cx="306897" cy="279323"/>
          </a:xfrm>
          <a:custGeom>
            <a:rect b="b" l="l" r="r" t="t"/>
            <a:pathLst>
              <a:path extrusionOk="0" h="5781" w="6352">
                <a:moveTo>
                  <a:pt x="3746" y="1"/>
                </a:moveTo>
                <a:cubicBezTo>
                  <a:pt x="3584" y="1"/>
                  <a:pt x="3421" y="13"/>
                  <a:pt x="3258" y="35"/>
                </a:cubicBezTo>
                <a:cubicBezTo>
                  <a:pt x="2841" y="98"/>
                  <a:pt x="2425" y="199"/>
                  <a:pt x="2021" y="350"/>
                </a:cubicBezTo>
                <a:cubicBezTo>
                  <a:pt x="1427" y="565"/>
                  <a:pt x="935" y="931"/>
                  <a:pt x="531" y="1424"/>
                </a:cubicBezTo>
                <a:cubicBezTo>
                  <a:pt x="367" y="1638"/>
                  <a:pt x="240" y="1866"/>
                  <a:pt x="152" y="2118"/>
                </a:cubicBezTo>
                <a:cubicBezTo>
                  <a:pt x="38" y="2510"/>
                  <a:pt x="0" y="2914"/>
                  <a:pt x="26" y="3318"/>
                </a:cubicBezTo>
                <a:cubicBezTo>
                  <a:pt x="64" y="3709"/>
                  <a:pt x="202" y="4075"/>
                  <a:pt x="430" y="4404"/>
                </a:cubicBezTo>
                <a:cubicBezTo>
                  <a:pt x="569" y="4618"/>
                  <a:pt x="771" y="4808"/>
                  <a:pt x="973" y="4972"/>
                </a:cubicBezTo>
                <a:cubicBezTo>
                  <a:pt x="1288" y="5212"/>
                  <a:pt x="1629" y="5414"/>
                  <a:pt x="1945" y="5641"/>
                </a:cubicBezTo>
                <a:cubicBezTo>
                  <a:pt x="1995" y="5666"/>
                  <a:pt x="2046" y="5692"/>
                  <a:pt x="2096" y="5704"/>
                </a:cubicBezTo>
                <a:cubicBezTo>
                  <a:pt x="2261" y="5730"/>
                  <a:pt x="2425" y="5767"/>
                  <a:pt x="2589" y="5780"/>
                </a:cubicBezTo>
                <a:cubicBezTo>
                  <a:pt x="2879" y="5780"/>
                  <a:pt x="3157" y="5704"/>
                  <a:pt x="3422" y="5591"/>
                </a:cubicBezTo>
                <a:cubicBezTo>
                  <a:pt x="3814" y="5414"/>
                  <a:pt x="4167" y="5199"/>
                  <a:pt x="4521" y="4972"/>
                </a:cubicBezTo>
                <a:cubicBezTo>
                  <a:pt x="4710" y="4858"/>
                  <a:pt x="4874" y="4732"/>
                  <a:pt x="5039" y="4606"/>
                </a:cubicBezTo>
                <a:cubicBezTo>
                  <a:pt x="5329" y="4366"/>
                  <a:pt x="5594" y="4113"/>
                  <a:pt x="5809" y="3798"/>
                </a:cubicBezTo>
                <a:cubicBezTo>
                  <a:pt x="6238" y="3141"/>
                  <a:pt x="6352" y="2421"/>
                  <a:pt x="6087" y="1664"/>
                </a:cubicBezTo>
                <a:cubicBezTo>
                  <a:pt x="5998" y="1373"/>
                  <a:pt x="5847" y="1121"/>
                  <a:pt x="5683" y="868"/>
                </a:cubicBezTo>
                <a:cubicBezTo>
                  <a:pt x="5582" y="729"/>
                  <a:pt x="5468" y="616"/>
                  <a:pt x="5342" y="502"/>
                </a:cubicBezTo>
                <a:cubicBezTo>
                  <a:pt x="5064" y="275"/>
                  <a:pt x="4736" y="148"/>
                  <a:pt x="4382" y="73"/>
                </a:cubicBezTo>
                <a:cubicBezTo>
                  <a:pt x="4173" y="22"/>
                  <a:pt x="3961" y="1"/>
                  <a:pt x="37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42"/>
          <p:cNvSpPr/>
          <p:nvPr/>
        </p:nvSpPr>
        <p:spPr>
          <a:xfrm>
            <a:off x="3358406" y="2502553"/>
            <a:ext cx="306897" cy="279323"/>
          </a:xfrm>
          <a:custGeom>
            <a:rect b="b" l="l" r="r" t="t"/>
            <a:pathLst>
              <a:path extrusionOk="0" h="5781" w="6352">
                <a:moveTo>
                  <a:pt x="3746" y="1"/>
                </a:moveTo>
                <a:cubicBezTo>
                  <a:pt x="3584" y="1"/>
                  <a:pt x="3421" y="13"/>
                  <a:pt x="3258" y="35"/>
                </a:cubicBezTo>
                <a:cubicBezTo>
                  <a:pt x="2841" y="98"/>
                  <a:pt x="2425" y="199"/>
                  <a:pt x="2021" y="350"/>
                </a:cubicBezTo>
                <a:cubicBezTo>
                  <a:pt x="1427" y="565"/>
                  <a:pt x="935" y="931"/>
                  <a:pt x="531" y="1424"/>
                </a:cubicBezTo>
                <a:cubicBezTo>
                  <a:pt x="367" y="1638"/>
                  <a:pt x="240" y="1866"/>
                  <a:pt x="152" y="2118"/>
                </a:cubicBezTo>
                <a:cubicBezTo>
                  <a:pt x="38" y="2510"/>
                  <a:pt x="0" y="2914"/>
                  <a:pt x="26" y="3318"/>
                </a:cubicBezTo>
                <a:cubicBezTo>
                  <a:pt x="64" y="3709"/>
                  <a:pt x="202" y="4075"/>
                  <a:pt x="430" y="4404"/>
                </a:cubicBezTo>
                <a:cubicBezTo>
                  <a:pt x="569" y="4618"/>
                  <a:pt x="771" y="4808"/>
                  <a:pt x="973" y="4972"/>
                </a:cubicBezTo>
                <a:cubicBezTo>
                  <a:pt x="1288" y="5212"/>
                  <a:pt x="1629" y="5414"/>
                  <a:pt x="1945" y="5641"/>
                </a:cubicBezTo>
                <a:cubicBezTo>
                  <a:pt x="1995" y="5666"/>
                  <a:pt x="2046" y="5692"/>
                  <a:pt x="2096" y="5704"/>
                </a:cubicBezTo>
                <a:cubicBezTo>
                  <a:pt x="2261" y="5730"/>
                  <a:pt x="2425" y="5767"/>
                  <a:pt x="2589" y="5780"/>
                </a:cubicBezTo>
                <a:cubicBezTo>
                  <a:pt x="2879" y="5780"/>
                  <a:pt x="3157" y="5704"/>
                  <a:pt x="3422" y="5591"/>
                </a:cubicBezTo>
                <a:cubicBezTo>
                  <a:pt x="3814" y="5414"/>
                  <a:pt x="4167" y="5199"/>
                  <a:pt x="4521" y="4972"/>
                </a:cubicBezTo>
                <a:cubicBezTo>
                  <a:pt x="4710" y="4858"/>
                  <a:pt x="4874" y="4732"/>
                  <a:pt x="5039" y="4606"/>
                </a:cubicBezTo>
                <a:cubicBezTo>
                  <a:pt x="5329" y="4366"/>
                  <a:pt x="5594" y="4113"/>
                  <a:pt x="5809" y="3798"/>
                </a:cubicBezTo>
                <a:cubicBezTo>
                  <a:pt x="6238" y="3141"/>
                  <a:pt x="6352" y="2421"/>
                  <a:pt x="6087" y="1664"/>
                </a:cubicBezTo>
                <a:cubicBezTo>
                  <a:pt x="5998" y="1373"/>
                  <a:pt x="5847" y="1121"/>
                  <a:pt x="5683" y="868"/>
                </a:cubicBezTo>
                <a:cubicBezTo>
                  <a:pt x="5582" y="729"/>
                  <a:pt x="5468" y="616"/>
                  <a:pt x="5342" y="502"/>
                </a:cubicBezTo>
                <a:cubicBezTo>
                  <a:pt x="5064" y="275"/>
                  <a:pt x="4736" y="148"/>
                  <a:pt x="4382" y="73"/>
                </a:cubicBezTo>
                <a:cubicBezTo>
                  <a:pt x="4173" y="22"/>
                  <a:pt x="3961" y="1"/>
                  <a:pt x="37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42"/>
          <p:cNvSpPr/>
          <p:nvPr/>
        </p:nvSpPr>
        <p:spPr>
          <a:xfrm>
            <a:off x="5334156" y="2502553"/>
            <a:ext cx="306897" cy="279323"/>
          </a:xfrm>
          <a:custGeom>
            <a:rect b="b" l="l" r="r" t="t"/>
            <a:pathLst>
              <a:path extrusionOk="0" h="5781" w="6352">
                <a:moveTo>
                  <a:pt x="3746" y="1"/>
                </a:moveTo>
                <a:cubicBezTo>
                  <a:pt x="3584" y="1"/>
                  <a:pt x="3421" y="13"/>
                  <a:pt x="3258" y="35"/>
                </a:cubicBezTo>
                <a:cubicBezTo>
                  <a:pt x="2841" y="98"/>
                  <a:pt x="2425" y="199"/>
                  <a:pt x="2021" y="350"/>
                </a:cubicBezTo>
                <a:cubicBezTo>
                  <a:pt x="1427" y="565"/>
                  <a:pt x="935" y="931"/>
                  <a:pt x="531" y="1424"/>
                </a:cubicBezTo>
                <a:cubicBezTo>
                  <a:pt x="367" y="1638"/>
                  <a:pt x="240" y="1866"/>
                  <a:pt x="152" y="2118"/>
                </a:cubicBezTo>
                <a:cubicBezTo>
                  <a:pt x="38" y="2510"/>
                  <a:pt x="0" y="2914"/>
                  <a:pt x="26" y="3318"/>
                </a:cubicBezTo>
                <a:cubicBezTo>
                  <a:pt x="64" y="3709"/>
                  <a:pt x="202" y="4075"/>
                  <a:pt x="430" y="4404"/>
                </a:cubicBezTo>
                <a:cubicBezTo>
                  <a:pt x="569" y="4618"/>
                  <a:pt x="771" y="4808"/>
                  <a:pt x="973" y="4972"/>
                </a:cubicBezTo>
                <a:cubicBezTo>
                  <a:pt x="1288" y="5212"/>
                  <a:pt x="1629" y="5414"/>
                  <a:pt x="1945" y="5641"/>
                </a:cubicBezTo>
                <a:cubicBezTo>
                  <a:pt x="1995" y="5666"/>
                  <a:pt x="2046" y="5692"/>
                  <a:pt x="2096" y="5704"/>
                </a:cubicBezTo>
                <a:cubicBezTo>
                  <a:pt x="2261" y="5730"/>
                  <a:pt x="2425" y="5767"/>
                  <a:pt x="2589" y="5780"/>
                </a:cubicBezTo>
                <a:cubicBezTo>
                  <a:pt x="2879" y="5780"/>
                  <a:pt x="3157" y="5704"/>
                  <a:pt x="3422" y="5591"/>
                </a:cubicBezTo>
                <a:cubicBezTo>
                  <a:pt x="3814" y="5414"/>
                  <a:pt x="4167" y="5199"/>
                  <a:pt x="4521" y="4972"/>
                </a:cubicBezTo>
                <a:cubicBezTo>
                  <a:pt x="4710" y="4858"/>
                  <a:pt x="4874" y="4732"/>
                  <a:pt x="5039" y="4606"/>
                </a:cubicBezTo>
                <a:cubicBezTo>
                  <a:pt x="5329" y="4366"/>
                  <a:pt x="5594" y="4113"/>
                  <a:pt x="5809" y="3798"/>
                </a:cubicBezTo>
                <a:cubicBezTo>
                  <a:pt x="6238" y="3141"/>
                  <a:pt x="6352" y="2421"/>
                  <a:pt x="6087" y="1664"/>
                </a:cubicBezTo>
                <a:cubicBezTo>
                  <a:pt x="5998" y="1373"/>
                  <a:pt x="5847" y="1121"/>
                  <a:pt x="5683" y="868"/>
                </a:cubicBezTo>
                <a:cubicBezTo>
                  <a:pt x="5582" y="729"/>
                  <a:pt x="5468" y="616"/>
                  <a:pt x="5342" y="502"/>
                </a:cubicBezTo>
                <a:cubicBezTo>
                  <a:pt x="5064" y="275"/>
                  <a:pt x="4736" y="148"/>
                  <a:pt x="4382" y="73"/>
                </a:cubicBezTo>
                <a:cubicBezTo>
                  <a:pt x="4173" y="22"/>
                  <a:pt x="3961" y="1"/>
                  <a:pt x="37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42"/>
          <p:cNvSpPr/>
          <p:nvPr/>
        </p:nvSpPr>
        <p:spPr>
          <a:xfrm>
            <a:off x="7256756" y="2502553"/>
            <a:ext cx="306897" cy="279323"/>
          </a:xfrm>
          <a:custGeom>
            <a:rect b="b" l="l" r="r" t="t"/>
            <a:pathLst>
              <a:path extrusionOk="0" h="5781" w="6352">
                <a:moveTo>
                  <a:pt x="3746" y="1"/>
                </a:moveTo>
                <a:cubicBezTo>
                  <a:pt x="3584" y="1"/>
                  <a:pt x="3421" y="13"/>
                  <a:pt x="3258" y="35"/>
                </a:cubicBezTo>
                <a:cubicBezTo>
                  <a:pt x="2841" y="98"/>
                  <a:pt x="2425" y="199"/>
                  <a:pt x="2021" y="350"/>
                </a:cubicBezTo>
                <a:cubicBezTo>
                  <a:pt x="1427" y="565"/>
                  <a:pt x="935" y="931"/>
                  <a:pt x="531" y="1424"/>
                </a:cubicBezTo>
                <a:cubicBezTo>
                  <a:pt x="367" y="1638"/>
                  <a:pt x="240" y="1866"/>
                  <a:pt x="152" y="2118"/>
                </a:cubicBezTo>
                <a:cubicBezTo>
                  <a:pt x="38" y="2510"/>
                  <a:pt x="0" y="2914"/>
                  <a:pt x="26" y="3318"/>
                </a:cubicBezTo>
                <a:cubicBezTo>
                  <a:pt x="64" y="3709"/>
                  <a:pt x="202" y="4075"/>
                  <a:pt x="430" y="4404"/>
                </a:cubicBezTo>
                <a:cubicBezTo>
                  <a:pt x="569" y="4618"/>
                  <a:pt x="771" y="4808"/>
                  <a:pt x="973" y="4972"/>
                </a:cubicBezTo>
                <a:cubicBezTo>
                  <a:pt x="1288" y="5212"/>
                  <a:pt x="1629" y="5414"/>
                  <a:pt x="1945" y="5641"/>
                </a:cubicBezTo>
                <a:cubicBezTo>
                  <a:pt x="1995" y="5666"/>
                  <a:pt x="2046" y="5692"/>
                  <a:pt x="2096" y="5704"/>
                </a:cubicBezTo>
                <a:cubicBezTo>
                  <a:pt x="2261" y="5730"/>
                  <a:pt x="2425" y="5767"/>
                  <a:pt x="2589" y="5780"/>
                </a:cubicBezTo>
                <a:cubicBezTo>
                  <a:pt x="2879" y="5780"/>
                  <a:pt x="3157" y="5704"/>
                  <a:pt x="3422" y="5591"/>
                </a:cubicBezTo>
                <a:cubicBezTo>
                  <a:pt x="3814" y="5414"/>
                  <a:pt x="4167" y="5199"/>
                  <a:pt x="4521" y="4972"/>
                </a:cubicBezTo>
                <a:cubicBezTo>
                  <a:pt x="4710" y="4858"/>
                  <a:pt x="4874" y="4732"/>
                  <a:pt x="5039" y="4606"/>
                </a:cubicBezTo>
                <a:cubicBezTo>
                  <a:pt x="5329" y="4366"/>
                  <a:pt x="5594" y="4113"/>
                  <a:pt x="5809" y="3798"/>
                </a:cubicBezTo>
                <a:cubicBezTo>
                  <a:pt x="6238" y="3141"/>
                  <a:pt x="6352" y="2421"/>
                  <a:pt x="6087" y="1664"/>
                </a:cubicBezTo>
                <a:cubicBezTo>
                  <a:pt x="5998" y="1373"/>
                  <a:pt x="5847" y="1121"/>
                  <a:pt x="5683" y="868"/>
                </a:cubicBezTo>
                <a:cubicBezTo>
                  <a:pt x="5582" y="729"/>
                  <a:pt x="5468" y="616"/>
                  <a:pt x="5342" y="502"/>
                </a:cubicBezTo>
                <a:cubicBezTo>
                  <a:pt x="5064" y="275"/>
                  <a:pt x="4736" y="148"/>
                  <a:pt x="4382" y="73"/>
                </a:cubicBezTo>
                <a:cubicBezTo>
                  <a:pt x="4173" y="22"/>
                  <a:pt x="3961" y="1"/>
                  <a:pt x="374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Radiant rhapsody palette infographics</a:t>
            </a:r>
            <a:endParaRPr/>
          </a:p>
        </p:txBody>
      </p:sp>
      <p:grpSp>
        <p:nvGrpSpPr>
          <p:cNvPr id="881" name="Google Shape;881;p42"/>
          <p:cNvGrpSpPr/>
          <p:nvPr/>
        </p:nvGrpSpPr>
        <p:grpSpPr>
          <a:xfrm>
            <a:off x="2674504" y="1418375"/>
            <a:ext cx="1841420" cy="3055649"/>
            <a:chOff x="2662756" y="1418375"/>
            <a:chExt cx="1841420" cy="3055649"/>
          </a:xfrm>
        </p:grpSpPr>
        <p:sp>
          <p:nvSpPr>
            <p:cNvPr id="882" name="Google Shape;882;p42"/>
            <p:cNvSpPr txBox="1"/>
            <p:nvPr/>
          </p:nvSpPr>
          <p:spPr>
            <a:xfrm>
              <a:off x="2662776" y="1418375"/>
              <a:ext cx="1841400" cy="572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i="1" lang="en" sz="3500">
                  <a:solidFill>
                    <a:schemeClr val="dk1"/>
                  </a:solidFill>
                  <a:latin typeface="Playfair Display Medium"/>
                  <a:ea typeface="Playfair Display Medium"/>
                  <a:cs typeface="Playfair Display Medium"/>
                  <a:sym typeface="Playfair Display Medium"/>
                </a:rPr>
                <a:t>50%</a:t>
              </a:r>
              <a:endParaRPr i="1" sz="3500">
                <a:solidFill>
                  <a:schemeClr val="dk1"/>
                </a:solidFill>
                <a:latin typeface="Playfair Display Medium"/>
                <a:ea typeface="Playfair Display Medium"/>
                <a:cs typeface="Playfair Display Medium"/>
                <a:sym typeface="Playfair Display Medium"/>
              </a:endParaRPr>
            </a:p>
          </p:txBody>
        </p:sp>
        <p:sp>
          <p:nvSpPr>
            <p:cNvPr id="883" name="Google Shape;883;p42"/>
            <p:cNvSpPr txBox="1"/>
            <p:nvPr/>
          </p:nvSpPr>
          <p:spPr>
            <a:xfrm>
              <a:off x="2662756" y="3512517"/>
              <a:ext cx="1841396" cy="527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800">
                  <a:solidFill>
                    <a:schemeClr val="dk1"/>
                  </a:solidFill>
                  <a:latin typeface="Playfair Display Medium"/>
                  <a:ea typeface="Playfair Display Medium"/>
                  <a:cs typeface="Playfair Display Medium"/>
                  <a:sym typeface="Playfair Display Medium"/>
                </a:rPr>
                <a:t>Service 2</a:t>
              </a:r>
              <a:endParaRPr sz="1800">
                <a:solidFill>
                  <a:schemeClr val="dk1"/>
                </a:solidFill>
                <a:latin typeface="Playfair Display Medium"/>
                <a:ea typeface="Playfair Display Medium"/>
                <a:cs typeface="Playfair Display Medium"/>
                <a:sym typeface="Playfair Display Medium"/>
              </a:endParaRPr>
            </a:p>
          </p:txBody>
        </p:sp>
        <p:sp>
          <p:nvSpPr>
            <p:cNvPr id="884" name="Google Shape;884;p42"/>
            <p:cNvSpPr txBox="1"/>
            <p:nvPr/>
          </p:nvSpPr>
          <p:spPr>
            <a:xfrm>
              <a:off x="2662769" y="3958324"/>
              <a:ext cx="1841400" cy="515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200"/>
                </a:spcAft>
                <a:buClr>
                  <a:srgbClr val="000000"/>
                </a:buClr>
                <a:buSzPts val="1100"/>
                <a:buFont typeface="Arial"/>
                <a:buNone/>
              </a:pPr>
              <a:r>
                <a:rPr lang="en" sz="1200">
                  <a:solidFill>
                    <a:schemeClr val="dk1"/>
                  </a:solidFill>
                  <a:latin typeface="DM Sans"/>
                  <a:ea typeface="DM Sans"/>
                  <a:cs typeface="DM Sans"/>
                  <a:sym typeface="DM Sans"/>
                </a:rPr>
                <a:t>Jupiter is a gas giant and the biggest planet</a:t>
              </a:r>
              <a:endParaRPr sz="1200">
                <a:solidFill>
                  <a:schemeClr val="dk1"/>
                </a:solidFill>
                <a:latin typeface="DM Sans"/>
                <a:ea typeface="DM Sans"/>
                <a:cs typeface="DM Sans"/>
                <a:sym typeface="DM Sans"/>
              </a:endParaRPr>
            </a:p>
          </p:txBody>
        </p:sp>
      </p:grpSp>
      <p:sp>
        <p:nvSpPr>
          <p:cNvPr id="885" name="Google Shape;885;p42"/>
          <p:cNvSpPr/>
          <p:nvPr/>
        </p:nvSpPr>
        <p:spPr>
          <a:xfrm flipH="1">
            <a:off x="1054161" y="2143786"/>
            <a:ext cx="1172100" cy="1172100"/>
          </a:xfrm>
          <a:prstGeom prst="donut">
            <a:avLst>
              <a:gd fmla="val 178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42"/>
          <p:cNvSpPr/>
          <p:nvPr/>
        </p:nvSpPr>
        <p:spPr>
          <a:xfrm flipH="1">
            <a:off x="1063911" y="2153686"/>
            <a:ext cx="1152600" cy="1152300"/>
          </a:xfrm>
          <a:prstGeom prst="blockArc">
            <a:avLst>
              <a:gd fmla="val 3048724" name="adj1"/>
              <a:gd fmla="val 16185395" name="adj2"/>
              <a:gd fmla="val 16537" name="adj3"/>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7" name="Google Shape;887;p42"/>
          <p:cNvGrpSpPr/>
          <p:nvPr/>
        </p:nvGrpSpPr>
        <p:grpSpPr>
          <a:xfrm>
            <a:off x="1469524" y="2555119"/>
            <a:ext cx="350166" cy="349434"/>
            <a:chOff x="3541011" y="1508594"/>
            <a:chExt cx="350166" cy="349434"/>
          </a:xfrm>
        </p:grpSpPr>
        <p:sp>
          <p:nvSpPr>
            <p:cNvPr id="888" name="Google Shape;888;p42"/>
            <p:cNvSpPr/>
            <p:nvPr/>
          </p:nvSpPr>
          <p:spPr>
            <a:xfrm>
              <a:off x="3600879" y="1568270"/>
              <a:ext cx="230049" cy="289758"/>
            </a:xfrm>
            <a:custGeom>
              <a:rect b="b" l="l" r="r" t="t"/>
              <a:pathLst>
                <a:path extrusionOk="0" h="9104" w="7228">
                  <a:moveTo>
                    <a:pt x="3810" y="3781"/>
                  </a:moveTo>
                  <a:cubicBezTo>
                    <a:pt x="4001" y="3781"/>
                    <a:pt x="4156" y="3936"/>
                    <a:pt x="4156" y="4138"/>
                  </a:cubicBezTo>
                  <a:lnTo>
                    <a:pt x="4156" y="4472"/>
                  </a:lnTo>
                  <a:cubicBezTo>
                    <a:pt x="4144" y="4757"/>
                    <a:pt x="3906" y="4995"/>
                    <a:pt x="3632" y="4995"/>
                  </a:cubicBezTo>
                  <a:cubicBezTo>
                    <a:pt x="3334" y="4995"/>
                    <a:pt x="3108" y="4757"/>
                    <a:pt x="3108" y="4472"/>
                  </a:cubicBezTo>
                  <a:lnTo>
                    <a:pt x="3108" y="4138"/>
                  </a:lnTo>
                  <a:cubicBezTo>
                    <a:pt x="3108" y="3936"/>
                    <a:pt x="3275" y="3781"/>
                    <a:pt x="3465" y="3781"/>
                  </a:cubicBezTo>
                  <a:close/>
                  <a:moveTo>
                    <a:pt x="3787" y="5329"/>
                  </a:moveTo>
                  <a:lnTo>
                    <a:pt x="3787" y="5400"/>
                  </a:lnTo>
                  <a:cubicBezTo>
                    <a:pt x="3810" y="5460"/>
                    <a:pt x="3822" y="5519"/>
                    <a:pt x="3846" y="5567"/>
                  </a:cubicBezTo>
                  <a:lnTo>
                    <a:pt x="3632" y="5781"/>
                  </a:lnTo>
                  <a:lnTo>
                    <a:pt x="3596" y="5781"/>
                  </a:lnTo>
                  <a:lnTo>
                    <a:pt x="3370" y="5567"/>
                  </a:lnTo>
                  <a:cubicBezTo>
                    <a:pt x="3406" y="5519"/>
                    <a:pt x="3417" y="5460"/>
                    <a:pt x="3417" y="5400"/>
                  </a:cubicBezTo>
                  <a:lnTo>
                    <a:pt x="3417" y="5329"/>
                  </a:lnTo>
                  <a:close/>
                  <a:moveTo>
                    <a:pt x="3617" y="361"/>
                  </a:moveTo>
                  <a:cubicBezTo>
                    <a:pt x="4471" y="361"/>
                    <a:pt x="5286" y="670"/>
                    <a:pt x="5918" y="1257"/>
                  </a:cubicBezTo>
                  <a:cubicBezTo>
                    <a:pt x="6573" y="1888"/>
                    <a:pt x="6942" y="2733"/>
                    <a:pt x="6942" y="3638"/>
                  </a:cubicBezTo>
                  <a:cubicBezTo>
                    <a:pt x="6906" y="4281"/>
                    <a:pt x="6692" y="4936"/>
                    <a:pt x="6323" y="5484"/>
                  </a:cubicBezTo>
                  <a:cubicBezTo>
                    <a:pt x="5953" y="6019"/>
                    <a:pt x="5430" y="6436"/>
                    <a:pt x="4822" y="6674"/>
                  </a:cubicBezTo>
                  <a:cubicBezTo>
                    <a:pt x="4620" y="6758"/>
                    <a:pt x="4501" y="6948"/>
                    <a:pt x="4501" y="7139"/>
                  </a:cubicBezTo>
                  <a:lnTo>
                    <a:pt x="4501" y="7591"/>
                  </a:lnTo>
                  <a:cubicBezTo>
                    <a:pt x="4501" y="7662"/>
                    <a:pt x="4489" y="7722"/>
                    <a:pt x="4441" y="7781"/>
                  </a:cubicBezTo>
                  <a:lnTo>
                    <a:pt x="4287" y="8032"/>
                  </a:lnTo>
                  <a:cubicBezTo>
                    <a:pt x="4263" y="8043"/>
                    <a:pt x="4251" y="8079"/>
                    <a:pt x="4251" y="8091"/>
                  </a:cubicBezTo>
                  <a:lnTo>
                    <a:pt x="3025" y="8091"/>
                  </a:lnTo>
                  <a:cubicBezTo>
                    <a:pt x="3013" y="8079"/>
                    <a:pt x="3013" y="8043"/>
                    <a:pt x="3001" y="8032"/>
                  </a:cubicBezTo>
                  <a:lnTo>
                    <a:pt x="2834" y="7781"/>
                  </a:lnTo>
                  <a:cubicBezTo>
                    <a:pt x="2786" y="7722"/>
                    <a:pt x="2775" y="7651"/>
                    <a:pt x="2775" y="7591"/>
                  </a:cubicBezTo>
                  <a:lnTo>
                    <a:pt x="2775" y="6067"/>
                  </a:lnTo>
                  <a:cubicBezTo>
                    <a:pt x="2775" y="5996"/>
                    <a:pt x="2822" y="5936"/>
                    <a:pt x="2882" y="5900"/>
                  </a:cubicBezTo>
                  <a:lnTo>
                    <a:pt x="3167" y="5769"/>
                  </a:lnTo>
                  <a:lnTo>
                    <a:pt x="3417" y="6019"/>
                  </a:lnTo>
                  <a:cubicBezTo>
                    <a:pt x="3477" y="6079"/>
                    <a:pt x="3560" y="6127"/>
                    <a:pt x="3656" y="6127"/>
                  </a:cubicBezTo>
                  <a:cubicBezTo>
                    <a:pt x="3751" y="6127"/>
                    <a:pt x="3834" y="6103"/>
                    <a:pt x="3894" y="6019"/>
                  </a:cubicBezTo>
                  <a:lnTo>
                    <a:pt x="4144" y="5769"/>
                  </a:lnTo>
                  <a:lnTo>
                    <a:pt x="4429" y="5900"/>
                  </a:lnTo>
                  <a:cubicBezTo>
                    <a:pt x="4489" y="5936"/>
                    <a:pt x="4537" y="5996"/>
                    <a:pt x="4537" y="6067"/>
                  </a:cubicBezTo>
                  <a:lnTo>
                    <a:pt x="4537" y="6198"/>
                  </a:lnTo>
                  <a:cubicBezTo>
                    <a:pt x="4537" y="6293"/>
                    <a:pt x="4608" y="6365"/>
                    <a:pt x="4703" y="6365"/>
                  </a:cubicBezTo>
                  <a:cubicBezTo>
                    <a:pt x="4787" y="6365"/>
                    <a:pt x="4858" y="6293"/>
                    <a:pt x="4858" y="6198"/>
                  </a:cubicBezTo>
                  <a:lnTo>
                    <a:pt x="4858" y="6067"/>
                  </a:lnTo>
                  <a:cubicBezTo>
                    <a:pt x="4858" y="5877"/>
                    <a:pt x="4763" y="5698"/>
                    <a:pt x="4584" y="5626"/>
                  </a:cubicBezTo>
                  <a:lnTo>
                    <a:pt x="4179" y="5412"/>
                  </a:lnTo>
                  <a:lnTo>
                    <a:pt x="4179" y="5400"/>
                  </a:lnTo>
                  <a:lnTo>
                    <a:pt x="4179" y="5162"/>
                  </a:lnTo>
                  <a:cubicBezTo>
                    <a:pt x="4382" y="5007"/>
                    <a:pt x="4525" y="4757"/>
                    <a:pt x="4525" y="4472"/>
                  </a:cubicBezTo>
                  <a:lnTo>
                    <a:pt x="4525" y="4138"/>
                  </a:lnTo>
                  <a:cubicBezTo>
                    <a:pt x="4525" y="3757"/>
                    <a:pt x="4227" y="3448"/>
                    <a:pt x="3834" y="3448"/>
                  </a:cubicBezTo>
                  <a:lnTo>
                    <a:pt x="3489" y="3448"/>
                  </a:lnTo>
                  <a:cubicBezTo>
                    <a:pt x="3120" y="3448"/>
                    <a:pt x="2810" y="3745"/>
                    <a:pt x="2810" y="4138"/>
                  </a:cubicBezTo>
                  <a:lnTo>
                    <a:pt x="2810" y="4472"/>
                  </a:lnTo>
                  <a:cubicBezTo>
                    <a:pt x="2810" y="4757"/>
                    <a:pt x="2941" y="4995"/>
                    <a:pt x="3156" y="5162"/>
                  </a:cubicBezTo>
                  <a:lnTo>
                    <a:pt x="3156" y="5400"/>
                  </a:lnTo>
                  <a:lnTo>
                    <a:pt x="3156" y="5412"/>
                  </a:lnTo>
                  <a:lnTo>
                    <a:pt x="2751" y="5626"/>
                  </a:lnTo>
                  <a:cubicBezTo>
                    <a:pt x="2572" y="5710"/>
                    <a:pt x="2465" y="5877"/>
                    <a:pt x="2465" y="6067"/>
                  </a:cubicBezTo>
                  <a:lnTo>
                    <a:pt x="2465" y="6674"/>
                  </a:lnTo>
                  <a:cubicBezTo>
                    <a:pt x="1882" y="6460"/>
                    <a:pt x="1381" y="6055"/>
                    <a:pt x="1012" y="5567"/>
                  </a:cubicBezTo>
                  <a:cubicBezTo>
                    <a:pt x="572" y="4984"/>
                    <a:pt x="369" y="4281"/>
                    <a:pt x="381" y="3567"/>
                  </a:cubicBezTo>
                  <a:cubicBezTo>
                    <a:pt x="393" y="2745"/>
                    <a:pt x="727" y="1959"/>
                    <a:pt x="1310" y="1364"/>
                  </a:cubicBezTo>
                  <a:cubicBezTo>
                    <a:pt x="1882" y="769"/>
                    <a:pt x="2655" y="412"/>
                    <a:pt x="3477" y="364"/>
                  </a:cubicBezTo>
                  <a:cubicBezTo>
                    <a:pt x="3524" y="362"/>
                    <a:pt x="3571" y="361"/>
                    <a:pt x="3617" y="361"/>
                  </a:cubicBezTo>
                  <a:close/>
                  <a:moveTo>
                    <a:pt x="4144" y="8424"/>
                  </a:moveTo>
                  <a:lnTo>
                    <a:pt x="4144" y="8782"/>
                  </a:lnTo>
                  <a:lnTo>
                    <a:pt x="3108" y="8794"/>
                  </a:lnTo>
                  <a:cubicBezTo>
                    <a:pt x="3108" y="8794"/>
                    <a:pt x="3096" y="8794"/>
                    <a:pt x="3096" y="8782"/>
                  </a:cubicBezTo>
                  <a:lnTo>
                    <a:pt x="3096" y="8424"/>
                  </a:lnTo>
                  <a:close/>
                  <a:moveTo>
                    <a:pt x="3635" y="0"/>
                  </a:moveTo>
                  <a:cubicBezTo>
                    <a:pt x="3563" y="0"/>
                    <a:pt x="3490" y="2"/>
                    <a:pt x="3417" y="7"/>
                  </a:cubicBezTo>
                  <a:cubicBezTo>
                    <a:pt x="2513" y="54"/>
                    <a:pt x="1667" y="435"/>
                    <a:pt x="1024" y="1114"/>
                  </a:cubicBezTo>
                  <a:cubicBezTo>
                    <a:pt x="381" y="1769"/>
                    <a:pt x="24" y="2626"/>
                    <a:pt x="12" y="3531"/>
                  </a:cubicBezTo>
                  <a:cubicBezTo>
                    <a:pt x="0" y="4341"/>
                    <a:pt x="238" y="5103"/>
                    <a:pt x="691" y="5734"/>
                  </a:cubicBezTo>
                  <a:cubicBezTo>
                    <a:pt x="1131" y="6317"/>
                    <a:pt x="1739" y="6781"/>
                    <a:pt x="2405" y="7019"/>
                  </a:cubicBezTo>
                  <a:lnTo>
                    <a:pt x="2405" y="7603"/>
                  </a:lnTo>
                  <a:cubicBezTo>
                    <a:pt x="2405" y="7734"/>
                    <a:pt x="2453" y="7865"/>
                    <a:pt x="2524" y="7972"/>
                  </a:cubicBezTo>
                  <a:lnTo>
                    <a:pt x="2691" y="8222"/>
                  </a:lnTo>
                  <a:cubicBezTo>
                    <a:pt x="2739" y="8282"/>
                    <a:pt x="2751" y="8353"/>
                    <a:pt x="2751" y="8413"/>
                  </a:cubicBezTo>
                  <a:lnTo>
                    <a:pt x="2751" y="8770"/>
                  </a:lnTo>
                  <a:cubicBezTo>
                    <a:pt x="2751" y="8948"/>
                    <a:pt x="2894" y="9103"/>
                    <a:pt x="3072" y="9103"/>
                  </a:cubicBezTo>
                  <a:lnTo>
                    <a:pt x="4108" y="9103"/>
                  </a:lnTo>
                  <a:cubicBezTo>
                    <a:pt x="4287" y="9103"/>
                    <a:pt x="4429" y="8948"/>
                    <a:pt x="4429" y="8770"/>
                  </a:cubicBezTo>
                  <a:lnTo>
                    <a:pt x="4429" y="8413"/>
                  </a:lnTo>
                  <a:cubicBezTo>
                    <a:pt x="4429" y="8341"/>
                    <a:pt x="4441" y="8282"/>
                    <a:pt x="4489" y="8222"/>
                  </a:cubicBezTo>
                  <a:lnTo>
                    <a:pt x="4656" y="7972"/>
                  </a:lnTo>
                  <a:cubicBezTo>
                    <a:pt x="4727" y="7865"/>
                    <a:pt x="4775" y="7734"/>
                    <a:pt x="4775" y="7603"/>
                  </a:cubicBezTo>
                  <a:lnTo>
                    <a:pt x="4775" y="7150"/>
                  </a:lnTo>
                  <a:cubicBezTo>
                    <a:pt x="4775" y="7079"/>
                    <a:pt x="4822" y="7008"/>
                    <a:pt x="4894" y="6984"/>
                  </a:cubicBezTo>
                  <a:cubicBezTo>
                    <a:pt x="5561" y="6734"/>
                    <a:pt x="6132" y="6269"/>
                    <a:pt x="6549" y="5698"/>
                  </a:cubicBezTo>
                  <a:cubicBezTo>
                    <a:pt x="6966" y="5079"/>
                    <a:pt x="7180" y="4388"/>
                    <a:pt x="7180" y="3638"/>
                  </a:cubicBezTo>
                  <a:cubicBezTo>
                    <a:pt x="7227" y="2614"/>
                    <a:pt x="6823" y="1674"/>
                    <a:pt x="6096" y="995"/>
                  </a:cubicBezTo>
                  <a:cubicBezTo>
                    <a:pt x="5422" y="354"/>
                    <a:pt x="4564" y="0"/>
                    <a:pt x="36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42"/>
            <p:cNvSpPr/>
            <p:nvPr/>
          </p:nvSpPr>
          <p:spPr>
            <a:xfrm>
              <a:off x="3541011" y="1677980"/>
              <a:ext cx="48919" cy="10630"/>
            </a:xfrm>
            <a:custGeom>
              <a:rect b="b" l="l" r="r" t="t"/>
              <a:pathLst>
                <a:path extrusionOk="0" h="334" w="1537">
                  <a:moveTo>
                    <a:pt x="167" y="1"/>
                  </a:moveTo>
                  <a:cubicBezTo>
                    <a:pt x="72" y="1"/>
                    <a:pt x="0" y="72"/>
                    <a:pt x="0" y="167"/>
                  </a:cubicBezTo>
                  <a:cubicBezTo>
                    <a:pt x="0" y="251"/>
                    <a:pt x="72" y="334"/>
                    <a:pt x="167" y="334"/>
                  </a:cubicBezTo>
                  <a:lnTo>
                    <a:pt x="1369" y="334"/>
                  </a:lnTo>
                  <a:cubicBezTo>
                    <a:pt x="1465" y="334"/>
                    <a:pt x="1536" y="251"/>
                    <a:pt x="1536" y="167"/>
                  </a:cubicBezTo>
                  <a:cubicBezTo>
                    <a:pt x="1536" y="72"/>
                    <a:pt x="1465" y="1"/>
                    <a:pt x="13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42"/>
            <p:cNvSpPr/>
            <p:nvPr/>
          </p:nvSpPr>
          <p:spPr>
            <a:xfrm>
              <a:off x="3842259" y="1677980"/>
              <a:ext cx="48919" cy="10630"/>
            </a:xfrm>
            <a:custGeom>
              <a:rect b="b" l="l" r="r" t="t"/>
              <a:pathLst>
                <a:path extrusionOk="0" h="334" w="1537">
                  <a:moveTo>
                    <a:pt x="167" y="1"/>
                  </a:moveTo>
                  <a:cubicBezTo>
                    <a:pt x="72" y="1"/>
                    <a:pt x="1" y="72"/>
                    <a:pt x="1" y="167"/>
                  </a:cubicBezTo>
                  <a:cubicBezTo>
                    <a:pt x="1" y="251"/>
                    <a:pt x="72" y="334"/>
                    <a:pt x="167" y="334"/>
                  </a:cubicBezTo>
                  <a:lnTo>
                    <a:pt x="1370" y="334"/>
                  </a:lnTo>
                  <a:cubicBezTo>
                    <a:pt x="1465" y="334"/>
                    <a:pt x="1537" y="251"/>
                    <a:pt x="1537" y="167"/>
                  </a:cubicBezTo>
                  <a:cubicBezTo>
                    <a:pt x="1537" y="72"/>
                    <a:pt x="1465" y="1"/>
                    <a:pt x="13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42"/>
            <p:cNvSpPr/>
            <p:nvPr/>
          </p:nvSpPr>
          <p:spPr>
            <a:xfrm>
              <a:off x="3711161" y="1508594"/>
              <a:ext cx="10248" cy="48537"/>
            </a:xfrm>
            <a:custGeom>
              <a:rect b="b" l="l" r="r" t="t"/>
              <a:pathLst>
                <a:path extrusionOk="0" h="1525" w="322">
                  <a:moveTo>
                    <a:pt x="167" y="1"/>
                  </a:moveTo>
                  <a:cubicBezTo>
                    <a:pt x="72" y="1"/>
                    <a:pt x="0" y="72"/>
                    <a:pt x="0" y="155"/>
                  </a:cubicBezTo>
                  <a:lnTo>
                    <a:pt x="0" y="1370"/>
                  </a:lnTo>
                  <a:cubicBezTo>
                    <a:pt x="0" y="1453"/>
                    <a:pt x="72" y="1525"/>
                    <a:pt x="167" y="1525"/>
                  </a:cubicBezTo>
                  <a:cubicBezTo>
                    <a:pt x="250" y="1525"/>
                    <a:pt x="322" y="1453"/>
                    <a:pt x="322" y="1370"/>
                  </a:cubicBezTo>
                  <a:lnTo>
                    <a:pt x="322" y="155"/>
                  </a:lnTo>
                  <a:cubicBezTo>
                    <a:pt x="310" y="60"/>
                    <a:pt x="250" y="1"/>
                    <a:pt x="1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42"/>
            <p:cNvSpPr/>
            <p:nvPr/>
          </p:nvSpPr>
          <p:spPr>
            <a:xfrm>
              <a:off x="3633470" y="1792018"/>
              <a:ext cx="22757" cy="29249"/>
            </a:xfrm>
            <a:custGeom>
              <a:rect b="b" l="l" r="r" t="t"/>
              <a:pathLst>
                <a:path extrusionOk="0" h="919" w="715">
                  <a:moveTo>
                    <a:pt x="525" y="1"/>
                  </a:moveTo>
                  <a:cubicBezTo>
                    <a:pt x="470" y="1"/>
                    <a:pt x="413" y="30"/>
                    <a:pt x="381" y="85"/>
                  </a:cubicBezTo>
                  <a:lnTo>
                    <a:pt x="48" y="680"/>
                  </a:lnTo>
                  <a:cubicBezTo>
                    <a:pt x="0" y="751"/>
                    <a:pt x="24" y="859"/>
                    <a:pt x="107" y="894"/>
                  </a:cubicBezTo>
                  <a:cubicBezTo>
                    <a:pt x="131" y="918"/>
                    <a:pt x="167" y="918"/>
                    <a:pt x="179" y="918"/>
                  </a:cubicBezTo>
                  <a:cubicBezTo>
                    <a:pt x="238" y="918"/>
                    <a:pt x="286" y="882"/>
                    <a:pt x="310" y="835"/>
                  </a:cubicBezTo>
                  <a:lnTo>
                    <a:pt x="655" y="240"/>
                  </a:lnTo>
                  <a:cubicBezTo>
                    <a:pt x="715" y="156"/>
                    <a:pt x="679" y="61"/>
                    <a:pt x="608" y="25"/>
                  </a:cubicBezTo>
                  <a:cubicBezTo>
                    <a:pt x="583" y="9"/>
                    <a:pt x="554" y="1"/>
                    <a:pt x="5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42"/>
            <p:cNvSpPr/>
            <p:nvPr/>
          </p:nvSpPr>
          <p:spPr>
            <a:xfrm>
              <a:off x="3775962" y="1545195"/>
              <a:ext cx="22757" cy="28995"/>
            </a:xfrm>
            <a:custGeom>
              <a:rect b="b" l="l" r="r" t="t"/>
              <a:pathLst>
                <a:path extrusionOk="0" h="911" w="715">
                  <a:moveTo>
                    <a:pt x="534" y="1"/>
                  </a:moveTo>
                  <a:cubicBezTo>
                    <a:pt x="476" y="1"/>
                    <a:pt x="418" y="28"/>
                    <a:pt x="393" y="77"/>
                  </a:cubicBezTo>
                  <a:lnTo>
                    <a:pt x="48" y="672"/>
                  </a:lnTo>
                  <a:cubicBezTo>
                    <a:pt x="0" y="744"/>
                    <a:pt x="36" y="851"/>
                    <a:pt x="107" y="898"/>
                  </a:cubicBezTo>
                  <a:cubicBezTo>
                    <a:pt x="131" y="910"/>
                    <a:pt x="167" y="910"/>
                    <a:pt x="179" y="910"/>
                  </a:cubicBezTo>
                  <a:cubicBezTo>
                    <a:pt x="238" y="910"/>
                    <a:pt x="286" y="887"/>
                    <a:pt x="310" y="839"/>
                  </a:cubicBezTo>
                  <a:lnTo>
                    <a:pt x="655" y="244"/>
                  </a:lnTo>
                  <a:cubicBezTo>
                    <a:pt x="714" y="172"/>
                    <a:pt x="691" y="65"/>
                    <a:pt x="607" y="17"/>
                  </a:cubicBezTo>
                  <a:cubicBezTo>
                    <a:pt x="585" y="6"/>
                    <a:pt x="560" y="1"/>
                    <a:pt x="5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42"/>
            <p:cNvSpPr/>
            <p:nvPr/>
          </p:nvSpPr>
          <p:spPr>
            <a:xfrm>
              <a:off x="3577390" y="1601498"/>
              <a:ext cx="31095" cy="21197"/>
            </a:xfrm>
            <a:custGeom>
              <a:rect b="b" l="l" r="r" t="t"/>
              <a:pathLst>
                <a:path extrusionOk="0" h="666" w="977">
                  <a:moveTo>
                    <a:pt x="199" y="1"/>
                  </a:moveTo>
                  <a:cubicBezTo>
                    <a:pt x="141" y="1"/>
                    <a:pt x="80" y="33"/>
                    <a:pt x="48" y="82"/>
                  </a:cubicBezTo>
                  <a:cubicBezTo>
                    <a:pt x="0" y="153"/>
                    <a:pt x="36" y="261"/>
                    <a:pt x="107" y="308"/>
                  </a:cubicBezTo>
                  <a:lnTo>
                    <a:pt x="703" y="642"/>
                  </a:lnTo>
                  <a:cubicBezTo>
                    <a:pt x="738" y="665"/>
                    <a:pt x="762" y="665"/>
                    <a:pt x="774" y="665"/>
                  </a:cubicBezTo>
                  <a:cubicBezTo>
                    <a:pt x="834" y="665"/>
                    <a:pt x="881" y="630"/>
                    <a:pt x="917" y="594"/>
                  </a:cubicBezTo>
                  <a:cubicBezTo>
                    <a:pt x="976" y="499"/>
                    <a:pt x="941" y="415"/>
                    <a:pt x="869" y="368"/>
                  </a:cubicBezTo>
                  <a:lnTo>
                    <a:pt x="274" y="22"/>
                  </a:lnTo>
                  <a:cubicBezTo>
                    <a:pt x="252" y="7"/>
                    <a:pt x="226" y="1"/>
                    <a:pt x="1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42"/>
            <p:cNvSpPr/>
            <p:nvPr/>
          </p:nvSpPr>
          <p:spPr>
            <a:xfrm>
              <a:off x="3823703" y="1743608"/>
              <a:ext cx="31095" cy="21197"/>
            </a:xfrm>
            <a:custGeom>
              <a:rect b="b" l="l" r="r" t="t"/>
              <a:pathLst>
                <a:path extrusionOk="0" h="666" w="977">
                  <a:moveTo>
                    <a:pt x="199" y="1"/>
                  </a:moveTo>
                  <a:cubicBezTo>
                    <a:pt x="141" y="1"/>
                    <a:pt x="81" y="33"/>
                    <a:pt x="48" y="82"/>
                  </a:cubicBezTo>
                  <a:cubicBezTo>
                    <a:pt x="0" y="153"/>
                    <a:pt x="36" y="260"/>
                    <a:pt x="107" y="308"/>
                  </a:cubicBezTo>
                  <a:lnTo>
                    <a:pt x="703" y="641"/>
                  </a:lnTo>
                  <a:cubicBezTo>
                    <a:pt x="738" y="665"/>
                    <a:pt x="762" y="665"/>
                    <a:pt x="774" y="665"/>
                  </a:cubicBezTo>
                  <a:cubicBezTo>
                    <a:pt x="834" y="665"/>
                    <a:pt x="881" y="629"/>
                    <a:pt x="917" y="594"/>
                  </a:cubicBezTo>
                  <a:cubicBezTo>
                    <a:pt x="977" y="510"/>
                    <a:pt x="953" y="415"/>
                    <a:pt x="869" y="368"/>
                  </a:cubicBezTo>
                  <a:lnTo>
                    <a:pt x="274" y="22"/>
                  </a:lnTo>
                  <a:cubicBezTo>
                    <a:pt x="252" y="7"/>
                    <a:pt x="226" y="1"/>
                    <a:pt x="1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42"/>
            <p:cNvSpPr/>
            <p:nvPr/>
          </p:nvSpPr>
          <p:spPr>
            <a:xfrm>
              <a:off x="3775962" y="1792018"/>
              <a:ext cx="22757" cy="29249"/>
            </a:xfrm>
            <a:custGeom>
              <a:rect b="b" l="l" r="r" t="t"/>
              <a:pathLst>
                <a:path extrusionOk="0" h="919" w="715">
                  <a:moveTo>
                    <a:pt x="190" y="1"/>
                  </a:moveTo>
                  <a:cubicBezTo>
                    <a:pt x="160" y="1"/>
                    <a:pt x="132" y="9"/>
                    <a:pt x="107" y="25"/>
                  </a:cubicBezTo>
                  <a:cubicBezTo>
                    <a:pt x="36" y="61"/>
                    <a:pt x="0" y="168"/>
                    <a:pt x="48" y="240"/>
                  </a:cubicBezTo>
                  <a:lnTo>
                    <a:pt x="393" y="835"/>
                  </a:lnTo>
                  <a:cubicBezTo>
                    <a:pt x="417" y="882"/>
                    <a:pt x="476" y="918"/>
                    <a:pt x="524" y="918"/>
                  </a:cubicBezTo>
                  <a:cubicBezTo>
                    <a:pt x="548" y="918"/>
                    <a:pt x="583" y="918"/>
                    <a:pt x="595" y="894"/>
                  </a:cubicBezTo>
                  <a:cubicBezTo>
                    <a:pt x="691" y="859"/>
                    <a:pt x="714" y="751"/>
                    <a:pt x="667" y="680"/>
                  </a:cubicBezTo>
                  <a:lnTo>
                    <a:pt x="333" y="85"/>
                  </a:lnTo>
                  <a:cubicBezTo>
                    <a:pt x="302" y="30"/>
                    <a:pt x="245" y="1"/>
                    <a:pt x="1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42"/>
            <p:cNvSpPr/>
            <p:nvPr/>
          </p:nvSpPr>
          <p:spPr>
            <a:xfrm>
              <a:off x="3633470" y="1545195"/>
              <a:ext cx="22757" cy="28995"/>
            </a:xfrm>
            <a:custGeom>
              <a:rect b="b" l="l" r="r" t="t"/>
              <a:pathLst>
                <a:path extrusionOk="0" h="911" w="715">
                  <a:moveTo>
                    <a:pt x="181" y="1"/>
                  </a:moveTo>
                  <a:cubicBezTo>
                    <a:pt x="155" y="1"/>
                    <a:pt x="130" y="6"/>
                    <a:pt x="107" y="17"/>
                  </a:cubicBezTo>
                  <a:cubicBezTo>
                    <a:pt x="24" y="65"/>
                    <a:pt x="0" y="172"/>
                    <a:pt x="48" y="244"/>
                  </a:cubicBezTo>
                  <a:lnTo>
                    <a:pt x="381" y="839"/>
                  </a:lnTo>
                  <a:cubicBezTo>
                    <a:pt x="417" y="887"/>
                    <a:pt x="477" y="910"/>
                    <a:pt x="524" y="910"/>
                  </a:cubicBezTo>
                  <a:cubicBezTo>
                    <a:pt x="548" y="910"/>
                    <a:pt x="584" y="910"/>
                    <a:pt x="596" y="898"/>
                  </a:cubicBezTo>
                  <a:cubicBezTo>
                    <a:pt x="679" y="851"/>
                    <a:pt x="715" y="744"/>
                    <a:pt x="667" y="672"/>
                  </a:cubicBezTo>
                  <a:lnTo>
                    <a:pt x="322" y="77"/>
                  </a:lnTo>
                  <a:cubicBezTo>
                    <a:pt x="297" y="28"/>
                    <a:pt x="238" y="1"/>
                    <a:pt x="1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42"/>
            <p:cNvSpPr/>
            <p:nvPr/>
          </p:nvSpPr>
          <p:spPr>
            <a:xfrm>
              <a:off x="3823703" y="1601498"/>
              <a:ext cx="31095" cy="21197"/>
            </a:xfrm>
            <a:custGeom>
              <a:rect b="b" l="l" r="r" t="t"/>
              <a:pathLst>
                <a:path extrusionOk="0" h="666" w="977">
                  <a:moveTo>
                    <a:pt x="778" y="1"/>
                  </a:moveTo>
                  <a:cubicBezTo>
                    <a:pt x="751" y="1"/>
                    <a:pt x="725" y="7"/>
                    <a:pt x="703" y="22"/>
                  </a:cubicBezTo>
                  <a:lnTo>
                    <a:pt x="107" y="368"/>
                  </a:lnTo>
                  <a:cubicBezTo>
                    <a:pt x="36" y="415"/>
                    <a:pt x="0" y="511"/>
                    <a:pt x="48" y="594"/>
                  </a:cubicBezTo>
                  <a:cubicBezTo>
                    <a:pt x="84" y="630"/>
                    <a:pt x="143" y="665"/>
                    <a:pt x="179" y="665"/>
                  </a:cubicBezTo>
                  <a:cubicBezTo>
                    <a:pt x="215" y="665"/>
                    <a:pt x="238" y="665"/>
                    <a:pt x="262" y="653"/>
                  </a:cubicBezTo>
                  <a:lnTo>
                    <a:pt x="857" y="308"/>
                  </a:lnTo>
                  <a:cubicBezTo>
                    <a:pt x="953" y="249"/>
                    <a:pt x="977" y="153"/>
                    <a:pt x="929" y="82"/>
                  </a:cubicBezTo>
                  <a:cubicBezTo>
                    <a:pt x="896" y="33"/>
                    <a:pt x="836" y="1"/>
                    <a:pt x="7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42"/>
            <p:cNvSpPr/>
            <p:nvPr/>
          </p:nvSpPr>
          <p:spPr>
            <a:xfrm>
              <a:off x="3577390" y="1743608"/>
              <a:ext cx="31095" cy="21197"/>
            </a:xfrm>
            <a:custGeom>
              <a:rect b="b" l="l" r="r" t="t"/>
              <a:pathLst>
                <a:path extrusionOk="0" h="666" w="977">
                  <a:moveTo>
                    <a:pt x="778" y="1"/>
                  </a:moveTo>
                  <a:cubicBezTo>
                    <a:pt x="751" y="1"/>
                    <a:pt x="725" y="7"/>
                    <a:pt x="703" y="22"/>
                  </a:cubicBezTo>
                  <a:lnTo>
                    <a:pt x="107" y="368"/>
                  </a:lnTo>
                  <a:cubicBezTo>
                    <a:pt x="36" y="415"/>
                    <a:pt x="0" y="510"/>
                    <a:pt x="48" y="594"/>
                  </a:cubicBezTo>
                  <a:cubicBezTo>
                    <a:pt x="84" y="629"/>
                    <a:pt x="143" y="665"/>
                    <a:pt x="179" y="665"/>
                  </a:cubicBezTo>
                  <a:cubicBezTo>
                    <a:pt x="214" y="665"/>
                    <a:pt x="238" y="665"/>
                    <a:pt x="262" y="653"/>
                  </a:cubicBezTo>
                  <a:lnTo>
                    <a:pt x="857" y="308"/>
                  </a:lnTo>
                  <a:cubicBezTo>
                    <a:pt x="941" y="260"/>
                    <a:pt x="976" y="153"/>
                    <a:pt x="929" y="82"/>
                  </a:cubicBezTo>
                  <a:cubicBezTo>
                    <a:pt x="896" y="33"/>
                    <a:pt x="835" y="1"/>
                    <a:pt x="7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42"/>
            <p:cNvSpPr/>
            <p:nvPr/>
          </p:nvSpPr>
          <p:spPr>
            <a:xfrm>
              <a:off x="3732358" y="1593032"/>
              <a:ext cx="71294" cy="62255"/>
            </a:xfrm>
            <a:custGeom>
              <a:rect b="b" l="l" r="r" t="t"/>
              <a:pathLst>
                <a:path extrusionOk="0" h="1956" w="2240">
                  <a:moveTo>
                    <a:pt x="186" y="1"/>
                  </a:moveTo>
                  <a:cubicBezTo>
                    <a:pt x="103" y="1"/>
                    <a:pt x="34" y="47"/>
                    <a:pt x="13" y="122"/>
                  </a:cubicBezTo>
                  <a:cubicBezTo>
                    <a:pt x="1" y="217"/>
                    <a:pt x="48" y="300"/>
                    <a:pt x="132" y="324"/>
                  </a:cubicBezTo>
                  <a:cubicBezTo>
                    <a:pt x="930" y="527"/>
                    <a:pt x="1584" y="1098"/>
                    <a:pt x="1894" y="1848"/>
                  </a:cubicBezTo>
                  <a:cubicBezTo>
                    <a:pt x="1918" y="1908"/>
                    <a:pt x="1977" y="1955"/>
                    <a:pt x="2037" y="1955"/>
                  </a:cubicBezTo>
                  <a:cubicBezTo>
                    <a:pt x="2061" y="1955"/>
                    <a:pt x="2084" y="1955"/>
                    <a:pt x="2096" y="1943"/>
                  </a:cubicBezTo>
                  <a:cubicBezTo>
                    <a:pt x="2192" y="1908"/>
                    <a:pt x="2239" y="1824"/>
                    <a:pt x="2192" y="1729"/>
                  </a:cubicBezTo>
                  <a:cubicBezTo>
                    <a:pt x="1846" y="884"/>
                    <a:pt x="1108" y="229"/>
                    <a:pt x="215" y="3"/>
                  </a:cubicBezTo>
                  <a:cubicBezTo>
                    <a:pt x="205" y="1"/>
                    <a:pt x="196"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1" name="Google Shape;901;p42"/>
          <p:cNvGrpSpPr/>
          <p:nvPr/>
        </p:nvGrpSpPr>
        <p:grpSpPr>
          <a:xfrm>
            <a:off x="719023" y="1418375"/>
            <a:ext cx="1842377" cy="3055649"/>
            <a:chOff x="719023" y="1418375"/>
            <a:chExt cx="1842377" cy="3055649"/>
          </a:xfrm>
        </p:grpSpPr>
        <p:sp>
          <p:nvSpPr>
            <p:cNvPr id="902" name="Google Shape;902;p42"/>
            <p:cNvSpPr txBox="1"/>
            <p:nvPr/>
          </p:nvSpPr>
          <p:spPr>
            <a:xfrm>
              <a:off x="720000" y="1418375"/>
              <a:ext cx="1841400" cy="572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i="1" lang="en" sz="3500">
                  <a:solidFill>
                    <a:schemeClr val="dk1"/>
                  </a:solidFill>
                  <a:latin typeface="Playfair Display Medium"/>
                  <a:ea typeface="Playfair Display Medium"/>
                  <a:cs typeface="Playfair Display Medium"/>
                  <a:sym typeface="Playfair Display Medium"/>
                </a:rPr>
                <a:t>60%</a:t>
              </a:r>
              <a:endParaRPr i="1" sz="3500">
                <a:solidFill>
                  <a:schemeClr val="dk1"/>
                </a:solidFill>
                <a:latin typeface="Playfair Display Medium"/>
                <a:ea typeface="Playfair Display Medium"/>
                <a:cs typeface="Playfair Display Medium"/>
                <a:sym typeface="Playfair Display Medium"/>
              </a:endParaRPr>
            </a:p>
          </p:txBody>
        </p:sp>
        <p:sp>
          <p:nvSpPr>
            <p:cNvPr id="903" name="Google Shape;903;p42"/>
            <p:cNvSpPr txBox="1"/>
            <p:nvPr/>
          </p:nvSpPr>
          <p:spPr>
            <a:xfrm>
              <a:off x="719023" y="3512517"/>
              <a:ext cx="1841461" cy="527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800">
                  <a:solidFill>
                    <a:schemeClr val="dk1"/>
                  </a:solidFill>
                  <a:latin typeface="Playfair Display Medium"/>
                  <a:ea typeface="Playfair Display Medium"/>
                  <a:cs typeface="Playfair Display Medium"/>
                  <a:sym typeface="Playfair Display Medium"/>
                </a:rPr>
                <a:t>Service</a:t>
              </a:r>
              <a:r>
                <a:rPr lang="en" sz="1800">
                  <a:solidFill>
                    <a:schemeClr val="dk1"/>
                  </a:solidFill>
                  <a:latin typeface="Playfair Display Medium"/>
                  <a:ea typeface="Playfair Display Medium"/>
                  <a:cs typeface="Playfair Display Medium"/>
                  <a:sym typeface="Playfair Display Medium"/>
                </a:rPr>
                <a:t> 1</a:t>
              </a:r>
              <a:endParaRPr sz="1800">
                <a:solidFill>
                  <a:schemeClr val="dk1"/>
                </a:solidFill>
                <a:latin typeface="Playfair Display Medium"/>
                <a:ea typeface="Playfair Display Medium"/>
                <a:cs typeface="Playfair Display Medium"/>
                <a:sym typeface="Playfair Display Medium"/>
              </a:endParaRPr>
            </a:p>
          </p:txBody>
        </p:sp>
        <p:sp>
          <p:nvSpPr>
            <p:cNvPr id="904" name="Google Shape;904;p42"/>
            <p:cNvSpPr txBox="1"/>
            <p:nvPr/>
          </p:nvSpPr>
          <p:spPr>
            <a:xfrm>
              <a:off x="719025" y="3958324"/>
              <a:ext cx="1841400" cy="515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200"/>
                </a:spcAft>
                <a:buClr>
                  <a:srgbClr val="000000"/>
                </a:buClr>
                <a:buSzPts val="1100"/>
                <a:buFont typeface="Arial"/>
                <a:buNone/>
              </a:pPr>
              <a:r>
                <a:rPr lang="en" sz="1200">
                  <a:solidFill>
                    <a:schemeClr val="dk1"/>
                  </a:solidFill>
                  <a:latin typeface="DM Sans"/>
                  <a:ea typeface="DM Sans"/>
                  <a:cs typeface="DM Sans"/>
                  <a:sym typeface="DM Sans"/>
                </a:rPr>
                <a:t>Saturn is a gas giant and has several rings</a:t>
              </a:r>
              <a:endParaRPr sz="1200">
                <a:solidFill>
                  <a:schemeClr val="dk1"/>
                </a:solidFill>
                <a:latin typeface="DM Sans"/>
                <a:ea typeface="DM Sans"/>
                <a:cs typeface="DM Sans"/>
                <a:sym typeface="DM Sans"/>
              </a:endParaRPr>
            </a:p>
          </p:txBody>
        </p:sp>
      </p:grpSp>
      <p:grpSp>
        <p:nvGrpSpPr>
          <p:cNvPr id="905" name="Google Shape;905;p42"/>
          <p:cNvGrpSpPr/>
          <p:nvPr/>
        </p:nvGrpSpPr>
        <p:grpSpPr>
          <a:xfrm>
            <a:off x="6583584" y="1418375"/>
            <a:ext cx="1841454" cy="3055649"/>
            <a:chOff x="6583584" y="1418375"/>
            <a:chExt cx="1841454" cy="3055649"/>
          </a:xfrm>
        </p:grpSpPr>
        <p:sp>
          <p:nvSpPr>
            <p:cNvPr id="906" name="Google Shape;906;p42"/>
            <p:cNvSpPr txBox="1"/>
            <p:nvPr/>
          </p:nvSpPr>
          <p:spPr>
            <a:xfrm>
              <a:off x="6583600" y="1418375"/>
              <a:ext cx="1841400" cy="572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i="1" lang="en" sz="3500">
                  <a:solidFill>
                    <a:schemeClr val="dk1"/>
                  </a:solidFill>
                  <a:latin typeface="Playfair Display Medium"/>
                  <a:ea typeface="Playfair Display Medium"/>
                  <a:cs typeface="Playfair Display Medium"/>
                  <a:sym typeface="Playfair Display Medium"/>
                </a:rPr>
                <a:t>20%</a:t>
              </a:r>
              <a:endParaRPr i="1" sz="3500">
                <a:solidFill>
                  <a:schemeClr val="dk1"/>
                </a:solidFill>
                <a:latin typeface="Playfair Display Medium"/>
                <a:ea typeface="Playfair Display Medium"/>
                <a:cs typeface="Playfair Display Medium"/>
                <a:sym typeface="Playfair Display Medium"/>
              </a:endParaRPr>
            </a:p>
          </p:txBody>
        </p:sp>
        <p:sp>
          <p:nvSpPr>
            <p:cNvPr id="907" name="Google Shape;907;p42"/>
            <p:cNvSpPr txBox="1"/>
            <p:nvPr/>
          </p:nvSpPr>
          <p:spPr>
            <a:xfrm>
              <a:off x="6583584" y="3512517"/>
              <a:ext cx="1841454" cy="527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800">
                  <a:solidFill>
                    <a:schemeClr val="dk1"/>
                  </a:solidFill>
                  <a:latin typeface="Playfair Display Medium"/>
                  <a:ea typeface="Playfair Display Medium"/>
                  <a:cs typeface="Playfair Display Medium"/>
                  <a:sym typeface="Playfair Display Medium"/>
                </a:rPr>
                <a:t>Service 4</a:t>
              </a:r>
              <a:endParaRPr sz="1800">
                <a:solidFill>
                  <a:schemeClr val="dk1"/>
                </a:solidFill>
                <a:latin typeface="Playfair Display Medium"/>
                <a:ea typeface="Playfair Display Medium"/>
                <a:cs typeface="Playfair Display Medium"/>
                <a:sym typeface="Playfair Display Medium"/>
              </a:endParaRPr>
            </a:p>
          </p:txBody>
        </p:sp>
        <p:sp>
          <p:nvSpPr>
            <p:cNvPr id="908" name="Google Shape;908;p42"/>
            <p:cNvSpPr txBox="1"/>
            <p:nvPr/>
          </p:nvSpPr>
          <p:spPr>
            <a:xfrm>
              <a:off x="6583594" y="3958324"/>
              <a:ext cx="1841400" cy="51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DM Sans"/>
                  <a:ea typeface="DM Sans"/>
                  <a:cs typeface="DM Sans"/>
                  <a:sym typeface="DM Sans"/>
                </a:rPr>
                <a:t>Mercury is the closest planet to the Sun</a:t>
              </a:r>
              <a:endParaRPr sz="1200">
                <a:solidFill>
                  <a:schemeClr val="dk1"/>
                </a:solidFill>
                <a:latin typeface="DM Sans"/>
                <a:ea typeface="DM Sans"/>
                <a:cs typeface="DM Sans"/>
                <a:sym typeface="DM Sans"/>
              </a:endParaRPr>
            </a:p>
          </p:txBody>
        </p:sp>
      </p:grpSp>
      <p:grpSp>
        <p:nvGrpSpPr>
          <p:cNvPr id="909" name="Google Shape;909;p42"/>
          <p:cNvGrpSpPr/>
          <p:nvPr/>
        </p:nvGrpSpPr>
        <p:grpSpPr>
          <a:xfrm>
            <a:off x="5401118" y="2569328"/>
            <a:ext cx="318721" cy="345615"/>
            <a:chOff x="2216956" y="1510503"/>
            <a:chExt cx="318721" cy="345615"/>
          </a:xfrm>
        </p:grpSpPr>
        <p:sp>
          <p:nvSpPr>
            <p:cNvPr id="910" name="Google Shape;910;p42"/>
            <p:cNvSpPr/>
            <p:nvPr/>
          </p:nvSpPr>
          <p:spPr>
            <a:xfrm>
              <a:off x="2386724" y="1510503"/>
              <a:ext cx="142524" cy="151594"/>
            </a:xfrm>
            <a:custGeom>
              <a:rect b="b" l="l" r="r" t="t"/>
              <a:pathLst>
                <a:path extrusionOk="0" h="4763" w="4478">
                  <a:moveTo>
                    <a:pt x="2315" y="1"/>
                  </a:moveTo>
                  <a:cubicBezTo>
                    <a:pt x="2179" y="1"/>
                    <a:pt x="2042" y="13"/>
                    <a:pt x="1906" y="36"/>
                  </a:cubicBezTo>
                  <a:cubicBezTo>
                    <a:pt x="1334" y="155"/>
                    <a:pt x="846" y="488"/>
                    <a:pt x="513" y="964"/>
                  </a:cubicBezTo>
                  <a:cubicBezTo>
                    <a:pt x="1" y="1738"/>
                    <a:pt x="25" y="2727"/>
                    <a:pt x="572" y="3465"/>
                  </a:cubicBezTo>
                  <a:lnTo>
                    <a:pt x="537" y="4596"/>
                  </a:lnTo>
                  <a:cubicBezTo>
                    <a:pt x="537" y="4655"/>
                    <a:pt x="560" y="4703"/>
                    <a:pt x="608" y="4727"/>
                  </a:cubicBezTo>
                  <a:cubicBezTo>
                    <a:pt x="632" y="4739"/>
                    <a:pt x="667" y="4763"/>
                    <a:pt x="691" y="4763"/>
                  </a:cubicBezTo>
                  <a:cubicBezTo>
                    <a:pt x="727" y="4763"/>
                    <a:pt x="739" y="4763"/>
                    <a:pt x="775" y="4739"/>
                  </a:cubicBezTo>
                  <a:lnTo>
                    <a:pt x="1799" y="4263"/>
                  </a:lnTo>
                  <a:cubicBezTo>
                    <a:pt x="1980" y="4308"/>
                    <a:pt x="2163" y="4331"/>
                    <a:pt x="2344" y="4331"/>
                  </a:cubicBezTo>
                  <a:cubicBezTo>
                    <a:pt x="3055" y="4331"/>
                    <a:pt x="3734" y="3986"/>
                    <a:pt x="4132" y="3370"/>
                  </a:cubicBezTo>
                  <a:cubicBezTo>
                    <a:pt x="4323" y="3096"/>
                    <a:pt x="4430" y="2774"/>
                    <a:pt x="4477" y="2453"/>
                  </a:cubicBezTo>
                  <a:cubicBezTo>
                    <a:pt x="4477" y="2358"/>
                    <a:pt x="4418" y="2274"/>
                    <a:pt x="4335" y="2262"/>
                  </a:cubicBezTo>
                  <a:cubicBezTo>
                    <a:pt x="4320" y="2259"/>
                    <a:pt x="4307" y="2257"/>
                    <a:pt x="4294" y="2257"/>
                  </a:cubicBezTo>
                  <a:cubicBezTo>
                    <a:pt x="4219" y="2257"/>
                    <a:pt x="4164" y="2312"/>
                    <a:pt x="4144" y="2393"/>
                  </a:cubicBezTo>
                  <a:cubicBezTo>
                    <a:pt x="4120" y="2667"/>
                    <a:pt x="4013" y="2941"/>
                    <a:pt x="3846" y="3179"/>
                  </a:cubicBezTo>
                  <a:cubicBezTo>
                    <a:pt x="3504" y="3697"/>
                    <a:pt x="2932" y="3992"/>
                    <a:pt x="2326" y="3992"/>
                  </a:cubicBezTo>
                  <a:cubicBezTo>
                    <a:pt x="2151" y="3992"/>
                    <a:pt x="1974" y="3968"/>
                    <a:pt x="1799" y="3917"/>
                  </a:cubicBezTo>
                  <a:cubicBezTo>
                    <a:pt x="1789" y="3914"/>
                    <a:pt x="1779" y="3913"/>
                    <a:pt x="1770" y="3913"/>
                  </a:cubicBezTo>
                  <a:cubicBezTo>
                    <a:pt x="1744" y="3913"/>
                    <a:pt x="1718" y="3924"/>
                    <a:pt x="1691" y="3941"/>
                  </a:cubicBezTo>
                  <a:lnTo>
                    <a:pt x="858" y="4322"/>
                  </a:lnTo>
                  <a:lnTo>
                    <a:pt x="906" y="3405"/>
                  </a:lnTo>
                  <a:cubicBezTo>
                    <a:pt x="906" y="3358"/>
                    <a:pt x="894" y="3334"/>
                    <a:pt x="870" y="3298"/>
                  </a:cubicBezTo>
                  <a:cubicBezTo>
                    <a:pt x="370" y="2679"/>
                    <a:pt x="334" y="1798"/>
                    <a:pt x="787" y="1131"/>
                  </a:cubicBezTo>
                  <a:cubicBezTo>
                    <a:pt x="1048" y="714"/>
                    <a:pt x="1489" y="441"/>
                    <a:pt x="1965" y="333"/>
                  </a:cubicBezTo>
                  <a:cubicBezTo>
                    <a:pt x="2084" y="313"/>
                    <a:pt x="2203" y="303"/>
                    <a:pt x="2321" y="303"/>
                  </a:cubicBezTo>
                  <a:cubicBezTo>
                    <a:pt x="2686" y="303"/>
                    <a:pt x="3040" y="403"/>
                    <a:pt x="3346" y="619"/>
                  </a:cubicBezTo>
                  <a:cubicBezTo>
                    <a:pt x="3763" y="905"/>
                    <a:pt x="4049" y="1322"/>
                    <a:pt x="4132" y="1822"/>
                  </a:cubicBezTo>
                  <a:cubicBezTo>
                    <a:pt x="4143" y="1909"/>
                    <a:pt x="4224" y="1966"/>
                    <a:pt x="4292" y="1966"/>
                  </a:cubicBezTo>
                  <a:cubicBezTo>
                    <a:pt x="4298" y="1966"/>
                    <a:pt x="4305" y="1966"/>
                    <a:pt x="4311" y="1965"/>
                  </a:cubicBezTo>
                  <a:cubicBezTo>
                    <a:pt x="4406" y="1941"/>
                    <a:pt x="4466" y="1857"/>
                    <a:pt x="4442" y="1786"/>
                  </a:cubicBezTo>
                  <a:cubicBezTo>
                    <a:pt x="4347" y="1203"/>
                    <a:pt x="4013" y="714"/>
                    <a:pt x="3525" y="369"/>
                  </a:cubicBezTo>
                  <a:cubicBezTo>
                    <a:pt x="3164" y="117"/>
                    <a:pt x="2742" y="1"/>
                    <a:pt x="23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42"/>
            <p:cNvSpPr/>
            <p:nvPr/>
          </p:nvSpPr>
          <p:spPr>
            <a:xfrm>
              <a:off x="2423102" y="1541185"/>
              <a:ext cx="77723" cy="77723"/>
            </a:xfrm>
            <a:custGeom>
              <a:rect b="b" l="l" r="r" t="t"/>
              <a:pathLst>
                <a:path extrusionOk="0" h="2442" w="2442">
                  <a:moveTo>
                    <a:pt x="1084" y="346"/>
                  </a:moveTo>
                  <a:lnTo>
                    <a:pt x="1084" y="1215"/>
                  </a:lnTo>
                  <a:cubicBezTo>
                    <a:pt x="1084" y="1310"/>
                    <a:pt x="1168" y="1382"/>
                    <a:pt x="1251" y="1382"/>
                  </a:cubicBezTo>
                  <a:lnTo>
                    <a:pt x="2132" y="1382"/>
                  </a:lnTo>
                  <a:cubicBezTo>
                    <a:pt x="2037" y="1786"/>
                    <a:pt x="1668" y="2108"/>
                    <a:pt x="1239" y="2108"/>
                  </a:cubicBezTo>
                  <a:cubicBezTo>
                    <a:pt x="751" y="2108"/>
                    <a:pt x="346" y="1715"/>
                    <a:pt x="346" y="1215"/>
                  </a:cubicBezTo>
                  <a:cubicBezTo>
                    <a:pt x="346" y="774"/>
                    <a:pt x="656" y="417"/>
                    <a:pt x="1084" y="346"/>
                  </a:cubicBezTo>
                  <a:close/>
                  <a:moveTo>
                    <a:pt x="1215" y="0"/>
                  </a:moveTo>
                  <a:cubicBezTo>
                    <a:pt x="548" y="0"/>
                    <a:pt x="1" y="548"/>
                    <a:pt x="1" y="1215"/>
                  </a:cubicBezTo>
                  <a:cubicBezTo>
                    <a:pt x="1" y="1894"/>
                    <a:pt x="548" y="2441"/>
                    <a:pt x="1215" y="2441"/>
                  </a:cubicBezTo>
                  <a:cubicBezTo>
                    <a:pt x="1894" y="2441"/>
                    <a:pt x="2442" y="1894"/>
                    <a:pt x="2442" y="1215"/>
                  </a:cubicBezTo>
                  <a:cubicBezTo>
                    <a:pt x="2442" y="1120"/>
                    <a:pt x="2370" y="1060"/>
                    <a:pt x="2275" y="1060"/>
                  </a:cubicBezTo>
                  <a:lnTo>
                    <a:pt x="1382" y="1060"/>
                  </a:lnTo>
                  <a:lnTo>
                    <a:pt x="1382" y="167"/>
                  </a:lnTo>
                  <a:cubicBezTo>
                    <a:pt x="1382" y="72"/>
                    <a:pt x="1310" y="0"/>
                    <a:pt x="12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42"/>
            <p:cNvSpPr/>
            <p:nvPr/>
          </p:nvSpPr>
          <p:spPr>
            <a:xfrm>
              <a:off x="2216956" y="1538543"/>
              <a:ext cx="318721" cy="317575"/>
            </a:xfrm>
            <a:custGeom>
              <a:rect b="b" l="l" r="r" t="t"/>
              <a:pathLst>
                <a:path extrusionOk="0" h="9978" w="10014">
                  <a:moveTo>
                    <a:pt x="3787" y="1191"/>
                  </a:moveTo>
                  <a:lnTo>
                    <a:pt x="4763" y="2179"/>
                  </a:lnTo>
                  <a:cubicBezTo>
                    <a:pt x="5347" y="2762"/>
                    <a:pt x="5466" y="3667"/>
                    <a:pt x="5037" y="4382"/>
                  </a:cubicBezTo>
                  <a:cubicBezTo>
                    <a:pt x="4989" y="4441"/>
                    <a:pt x="5001" y="4525"/>
                    <a:pt x="5061" y="4572"/>
                  </a:cubicBezTo>
                  <a:lnTo>
                    <a:pt x="5394" y="4906"/>
                  </a:lnTo>
                  <a:cubicBezTo>
                    <a:pt x="5423" y="4934"/>
                    <a:pt x="5465" y="4950"/>
                    <a:pt x="5507" y="4950"/>
                  </a:cubicBezTo>
                  <a:cubicBezTo>
                    <a:pt x="5534" y="4950"/>
                    <a:pt x="5561" y="4943"/>
                    <a:pt x="5585" y="4929"/>
                  </a:cubicBezTo>
                  <a:cubicBezTo>
                    <a:pt x="5873" y="4756"/>
                    <a:pt x="6191" y="4673"/>
                    <a:pt x="6506" y="4673"/>
                  </a:cubicBezTo>
                  <a:cubicBezTo>
                    <a:pt x="6972" y="4673"/>
                    <a:pt x="7432" y="4855"/>
                    <a:pt x="7787" y="5203"/>
                  </a:cubicBezTo>
                  <a:lnTo>
                    <a:pt x="8776" y="6179"/>
                  </a:lnTo>
                  <a:lnTo>
                    <a:pt x="6228" y="8727"/>
                  </a:lnTo>
                  <a:lnTo>
                    <a:pt x="5239" y="7751"/>
                  </a:lnTo>
                  <a:cubicBezTo>
                    <a:pt x="5025" y="7525"/>
                    <a:pt x="4870" y="7251"/>
                    <a:pt x="4787" y="6953"/>
                  </a:cubicBezTo>
                  <a:cubicBezTo>
                    <a:pt x="4644" y="6477"/>
                    <a:pt x="4728" y="5965"/>
                    <a:pt x="4978" y="5548"/>
                  </a:cubicBezTo>
                  <a:cubicBezTo>
                    <a:pt x="5025" y="5489"/>
                    <a:pt x="5001" y="5394"/>
                    <a:pt x="4942" y="5346"/>
                  </a:cubicBezTo>
                  <a:lnTo>
                    <a:pt x="4620" y="5025"/>
                  </a:lnTo>
                  <a:cubicBezTo>
                    <a:pt x="4589" y="4993"/>
                    <a:pt x="4541" y="4977"/>
                    <a:pt x="4495" y="4977"/>
                  </a:cubicBezTo>
                  <a:cubicBezTo>
                    <a:pt x="4472" y="4977"/>
                    <a:pt x="4450" y="4981"/>
                    <a:pt x="4430" y="4989"/>
                  </a:cubicBezTo>
                  <a:cubicBezTo>
                    <a:pt x="4137" y="5164"/>
                    <a:pt x="3815" y="5250"/>
                    <a:pt x="3496" y="5250"/>
                  </a:cubicBezTo>
                  <a:cubicBezTo>
                    <a:pt x="3034" y="5250"/>
                    <a:pt x="2579" y="5072"/>
                    <a:pt x="2227" y="4727"/>
                  </a:cubicBezTo>
                  <a:lnTo>
                    <a:pt x="1239" y="3739"/>
                  </a:lnTo>
                  <a:lnTo>
                    <a:pt x="3787" y="1191"/>
                  </a:lnTo>
                  <a:close/>
                  <a:moveTo>
                    <a:pt x="9288" y="6120"/>
                  </a:moveTo>
                  <a:lnTo>
                    <a:pt x="9633" y="6465"/>
                  </a:lnTo>
                  <a:lnTo>
                    <a:pt x="6513" y="9585"/>
                  </a:lnTo>
                  <a:lnTo>
                    <a:pt x="6168" y="9251"/>
                  </a:lnTo>
                  <a:lnTo>
                    <a:pt x="9109" y="6299"/>
                  </a:lnTo>
                  <a:lnTo>
                    <a:pt x="9288" y="6120"/>
                  </a:lnTo>
                  <a:close/>
                  <a:moveTo>
                    <a:pt x="3525" y="0"/>
                  </a:moveTo>
                  <a:cubicBezTo>
                    <a:pt x="3489" y="0"/>
                    <a:pt x="3442" y="24"/>
                    <a:pt x="3406" y="48"/>
                  </a:cubicBezTo>
                  <a:lnTo>
                    <a:pt x="2180" y="1286"/>
                  </a:lnTo>
                  <a:cubicBezTo>
                    <a:pt x="2120" y="1346"/>
                    <a:pt x="2120" y="1453"/>
                    <a:pt x="2180" y="1512"/>
                  </a:cubicBezTo>
                  <a:cubicBezTo>
                    <a:pt x="2209" y="1542"/>
                    <a:pt x="2248" y="1557"/>
                    <a:pt x="2287" y="1557"/>
                  </a:cubicBezTo>
                  <a:cubicBezTo>
                    <a:pt x="2325" y="1557"/>
                    <a:pt x="2364" y="1542"/>
                    <a:pt x="2394" y="1512"/>
                  </a:cubicBezTo>
                  <a:lnTo>
                    <a:pt x="3525" y="381"/>
                  </a:lnTo>
                  <a:lnTo>
                    <a:pt x="3870" y="715"/>
                  </a:lnTo>
                  <a:lnTo>
                    <a:pt x="3692" y="893"/>
                  </a:lnTo>
                  <a:lnTo>
                    <a:pt x="929" y="3667"/>
                  </a:lnTo>
                  <a:lnTo>
                    <a:pt x="751" y="3846"/>
                  </a:lnTo>
                  <a:lnTo>
                    <a:pt x="406" y="3501"/>
                  </a:lnTo>
                  <a:lnTo>
                    <a:pt x="1953" y="1953"/>
                  </a:lnTo>
                  <a:cubicBezTo>
                    <a:pt x="2013" y="1893"/>
                    <a:pt x="2013" y="1786"/>
                    <a:pt x="1953" y="1727"/>
                  </a:cubicBezTo>
                  <a:cubicBezTo>
                    <a:pt x="1924" y="1697"/>
                    <a:pt x="1882" y="1682"/>
                    <a:pt x="1840" y="1682"/>
                  </a:cubicBezTo>
                  <a:cubicBezTo>
                    <a:pt x="1799" y="1682"/>
                    <a:pt x="1757" y="1697"/>
                    <a:pt x="1727" y="1727"/>
                  </a:cubicBezTo>
                  <a:lnTo>
                    <a:pt x="60" y="3393"/>
                  </a:lnTo>
                  <a:cubicBezTo>
                    <a:pt x="1" y="3453"/>
                    <a:pt x="1" y="3560"/>
                    <a:pt x="60" y="3620"/>
                  </a:cubicBezTo>
                  <a:lnTo>
                    <a:pt x="632" y="4191"/>
                  </a:lnTo>
                  <a:cubicBezTo>
                    <a:pt x="656" y="4215"/>
                    <a:pt x="703" y="4227"/>
                    <a:pt x="751" y="4227"/>
                  </a:cubicBezTo>
                  <a:cubicBezTo>
                    <a:pt x="787" y="4227"/>
                    <a:pt x="834" y="4215"/>
                    <a:pt x="870" y="4191"/>
                  </a:cubicBezTo>
                  <a:lnTo>
                    <a:pt x="1048" y="4013"/>
                  </a:lnTo>
                  <a:lnTo>
                    <a:pt x="2025" y="4989"/>
                  </a:lnTo>
                  <a:cubicBezTo>
                    <a:pt x="2430" y="5394"/>
                    <a:pt x="2971" y="5607"/>
                    <a:pt x="3517" y="5607"/>
                  </a:cubicBezTo>
                  <a:cubicBezTo>
                    <a:pt x="3854" y="5607"/>
                    <a:pt x="4192" y="5526"/>
                    <a:pt x="4501" y="5358"/>
                  </a:cubicBezTo>
                  <a:lnTo>
                    <a:pt x="4644" y="5513"/>
                  </a:lnTo>
                  <a:cubicBezTo>
                    <a:pt x="4394" y="5989"/>
                    <a:pt x="4335" y="6537"/>
                    <a:pt x="4477" y="7061"/>
                  </a:cubicBezTo>
                  <a:cubicBezTo>
                    <a:pt x="4573" y="7406"/>
                    <a:pt x="4763" y="7727"/>
                    <a:pt x="5013" y="7977"/>
                  </a:cubicBezTo>
                  <a:lnTo>
                    <a:pt x="6001" y="8966"/>
                  </a:lnTo>
                  <a:lnTo>
                    <a:pt x="5823" y="9144"/>
                  </a:lnTo>
                  <a:cubicBezTo>
                    <a:pt x="5763" y="9204"/>
                    <a:pt x="5763" y="9311"/>
                    <a:pt x="5823" y="9370"/>
                  </a:cubicBezTo>
                  <a:lnTo>
                    <a:pt x="6394" y="9930"/>
                  </a:lnTo>
                  <a:cubicBezTo>
                    <a:pt x="6418" y="9966"/>
                    <a:pt x="6466" y="9978"/>
                    <a:pt x="6513" y="9978"/>
                  </a:cubicBezTo>
                  <a:cubicBezTo>
                    <a:pt x="6549" y="9978"/>
                    <a:pt x="6585" y="9966"/>
                    <a:pt x="6633" y="9930"/>
                  </a:cubicBezTo>
                  <a:lnTo>
                    <a:pt x="9978" y="6584"/>
                  </a:lnTo>
                  <a:cubicBezTo>
                    <a:pt x="10014" y="6525"/>
                    <a:pt x="10014" y="6418"/>
                    <a:pt x="9966" y="6358"/>
                  </a:cubicBezTo>
                  <a:lnTo>
                    <a:pt x="9395" y="5798"/>
                  </a:lnTo>
                  <a:cubicBezTo>
                    <a:pt x="9365" y="5769"/>
                    <a:pt x="9323" y="5754"/>
                    <a:pt x="9282" y="5754"/>
                  </a:cubicBezTo>
                  <a:cubicBezTo>
                    <a:pt x="9240" y="5754"/>
                    <a:pt x="9198" y="5769"/>
                    <a:pt x="9169" y="5798"/>
                  </a:cubicBezTo>
                  <a:lnTo>
                    <a:pt x="8990" y="5977"/>
                  </a:lnTo>
                  <a:lnTo>
                    <a:pt x="8014" y="4989"/>
                  </a:lnTo>
                  <a:cubicBezTo>
                    <a:pt x="7609" y="4585"/>
                    <a:pt x="7069" y="4375"/>
                    <a:pt x="6524" y="4375"/>
                  </a:cubicBezTo>
                  <a:cubicBezTo>
                    <a:pt x="6186" y="4375"/>
                    <a:pt x="5847" y="4456"/>
                    <a:pt x="5537" y="4620"/>
                  </a:cubicBezTo>
                  <a:lnTo>
                    <a:pt x="5394" y="4465"/>
                  </a:lnTo>
                  <a:cubicBezTo>
                    <a:pt x="5823" y="3655"/>
                    <a:pt x="5668" y="2655"/>
                    <a:pt x="5013" y="2000"/>
                  </a:cubicBezTo>
                  <a:lnTo>
                    <a:pt x="4037" y="1012"/>
                  </a:lnTo>
                  <a:lnTo>
                    <a:pt x="4216" y="834"/>
                  </a:lnTo>
                  <a:cubicBezTo>
                    <a:pt x="4275" y="774"/>
                    <a:pt x="4275" y="679"/>
                    <a:pt x="4216" y="619"/>
                  </a:cubicBezTo>
                  <a:lnTo>
                    <a:pt x="3644" y="48"/>
                  </a:lnTo>
                  <a:cubicBezTo>
                    <a:pt x="3620" y="24"/>
                    <a:pt x="3573" y="0"/>
                    <a:pt x="35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42"/>
            <p:cNvSpPr/>
            <p:nvPr/>
          </p:nvSpPr>
          <p:spPr>
            <a:xfrm>
              <a:off x="2275327" y="1662448"/>
              <a:ext cx="100066" cy="39434"/>
            </a:xfrm>
            <a:custGeom>
              <a:rect b="b" l="l" r="r" t="t"/>
              <a:pathLst>
                <a:path extrusionOk="0" h="1239" w="3144">
                  <a:moveTo>
                    <a:pt x="2632" y="310"/>
                  </a:moveTo>
                  <a:lnTo>
                    <a:pt x="2560" y="417"/>
                  </a:lnTo>
                  <a:cubicBezTo>
                    <a:pt x="2298" y="739"/>
                    <a:pt x="1953" y="917"/>
                    <a:pt x="1596" y="929"/>
                  </a:cubicBezTo>
                  <a:cubicBezTo>
                    <a:pt x="1239" y="929"/>
                    <a:pt x="905" y="774"/>
                    <a:pt x="643" y="477"/>
                  </a:cubicBezTo>
                  <a:cubicBezTo>
                    <a:pt x="643" y="477"/>
                    <a:pt x="584" y="393"/>
                    <a:pt x="512" y="310"/>
                  </a:cubicBezTo>
                  <a:close/>
                  <a:moveTo>
                    <a:pt x="179" y="0"/>
                  </a:moveTo>
                  <a:cubicBezTo>
                    <a:pt x="119" y="0"/>
                    <a:pt x="60" y="24"/>
                    <a:pt x="36" y="84"/>
                  </a:cubicBezTo>
                  <a:cubicBezTo>
                    <a:pt x="0" y="143"/>
                    <a:pt x="12" y="203"/>
                    <a:pt x="48" y="251"/>
                  </a:cubicBezTo>
                  <a:cubicBezTo>
                    <a:pt x="155" y="370"/>
                    <a:pt x="369" y="667"/>
                    <a:pt x="393" y="667"/>
                  </a:cubicBezTo>
                  <a:cubicBezTo>
                    <a:pt x="703" y="1036"/>
                    <a:pt x="1119" y="1239"/>
                    <a:pt x="1560" y="1239"/>
                  </a:cubicBezTo>
                  <a:lnTo>
                    <a:pt x="1596" y="1239"/>
                  </a:lnTo>
                  <a:cubicBezTo>
                    <a:pt x="2060" y="1215"/>
                    <a:pt x="2489" y="1001"/>
                    <a:pt x="2810" y="596"/>
                  </a:cubicBezTo>
                  <a:lnTo>
                    <a:pt x="3096" y="239"/>
                  </a:lnTo>
                  <a:cubicBezTo>
                    <a:pt x="3132" y="203"/>
                    <a:pt x="3144" y="143"/>
                    <a:pt x="3108" y="84"/>
                  </a:cubicBezTo>
                  <a:cubicBezTo>
                    <a:pt x="3084" y="24"/>
                    <a:pt x="3024" y="0"/>
                    <a:pt x="29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42"/>
            <p:cNvSpPr/>
            <p:nvPr/>
          </p:nvSpPr>
          <p:spPr>
            <a:xfrm>
              <a:off x="2371192" y="1745422"/>
              <a:ext cx="101211" cy="60663"/>
            </a:xfrm>
            <a:custGeom>
              <a:rect b="b" l="l" r="r" t="t"/>
              <a:pathLst>
                <a:path extrusionOk="0" h="1906" w="3180">
                  <a:moveTo>
                    <a:pt x="155" y="1"/>
                  </a:moveTo>
                  <a:cubicBezTo>
                    <a:pt x="72" y="1"/>
                    <a:pt x="1" y="72"/>
                    <a:pt x="1" y="156"/>
                  </a:cubicBezTo>
                  <a:cubicBezTo>
                    <a:pt x="1" y="513"/>
                    <a:pt x="239" y="787"/>
                    <a:pt x="274" y="834"/>
                  </a:cubicBezTo>
                  <a:lnTo>
                    <a:pt x="1298" y="1858"/>
                  </a:lnTo>
                  <a:cubicBezTo>
                    <a:pt x="1334" y="1882"/>
                    <a:pt x="1382" y="1906"/>
                    <a:pt x="1429" y="1906"/>
                  </a:cubicBezTo>
                  <a:cubicBezTo>
                    <a:pt x="1465" y="1906"/>
                    <a:pt x="1501" y="1882"/>
                    <a:pt x="1548" y="1858"/>
                  </a:cubicBezTo>
                  <a:lnTo>
                    <a:pt x="3120" y="275"/>
                  </a:lnTo>
                  <a:cubicBezTo>
                    <a:pt x="3168" y="215"/>
                    <a:pt x="3180" y="156"/>
                    <a:pt x="3156" y="96"/>
                  </a:cubicBezTo>
                  <a:cubicBezTo>
                    <a:pt x="3120" y="37"/>
                    <a:pt x="3060" y="1"/>
                    <a:pt x="3001" y="1"/>
                  </a:cubicBezTo>
                  <a:lnTo>
                    <a:pt x="1584" y="1"/>
                  </a:lnTo>
                  <a:cubicBezTo>
                    <a:pt x="1501" y="1"/>
                    <a:pt x="1429" y="72"/>
                    <a:pt x="1429" y="156"/>
                  </a:cubicBezTo>
                  <a:cubicBezTo>
                    <a:pt x="1429" y="251"/>
                    <a:pt x="1501" y="322"/>
                    <a:pt x="1584" y="322"/>
                  </a:cubicBezTo>
                  <a:lnTo>
                    <a:pt x="2620" y="322"/>
                  </a:lnTo>
                  <a:lnTo>
                    <a:pt x="1429" y="1513"/>
                  </a:lnTo>
                  <a:lnTo>
                    <a:pt x="513" y="608"/>
                  </a:lnTo>
                  <a:cubicBezTo>
                    <a:pt x="501" y="596"/>
                    <a:pt x="393" y="489"/>
                    <a:pt x="358" y="322"/>
                  </a:cubicBezTo>
                  <a:lnTo>
                    <a:pt x="965" y="322"/>
                  </a:lnTo>
                  <a:cubicBezTo>
                    <a:pt x="1048" y="322"/>
                    <a:pt x="1132" y="251"/>
                    <a:pt x="1132" y="156"/>
                  </a:cubicBezTo>
                  <a:cubicBezTo>
                    <a:pt x="1132" y="72"/>
                    <a:pt x="1048" y="1"/>
                    <a:pt x="9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5" name="Google Shape;915;p42"/>
          <p:cNvGrpSpPr/>
          <p:nvPr/>
        </p:nvGrpSpPr>
        <p:grpSpPr>
          <a:xfrm>
            <a:off x="4629027" y="1418375"/>
            <a:ext cx="1841454" cy="3055649"/>
            <a:chOff x="4643647" y="1418375"/>
            <a:chExt cx="1841454" cy="3055649"/>
          </a:xfrm>
        </p:grpSpPr>
        <p:sp>
          <p:nvSpPr>
            <p:cNvPr id="916" name="Google Shape;916;p42"/>
            <p:cNvSpPr txBox="1"/>
            <p:nvPr/>
          </p:nvSpPr>
          <p:spPr>
            <a:xfrm>
              <a:off x="4643651" y="1418375"/>
              <a:ext cx="1841400" cy="572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i="1" lang="en" sz="3500">
                  <a:solidFill>
                    <a:schemeClr val="dk1"/>
                  </a:solidFill>
                  <a:latin typeface="Playfair Display Medium"/>
                  <a:ea typeface="Playfair Display Medium"/>
                  <a:cs typeface="Playfair Display Medium"/>
                  <a:sym typeface="Playfair Display Medium"/>
                </a:rPr>
                <a:t>40%</a:t>
              </a:r>
              <a:endParaRPr i="1" sz="3500">
                <a:solidFill>
                  <a:schemeClr val="dk1"/>
                </a:solidFill>
                <a:latin typeface="Playfair Display Medium"/>
                <a:ea typeface="Playfair Display Medium"/>
                <a:cs typeface="Playfair Display Medium"/>
                <a:sym typeface="Playfair Display Medium"/>
              </a:endParaRPr>
            </a:p>
          </p:txBody>
        </p:sp>
        <p:sp>
          <p:nvSpPr>
            <p:cNvPr id="917" name="Google Shape;917;p42"/>
            <p:cNvSpPr txBox="1"/>
            <p:nvPr/>
          </p:nvSpPr>
          <p:spPr>
            <a:xfrm>
              <a:off x="4643647" y="3512517"/>
              <a:ext cx="1841454" cy="527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800">
                  <a:solidFill>
                    <a:schemeClr val="dk1"/>
                  </a:solidFill>
                  <a:latin typeface="Playfair Display Medium"/>
                  <a:ea typeface="Playfair Display Medium"/>
                  <a:cs typeface="Playfair Display Medium"/>
                  <a:sym typeface="Playfair Display Medium"/>
                </a:rPr>
                <a:t>Service 3</a:t>
              </a:r>
              <a:endParaRPr sz="1800">
                <a:solidFill>
                  <a:schemeClr val="dk1"/>
                </a:solidFill>
                <a:latin typeface="Playfair Display Medium"/>
                <a:ea typeface="Playfair Display Medium"/>
                <a:cs typeface="Playfair Display Medium"/>
                <a:sym typeface="Playfair Display Medium"/>
              </a:endParaRPr>
            </a:p>
          </p:txBody>
        </p:sp>
        <p:sp>
          <p:nvSpPr>
            <p:cNvPr id="918" name="Google Shape;918;p42"/>
            <p:cNvSpPr txBox="1"/>
            <p:nvPr/>
          </p:nvSpPr>
          <p:spPr>
            <a:xfrm>
              <a:off x="4643654" y="3958324"/>
              <a:ext cx="1841400" cy="515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200"/>
                </a:spcAft>
                <a:buClr>
                  <a:srgbClr val="000000"/>
                </a:buClr>
                <a:buSzPts val="1100"/>
                <a:buFont typeface="Arial"/>
                <a:buNone/>
              </a:pPr>
              <a:r>
                <a:rPr lang="en" sz="1200">
                  <a:solidFill>
                    <a:schemeClr val="dk1"/>
                  </a:solidFill>
                  <a:latin typeface="DM Sans"/>
                  <a:ea typeface="DM Sans"/>
                  <a:cs typeface="DM Sans"/>
                  <a:sym typeface="DM Sans"/>
                </a:rPr>
                <a:t>Neptune is the farthest planet from the Sun</a:t>
              </a:r>
              <a:endParaRPr sz="1200">
                <a:solidFill>
                  <a:schemeClr val="dk1"/>
                </a:solidFill>
                <a:latin typeface="DM Sans"/>
                <a:ea typeface="DM Sans"/>
                <a:cs typeface="DM Sans"/>
                <a:sym typeface="DM Sans"/>
              </a:endParaRPr>
            </a:p>
          </p:txBody>
        </p:sp>
      </p:grpSp>
      <p:grpSp>
        <p:nvGrpSpPr>
          <p:cNvPr id="919" name="Google Shape;919;p42"/>
          <p:cNvGrpSpPr/>
          <p:nvPr/>
        </p:nvGrpSpPr>
        <p:grpSpPr>
          <a:xfrm>
            <a:off x="3416278" y="2612129"/>
            <a:ext cx="380320" cy="279338"/>
            <a:chOff x="1289311" y="2926222"/>
            <a:chExt cx="408156" cy="299783"/>
          </a:xfrm>
        </p:grpSpPr>
        <p:sp>
          <p:nvSpPr>
            <p:cNvPr id="920" name="Google Shape;920;p42"/>
            <p:cNvSpPr/>
            <p:nvPr/>
          </p:nvSpPr>
          <p:spPr>
            <a:xfrm>
              <a:off x="1334029" y="2952385"/>
              <a:ext cx="318339" cy="216395"/>
            </a:xfrm>
            <a:custGeom>
              <a:rect b="b" l="l" r="r" t="t"/>
              <a:pathLst>
                <a:path extrusionOk="0" h="6799" w="10002">
                  <a:moveTo>
                    <a:pt x="3203" y="1369"/>
                  </a:moveTo>
                  <a:cubicBezTo>
                    <a:pt x="3429" y="1369"/>
                    <a:pt x="3620" y="1548"/>
                    <a:pt x="3620" y="1786"/>
                  </a:cubicBezTo>
                  <a:lnTo>
                    <a:pt x="3620" y="2179"/>
                  </a:lnTo>
                  <a:cubicBezTo>
                    <a:pt x="3620" y="2524"/>
                    <a:pt x="3334" y="2798"/>
                    <a:pt x="3012" y="2798"/>
                  </a:cubicBezTo>
                  <a:cubicBezTo>
                    <a:pt x="2679" y="2798"/>
                    <a:pt x="2381" y="2524"/>
                    <a:pt x="2381" y="2179"/>
                  </a:cubicBezTo>
                  <a:lnTo>
                    <a:pt x="2381" y="1786"/>
                  </a:lnTo>
                  <a:cubicBezTo>
                    <a:pt x="2381" y="1560"/>
                    <a:pt x="2560" y="1369"/>
                    <a:pt x="2798" y="1369"/>
                  </a:cubicBezTo>
                  <a:close/>
                  <a:moveTo>
                    <a:pt x="8013" y="1191"/>
                  </a:moveTo>
                  <a:cubicBezTo>
                    <a:pt x="8132" y="1191"/>
                    <a:pt x="8215" y="1274"/>
                    <a:pt x="8215" y="1393"/>
                  </a:cubicBezTo>
                  <a:lnTo>
                    <a:pt x="8215" y="1989"/>
                  </a:lnTo>
                  <a:cubicBezTo>
                    <a:pt x="8215" y="2060"/>
                    <a:pt x="8168" y="2131"/>
                    <a:pt x="8108" y="2167"/>
                  </a:cubicBezTo>
                  <a:cubicBezTo>
                    <a:pt x="8061" y="2203"/>
                    <a:pt x="8025" y="2262"/>
                    <a:pt x="8025" y="2334"/>
                  </a:cubicBezTo>
                  <a:lnTo>
                    <a:pt x="8025" y="2632"/>
                  </a:lnTo>
                  <a:cubicBezTo>
                    <a:pt x="8025" y="2715"/>
                    <a:pt x="8085" y="2798"/>
                    <a:pt x="8168" y="2810"/>
                  </a:cubicBezTo>
                  <a:lnTo>
                    <a:pt x="8680" y="2929"/>
                  </a:lnTo>
                  <a:cubicBezTo>
                    <a:pt x="8763" y="2953"/>
                    <a:pt x="8847" y="3036"/>
                    <a:pt x="8847" y="3132"/>
                  </a:cubicBezTo>
                  <a:lnTo>
                    <a:pt x="8847" y="3191"/>
                  </a:lnTo>
                  <a:lnTo>
                    <a:pt x="6799" y="3191"/>
                  </a:lnTo>
                  <a:lnTo>
                    <a:pt x="6799" y="3132"/>
                  </a:lnTo>
                  <a:cubicBezTo>
                    <a:pt x="6799" y="3024"/>
                    <a:pt x="6858" y="2953"/>
                    <a:pt x="6965" y="2929"/>
                  </a:cubicBezTo>
                  <a:lnTo>
                    <a:pt x="7477" y="2810"/>
                  </a:lnTo>
                  <a:cubicBezTo>
                    <a:pt x="7561" y="2798"/>
                    <a:pt x="7620" y="2715"/>
                    <a:pt x="7620" y="2632"/>
                  </a:cubicBezTo>
                  <a:lnTo>
                    <a:pt x="7620" y="2334"/>
                  </a:lnTo>
                  <a:cubicBezTo>
                    <a:pt x="7596" y="2274"/>
                    <a:pt x="7561" y="2215"/>
                    <a:pt x="7501" y="2167"/>
                  </a:cubicBezTo>
                  <a:cubicBezTo>
                    <a:pt x="7430" y="2120"/>
                    <a:pt x="7406" y="2060"/>
                    <a:pt x="7406" y="1989"/>
                  </a:cubicBezTo>
                  <a:lnTo>
                    <a:pt x="7406" y="1393"/>
                  </a:lnTo>
                  <a:cubicBezTo>
                    <a:pt x="7406" y="1274"/>
                    <a:pt x="7489" y="1191"/>
                    <a:pt x="7608" y="1191"/>
                  </a:cubicBezTo>
                  <a:close/>
                  <a:moveTo>
                    <a:pt x="9620" y="369"/>
                  </a:moveTo>
                  <a:lnTo>
                    <a:pt x="9620" y="3191"/>
                  </a:lnTo>
                  <a:lnTo>
                    <a:pt x="9192" y="3191"/>
                  </a:lnTo>
                  <a:lnTo>
                    <a:pt x="9192" y="3132"/>
                  </a:lnTo>
                  <a:cubicBezTo>
                    <a:pt x="9192" y="2870"/>
                    <a:pt x="9013" y="2632"/>
                    <a:pt x="8739" y="2572"/>
                  </a:cubicBezTo>
                  <a:lnTo>
                    <a:pt x="8382" y="2477"/>
                  </a:lnTo>
                  <a:lnTo>
                    <a:pt x="8382" y="2417"/>
                  </a:lnTo>
                  <a:cubicBezTo>
                    <a:pt x="8501" y="2322"/>
                    <a:pt x="8573" y="2155"/>
                    <a:pt x="8573" y="1977"/>
                  </a:cubicBezTo>
                  <a:lnTo>
                    <a:pt x="8573" y="1381"/>
                  </a:lnTo>
                  <a:cubicBezTo>
                    <a:pt x="8573" y="1048"/>
                    <a:pt x="8311" y="786"/>
                    <a:pt x="7977" y="786"/>
                  </a:cubicBezTo>
                  <a:lnTo>
                    <a:pt x="7584" y="786"/>
                  </a:lnTo>
                  <a:cubicBezTo>
                    <a:pt x="7251" y="786"/>
                    <a:pt x="6989" y="1048"/>
                    <a:pt x="6989" y="1381"/>
                  </a:cubicBezTo>
                  <a:lnTo>
                    <a:pt x="6989" y="1977"/>
                  </a:lnTo>
                  <a:cubicBezTo>
                    <a:pt x="6989" y="2143"/>
                    <a:pt x="7061" y="2298"/>
                    <a:pt x="7180" y="2417"/>
                  </a:cubicBezTo>
                  <a:lnTo>
                    <a:pt x="7180" y="2477"/>
                  </a:lnTo>
                  <a:lnTo>
                    <a:pt x="6822" y="2572"/>
                  </a:lnTo>
                  <a:cubicBezTo>
                    <a:pt x="6549" y="2632"/>
                    <a:pt x="6370" y="2870"/>
                    <a:pt x="6370" y="3132"/>
                  </a:cubicBezTo>
                  <a:lnTo>
                    <a:pt x="6370" y="3191"/>
                  </a:lnTo>
                  <a:lnTo>
                    <a:pt x="5941" y="3191"/>
                  </a:lnTo>
                  <a:lnTo>
                    <a:pt x="5941" y="369"/>
                  </a:lnTo>
                  <a:close/>
                  <a:moveTo>
                    <a:pt x="3227" y="3179"/>
                  </a:moveTo>
                  <a:lnTo>
                    <a:pt x="3227" y="3274"/>
                  </a:lnTo>
                  <a:cubicBezTo>
                    <a:pt x="3203" y="3346"/>
                    <a:pt x="3239" y="3405"/>
                    <a:pt x="3262" y="3465"/>
                  </a:cubicBezTo>
                  <a:lnTo>
                    <a:pt x="3012" y="3715"/>
                  </a:lnTo>
                  <a:lnTo>
                    <a:pt x="3001" y="3715"/>
                  </a:lnTo>
                  <a:lnTo>
                    <a:pt x="2739" y="3465"/>
                  </a:lnTo>
                  <a:cubicBezTo>
                    <a:pt x="2774" y="3405"/>
                    <a:pt x="2798" y="3346"/>
                    <a:pt x="2798" y="3274"/>
                  </a:cubicBezTo>
                  <a:lnTo>
                    <a:pt x="2798" y="3179"/>
                  </a:lnTo>
                  <a:close/>
                  <a:moveTo>
                    <a:pt x="3572" y="3667"/>
                  </a:moveTo>
                  <a:lnTo>
                    <a:pt x="3953" y="3822"/>
                  </a:lnTo>
                  <a:cubicBezTo>
                    <a:pt x="4108" y="3882"/>
                    <a:pt x="4215" y="4048"/>
                    <a:pt x="4215" y="4203"/>
                  </a:cubicBezTo>
                  <a:lnTo>
                    <a:pt x="4215" y="5394"/>
                  </a:lnTo>
                  <a:cubicBezTo>
                    <a:pt x="4215" y="5513"/>
                    <a:pt x="4132" y="5608"/>
                    <a:pt x="4013" y="5608"/>
                  </a:cubicBezTo>
                  <a:lnTo>
                    <a:pt x="3191" y="5608"/>
                  </a:lnTo>
                  <a:lnTo>
                    <a:pt x="3191" y="5382"/>
                  </a:lnTo>
                  <a:lnTo>
                    <a:pt x="3608" y="5382"/>
                  </a:lnTo>
                  <a:cubicBezTo>
                    <a:pt x="3715" y="5382"/>
                    <a:pt x="3798" y="5299"/>
                    <a:pt x="3798" y="5191"/>
                  </a:cubicBezTo>
                  <a:lnTo>
                    <a:pt x="3798" y="4596"/>
                  </a:lnTo>
                  <a:cubicBezTo>
                    <a:pt x="3798" y="4489"/>
                    <a:pt x="3715" y="4406"/>
                    <a:pt x="3608" y="4406"/>
                  </a:cubicBezTo>
                  <a:cubicBezTo>
                    <a:pt x="3501" y="4406"/>
                    <a:pt x="3417" y="4489"/>
                    <a:pt x="3417" y="4596"/>
                  </a:cubicBezTo>
                  <a:lnTo>
                    <a:pt x="3417" y="5013"/>
                  </a:lnTo>
                  <a:lnTo>
                    <a:pt x="2584" y="5013"/>
                  </a:lnTo>
                  <a:lnTo>
                    <a:pt x="2584" y="4596"/>
                  </a:lnTo>
                  <a:cubicBezTo>
                    <a:pt x="2584" y="4489"/>
                    <a:pt x="2489" y="4406"/>
                    <a:pt x="2381" y="4406"/>
                  </a:cubicBezTo>
                  <a:cubicBezTo>
                    <a:pt x="2286" y="4406"/>
                    <a:pt x="2191" y="4489"/>
                    <a:pt x="2191" y="4596"/>
                  </a:cubicBezTo>
                  <a:lnTo>
                    <a:pt x="2191" y="5191"/>
                  </a:lnTo>
                  <a:cubicBezTo>
                    <a:pt x="2191" y="5299"/>
                    <a:pt x="2286" y="5382"/>
                    <a:pt x="2381" y="5382"/>
                  </a:cubicBezTo>
                  <a:lnTo>
                    <a:pt x="2798" y="5382"/>
                  </a:lnTo>
                  <a:lnTo>
                    <a:pt x="2798" y="5608"/>
                  </a:lnTo>
                  <a:lnTo>
                    <a:pt x="1989" y="5608"/>
                  </a:lnTo>
                  <a:cubicBezTo>
                    <a:pt x="1869" y="5608"/>
                    <a:pt x="1774" y="5513"/>
                    <a:pt x="1774" y="5394"/>
                  </a:cubicBezTo>
                  <a:lnTo>
                    <a:pt x="1774" y="4203"/>
                  </a:lnTo>
                  <a:cubicBezTo>
                    <a:pt x="1774" y="4048"/>
                    <a:pt x="1881" y="3882"/>
                    <a:pt x="2048" y="3822"/>
                  </a:cubicBezTo>
                  <a:lnTo>
                    <a:pt x="2417" y="3667"/>
                  </a:lnTo>
                  <a:lnTo>
                    <a:pt x="2727" y="3989"/>
                  </a:lnTo>
                  <a:cubicBezTo>
                    <a:pt x="2798" y="4060"/>
                    <a:pt x="2905" y="4108"/>
                    <a:pt x="3001" y="4108"/>
                  </a:cubicBezTo>
                  <a:cubicBezTo>
                    <a:pt x="3096" y="4108"/>
                    <a:pt x="3191" y="4060"/>
                    <a:pt x="3262" y="3989"/>
                  </a:cubicBezTo>
                  <a:lnTo>
                    <a:pt x="3572" y="3667"/>
                  </a:lnTo>
                  <a:close/>
                  <a:moveTo>
                    <a:pt x="5632" y="5596"/>
                  </a:moveTo>
                  <a:lnTo>
                    <a:pt x="5632" y="6406"/>
                  </a:lnTo>
                  <a:lnTo>
                    <a:pt x="381" y="6406"/>
                  </a:lnTo>
                  <a:lnTo>
                    <a:pt x="381" y="5596"/>
                  </a:lnTo>
                  <a:lnTo>
                    <a:pt x="1429" y="5596"/>
                  </a:lnTo>
                  <a:cubicBezTo>
                    <a:pt x="1512" y="5834"/>
                    <a:pt x="1727" y="5989"/>
                    <a:pt x="2000" y="5989"/>
                  </a:cubicBezTo>
                  <a:lnTo>
                    <a:pt x="4013" y="5989"/>
                  </a:lnTo>
                  <a:cubicBezTo>
                    <a:pt x="4263" y="5989"/>
                    <a:pt x="4489" y="5834"/>
                    <a:pt x="4572" y="5596"/>
                  </a:cubicBezTo>
                  <a:close/>
                  <a:moveTo>
                    <a:pt x="8025" y="4406"/>
                  </a:moveTo>
                  <a:cubicBezTo>
                    <a:pt x="8144" y="4406"/>
                    <a:pt x="8227" y="4489"/>
                    <a:pt x="8227" y="4608"/>
                  </a:cubicBezTo>
                  <a:lnTo>
                    <a:pt x="8227" y="5203"/>
                  </a:lnTo>
                  <a:cubicBezTo>
                    <a:pt x="8227" y="5275"/>
                    <a:pt x="8192" y="5358"/>
                    <a:pt x="8132" y="5382"/>
                  </a:cubicBezTo>
                  <a:cubicBezTo>
                    <a:pt x="8073" y="5418"/>
                    <a:pt x="8037" y="5477"/>
                    <a:pt x="8037" y="5549"/>
                  </a:cubicBezTo>
                  <a:lnTo>
                    <a:pt x="8037" y="5846"/>
                  </a:lnTo>
                  <a:cubicBezTo>
                    <a:pt x="8037" y="5930"/>
                    <a:pt x="8096" y="6013"/>
                    <a:pt x="8192" y="6025"/>
                  </a:cubicBezTo>
                  <a:lnTo>
                    <a:pt x="8692" y="6144"/>
                  </a:lnTo>
                  <a:cubicBezTo>
                    <a:pt x="8787" y="6168"/>
                    <a:pt x="8858" y="6251"/>
                    <a:pt x="8858" y="6346"/>
                  </a:cubicBezTo>
                  <a:lnTo>
                    <a:pt x="8858" y="6406"/>
                  </a:lnTo>
                  <a:lnTo>
                    <a:pt x="6787" y="6406"/>
                  </a:lnTo>
                  <a:lnTo>
                    <a:pt x="6787" y="6346"/>
                  </a:lnTo>
                  <a:cubicBezTo>
                    <a:pt x="6787" y="6251"/>
                    <a:pt x="6846" y="6168"/>
                    <a:pt x="6953" y="6144"/>
                  </a:cubicBezTo>
                  <a:lnTo>
                    <a:pt x="7465" y="6025"/>
                  </a:lnTo>
                  <a:cubicBezTo>
                    <a:pt x="7549" y="6013"/>
                    <a:pt x="7608" y="5930"/>
                    <a:pt x="7608" y="5846"/>
                  </a:cubicBezTo>
                  <a:lnTo>
                    <a:pt x="7608" y="5549"/>
                  </a:lnTo>
                  <a:cubicBezTo>
                    <a:pt x="7608" y="5489"/>
                    <a:pt x="7584" y="5418"/>
                    <a:pt x="7513" y="5382"/>
                  </a:cubicBezTo>
                  <a:cubicBezTo>
                    <a:pt x="7442" y="5334"/>
                    <a:pt x="7418" y="5275"/>
                    <a:pt x="7418" y="5203"/>
                  </a:cubicBezTo>
                  <a:lnTo>
                    <a:pt x="7418" y="4608"/>
                  </a:lnTo>
                  <a:cubicBezTo>
                    <a:pt x="7418" y="4489"/>
                    <a:pt x="7501" y="4406"/>
                    <a:pt x="7620" y="4406"/>
                  </a:cubicBezTo>
                  <a:close/>
                  <a:moveTo>
                    <a:pt x="9585" y="3584"/>
                  </a:moveTo>
                  <a:lnTo>
                    <a:pt x="9585" y="6406"/>
                  </a:lnTo>
                  <a:lnTo>
                    <a:pt x="9204" y="6406"/>
                  </a:lnTo>
                  <a:lnTo>
                    <a:pt x="9204" y="6346"/>
                  </a:lnTo>
                  <a:cubicBezTo>
                    <a:pt x="9204" y="6084"/>
                    <a:pt x="9025" y="5846"/>
                    <a:pt x="8751" y="5787"/>
                  </a:cubicBezTo>
                  <a:lnTo>
                    <a:pt x="8394" y="5691"/>
                  </a:lnTo>
                  <a:lnTo>
                    <a:pt x="8394" y="5632"/>
                  </a:lnTo>
                  <a:cubicBezTo>
                    <a:pt x="8513" y="5537"/>
                    <a:pt x="8596" y="5370"/>
                    <a:pt x="8596" y="5191"/>
                  </a:cubicBezTo>
                  <a:lnTo>
                    <a:pt x="8596" y="4596"/>
                  </a:lnTo>
                  <a:cubicBezTo>
                    <a:pt x="8596" y="4263"/>
                    <a:pt x="8323" y="4001"/>
                    <a:pt x="8001" y="4001"/>
                  </a:cubicBezTo>
                  <a:lnTo>
                    <a:pt x="7596" y="4001"/>
                  </a:lnTo>
                  <a:cubicBezTo>
                    <a:pt x="7263" y="4001"/>
                    <a:pt x="7001" y="4263"/>
                    <a:pt x="7001" y="4596"/>
                  </a:cubicBezTo>
                  <a:lnTo>
                    <a:pt x="7001" y="5191"/>
                  </a:lnTo>
                  <a:cubicBezTo>
                    <a:pt x="7001" y="5358"/>
                    <a:pt x="7072" y="5513"/>
                    <a:pt x="7192" y="5632"/>
                  </a:cubicBezTo>
                  <a:lnTo>
                    <a:pt x="7192" y="5691"/>
                  </a:lnTo>
                  <a:lnTo>
                    <a:pt x="6834" y="5787"/>
                  </a:lnTo>
                  <a:cubicBezTo>
                    <a:pt x="6572" y="5846"/>
                    <a:pt x="6394" y="6084"/>
                    <a:pt x="6394" y="6346"/>
                  </a:cubicBezTo>
                  <a:lnTo>
                    <a:pt x="6394" y="6406"/>
                  </a:lnTo>
                  <a:lnTo>
                    <a:pt x="5953" y="6406"/>
                  </a:lnTo>
                  <a:lnTo>
                    <a:pt x="5953" y="3584"/>
                  </a:lnTo>
                  <a:close/>
                  <a:moveTo>
                    <a:pt x="203" y="0"/>
                  </a:moveTo>
                  <a:cubicBezTo>
                    <a:pt x="95" y="0"/>
                    <a:pt x="0" y="84"/>
                    <a:pt x="0" y="191"/>
                  </a:cubicBezTo>
                  <a:lnTo>
                    <a:pt x="0" y="6596"/>
                  </a:lnTo>
                  <a:cubicBezTo>
                    <a:pt x="0" y="6703"/>
                    <a:pt x="95" y="6799"/>
                    <a:pt x="203" y="6799"/>
                  </a:cubicBezTo>
                  <a:lnTo>
                    <a:pt x="9811" y="6799"/>
                  </a:lnTo>
                  <a:cubicBezTo>
                    <a:pt x="9918" y="6799"/>
                    <a:pt x="10001" y="6703"/>
                    <a:pt x="10001" y="6596"/>
                  </a:cubicBezTo>
                  <a:lnTo>
                    <a:pt x="10001" y="191"/>
                  </a:lnTo>
                  <a:cubicBezTo>
                    <a:pt x="10001" y="84"/>
                    <a:pt x="9918" y="0"/>
                    <a:pt x="9811" y="0"/>
                  </a:cubicBezTo>
                  <a:lnTo>
                    <a:pt x="1584" y="0"/>
                  </a:lnTo>
                  <a:cubicBezTo>
                    <a:pt x="1477" y="0"/>
                    <a:pt x="1381" y="84"/>
                    <a:pt x="1381" y="191"/>
                  </a:cubicBezTo>
                  <a:cubicBezTo>
                    <a:pt x="1381" y="286"/>
                    <a:pt x="1477" y="381"/>
                    <a:pt x="1584" y="381"/>
                  </a:cubicBezTo>
                  <a:lnTo>
                    <a:pt x="5596" y="381"/>
                  </a:lnTo>
                  <a:lnTo>
                    <a:pt x="5596" y="5215"/>
                  </a:lnTo>
                  <a:lnTo>
                    <a:pt x="4572" y="5215"/>
                  </a:lnTo>
                  <a:lnTo>
                    <a:pt x="4572" y="4203"/>
                  </a:lnTo>
                  <a:cubicBezTo>
                    <a:pt x="4572" y="3882"/>
                    <a:pt x="4370" y="3584"/>
                    <a:pt x="4072" y="3477"/>
                  </a:cubicBezTo>
                  <a:lnTo>
                    <a:pt x="3572" y="3286"/>
                  </a:lnTo>
                  <a:lnTo>
                    <a:pt x="3572" y="3274"/>
                  </a:lnTo>
                  <a:lnTo>
                    <a:pt x="3572" y="2989"/>
                  </a:lnTo>
                  <a:cubicBezTo>
                    <a:pt x="3810" y="2810"/>
                    <a:pt x="3977" y="2512"/>
                    <a:pt x="3977" y="2203"/>
                  </a:cubicBezTo>
                  <a:lnTo>
                    <a:pt x="3977" y="1798"/>
                  </a:lnTo>
                  <a:cubicBezTo>
                    <a:pt x="3977" y="1369"/>
                    <a:pt x="3620" y="1012"/>
                    <a:pt x="3191" y="1012"/>
                  </a:cubicBezTo>
                  <a:lnTo>
                    <a:pt x="2786" y="1012"/>
                  </a:lnTo>
                  <a:cubicBezTo>
                    <a:pt x="2358" y="1012"/>
                    <a:pt x="2000" y="1369"/>
                    <a:pt x="2000" y="1798"/>
                  </a:cubicBezTo>
                  <a:lnTo>
                    <a:pt x="2000" y="2203"/>
                  </a:lnTo>
                  <a:cubicBezTo>
                    <a:pt x="2000" y="2524"/>
                    <a:pt x="2167" y="2810"/>
                    <a:pt x="2405" y="2989"/>
                  </a:cubicBezTo>
                  <a:lnTo>
                    <a:pt x="2405" y="3274"/>
                  </a:lnTo>
                  <a:lnTo>
                    <a:pt x="2405" y="3286"/>
                  </a:lnTo>
                  <a:lnTo>
                    <a:pt x="1905" y="3477"/>
                  </a:lnTo>
                  <a:cubicBezTo>
                    <a:pt x="1608" y="3596"/>
                    <a:pt x="1405" y="3894"/>
                    <a:pt x="1405" y="4203"/>
                  </a:cubicBezTo>
                  <a:lnTo>
                    <a:pt x="1405" y="5215"/>
                  </a:lnTo>
                  <a:lnTo>
                    <a:pt x="381" y="5215"/>
                  </a:lnTo>
                  <a:lnTo>
                    <a:pt x="381" y="381"/>
                  </a:lnTo>
                  <a:lnTo>
                    <a:pt x="798" y="381"/>
                  </a:lnTo>
                  <a:cubicBezTo>
                    <a:pt x="893" y="381"/>
                    <a:pt x="988" y="286"/>
                    <a:pt x="988" y="191"/>
                  </a:cubicBezTo>
                  <a:cubicBezTo>
                    <a:pt x="988" y="84"/>
                    <a:pt x="893" y="0"/>
                    <a:pt x="7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42"/>
            <p:cNvSpPr/>
            <p:nvPr/>
          </p:nvSpPr>
          <p:spPr>
            <a:xfrm>
              <a:off x="1289311" y="2926222"/>
              <a:ext cx="408156" cy="299783"/>
            </a:xfrm>
            <a:custGeom>
              <a:rect b="b" l="l" r="r" t="t"/>
              <a:pathLst>
                <a:path extrusionOk="0" h="9419" w="12824">
                  <a:moveTo>
                    <a:pt x="11621" y="382"/>
                  </a:moveTo>
                  <a:cubicBezTo>
                    <a:pt x="11740" y="382"/>
                    <a:pt x="11823" y="477"/>
                    <a:pt x="11823" y="596"/>
                  </a:cubicBezTo>
                  <a:lnTo>
                    <a:pt x="11823" y="8037"/>
                  </a:lnTo>
                  <a:lnTo>
                    <a:pt x="11406" y="8037"/>
                  </a:lnTo>
                  <a:cubicBezTo>
                    <a:pt x="11299" y="8037"/>
                    <a:pt x="11216" y="8121"/>
                    <a:pt x="11216" y="8228"/>
                  </a:cubicBezTo>
                  <a:cubicBezTo>
                    <a:pt x="11216" y="8335"/>
                    <a:pt x="11299" y="8418"/>
                    <a:pt x="11406" y="8418"/>
                  </a:cubicBezTo>
                  <a:lnTo>
                    <a:pt x="12407" y="8418"/>
                  </a:lnTo>
                  <a:cubicBezTo>
                    <a:pt x="12407" y="8418"/>
                    <a:pt x="12418" y="8418"/>
                    <a:pt x="12418" y="8442"/>
                  </a:cubicBezTo>
                  <a:lnTo>
                    <a:pt x="12418" y="8835"/>
                  </a:lnTo>
                  <a:cubicBezTo>
                    <a:pt x="12442" y="8942"/>
                    <a:pt x="12347" y="9049"/>
                    <a:pt x="12228" y="9049"/>
                  </a:cubicBezTo>
                  <a:lnTo>
                    <a:pt x="596" y="9049"/>
                  </a:lnTo>
                  <a:cubicBezTo>
                    <a:pt x="476" y="9049"/>
                    <a:pt x="381" y="8954"/>
                    <a:pt x="381" y="8835"/>
                  </a:cubicBezTo>
                  <a:lnTo>
                    <a:pt x="381" y="8442"/>
                  </a:lnTo>
                  <a:cubicBezTo>
                    <a:pt x="381" y="8442"/>
                    <a:pt x="381" y="8418"/>
                    <a:pt x="393" y="8418"/>
                  </a:cubicBezTo>
                  <a:lnTo>
                    <a:pt x="10621" y="8418"/>
                  </a:lnTo>
                  <a:cubicBezTo>
                    <a:pt x="10728" y="8418"/>
                    <a:pt x="10811" y="8335"/>
                    <a:pt x="10811" y="8228"/>
                  </a:cubicBezTo>
                  <a:cubicBezTo>
                    <a:pt x="10811" y="8121"/>
                    <a:pt x="10728" y="8037"/>
                    <a:pt x="10621" y="8037"/>
                  </a:cubicBezTo>
                  <a:lnTo>
                    <a:pt x="977" y="8037"/>
                  </a:lnTo>
                  <a:lnTo>
                    <a:pt x="977" y="596"/>
                  </a:lnTo>
                  <a:cubicBezTo>
                    <a:pt x="977" y="477"/>
                    <a:pt x="1072" y="382"/>
                    <a:pt x="1179" y="382"/>
                  </a:cubicBezTo>
                  <a:close/>
                  <a:moveTo>
                    <a:pt x="1191" y="1"/>
                  </a:moveTo>
                  <a:cubicBezTo>
                    <a:pt x="857" y="1"/>
                    <a:pt x="596" y="263"/>
                    <a:pt x="596" y="596"/>
                  </a:cubicBezTo>
                  <a:lnTo>
                    <a:pt x="596" y="8037"/>
                  </a:lnTo>
                  <a:lnTo>
                    <a:pt x="381" y="8037"/>
                  </a:lnTo>
                  <a:cubicBezTo>
                    <a:pt x="179" y="8037"/>
                    <a:pt x="0" y="8216"/>
                    <a:pt x="0" y="8418"/>
                  </a:cubicBezTo>
                  <a:lnTo>
                    <a:pt x="0" y="8823"/>
                  </a:lnTo>
                  <a:cubicBezTo>
                    <a:pt x="0" y="9157"/>
                    <a:pt x="262" y="9419"/>
                    <a:pt x="596" y="9419"/>
                  </a:cubicBezTo>
                  <a:lnTo>
                    <a:pt x="12228" y="9419"/>
                  </a:lnTo>
                  <a:cubicBezTo>
                    <a:pt x="12561" y="9419"/>
                    <a:pt x="12823" y="9157"/>
                    <a:pt x="12823" y="8823"/>
                  </a:cubicBezTo>
                  <a:lnTo>
                    <a:pt x="12823" y="8418"/>
                  </a:lnTo>
                  <a:cubicBezTo>
                    <a:pt x="12811" y="8216"/>
                    <a:pt x="12645" y="8037"/>
                    <a:pt x="12418" y="8037"/>
                  </a:cubicBezTo>
                  <a:lnTo>
                    <a:pt x="12216" y="8037"/>
                  </a:lnTo>
                  <a:lnTo>
                    <a:pt x="12216" y="596"/>
                  </a:lnTo>
                  <a:cubicBezTo>
                    <a:pt x="12216" y="263"/>
                    <a:pt x="11942" y="1"/>
                    <a:pt x="116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2" name="Google Shape;922;p42"/>
          <p:cNvGrpSpPr/>
          <p:nvPr/>
        </p:nvGrpSpPr>
        <p:grpSpPr>
          <a:xfrm>
            <a:off x="7348464" y="2585806"/>
            <a:ext cx="331993" cy="331993"/>
            <a:chOff x="870939" y="2439293"/>
            <a:chExt cx="331993" cy="331993"/>
          </a:xfrm>
        </p:grpSpPr>
        <p:sp>
          <p:nvSpPr>
            <p:cNvPr id="923" name="Google Shape;923;p42"/>
            <p:cNvSpPr/>
            <p:nvPr/>
          </p:nvSpPr>
          <p:spPr>
            <a:xfrm>
              <a:off x="870939" y="2439293"/>
              <a:ext cx="331993" cy="331993"/>
            </a:xfrm>
            <a:custGeom>
              <a:rect b="b" l="l" r="r" t="t"/>
              <a:pathLst>
                <a:path extrusionOk="0" h="10431" w="10431">
                  <a:moveTo>
                    <a:pt x="9490" y="298"/>
                  </a:moveTo>
                  <a:cubicBezTo>
                    <a:pt x="9835" y="298"/>
                    <a:pt x="10121" y="584"/>
                    <a:pt x="10121" y="917"/>
                  </a:cubicBezTo>
                  <a:lnTo>
                    <a:pt x="10121" y="9513"/>
                  </a:lnTo>
                  <a:cubicBezTo>
                    <a:pt x="10121" y="9847"/>
                    <a:pt x="9835" y="10132"/>
                    <a:pt x="9490" y="10132"/>
                  </a:cubicBezTo>
                  <a:lnTo>
                    <a:pt x="7037" y="10132"/>
                  </a:lnTo>
                  <a:lnTo>
                    <a:pt x="7037" y="9156"/>
                  </a:lnTo>
                  <a:cubicBezTo>
                    <a:pt x="7037" y="9055"/>
                    <a:pt x="6960" y="9004"/>
                    <a:pt x="6883" y="9004"/>
                  </a:cubicBezTo>
                  <a:cubicBezTo>
                    <a:pt x="6805" y="9004"/>
                    <a:pt x="6728" y="9055"/>
                    <a:pt x="6728" y="9156"/>
                  </a:cubicBezTo>
                  <a:lnTo>
                    <a:pt x="6728" y="10132"/>
                  </a:lnTo>
                  <a:lnTo>
                    <a:pt x="3644" y="10132"/>
                  </a:lnTo>
                  <a:lnTo>
                    <a:pt x="3644" y="298"/>
                  </a:lnTo>
                  <a:lnTo>
                    <a:pt x="6728" y="298"/>
                  </a:lnTo>
                  <a:lnTo>
                    <a:pt x="6728" y="8347"/>
                  </a:lnTo>
                  <a:cubicBezTo>
                    <a:pt x="6728" y="8442"/>
                    <a:pt x="6805" y="8489"/>
                    <a:pt x="6883" y="8489"/>
                  </a:cubicBezTo>
                  <a:cubicBezTo>
                    <a:pt x="6960" y="8489"/>
                    <a:pt x="7037" y="8442"/>
                    <a:pt x="7037" y="8347"/>
                  </a:cubicBezTo>
                  <a:lnTo>
                    <a:pt x="7037" y="298"/>
                  </a:lnTo>
                  <a:close/>
                  <a:moveTo>
                    <a:pt x="918" y="0"/>
                  </a:moveTo>
                  <a:cubicBezTo>
                    <a:pt x="417" y="0"/>
                    <a:pt x="1" y="417"/>
                    <a:pt x="1" y="917"/>
                  </a:cubicBezTo>
                  <a:lnTo>
                    <a:pt x="1" y="2096"/>
                  </a:lnTo>
                  <a:cubicBezTo>
                    <a:pt x="1" y="2191"/>
                    <a:pt x="78" y="2239"/>
                    <a:pt x="156" y="2239"/>
                  </a:cubicBezTo>
                  <a:cubicBezTo>
                    <a:pt x="233" y="2239"/>
                    <a:pt x="310" y="2191"/>
                    <a:pt x="310" y="2096"/>
                  </a:cubicBezTo>
                  <a:lnTo>
                    <a:pt x="310" y="917"/>
                  </a:lnTo>
                  <a:cubicBezTo>
                    <a:pt x="310" y="584"/>
                    <a:pt x="596" y="298"/>
                    <a:pt x="941" y="298"/>
                  </a:cubicBezTo>
                  <a:lnTo>
                    <a:pt x="3394" y="298"/>
                  </a:lnTo>
                  <a:lnTo>
                    <a:pt x="3394" y="10132"/>
                  </a:lnTo>
                  <a:lnTo>
                    <a:pt x="941" y="10132"/>
                  </a:lnTo>
                  <a:cubicBezTo>
                    <a:pt x="596" y="10132"/>
                    <a:pt x="310" y="9847"/>
                    <a:pt x="310" y="9513"/>
                  </a:cubicBezTo>
                  <a:lnTo>
                    <a:pt x="310" y="2965"/>
                  </a:lnTo>
                  <a:cubicBezTo>
                    <a:pt x="310" y="2864"/>
                    <a:pt x="233" y="2813"/>
                    <a:pt x="156" y="2813"/>
                  </a:cubicBezTo>
                  <a:cubicBezTo>
                    <a:pt x="78" y="2813"/>
                    <a:pt x="1" y="2864"/>
                    <a:pt x="1" y="2965"/>
                  </a:cubicBezTo>
                  <a:lnTo>
                    <a:pt x="1" y="9513"/>
                  </a:lnTo>
                  <a:cubicBezTo>
                    <a:pt x="1" y="10013"/>
                    <a:pt x="417" y="10430"/>
                    <a:pt x="918" y="10430"/>
                  </a:cubicBezTo>
                  <a:lnTo>
                    <a:pt x="9514" y="10430"/>
                  </a:lnTo>
                  <a:cubicBezTo>
                    <a:pt x="10014" y="10430"/>
                    <a:pt x="10431" y="10013"/>
                    <a:pt x="10431" y="9513"/>
                  </a:cubicBezTo>
                  <a:lnTo>
                    <a:pt x="10431" y="917"/>
                  </a:lnTo>
                  <a:cubicBezTo>
                    <a:pt x="10431" y="417"/>
                    <a:pt x="10014" y="0"/>
                    <a:pt x="95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42"/>
            <p:cNvSpPr/>
            <p:nvPr/>
          </p:nvSpPr>
          <p:spPr>
            <a:xfrm>
              <a:off x="908463" y="2696969"/>
              <a:ext cx="41726" cy="41726"/>
            </a:xfrm>
            <a:custGeom>
              <a:rect b="b" l="l" r="r" t="t"/>
              <a:pathLst>
                <a:path extrusionOk="0" h="1311" w="1311">
                  <a:moveTo>
                    <a:pt x="673" y="309"/>
                  </a:moveTo>
                  <a:cubicBezTo>
                    <a:pt x="844" y="309"/>
                    <a:pt x="989" y="471"/>
                    <a:pt x="989" y="655"/>
                  </a:cubicBezTo>
                  <a:cubicBezTo>
                    <a:pt x="989" y="846"/>
                    <a:pt x="846" y="1001"/>
                    <a:pt x="655" y="1001"/>
                  </a:cubicBezTo>
                  <a:cubicBezTo>
                    <a:pt x="453" y="1001"/>
                    <a:pt x="310" y="846"/>
                    <a:pt x="310" y="655"/>
                  </a:cubicBezTo>
                  <a:cubicBezTo>
                    <a:pt x="310" y="465"/>
                    <a:pt x="453" y="310"/>
                    <a:pt x="655" y="310"/>
                  </a:cubicBezTo>
                  <a:cubicBezTo>
                    <a:pt x="661" y="310"/>
                    <a:pt x="667" y="309"/>
                    <a:pt x="673" y="309"/>
                  </a:cubicBezTo>
                  <a:close/>
                  <a:moveTo>
                    <a:pt x="655" y="0"/>
                  </a:moveTo>
                  <a:cubicBezTo>
                    <a:pt x="274" y="0"/>
                    <a:pt x="0" y="286"/>
                    <a:pt x="0" y="655"/>
                  </a:cubicBezTo>
                  <a:cubicBezTo>
                    <a:pt x="0" y="1012"/>
                    <a:pt x="298" y="1310"/>
                    <a:pt x="655" y="1310"/>
                  </a:cubicBezTo>
                  <a:cubicBezTo>
                    <a:pt x="1012" y="1310"/>
                    <a:pt x="1310" y="1012"/>
                    <a:pt x="1310" y="655"/>
                  </a:cubicBezTo>
                  <a:cubicBezTo>
                    <a:pt x="1310" y="298"/>
                    <a:pt x="1012" y="0"/>
                    <a:pt x="6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42"/>
            <p:cNvSpPr/>
            <p:nvPr/>
          </p:nvSpPr>
          <p:spPr>
            <a:xfrm>
              <a:off x="1015690" y="2696969"/>
              <a:ext cx="41726" cy="41726"/>
            </a:xfrm>
            <a:custGeom>
              <a:rect b="b" l="l" r="r" t="t"/>
              <a:pathLst>
                <a:path extrusionOk="0" h="1311" w="1311">
                  <a:moveTo>
                    <a:pt x="656" y="310"/>
                  </a:moveTo>
                  <a:cubicBezTo>
                    <a:pt x="858" y="310"/>
                    <a:pt x="1001" y="465"/>
                    <a:pt x="1001" y="655"/>
                  </a:cubicBezTo>
                  <a:cubicBezTo>
                    <a:pt x="1001" y="846"/>
                    <a:pt x="858" y="1001"/>
                    <a:pt x="656" y="1001"/>
                  </a:cubicBezTo>
                  <a:cubicBezTo>
                    <a:pt x="465" y="1001"/>
                    <a:pt x="322" y="846"/>
                    <a:pt x="322" y="655"/>
                  </a:cubicBezTo>
                  <a:cubicBezTo>
                    <a:pt x="322" y="465"/>
                    <a:pt x="465" y="310"/>
                    <a:pt x="656" y="310"/>
                  </a:cubicBezTo>
                  <a:close/>
                  <a:moveTo>
                    <a:pt x="656" y="0"/>
                  </a:moveTo>
                  <a:cubicBezTo>
                    <a:pt x="299" y="0"/>
                    <a:pt x="1" y="298"/>
                    <a:pt x="1" y="655"/>
                  </a:cubicBezTo>
                  <a:cubicBezTo>
                    <a:pt x="1" y="1012"/>
                    <a:pt x="299" y="1310"/>
                    <a:pt x="656" y="1310"/>
                  </a:cubicBezTo>
                  <a:cubicBezTo>
                    <a:pt x="1013" y="1310"/>
                    <a:pt x="1311" y="1012"/>
                    <a:pt x="1311" y="655"/>
                  </a:cubicBezTo>
                  <a:cubicBezTo>
                    <a:pt x="1311" y="298"/>
                    <a:pt x="1013" y="0"/>
                    <a:pt x="6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42"/>
            <p:cNvSpPr/>
            <p:nvPr/>
          </p:nvSpPr>
          <p:spPr>
            <a:xfrm>
              <a:off x="1122567" y="2696969"/>
              <a:ext cx="41726" cy="41726"/>
            </a:xfrm>
            <a:custGeom>
              <a:rect b="b" l="l" r="r" t="t"/>
              <a:pathLst>
                <a:path extrusionOk="0" h="1311" w="1311">
                  <a:moveTo>
                    <a:pt x="655" y="310"/>
                  </a:moveTo>
                  <a:cubicBezTo>
                    <a:pt x="846" y="310"/>
                    <a:pt x="989" y="465"/>
                    <a:pt x="989" y="655"/>
                  </a:cubicBezTo>
                  <a:cubicBezTo>
                    <a:pt x="989" y="846"/>
                    <a:pt x="846" y="1001"/>
                    <a:pt x="655" y="1001"/>
                  </a:cubicBezTo>
                  <a:cubicBezTo>
                    <a:pt x="453" y="1001"/>
                    <a:pt x="310" y="846"/>
                    <a:pt x="310" y="655"/>
                  </a:cubicBezTo>
                  <a:cubicBezTo>
                    <a:pt x="310" y="465"/>
                    <a:pt x="453" y="310"/>
                    <a:pt x="655" y="310"/>
                  </a:cubicBezTo>
                  <a:close/>
                  <a:moveTo>
                    <a:pt x="655" y="0"/>
                  </a:moveTo>
                  <a:cubicBezTo>
                    <a:pt x="298" y="0"/>
                    <a:pt x="0" y="298"/>
                    <a:pt x="0" y="655"/>
                  </a:cubicBezTo>
                  <a:cubicBezTo>
                    <a:pt x="0" y="1012"/>
                    <a:pt x="298" y="1310"/>
                    <a:pt x="655" y="1310"/>
                  </a:cubicBezTo>
                  <a:cubicBezTo>
                    <a:pt x="1013" y="1310"/>
                    <a:pt x="1310" y="1012"/>
                    <a:pt x="1310" y="655"/>
                  </a:cubicBezTo>
                  <a:cubicBezTo>
                    <a:pt x="1310" y="298"/>
                    <a:pt x="1013" y="0"/>
                    <a:pt x="6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42"/>
            <p:cNvSpPr/>
            <p:nvPr/>
          </p:nvSpPr>
          <p:spPr>
            <a:xfrm>
              <a:off x="913015" y="2504094"/>
              <a:ext cx="31859" cy="9867"/>
            </a:xfrm>
            <a:custGeom>
              <a:rect b="b" l="l" r="r" t="t"/>
              <a:pathLst>
                <a:path extrusionOk="0" h="310" w="1001">
                  <a:moveTo>
                    <a:pt x="191" y="0"/>
                  </a:moveTo>
                  <a:cubicBezTo>
                    <a:pt x="0" y="12"/>
                    <a:pt x="0" y="310"/>
                    <a:pt x="191" y="310"/>
                  </a:cubicBezTo>
                  <a:lnTo>
                    <a:pt x="810" y="310"/>
                  </a:lnTo>
                  <a:cubicBezTo>
                    <a:pt x="1000" y="310"/>
                    <a:pt x="1000" y="0"/>
                    <a:pt x="8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42"/>
            <p:cNvSpPr/>
            <p:nvPr/>
          </p:nvSpPr>
          <p:spPr>
            <a:xfrm>
              <a:off x="913015" y="2532898"/>
              <a:ext cx="31859" cy="10248"/>
            </a:xfrm>
            <a:custGeom>
              <a:rect b="b" l="l" r="r" t="t"/>
              <a:pathLst>
                <a:path extrusionOk="0" h="322" w="1001">
                  <a:moveTo>
                    <a:pt x="191" y="0"/>
                  </a:moveTo>
                  <a:cubicBezTo>
                    <a:pt x="0" y="24"/>
                    <a:pt x="0" y="322"/>
                    <a:pt x="191" y="322"/>
                  </a:cubicBezTo>
                  <a:lnTo>
                    <a:pt x="810" y="322"/>
                  </a:lnTo>
                  <a:cubicBezTo>
                    <a:pt x="1000" y="322"/>
                    <a:pt x="1000" y="0"/>
                    <a:pt x="8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42"/>
            <p:cNvSpPr/>
            <p:nvPr/>
          </p:nvSpPr>
          <p:spPr>
            <a:xfrm>
              <a:off x="913015" y="2562052"/>
              <a:ext cx="31859" cy="9898"/>
            </a:xfrm>
            <a:custGeom>
              <a:rect b="b" l="l" r="r" t="t"/>
              <a:pathLst>
                <a:path extrusionOk="0" h="311" w="1001">
                  <a:moveTo>
                    <a:pt x="191" y="1"/>
                  </a:moveTo>
                  <a:cubicBezTo>
                    <a:pt x="0" y="13"/>
                    <a:pt x="0" y="310"/>
                    <a:pt x="191" y="310"/>
                  </a:cubicBezTo>
                  <a:lnTo>
                    <a:pt x="810" y="310"/>
                  </a:lnTo>
                  <a:cubicBezTo>
                    <a:pt x="1000" y="310"/>
                    <a:pt x="1000" y="1"/>
                    <a:pt x="8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42"/>
            <p:cNvSpPr/>
            <p:nvPr/>
          </p:nvSpPr>
          <p:spPr>
            <a:xfrm>
              <a:off x="894428" y="2474908"/>
              <a:ext cx="69384" cy="167508"/>
            </a:xfrm>
            <a:custGeom>
              <a:rect b="b" l="l" r="r" t="t"/>
              <a:pathLst>
                <a:path extrusionOk="0" h="5263" w="2180">
                  <a:moveTo>
                    <a:pt x="1870" y="298"/>
                  </a:moveTo>
                  <a:lnTo>
                    <a:pt x="1870" y="3703"/>
                  </a:lnTo>
                  <a:lnTo>
                    <a:pt x="287" y="3703"/>
                  </a:lnTo>
                  <a:lnTo>
                    <a:pt x="287" y="298"/>
                  </a:lnTo>
                  <a:close/>
                  <a:moveTo>
                    <a:pt x="1882" y="4001"/>
                  </a:moveTo>
                  <a:lnTo>
                    <a:pt x="1882" y="4953"/>
                  </a:lnTo>
                  <a:lnTo>
                    <a:pt x="299" y="4953"/>
                  </a:lnTo>
                  <a:lnTo>
                    <a:pt x="299" y="4001"/>
                  </a:lnTo>
                  <a:close/>
                  <a:moveTo>
                    <a:pt x="156" y="0"/>
                  </a:moveTo>
                  <a:cubicBezTo>
                    <a:pt x="60" y="0"/>
                    <a:pt x="1" y="72"/>
                    <a:pt x="1" y="143"/>
                  </a:cubicBezTo>
                  <a:lnTo>
                    <a:pt x="1" y="5120"/>
                  </a:lnTo>
                  <a:cubicBezTo>
                    <a:pt x="1" y="5203"/>
                    <a:pt x="84" y="5263"/>
                    <a:pt x="156" y="5263"/>
                  </a:cubicBezTo>
                  <a:lnTo>
                    <a:pt x="2025" y="5263"/>
                  </a:lnTo>
                  <a:cubicBezTo>
                    <a:pt x="2108" y="5263"/>
                    <a:pt x="2180" y="5192"/>
                    <a:pt x="2180" y="5120"/>
                  </a:cubicBezTo>
                  <a:lnTo>
                    <a:pt x="2180" y="143"/>
                  </a:lnTo>
                  <a:cubicBezTo>
                    <a:pt x="2180" y="60"/>
                    <a:pt x="2108" y="0"/>
                    <a:pt x="20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42"/>
            <p:cNvSpPr/>
            <p:nvPr/>
          </p:nvSpPr>
          <p:spPr>
            <a:xfrm>
              <a:off x="1002068" y="2474145"/>
              <a:ext cx="69384" cy="168272"/>
            </a:xfrm>
            <a:custGeom>
              <a:rect b="b" l="l" r="r" t="t"/>
              <a:pathLst>
                <a:path extrusionOk="0" h="5287" w="2180">
                  <a:moveTo>
                    <a:pt x="1881" y="322"/>
                  </a:moveTo>
                  <a:lnTo>
                    <a:pt x="1881" y="3727"/>
                  </a:lnTo>
                  <a:lnTo>
                    <a:pt x="298" y="3727"/>
                  </a:lnTo>
                  <a:lnTo>
                    <a:pt x="298" y="322"/>
                  </a:lnTo>
                  <a:close/>
                  <a:moveTo>
                    <a:pt x="1881" y="4025"/>
                  </a:moveTo>
                  <a:lnTo>
                    <a:pt x="1881" y="4977"/>
                  </a:lnTo>
                  <a:lnTo>
                    <a:pt x="298" y="4977"/>
                  </a:lnTo>
                  <a:lnTo>
                    <a:pt x="298" y="4025"/>
                  </a:lnTo>
                  <a:close/>
                  <a:moveTo>
                    <a:pt x="155" y="1"/>
                  </a:moveTo>
                  <a:cubicBezTo>
                    <a:pt x="60" y="1"/>
                    <a:pt x="0" y="84"/>
                    <a:pt x="0" y="155"/>
                  </a:cubicBezTo>
                  <a:lnTo>
                    <a:pt x="0" y="5144"/>
                  </a:lnTo>
                  <a:cubicBezTo>
                    <a:pt x="0" y="5227"/>
                    <a:pt x="72" y="5287"/>
                    <a:pt x="155" y="5287"/>
                  </a:cubicBezTo>
                  <a:lnTo>
                    <a:pt x="2024" y="5287"/>
                  </a:lnTo>
                  <a:cubicBezTo>
                    <a:pt x="2120" y="5287"/>
                    <a:pt x="2179" y="5216"/>
                    <a:pt x="2179" y="5144"/>
                  </a:cubicBezTo>
                  <a:lnTo>
                    <a:pt x="2179" y="167"/>
                  </a:lnTo>
                  <a:cubicBezTo>
                    <a:pt x="2179" y="84"/>
                    <a:pt x="2120" y="1"/>
                    <a:pt x="20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42"/>
            <p:cNvSpPr/>
            <p:nvPr/>
          </p:nvSpPr>
          <p:spPr>
            <a:xfrm>
              <a:off x="1108531" y="2474145"/>
              <a:ext cx="69384" cy="168272"/>
            </a:xfrm>
            <a:custGeom>
              <a:rect b="b" l="l" r="r" t="t"/>
              <a:pathLst>
                <a:path extrusionOk="0" h="5287" w="2180">
                  <a:moveTo>
                    <a:pt x="1882" y="322"/>
                  </a:moveTo>
                  <a:lnTo>
                    <a:pt x="1882" y="3727"/>
                  </a:lnTo>
                  <a:lnTo>
                    <a:pt x="299" y="3727"/>
                  </a:lnTo>
                  <a:lnTo>
                    <a:pt x="299" y="322"/>
                  </a:lnTo>
                  <a:close/>
                  <a:moveTo>
                    <a:pt x="1882" y="4025"/>
                  </a:moveTo>
                  <a:lnTo>
                    <a:pt x="1882" y="4977"/>
                  </a:lnTo>
                  <a:lnTo>
                    <a:pt x="299" y="4977"/>
                  </a:lnTo>
                  <a:lnTo>
                    <a:pt x="299" y="4025"/>
                  </a:lnTo>
                  <a:close/>
                  <a:moveTo>
                    <a:pt x="156" y="1"/>
                  </a:moveTo>
                  <a:cubicBezTo>
                    <a:pt x="60" y="1"/>
                    <a:pt x="1" y="84"/>
                    <a:pt x="1" y="155"/>
                  </a:cubicBezTo>
                  <a:lnTo>
                    <a:pt x="1" y="5144"/>
                  </a:lnTo>
                  <a:cubicBezTo>
                    <a:pt x="1" y="5227"/>
                    <a:pt x="84" y="5287"/>
                    <a:pt x="156" y="5287"/>
                  </a:cubicBezTo>
                  <a:lnTo>
                    <a:pt x="2025" y="5287"/>
                  </a:lnTo>
                  <a:cubicBezTo>
                    <a:pt x="2120" y="5287"/>
                    <a:pt x="2180" y="5216"/>
                    <a:pt x="2180" y="5144"/>
                  </a:cubicBezTo>
                  <a:lnTo>
                    <a:pt x="2180" y="167"/>
                  </a:lnTo>
                  <a:cubicBezTo>
                    <a:pt x="2180" y="84"/>
                    <a:pt x="2120" y="1"/>
                    <a:pt x="20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42"/>
            <p:cNvSpPr/>
            <p:nvPr/>
          </p:nvSpPr>
          <p:spPr>
            <a:xfrm>
              <a:off x="1127118" y="2504094"/>
              <a:ext cx="31859" cy="9867"/>
            </a:xfrm>
            <a:custGeom>
              <a:rect b="b" l="l" r="r" t="t"/>
              <a:pathLst>
                <a:path extrusionOk="0" h="310" w="1001">
                  <a:moveTo>
                    <a:pt x="191" y="0"/>
                  </a:moveTo>
                  <a:cubicBezTo>
                    <a:pt x="0" y="12"/>
                    <a:pt x="0" y="310"/>
                    <a:pt x="191" y="310"/>
                  </a:cubicBezTo>
                  <a:lnTo>
                    <a:pt x="810" y="310"/>
                  </a:lnTo>
                  <a:cubicBezTo>
                    <a:pt x="1000" y="310"/>
                    <a:pt x="1000" y="0"/>
                    <a:pt x="8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42"/>
            <p:cNvSpPr/>
            <p:nvPr/>
          </p:nvSpPr>
          <p:spPr>
            <a:xfrm>
              <a:off x="1127118" y="2532898"/>
              <a:ext cx="31859" cy="10248"/>
            </a:xfrm>
            <a:custGeom>
              <a:rect b="b" l="l" r="r" t="t"/>
              <a:pathLst>
                <a:path extrusionOk="0" h="322" w="1001">
                  <a:moveTo>
                    <a:pt x="191" y="0"/>
                  </a:moveTo>
                  <a:cubicBezTo>
                    <a:pt x="0" y="24"/>
                    <a:pt x="0" y="322"/>
                    <a:pt x="191" y="322"/>
                  </a:cubicBezTo>
                  <a:lnTo>
                    <a:pt x="810" y="322"/>
                  </a:lnTo>
                  <a:cubicBezTo>
                    <a:pt x="1000" y="322"/>
                    <a:pt x="1000" y="0"/>
                    <a:pt x="8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42"/>
            <p:cNvSpPr/>
            <p:nvPr/>
          </p:nvSpPr>
          <p:spPr>
            <a:xfrm>
              <a:off x="1127118" y="2562052"/>
              <a:ext cx="31859" cy="9898"/>
            </a:xfrm>
            <a:custGeom>
              <a:rect b="b" l="l" r="r" t="t"/>
              <a:pathLst>
                <a:path extrusionOk="0" h="311" w="1001">
                  <a:moveTo>
                    <a:pt x="191" y="1"/>
                  </a:moveTo>
                  <a:cubicBezTo>
                    <a:pt x="0" y="13"/>
                    <a:pt x="0" y="310"/>
                    <a:pt x="191" y="310"/>
                  </a:cubicBezTo>
                  <a:lnTo>
                    <a:pt x="810" y="310"/>
                  </a:lnTo>
                  <a:cubicBezTo>
                    <a:pt x="1000" y="310"/>
                    <a:pt x="1000" y="1"/>
                    <a:pt x="8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42"/>
            <p:cNvSpPr/>
            <p:nvPr/>
          </p:nvSpPr>
          <p:spPr>
            <a:xfrm>
              <a:off x="1020624" y="2504094"/>
              <a:ext cx="32241" cy="9867"/>
            </a:xfrm>
            <a:custGeom>
              <a:rect b="b" l="l" r="r" t="t"/>
              <a:pathLst>
                <a:path extrusionOk="0" h="310" w="1013">
                  <a:moveTo>
                    <a:pt x="203" y="0"/>
                  </a:moveTo>
                  <a:cubicBezTo>
                    <a:pt x="1" y="12"/>
                    <a:pt x="1" y="310"/>
                    <a:pt x="203" y="310"/>
                  </a:cubicBezTo>
                  <a:lnTo>
                    <a:pt x="822" y="310"/>
                  </a:lnTo>
                  <a:cubicBezTo>
                    <a:pt x="1013" y="310"/>
                    <a:pt x="1013" y="0"/>
                    <a:pt x="8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42"/>
            <p:cNvSpPr/>
            <p:nvPr/>
          </p:nvSpPr>
          <p:spPr>
            <a:xfrm>
              <a:off x="1020624" y="2532898"/>
              <a:ext cx="32241" cy="10248"/>
            </a:xfrm>
            <a:custGeom>
              <a:rect b="b" l="l" r="r" t="t"/>
              <a:pathLst>
                <a:path extrusionOk="0" h="322" w="1013">
                  <a:moveTo>
                    <a:pt x="203" y="0"/>
                  </a:moveTo>
                  <a:cubicBezTo>
                    <a:pt x="1" y="24"/>
                    <a:pt x="1" y="322"/>
                    <a:pt x="203" y="322"/>
                  </a:cubicBezTo>
                  <a:lnTo>
                    <a:pt x="822" y="322"/>
                  </a:lnTo>
                  <a:cubicBezTo>
                    <a:pt x="1013" y="322"/>
                    <a:pt x="1013" y="0"/>
                    <a:pt x="8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42"/>
            <p:cNvSpPr/>
            <p:nvPr/>
          </p:nvSpPr>
          <p:spPr>
            <a:xfrm>
              <a:off x="1020624" y="2562052"/>
              <a:ext cx="32241" cy="9898"/>
            </a:xfrm>
            <a:custGeom>
              <a:rect b="b" l="l" r="r" t="t"/>
              <a:pathLst>
                <a:path extrusionOk="0" h="311" w="1013">
                  <a:moveTo>
                    <a:pt x="203" y="1"/>
                  </a:moveTo>
                  <a:cubicBezTo>
                    <a:pt x="1" y="13"/>
                    <a:pt x="1" y="310"/>
                    <a:pt x="203" y="310"/>
                  </a:cubicBezTo>
                  <a:lnTo>
                    <a:pt x="822" y="310"/>
                  </a:lnTo>
                  <a:cubicBezTo>
                    <a:pt x="1013" y="310"/>
                    <a:pt x="1013" y="1"/>
                    <a:pt x="8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5"/>
          <p:cNvSpPr txBox="1"/>
          <p:nvPr>
            <p:ph type="title"/>
          </p:nvPr>
        </p:nvSpPr>
        <p:spPr>
          <a:xfrm>
            <a:off x="720000" y="445025"/>
            <a:ext cx="6408300" cy="109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r</a:t>
            </a:r>
            <a:r>
              <a:rPr lang="en"/>
              <a:t>adiant rhapsody palette agency infographics</a:t>
            </a:r>
            <a:endParaRPr/>
          </a:p>
          <a:p>
            <a:pPr indent="0" lvl="0" marL="0" rtl="0" algn="l">
              <a:spcBef>
                <a:spcPts val="0"/>
              </a:spcBef>
              <a:spcAft>
                <a:spcPts val="0"/>
              </a:spcAft>
              <a:buNone/>
            </a:pPr>
            <a:r>
              <a:t/>
            </a:r>
            <a:endParaRPr/>
          </a:p>
        </p:txBody>
      </p:sp>
      <p:sp>
        <p:nvSpPr>
          <p:cNvPr id="337" name="Google Shape;337;p25"/>
          <p:cNvSpPr txBox="1"/>
          <p:nvPr>
            <p:ph idx="1" type="body"/>
          </p:nvPr>
        </p:nvSpPr>
        <p:spPr>
          <a:xfrm>
            <a:off x="715100" y="1897400"/>
            <a:ext cx="6408300" cy="2247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This template contains an assortment of complementary infographic resources for the </a:t>
            </a:r>
            <a:r>
              <a:rPr b="1" lang="en" u="sng">
                <a:hlinkClick r:id="rId3"/>
              </a:rPr>
              <a:t>Radiant Rhapsody Palette Agency</a:t>
            </a:r>
            <a:r>
              <a:rPr b="1" lang="en"/>
              <a:t> </a:t>
            </a:r>
            <a:r>
              <a:rPr lang="en"/>
              <a:t>presentation</a:t>
            </a:r>
            <a:endParaRPr/>
          </a:p>
          <a:p>
            <a:pPr indent="-317500" lvl="0" marL="457200" rtl="0" algn="l">
              <a:spcBef>
                <a:spcPts val="1000"/>
              </a:spcBef>
              <a:spcAft>
                <a:spcPts val="0"/>
              </a:spcAft>
              <a:buSzPts val="1400"/>
              <a:buFont typeface="DM Sans"/>
              <a:buChar char="●"/>
            </a:pPr>
            <a:r>
              <a:rPr lang="en"/>
              <a:t>These infographics are adapted to the style of the aforementioned presentation, so you can insert them easily and have them completely integrated at once. You just need to do the following:</a:t>
            </a:r>
            <a:endParaRPr/>
          </a:p>
          <a:p>
            <a:pPr indent="-317500" lvl="1" marL="914400" rtl="0" algn="l">
              <a:spcBef>
                <a:spcPts val="0"/>
              </a:spcBef>
              <a:spcAft>
                <a:spcPts val="0"/>
              </a:spcAft>
              <a:buSzPts val="1400"/>
              <a:buFont typeface="DM Sans"/>
              <a:buChar char="○"/>
            </a:pPr>
            <a:r>
              <a:rPr lang="en"/>
              <a:t>Select the element that you want to copy</a:t>
            </a:r>
            <a:endParaRPr/>
          </a:p>
          <a:p>
            <a:pPr indent="-317500" lvl="1" marL="914400" rtl="0" algn="l">
              <a:spcBef>
                <a:spcPts val="0"/>
              </a:spcBef>
              <a:spcAft>
                <a:spcPts val="0"/>
              </a:spcAft>
              <a:buSzPts val="1400"/>
              <a:buFont typeface="DM Sans"/>
              <a:buChar char="○"/>
            </a:pPr>
            <a:r>
              <a:rPr lang="en"/>
              <a:t>Right-click and choose “Copy”</a:t>
            </a:r>
            <a:endParaRPr/>
          </a:p>
          <a:p>
            <a:pPr indent="-317500" lvl="1" marL="914400" rtl="0" algn="l">
              <a:spcBef>
                <a:spcPts val="0"/>
              </a:spcBef>
              <a:spcAft>
                <a:spcPts val="0"/>
              </a:spcAft>
              <a:buSzPts val="1400"/>
              <a:buFont typeface="DM Sans"/>
              <a:buChar char="○"/>
            </a:pPr>
            <a:r>
              <a:rPr lang="en"/>
              <a:t>Go to the slide where you want the element to appear</a:t>
            </a:r>
            <a:endParaRPr/>
          </a:p>
          <a:p>
            <a:pPr indent="-317500" lvl="1" marL="914400" rtl="0" algn="l">
              <a:spcBef>
                <a:spcPts val="0"/>
              </a:spcBef>
              <a:spcAft>
                <a:spcPts val="0"/>
              </a:spcAft>
              <a:buSzPts val="1400"/>
              <a:buFont typeface="DM Sans"/>
              <a:buChar char="○"/>
            </a:pPr>
            <a:r>
              <a:rPr lang="en"/>
              <a:t>Right-click and choose “Paste”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2" name="Shape 942"/>
        <p:cNvGrpSpPr/>
        <p:nvPr/>
      </p:nvGrpSpPr>
      <p:grpSpPr>
        <a:xfrm>
          <a:off x="0" y="0"/>
          <a:ext cx="0" cy="0"/>
          <a:chOff x="0" y="0"/>
          <a:chExt cx="0" cy="0"/>
        </a:xfrm>
      </p:grpSpPr>
      <p:sp>
        <p:nvSpPr>
          <p:cNvPr id="943" name="Google Shape;943;p4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Radiant rhapsody palette infographics</a:t>
            </a:r>
            <a:endParaRPr/>
          </a:p>
        </p:txBody>
      </p:sp>
      <p:graphicFrame>
        <p:nvGraphicFramePr>
          <p:cNvPr id="944" name="Google Shape;944;p43"/>
          <p:cNvGraphicFramePr/>
          <p:nvPr/>
        </p:nvGraphicFramePr>
        <p:xfrm>
          <a:off x="832863" y="1373600"/>
          <a:ext cx="3000000" cy="3000000"/>
        </p:xfrm>
        <a:graphic>
          <a:graphicData uri="http://schemas.openxmlformats.org/drawingml/2006/table">
            <a:tbl>
              <a:tblPr>
                <a:noFill/>
                <a:tableStyleId>{CFC9A35E-C7AD-413F-A603-D0E5FA32CDA9}</a:tableStyleId>
              </a:tblPr>
              <a:tblGrid>
                <a:gridCol w="1618225"/>
                <a:gridCol w="1495025"/>
                <a:gridCol w="1495025"/>
                <a:gridCol w="1495025"/>
                <a:gridCol w="1495025"/>
              </a:tblGrid>
              <a:tr h="529075">
                <a:tc>
                  <a:txBody>
                    <a:bodyPr/>
                    <a:lstStyle/>
                    <a:p>
                      <a:pPr indent="0" lvl="0" marL="0" rtl="0" algn="ctr">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Study</a:t>
                      </a:r>
                      <a:endParaRPr sz="1800">
                        <a:solidFill>
                          <a:schemeClr val="dk1"/>
                        </a:solidFill>
                        <a:latin typeface="Playfair Display Medium"/>
                        <a:ea typeface="Playfair Display Medium"/>
                        <a:cs typeface="Playfair Display Medium"/>
                        <a:sym typeface="Playfair Display Medium"/>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Date</a:t>
                      </a:r>
                      <a:endParaRPr sz="1800">
                        <a:solidFill>
                          <a:schemeClr val="dk1"/>
                        </a:solidFill>
                        <a:latin typeface="Playfair Display Medium"/>
                        <a:ea typeface="Playfair Display Medium"/>
                        <a:cs typeface="Playfair Display Medium"/>
                        <a:sym typeface="Playfair Display Medium"/>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Target</a:t>
                      </a:r>
                      <a:endParaRPr sz="1800">
                        <a:solidFill>
                          <a:schemeClr val="dk1"/>
                        </a:solidFill>
                        <a:latin typeface="Playfair Display Medium"/>
                        <a:ea typeface="Playfair Display Medium"/>
                        <a:cs typeface="Playfair Display Medium"/>
                        <a:sym typeface="Playfair Display Medium"/>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Age</a:t>
                      </a:r>
                      <a:endParaRPr sz="1800">
                        <a:solidFill>
                          <a:schemeClr val="dk1"/>
                        </a:solidFill>
                        <a:latin typeface="Playfair Display Medium"/>
                        <a:ea typeface="Playfair Display Medium"/>
                        <a:cs typeface="Playfair Display Medium"/>
                        <a:sym typeface="Playfair Display Medium"/>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Country</a:t>
                      </a:r>
                      <a:endParaRPr sz="1800">
                        <a:solidFill>
                          <a:schemeClr val="dk1"/>
                        </a:solidFill>
                        <a:latin typeface="Playfair Display Medium"/>
                        <a:ea typeface="Playfair Display Medium"/>
                        <a:cs typeface="Playfair Display Medium"/>
                        <a:sym typeface="Playfair Display Medium"/>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461000">
                <a:tc>
                  <a:txBody>
                    <a:bodyPr/>
                    <a:lstStyle/>
                    <a:p>
                      <a:pPr indent="0" lvl="0" marL="0" rtl="0" algn="l">
                        <a:spcBef>
                          <a:spcPts val="0"/>
                        </a:spcBef>
                        <a:spcAft>
                          <a:spcPts val="0"/>
                        </a:spcAft>
                        <a:buNone/>
                      </a:pPr>
                      <a:r>
                        <a:rPr lang="en" sz="1200">
                          <a:solidFill>
                            <a:schemeClr val="dk1"/>
                          </a:solidFill>
                          <a:latin typeface="DM Sans"/>
                          <a:ea typeface="DM Sans"/>
                          <a:cs typeface="DM Sans"/>
                          <a:sym typeface="DM Sans"/>
                        </a:rPr>
                        <a:t>Earth</a:t>
                      </a:r>
                      <a:endParaRPr sz="1200">
                        <a:solidFill>
                          <a:schemeClr val="dk1"/>
                        </a:solidFill>
                        <a:latin typeface="DM Sans"/>
                        <a:ea typeface="DM Sans"/>
                        <a:cs typeface="DM Sans"/>
                        <a:sym typeface="DM Sans"/>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DM Sans"/>
                          <a:ea typeface="DM Sans"/>
                          <a:cs typeface="DM Sans"/>
                          <a:sym typeface="DM Sans"/>
                        </a:rPr>
                        <a:t>04/01/20XX</a:t>
                      </a:r>
                      <a:endParaRPr sz="1200">
                        <a:solidFill>
                          <a:schemeClr val="dk1"/>
                        </a:solidFill>
                        <a:latin typeface="DM Sans"/>
                        <a:ea typeface="DM Sans"/>
                        <a:cs typeface="DM Sans"/>
                        <a:sym typeface="DM Sans"/>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DM Sans"/>
                          <a:ea typeface="DM Sans"/>
                          <a:cs typeface="DM Sans"/>
                          <a:sym typeface="DM Sans"/>
                        </a:rPr>
                        <a:t>Venus</a:t>
                      </a:r>
                      <a:endParaRPr sz="1200">
                        <a:solidFill>
                          <a:schemeClr val="dk1"/>
                        </a:solidFill>
                        <a:latin typeface="DM Sans"/>
                        <a:ea typeface="DM Sans"/>
                        <a:cs typeface="DM Sans"/>
                        <a:sym typeface="DM Sans"/>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DM Sans"/>
                          <a:ea typeface="DM Sans"/>
                          <a:cs typeface="DM Sans"/>
                          <a:sym typeface="DM Sans"/>
                        </a:rPr>
                        <a:t>18-35</a:t>
                      </a:r>
                      <a:endParaRPr sz="1200">
                        <a:solidFill>
                          <a:schemeClr val="dk1"/>
                        </a:solidFill>
                        <a:latin typeface="DM Sans"/>
                        <a:ea typeface="DM Sans"/>
                        <a:cs typeface="DM Sans"/>
                        <a:sym typeface="DM Sans"/>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DM Sans"/>
                          <a:ea typeface="DM Sans"/>
                          <a:cs typeface="DM Sans"/>
                          <a:sym typeface="DM Sans"/>
                        </a:rPr>
                        <a:t>Earth</a:t>
                      </a:r>
                      <a:endParaRPr sz="1200">
                        <a:solidFill>
                          <a:schemeClr val="dk1"/>
                        </a:solidFill>
                        <a:latin typeface="DM Sans"/>
                        <a:ea typeface="DM Sans"/>
                        <a:cs typeface="DM Sans"/>
                        <a:sym typeface="DM Sans"/>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461000">
                <a:tc>
                  <a:txBody>
                    <a:bodyPr/>
                    <a:lstStyle/>
                    <a:p>
                      <a:pPr indent="0" lvl="0" marL="0" rtl="0" algn="l">
                        <a:spcBef>
                          <a:spcPts val="0"/>
                        </a:spcBef>
                        <a:spcAft>
                          <a:spcPts val="0"/>
                        </a:spcAft>
                        <a:buNone/>
                      </a:pPr>
                      <a:r>
                        <a:rPr lang="en" sz="1200">
                          <a:solidFill>
                            <a:schemeClr val="dk1"/>
                          </a:solidFill>
                          <a:latin typeface="DM Sans"/>
                          <a:ea typeface="DM Sans"/>
                          <a:cs typeface="DM Sans"/>
                          <a:sym typeface="DM Sans"/>
                        </a:rPr>
                        <a:t>Saturn</a:t>
                      </a:r>
                      <a:endParaRPr sz="1200">
                        <a:solidFill>
                          <a:schemeClr val="dk1"/>
                        </a:solidFill>
                        <a:latin typeface="DM Sans"/>
                        <a:ea typeface="DM Sans"/>
                        <a:cs typeface="DM Sans"/>
                        <a:sym typeface="DM Sans"/>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DM Sans"/>
                          <a:ea typeface="DM Sans"/>
                          <a:cs typeface="DM Sans"/>
                          <a:sym typeface="DM Sans"/>
                        </a:rPr>
                        <a:t>04/03/20XX</a:t>
                      </a:r>
                      <a:endParaRPr sz="1200">
                        <a:solidFill>
                          <a:schemeClr val="dk1"/>
                        </a:solidFill>
                        <a:latin typeface="DM Sans"/>
                        <a:ea typeface="DM Sans"/>
                        <a:cs typeface="DM Sans"/>
                        <a:sym typeface="DM Sans"/>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DM Sans"/>
                          <a:ea typeface="DM Sans"/>
                          <a:cs typeface="DM Sans"/>
                          <a:sym typeface="DM Sans"/>
                        </a:rPr>
                        <a:t>Mars</a:t>
                      </a:r>
                      <a:endParaRPr sz="1200">
                        <a:solidFill>
                          <a:schemeClr val="dk1"/>
                        </a:solidFill>
                        <a:latin typeface="DM Sans"/>
                        <a:ea typeface="DM Sans"/>
                        <a:cs typeface="DM Sans"/>
                        <a:sym typeface="DM Sans"/>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DM Sans"/>
                          <a:ea typeface="DM Sans"/>
                          <a:cs typeface="DM Sans"/>
                          <a:sym typeface="DM Sans"/>
                        </a:rPr>
                        <a:t>35-45</a:t>
                      </a:r>
                      <a:endParaRPr sz="1200">
                        <a:solidFill>
                          <a:schemeClr val="dk1"/>
                        </a:solidFill>
                        <a:latin typeface="DM Sans"/>
                        <a:ea typeface="DM Sans"/>
                        <a:cs typeface="DM Sans"/>
                        <a:sym typeface="DM Sans"/>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DM Sans"/>
                          <a:ea typeface="DM Sans"/>
                          <a:cs typeface="DM Sans"/>
                          <a:sym typeface="DM Sans"/>
                        </a:rPr>
                        <a:t>Mars</a:t>
                      </a:r>
                      <a:endParaRPr sz="1200">
                        <a:solidFill>
                          <a:schemeClr val="dk1"/>
                        </a:solidFill>
                        <a:latin typeface="DM Sans"/>
                        <a:ea typeface="DM Sans"/>
                        <a:cs typeface="DM Sans"/>
                        <a:sym typeface="DM Sans"/>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461000">
                <a:tc>
                  <a:txBody>
                    <a:bodyPr/>
                    <a:lstStyle/>
                    <a:p>
                      <a:pPr indent="0" lvl="0" marL="0" rtl="0" algn="l">
                        <a:spcBef>
                          <a:spcPts val="0"/>
                        </a:spcBef>
                        <a:spcAft>
                          <a:spcPts val="0"/>
                        </a:spcAft>
                        <a:buNone/>
                      </a:pPr>
                      <a:r>
                        <a:rPr lang="en" sz="1200">
                          <a:solidFill>
                            <a:schemeClr val="dk1"/>
                          </a:solidFill>
                          <a:latin typeface="DM Sans"/>
                          <a:ea typeface="DM Sans"/>
                          <a:cs typeface="DM Sans"/>
                          <a:sym typeface="DM Sans"/>
                        </a:rPr>
                        <a:t>Venus</a:t>
                      </a:r>
                      <a:endParaRPr sz="1200">
                        <a:solidFill>
                          <a:schemeClr val="dk1"/>
                        </a:solidFill>
                        <a:latin typeface="DM Sans"/>
                        <a:ea typeface="DM Sans"/>
                        <a:cs typeface="DM Sans"/>
                        <a:sym typeface="DM Sans"/>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DM Sans"/>
                          <a:ea typeface="DM Sans"/>
                          <a:cs typeface="DM Sans"/>
                          <a:sym typeface="DM Sans"/>
                        </a:rPr>
                        <a:t>05/04/20XX</a:t>
                      </a:r>
                      <a:endParaRPr sz="1200">
                        <a:solidFill>
                          <a:schemeClr val="dk1"/>
                        </a:solidFill>
                        <a:latin typeface="DM Sans"/>
                        <a:ea typeface="DM Sans"/>
                        <a:cs typeface="DM Sans"/>
                        <a:sym typeface="DM Sans"/>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DM Sans"/>
                          <a:ea typeface="DM Sans"/>
                          <a:cs typeface="DM Sans"/>
                          <a:sym typeface="DM Sans"/>
                        </a:rPr>
                        <a:t>Venus</a:t>
                      </a:r>
                      <a:endParaRPr sz="1200">
                        <a:solidFill>
                          <a:schemeClr val="dk1"/>
                        </a:solidFill>
                        <a:latin typeface="DM Sans"/>
                        <a:ea typeface="DM Sans"/>
                        <a:cs typeface="DM Sans"/>
                        <a:sym typeface="DM Sans"/>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DM Sans"/>
                          <a:ea typeface="DM Sans"/>
                          <a:cs typeface="DM Sans"/>
                          <a:sym typeface="DM Sans"/>
                        </a:rPr>
                        <a:t>45-50</a:t>
                      </a:r>
                      <a:endParaRPr sz="1200">
                        <a:solidFill>
                          <a:schemeClr val="dk1"/>
                        </a:solidFill>
                        <a:latin typeface="DM Sans"/>
                        <a:ea typeface="DM Sans"/>
                        <a:cs typeface="DM Sans"/>
                        <a:sym typeface="DM Sans"/>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DM Sans"/>
                          <a:ea typeface="DM Sans"/>
                          <a:cs typeface="DM Sans"/>
                          <a:sym typeface="DM Sans"/>
                        </a:rPr>
                        <a:t>Mercury</a:t>
                      </a:r>
                      <a:endParaRPr sz="1200">
                        <a:solidFill>
                          <a:schemeClr val="dk1"/>
                        </a:solidFill>
                        <a:latin typeface="DM Sans"/>
                        <a:ea typeface="DM Sans"/>
                        <a:cs typeface="DM Sans"/>
                        <a:sym typeface="DM Sans"/>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461000">
                <a:tc>
                  <a:txBody>
                    <a:bodyPr/>
                    <a:lstStyle/>
                    <a:p>
                      <a:pPr indent="0" lvl="0" marL="0" rtl="0" algn="l">
                        <a:spcBef>
                          <a:spcPts val="0"/>
                        </a:spcBef>
                        <a:spcAft>
                          <a:spcPts val="0"/>
                        </a:spcAft>
                        <a:buNone/>
                      </a:pPr>
                      <a:r>
                        <a:rPr lang="en" sz="1200">
                          <a:solidFill>
                            <a:schemeClr val="dk1"/>
                          </a:solidFill>
                          <a:latin typeface="DM Sans"/>
                          <a:ea typeface="DM Sans"/>
                          <a:cs typeface="DM Sans"/>
                          <a:sym typeface="DM Sans"/>
                        </a:rPr>
                        <a:t>Mars</a:t>
                      </a:r>
                      <a:endParaRPr sz="1200">
                        <a:solidFill>
                          <a:schemeClr val="dk1"/>
                        </a:solidFill>
                        <a:latin typeface="DM Sans"/>
                        <a:ea typeface="DM Sans"/>
                        <a:cs typeface="DM Sans"/>
                        <a:sym typeface="DM Sans"/>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DM Sans"/>
                          <a:ea typeface="DM Sans"/>
                          <a:cs typeface="DM Sans"/>
                          <a:sym typeface="DM Sans"/>
                        </a:rPr>
                        <a:t>06/05/20XX</a:t>
                      </a:r>
                      <a:endParaRPr sz="1200">
                        <a:solidFill>
                          <a:schemeClr val="dk1"/>
                        </a:solidFill>
                        <a:latin typeface="DM Sans"/>
                        <a:ea typeface="DM Sans"/>
                        <a:cs typeface="DM Sans"/>
                        <a:sym typeface="DM Sans"/>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DM Sans"/>
                          <a:ea typeface="DM Sans"/>
                          <a:cs typeface="DM Sans"/>
                          <a:sym typeface="DM Sans"/>
                        </a:rPr>
                        <a:t>Neptune</a:t>
                      </a:r>
                      <a:endParaRPr sz="1200">
                        <a:solidFill>
                          <a:schemeClr val="dk1"/>
                        </a:solidFill>
                        <a:latin typeface="DM Sans"/>
                        <a:ea typeface="DM Sans"/>
                        <a:cs typeface="DM Sans"/>
                        <a:sym typeface="DM Sans"/>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DM Sans"/>
                          <a:ea typeface="DM Sans"/>
                          <a:cs typeface="DM Sans"/>
                          <a:sym typeface="DM Sans"/>
                        </a:rPr>
                        <a:t>50-60</a:t>
                      </a:r>
                      <a:endParaRPr sz="1200">
                        <a:solidFill>
                          <a:schemeClr val="dk1"/>
                        </a:solidFill>
                        <a:latin typeface="DM Sans"/>
                        <a:ea typeface="DM Sans"/>
                        <a:cs typeface="DM Sans"/>
                        <a:sym typeface="DM Sans"/>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DM Sans"/>
                          <a:ea typeface="DM Sans"/>
                          <a:cs typeface="DM Sans"/>
                          <a:sym typeface="DM Sans"/>
                        </a:rPr>
                        <a:t>Venus</a:t>
                      </a:r>
                      <a:endParaRPr sz="1200">
                        <a:solidFill>
                          <a:schemeClr val="dk1"/>
                        </a:solidFill>
                        <a:latin typeface="DM Sans"/>
                        <a:ea typeface="DM Sans"/>
                        <a:cs typeface="DM Sans"/>
                        <a:sym typeface="DM Sans"/>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461000">
                <a:tc>
                  <a:txBody>
                    <a:bodyPr/>
                    <a:lstStyle/>
                    <a:p>
                      <a:pPr indent="0" lvl="0" marL="0" rtl="0" algn="l">
                        <a:spcBef>
                          <a:spcPts val="0"/>
                        </a:spcBef>
                        <a:spcAft>
                          <a:spcPts val="0"/>
                        </a:spcAft>
                        <a:buNone/>
                      </a:pPr>
                      <a:r>
                        <a:rPr lang="en" sz="1200">
                          <a:solidFill>
                            <a:schemeClr val="dk1"/>
                          </a:solidFill>
                          <a:latin typeface="DM Sans"/>
                          <a:ea typeface="DM Sans"/>
                          <a:cs typeface="DM Sans"/>
                          <a:sym typeface="DM Sans"/>
                        </a:rPr>
                        <a:t>Jupiter</a:t>
                      </a:r>
                      <a:endParaRPr sz="1200">
                        <a:solidFill>
                          <a:schemeClr val="dk1"/>
                        </a:solidFill>
                        <a:latin typeface="DM Sans"/>
                        <a:ea typeface="DM Sans"/>
                        <a:cs typeface="DM Sans"/>
                        <a:sym typeface="DM Sans"/>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DM Sans"/>
                          <a:ea typeface="DM Sans"/>
                          <a:cs typeface="DM Sans"/>
                          <a:sym typeface="DM Sans"/>
                        </a:rPr>
                        <a:t>07/06/20XX</a:t>
                      </a:r>
                      <a:endParaRPr sz="1200">
                        <a:solidFill>
                          <a:schemeClr val="dk1"/>
                        </a:solidFill>
                        <a:latin typeface="DM Sans"/>
                        <a:ea typeface="DM Sans"/>
                        <a:cs typeface="DM Sans"/>
                        <a:sym typeface="DM Sans"/>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DM Sans"/>
                          <a:ea typeface="DM Sans"/>
                          <a:cs typeface="DM Sans"/>
                          <a:sym typeface="DM Sans"/>
                        </a:rPr>
                        <a:t>Jupiter</a:t>
                      </a:r>
                      <a:endParaRPr sz="1200">
                        <a:solidFill>
                          <a:schemeClr val="dk1"/>
                        </a:solidFill>
                        <a:latin typeface="DM Sans"/>
                        <a:ea typeface="DM Sans"/>
                        <a:cs typeface="DM Sans"/>
                        <a:sym typeface="DM Sans"/>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DM Sans"/>
                          <a:ea typeface="DM Sans"/>
                          <a:cs typeface="DM Sans"/>
                          <a:sym typeface="DM Sans"/>
                        </a:rPr>
                        <a:t>60-90</a:t>
                      </a:r>
                      <a:endParaRPr sz="1200">
                        <a:solidFill>
                          <a:schemeClr val="dk1"/>
                        </a:solidFill>
                        <a:latin typeface="DM Sans"/>
                        <a:ea typeface="DM Sans"/>
                        <a:cs typeface="DM Sans"/>
                        <a:sym typeface="DM Sans"/>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DM Sans"/>
                          <a:ea typeface="DM Sans"/>
                          <a:cs typeface="DM Sans"/>
                          <a:sym typeface="DM Sans"/>
                        </a:rPr>
                        <a:t>Neptune</a:t>
                      </a:r>
                      <a:endParaRPr sz="1200">
                        <a:solidFill>
                          <a:schemeClr val="dk1"/>
                        </a:solidFill>
                        <a:latin typeface="DM Sans"/>
                        <a:ea typeface="DM Sans"/>
                        <a:cs typeface="DM Sans"/>
                        <a:sym typeface="DM Sans"/>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8" name="Shape 948"/>
        <p:cNvGrpSpPr/>
        <p:nvPr/>
      </p:nvGrpSpPr>
      <p:grpSpPr>
        <a:xfrm>
          <a:off x="0" y="0"/>
          <a:ext cx="0" cy="0"/>
          <a:chOff x="0" y="0"/>
          <a:chExt cx="0" cy="0"/>
        </a:xfrm>
      </p:grpSpPr>
      <p:pic>
        <p:nvPicPr>
          <p:cNvPr id="949" name="Google Shape;949;p44" title="Chart">
            <a:hlinkClick r:id="rId3"/>
          </p:cNvPr>
          <p:cNvPicPr preferRelativeResize="0"/>
          <p:nvPr/>
        </p:nvPicPr>
        <p:blipFill>
          <a:blip r:embed="rId4">
            <a:alphaModFix/>
          </a:blip>
          <a:stretch>
            <a:fillRect/>
          </a:stretch>
        </p:blipFill>
        <p:spPr>
          <a:xfrm>
            <a:off x="4307151" y="1186150"/>
            <a:ext cx="4121850" cy="3160076"/>
          </a:xfrm>
          <a:prstGeom prst="rect">
            <a:avLst/>
          </a:prstGeom>
          <a:noFill/>
          <a:ln>
            <a:noFill/>
          </a:ln>
        </p:spPr>
      </p:pic>
      <p:grpSp>
        <p:nvGrpSpPr>
          <p:cNvPr id="950" name="Google Shape;950;p44"/>
          <p:cNvGrpSpPr/>
          <p:nvPr/>
        </p:nvGrpSpPr>
        <p:grpSpPr>
          <a:xfrm>
            <a:off x="729297" y="1389625"/>
            <a:ext cx="3481280" cy="799122"/>
            <a:chOff x="729297" y="1389625"/>
            <a:chExt cx="3481280" cy="799122"/>
          </a:xfrm>
        </p:grpSpPr>
        <p:grpSp>
          <p:nvGrpSpPr>
            <p:cNvPr id="951" name="Google Shape;951;p44"/>
            <p:cNvGrpSpPr/>
            <p:nvPr/>
          </p:nvGrpSpPr>
          <p:grpSpPr>
            <a:xfrm>
              <a:off x="1112750" y="1389625"/>
              <a:ext cx="3097827" cy="799122"/>
              <a:chOff x="1112750" y="1389625"/>
              <a:chExt cx="3097827" cy="799122"/>
            </a:xfrm>
          </p:grpSpPr>
          <p:sp>
            <p:nvSpPr>
              <p:cNvPr id="952" name="Google Shape;952;p44"/>
              <p:cNvSpPr txBox="1"/>
              <p:nvPr/>
            </p:nvSpPr>
            <p:spPr>
              <a:xfrm>
                <a:off x="1112777" y="1389625"/>
                <a:ext cx="3097800" cy="432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Mercury</a:t>
                </a:r>
                <a:endParaRPr sz="1800">
                  <a:solidFill>
                    <a:schemeClr val="dk1"/>
                  </a:solidFill>
                  <a:latin typeface="Playfair Display Medium"/>
                  <a:ea typeface="Playfair Display Medium"/>
                  <a:cs typeface="Playfair Display Medium"/>
                  <a:sym typeface="Playfair Display Medium"/>
                </a:endParaRPr>
              </a:p>
            </p:txBody>
          </p:sp>
          <p:sp>
            <p:nvSpPr>
              <p:cNvPr id="953" name="Google Shape;953;p44"/>
              <p:cNvSpPr txBox="1"/>
              <p:nvPr/>
            </p:nvSpPr>
            <p:spPr>
              <a:xfrm>
                <a:off x="1112750" y="1717447"/>
                <a:ext cx="30978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DM Sans"/>
                    <a:ea typeface="DM Sans"/>
                    <a:cs typeface="DM Sans"/>
                    <a:sym typeface="DM Sans"/>
                  </a:rPr>
                  <a:t>Mercury is the closest planet to the Sun and it’s the smallest one</a:t>
                </a:r>
                <a:endParaRPr sz="1200">
                  <a:solidFill>
                    <a:schemeClr val="dk1"/>
                  </a:solidFill>
                  <a:latin typeface="DM Sans"/>
                  <a:ea typeface="DM Sans"/>
                  <a:cs typeface="DM Sans"/>
                  <a:sym typeface="DM Sans"/>
                </a:endParaRPr>
              </a:p>
            </p:txBody>
          </p:sp>
        </p:grpSp>
        <p:sp>
          <p:nvSpPr>
            <p:cNvPr id="954" name="Google Shape;954;p44"/>
            <p:cNvSpPr/>
            <p:nvPr/>
          </p:nvSpPr>
          <p:spPr>
            <a:xfrm>
              <a:off x="729297" y="1473306"/>
              <a:ext cx="306897" cy="279323"/>
            </a:xfrm>
            <a:custGeom>
              <a:rect b="b" l="l" r="r" t="t"/>
              <a:pathLst>
                <a:path extrusionOk="0" h="5781" w="6352">
                  <a:moveTo>
                    <a:pt x="3746" y="1"/>
                  </a:moveTo>
                  <a:cubicBezTo>
                    <a:pt x="3584" y="1"/>
                    <a:pt x="3421" y="13"/>
                    <a:pt x="3258" y="35"/>
                  </a:cubicBezTo>
                  <a:cubicBezTo>
                    <a:pt x="2841" y="98"/>
                    <a:pt x="2425" y="199"/>
                    <a:pt x="2021" y="350"/>
                  </a:cubicBezTo>
                  <a:cubicBezTo>
                    <a:pt x="1427" y="565"/>
                    <a:pt x="935" y="931"/>
                    <a:pt x="531" y="1424"/>
                  </a:cubicBezTo>
                  <a:cubicBezTo>
                    <a:pt x="367" y="1638"/>
                    <a:pt x="240" y="1866"/>
                    <a:pt x="152" y="2118"/>
                  </a:cubicBezTo>
                  <a:cubicBezTo>
                    <a:pt x="38" y="2510"/>
                    <a:pt x="0" y="2914"/>
                    <a:pt x="26" y="3318"/>
                  </a:cubicBezTo>
                  <a:cubicBezTo>
                    <a:pt x="64" y="3709"/>
                    <a:pt x="202" y="4075"/>
                    <a:pt x="430" y="4404"/>
                  </a:cubicBezTo>
                  <a:cubicBezTo>
                    <a:pt x="569" y="4618"/>
                    <a:pt x="771" y="4808"/>
                    <a:pt x="973" y="4972"/>
                  </a:cubicBezTo>
                  <a:cubicBezTo>
                    <a:pt x="1288" y="5212"/>
                    <a:pt x="1629" y="5414"/>
                    <a:pt x="1945" y="5641"/>
                  </a:cubicBezTo>
                  <a:cubicBezTo>
                    <a:pt x="1995" y="5666"/>
                    <a:pt x="2046" y="5692"/>
                    <a:pt x="2096" y="5704"/>
                  </a:cubicBezTo>
                  <a:cubicBezTo>
                    <a:pt x="2261" y="5730"/>
                    <a:pt x="2425" y="5767"/>
                    <a:pt x="2589" y="5780"/>
                  </a:cubicBezTo>
                  <a:cubicBezTo>
                    <a:pt x="2879" y="5780"/>
                    <a:pt x="3157" y="5704"/>
                    <a:pt x="3422" y="5591"/>
                  </a:cubicBezTo>
                  <a:cubicBezTo>
                    <a:pt x="3814" y="5414"/>
                    <a:pt x="4167" y="5199"/>
                    <a:pt x="4521" y="4972"/>
                  </a:cubicBezTo>
                  <a:cubicBezTo>
                    <a:pt x="4710" y="4858"/>
                    <a:pt x="4874" y="4732"/>
                    <a:pt x="5039" y="4606"/>
                  </a:cubicBezTo>
                  <a:cubicBezTo>
                    <a:pt x="5329" y="4366"/>
                    <a:pt x="5594" y="4113"/>
                    <a:pt x="5809" y="3798"/>
                  </a:cubicBezTo>
                  <a:cubicBezTo>
                    <a:pt x="6238" y="3141"/>
                    <a:pt x="6352" y="2421"/>
                    <a:pt x="6087" y="1664"/>
                  </a:cubicBezTo>
                  <a:cubicBezTo>
                    <a:pt x="5998" y="1373"/>
                    <a:pt x="5847" y="1121"/>
                    <a:pt x="5683" y="868"/>
                  </a:cubicBezTo>
                  <a:cubicBezTo>
                    <a:pt x="5582" y="729"/>
                    <a:pt x="5468" y="616"/>
                    <a:pt x="5342" y="502"/>
                  </a:cubicBezTo>
                  <a:cubicBezTo>
                    <a:pt x="5064" y="275"/>
                    <a:pt x="4736" y="148"/>
                    <a:pt x="4382" y="73"/>
                  </a:cubicBezTo>
                  <a:cubicBezTo>
                    <a:pt x="4173" y="22"/>
                    <a:pt x="3961" y="1"/>
                    <a:pt x="374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5" name="Google Shape;955;p44"/>
          <p:cNvGrpSpPr/>
          <p:nvPr/>
        </p:nvGrpSpPr>
        <p:grpSpPr>
          <a:xfrm>
            <a:off x="715106" y="2352729"/>
            <a:ext cx="3495472" cy="799117"/>
            <a:chOff x="715106" y="2729133"/>
            <a:chExt cx="3495472" cy="799117"/>
          </a:xfrm>
        </p:grpSpPr>
        <p:grpSp>
          <p:nvGrpSpPr>
            <p:cNvPr id="956" name="Google Shape;956;p44"/>
            <p:cNvGrpSpPr/>
            <p:nvPr/>
          </p:nvGrpSpPr>
          <p:grpSpPr>
            <a:xfrm>
              <a:off x="1112750" y="2729133"/>
              <a:ext cx="3097827" cy="799117"/>
              <a:chOff x="1112750" y="2729133"/>
              <a:chExt cx="3097827" cy="799117"/>
            </a:xfrm>
          </p:grpSpPr>
          <p:sp>
            <p:nvSpPr>
              <p:cNvPr id="957" name="Google Shape;957;p44"/>
              <p:cNvSpPr txBox="1"/>
              <p:nvPr/>
            </p:nvSpPr>
            <p:spPr>
              <a:xfrm>
                <a:off x="1112777" y="2729133"/>
                <a:ext cx="3097800" cy="432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Neptune</a:t>
                </a:r>
                <a:endParaRPr sz="1800">
                  <a:solidFill>
                    <a:schemeClr val="dk1"/>
                  </a:solidFill>
                  <a:latin typeface="Playfair Display Medium"/>
                  <a:ea typeface="Playfair Display Medium"/>
                  <a:cs typeface="Playfair Display Medium"/>
                  <a:sym typeface="Playfair Display Medium"/>
                </a:endParaRPr>
              </a:p>
            </p:txBody>
          </p:sp>
          <p:sp>
            <p:nvSpPr>
              <p:cNvPr id="958" name="Google Shape;958;p44"/>
              <p:cNvSpPr txBox="1"/>
              <p:nvPr/>
            </p:nvSpPr>
            <p:spPr>
              <a:xfrm>
                <a:off x="1112750" y="3056950"/>
                <a:ext cx="30978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DM Sans"/>
                    <a:ea typeface="DM Sans"/>
                    <a:cs typeface="DM Sans"/>
                    <a:sym typeface="DM Sans"/>
                  </a:rPr>
                  <a:t>Neptune is the farthest planet from the Sun and the fourth-largest one</a:t>
                </a:r>
                <a:endParaRPr sz="1200">
                  <a:solidFill>
                    <a:schemeClr val="dk1"/>
                  </a:solidFill>
                  <a:latin typeface="DM Sans"/>
                  <a:ea typeface="DM Sans"/>
                  <a:cs typeface="DM Sans"/>
                  <a:sym typeface="DM Sans"/>
                </a:endParaRPr>
              </a:p>
            </p:txBody>
          </p:sp>
        </p:grpSp>
        <p:sp>
          <p:nvSpPr>
            <p:cNvPr id="959" name="Google Shape;959;p44"/>
            <p:cNvSpPr/>
            <p:nvPr/>
          </p:nvSpPr>
          <p:spPr>
            <a:xfrm>
              <a:off x="715106" y="2811940"/>
              <a:ext cx="306897" cy="279323"/>
            </a:xfrm>
            <a:custGeom>
              <a:rect b="b" l="l" r="r" t="t"/>
              <a:pathLst>
                <a:path extrusionOk="0" h="5781" w="6352">
                  <a:moveTo>
                    <a:pt x="3746" y="1"/>
                  </a:moveTo>
                  <a:cubicBezTo>
                    <a:pt x="3584" y="1"/>
                    <a:pt x="3421" y="13"/>
                    <a:pt x="3258" y="35"/>
                  </a:cubicBezTo>
                  <a:cubicBezTo>
                    <a:pt x="2841" y="98"/>
                    <a:pt x="2425" y="199"/>
                    <a:pt x="2021" y="350"/>
                  </a:cubicBezTo>
                  <a:cubicBezTo>
                    <a:pt x="1427" y="565"/>
                    <a:pt x="935" y="931"/>
                    <a:pt x="531" y="1424"/>
                  </a:cubicBezTo>
                  <a:cubicBezTo>
                    <a:pt x="367" y="1638"/>
                    <a:pt x="240" y="1866"/>
                    <a:pt x="152" y="2118"/>
                  </a:cubicBezTo>
                  <a:cubicBezTo>
                    <a:pt x="38" y="2510"/>
                    <a:pt x="0" y="2914"/>
                    <a:pt x="26" y="3318"/>
                  </a:cubicBezTo>
                  <a:cubicBezTo>
                    <a:pt x="64" y="3709"/>
                    <a:pt x="202" y="4075"/>
                    <a:pt x="430" y="4404"/>
                  </a:cubicBezTo>
                  <a:cubicBezTo>
                    <a:pt x="569" y="4618"/>
                    <a:pt x="771" y="4808"/>
                    <a:pt x="973" y="4972"/>
                  </a:cubicBezTo>
                  <a:cubicBezTo>
                    <a:pt x="1288" y="5212"/>
                    <a:pt x="1629" y="5414"/>
                    <a:pt x="1945" y="5641"/>
                  </a:cubicBezTo>
                  <a:cubicBezTo>
                    <a:pt x="1995" y="5666"/>
                    <a:pt x="2046" y="5692"/>
                    <a:pt x="2096" y="5704"/>
                  </a:cubicBezTo>
                  <a:cubicBezTo>
                    <a:pt x="2261" y="5730"/>
                    <a:pt x="2425" y="5767"/>
                    <a:pt x="2589" y="5780"/>
                  </a:cubicBezTo>
                  <a:cubicBezTo>
                    <a:pt x="2879" y="5780"/>
                    <a:pt x="3157" y="5704"/>
                    <a:pt x="3422" y="5591"/>
                  </a:cubicBezTo>
                  <a:cubicBezTo>
                    <a:pt x="3814" y="5414"/>
                    <a:pt x="4167" y="5199"/>
                    <a:pt x="4521" y="4972"/>
                  </a:cubicBezTo>
                  <a:cubicBezTo>
                    <a:pt x="4710" y="4858"/>
                    <a:pt x="4874" y="4732"/>
                    <a:pt x="5039" y="4606"/>
                  </a:cubicBezTo>
                  <a:cubicBezTo>
                    <a:pt x="5329" y="4366"/>
                    <a:pt x="5594" y="4113"/>
                    <a:pt x="5809" y="3798"/>
                  </a:cubicBezTo>
                  <a:cubicBezTo>
                    <a:pt x="6238" y="3141"/>
                    <a:pt x="6352" y="2421"/>
                    <a:pt x="6087" y="1664"/>
                  </a:cubicBezTo>
                  <a:cubicBezTo>
                    <a:pt x="5998" y="1373"/>
                    <a:pt x="5847" y="1121"/>
                    <a:pt x="5683" y="868"/>
                  </a:cubicBezTo>
                  <a:cubicBezTo>
                    <a:pt x="5582" y="729"/>
                    <a:pt x="5468" y="616"/>
                    <a:pt x="5342" y="502"/>
                  </a:cubicBezTo>
                  <a:cubicBezTo>
                    <a:pt x="5064" y="275"/>
                    <a:pt x="4736" y="148"/>
                    <a:pt x="4382" y="73"/>
                  </a:cubicBezTo>
                  <a:cubicBezTo>
                    <a:pt x="4173" y="22"/>
                    <a:pt x="3961" y="1"/>
                    <a:pt x="37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0" name="Google Shape;960;p4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Radiant rhapsody palette infographics</a:t>
            </a:r>
            <a:endParaRPr/>
          </a:p>
        </p:txBody>
      </p:sp>
      <p:grpSp>
        <p:nvGrpSpPr>
          <p:cNvPr id="961" name="Google Shape;961;p44"/>
          <p:cNvGrpSpPr/>
          <p:nvPr/>
        </p:nvGrpSpPr>
        <p:grpSpPr>
          <a:xfrm>
            <a:off x="729306" y="3324478"/>
            <a:ext cx="3481202" cy="799121"/>
            <a:chOff x="729306" y="3849228"/>
            <a:chExt cx="3481202" cy="799121"/>
          </a:xfrm>
        </p:grpSpPr>
        <p:grpSp>
          <p:nvGrpSpPr>
            <p:cNvPr id="962" name="Google Shape;962;p44"/>
            <p:cNvGrpSpPr/>
            <p:nvPr/>
          </p:nvGrpSpPr>
          <p:grpSpPr>
            <a:xfrm>
              <a:off x="1112675" y="3849228"/>
              <a:ext cx="3097832" cy="799121"/>
              <a:chOff x="1112675" y="3849228"/>
              <a:chExt cx="3097832" cy="799121"/>
            </a:xfrm>
          </p:grpSpPr>
          <p:sp>
            <p:nvSpPr>
              <p:cNvPr id="963" name="Google Shape;963;p44"/>
              <p:cNvSpPr txBox="1"/>
              <p:nvPr/>
            </p:nvSpPr>
            <p:spPr>
              <a:xfrm flipH="1">
                <a:off x="1112707" y="3849228"/>
                <a:ext cx="3097800" cy="432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Venus</a:t>
                </a:r>
                <a:endParaRPr sz="1800">
                  <a:solidFill>
                    <a:schemeClr val="dk1"/>
                  </a:solidFill>
                  <a:latin typeface="Playfair Display Medium"/>
                  <a:ea typeface="Playfair Display Medium"/>
                  <a:cs typeface="Playfair Display Medium"/>
                  <a:sym typeface="Playfair Display Medium"/>
                </a:endParaRPr>
              </a:p>
            </p:txBody>
          </p:sp>
          <p:sp>
            <p:nvSpPr>
              <p:cNvPr id="964" name="Google Shape;964;p44"/>
              <p:cNvSpPr txBox="1"/>
              <p:nvPr/>
            </p:nvSpPr>
            <p:spPr>
              <a:xfrm flipH="1">
                <a:off x="1112675" y="4177049"/>
                <a:ext cx="30978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DM Sans"/>
                    <a:ea typeface="DM Sans"/>
                    <a:cs typeface="DM Sans"/>
                    <a:sym typeface="DM Sans"/>
                  </a:rPr>
                  <a:t>Venus has a beautiful name and is the second planet from the Sun</a:t>
                </a:r>
                <a:endParaRPr sz="1200">
                  <a:solidFill>
                    <a:schemeClr val="dk1"/>
                  </a:solidFill>
                  <a:latin typeface="DM Sans"/>
                  <a:ea typeface="DM Sans"/>
                  <a:cs typeface="DM Sans"/>
                  <a:sym typeface="DM Sans"/>
                </a:endParaRPr>
              </a:p>
            </p:txBody>
          </p:sp>
        </p:grpSp>
        <p:sp>
          <p:nvSpPr>
            <p:cNvPr id="965" name="Google Shape;965;p44"/>
            <p:cNvSpPr/>
            <p:nvPr/>
          </p:nvSpPr>
          <p:spPr>
            <a:xfrm>
              <a:off x="729306" y="3920218"/>
              <a:ext cx="306897" cy="279323"/>
            </a:xfrm>
            <a:custGeom>
              <a:rect b="b" l="l" r="r" t="t"/>
              <a:pathLst>
                <a:path extrusionOk="0" h="5781" w="6352">
                  <a:moveTo>
                    <a:pt x="3746" y="1"/>
                  </a:moveTo>
                  <a:cubicBezTo>
                    <a:pt x="3584" y="1"/>
                    <a:pt x="3421" y="13"/>
                    <a:pt x="3258" y="35"/>
                  </a:cubicBezTo>
                  <a:cubicBezTo>
                    <a:pt x="2841" y="98"/>
                    <a:pt x="2425" y="199"/>
                    <a:pt x="2021" y="350"/>
                  </a:cubicBezTo>
                  <a:cubicBezTo>
                    <a:pt x="1427" y="565"/>
                    <a:pt x="935" y="931"/>
                    <a:pt x="531" y="1424"/>
                  </a:cubicBezTo>
                  <a:cubicBezTo>
                    <a:pt x="367" y="1638"/>
                    <a:pt x="240" y="1866"/>
                    <a:pt x="152" y="2118"/>
                  </a:cubicBezTo>
                  <a:cubicBezTo>
                    <a:pt x="38" y="2510"/>
                    <a:pt x="0" y="2914"/>
                    <a:pt x="26" y="3318"/>
                  </a:cubicBezTo>
                  <a:cubicBezTo>
                    <a:pt x="64" y="3709"/>
                    <a:pt x="202" y="4075"/>
                    <a:pt x="430" y="4404"/>
                  </a:cubicBezTo>
                  <a:cubicBezTo>
                    <a:pt x="569" y="4618"/>
                    <a:pt x="771" y="4808"/>
                    <a:pt x="973" y="4972"/>
                  </a:cubicBezTo>
                  <a:cubicBezTo>
                    <a:pt x="1288" y="5212"/>
                    <a:pt x="1629" y="5414"/>
                    <a:pt x="1945" y="5641"/>
                  </a:cubicBezTo>
                  <a:cubicBezTo>
                    <a:pt x="1995" y="5666"/>
                    <a:pt x="2046" y="5692"/>
                    <a:pt x="2096" y="5704"/>
                  </a:cubicBezTo>
                  <a:cubicBezTo>
                    <a:pt x="2261" y="5730"/>
                    <a:pt x="2425" y="5767"/>
                    <a:pt x="2589" y="5780"/>
                  </a:cubicBezTo>
                  <a:cubicBezTo>
                    <a:pt x="2879" y="5780"/>
                    <a:pt x="3157" y="5704"/>
                    <a:pt x="3422" y="5591"/>
                  </a:cubicBezTo>
                  <a:cubicBezTo>
                    <a:pt x="3814" y="5414"/>
                    <a:pt x="4167" y="5199"/>
                    <a:pt x="4521" y="4972"/>
                  </a:cubicBezTo>
                  <a:cubicBezTo>
                    <a:pt x="4710" y="4858"/>
                    <a:pt x="4874" y="4732"/>
                    <a:pt x="5039" y="4606"/>
                  </a:cubicBezTo>
                  <a:cubicBezTo>
                    <a:pt x="5329" y="4366"/>
                    <a:pt x="5594" y="4113"/>
                    <a:pt x="5809" y="3798"/>
                  </a:cubicBezTo>
                  <a:cubicBezTo>
                    <a:pt x="6238" y="3141"/>
                    <a:pt x="6352" y="2421"/>
                    <a:pt x="6087" y="1664"/>
                  </a:cubicBezTo>
                  <a:cubicBezTo>
                    <a:pt x="5998" y="1373"/>
                    <a:pt x="5847" y="1121"/>
                    <a:pt x="5683" y="868"/>
                  </a:cubicBezTo>
                  <a:cubicBezTo>
                    <a:pt x="5582" y="729"/>
                    <a:pt x="5468" y="616"/>
                    <a:pt x="5342" y="502"/>
                  </a:cubicBezTo>
                  <a:cubicBezTo>
                    <a:pt x="5064" y="275"/>
                    <a:pt x="4736" y="148"/>
                    <a:pt x="4382" y="73"/>
                  </a:cubicBezTo>
                  <a:cubicBezTo>
                    <a:pt x="4173" y="22"/>
                    <a:pt x="3961" y="1"/>
                    <a:pt x="37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6" name="Google Shape;966;p44"/>
          <p:cNvSpPr txBox="1"/>
          <p:nvPr/>
        </p:nvSpPr>
        <p:spPr>
          <a:xfrm>
            <a:off x="853725" y="4346225"/>
            <a:ext cx="7436700" cy="23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DM Sans"/>
                <a:ea typeface="DM Sans"/>
                <a:cs typeface="DM Sans"/>
                <a:sym typeface="DM Sans"/>
              </a:rPr>
              <a:t>Follow the link in the graph to modify its data and then paste the new one here. </a:t>
            </a:r>
            <a:r>
              <a:rPr b="1" lang="en" sz="1000" u="sng">
                <a:solidFill>
                  <a:schemeClr val="dk1"/>
                </a:solidFill>
                <a:latin typeface="DM Sans"/>
                <a:ea typeface="DM Sans"/>
                <a:cs typeface="DM Sans"/>
                <a:sym typeface="DM Sans"/>
                <a:hlinkClick r:id="rId5">
                  <a:extLst>
                    <a:ext uri="{A12FA001-AC4F-418D-AE19-62706E023703}">
                      <ahyp:hlinkClr val="tx"/>
                    </a:ext>
                  </a:extLst>
                </a:hlinkClick>
              </a:rPr>
              <a:t>For more info, click here</a:t>
            </a:r>
            <a:endParaRPr b="1" sz="1000">
              <a:solidFill>
                <a:schemeClr val="dk1"/>
              </a:solidFill>
              <a:latin typeface="DM Sans"/>
              <a:ea typeface="DM Sans"/>
              <a:cs typeface="DM Sans"/>
              <a:sym typeface="DM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0" name="Shape 970"/>
        <p:cNvGrpSpPr/>
        <p:nvPr/>
      </p:nvGrpSpPr>
      <p:grpSpPr>
        <a:xfrm>
          <a:off x="0" y="0"/>
          <a:ext cx="0" cy="0"/>
          <a:chOff x="0" y="0"/>
          <a:chExt cx="0" cy="0"/>
        </a:xfrm>
      </p:grpSpPr>
      <p:sp>
        <p:nvSpPr>
          <p:cNvPr id="971" name="Google Shape;971;p45"/>
          <p:cNvSpPr/>
          <p:nvPr/>
        </p:nvSpPr>
        <p:spPr>
          <a:xfrm>
            <a:off x="1436475" y="3735464"/>
            <a:ext cx="482400" cy="4824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72" name="Google Shape;972;p45"/>
          <p:cNvSpPr/>
          <p:nvPr/>
        </p:nvSpPr>
        <p:spPr>
          <a:xfrm>
            <a:off x="3365901" y="3735464"/>
            <a:ext cx="482400" cy="4824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73" name="Google Shape;973;p45"/>
          <p:cNvSpPr/>
          <p:nvPr/>
        </p:nvSpPr>
        <p:spPr>
          <a:xfrm>
            <a:off x="5295329" y="3735464"/>
            <a:ext cx="482400" cy="4824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74" name="Google Shape;974;p45"/>
          <p:cNvSpPr/>
          <p:nvPr/>
        </p:nvSpPr>
        <p:spPr>
          <a:xfrm>
            <a:off x="7224750" y="3735464"/>
            <a:ext cx="482400" cy="4824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75" name="Google Shape;975;p45"/>
          <p:cNvSpPr/>
          <p:nvPr/>
        </p:nvSpPr>
        <p:spPr>
          <a:xfrm>
            <a:off x="1436475" y="1914139"/>
            <a:ext cx="482400" cy="4824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76" name="Google Shape;976;p45"/>
          <p:cNvSpPr/>
          <p:nvPr/>
        </p:nvSpPr>
        <p:spPr>
          <a:xfrm>
            <a:off x="3365901" y="1914139"/>
            <a:ext cx="482400" cy="4824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77" name="Google Shape;977;p45"/>
          <p:cNvSpPr/>
          <p:nvPr/>
        </p:nvSpPr>
        <p:spPr>
          <a:xfrm>
            <a:off x="5295329" y="1914139"/>
            <a:ext cx="482400" cy="4824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78" name="Google Shape;978;p45"/>
          <p:cNvSpPr/>
          <p:nvPr/>
        </p:nvSpPr>
        <p:spPr>
          <a:xfrm>
            <a:off x="7224750" y="1914139"/>
            <a:ext cx="482400" cy="4824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79" name="Google Shape;979;p45"/>
          <p:cNvSpPr/>
          <p:nvPr/>
        </p:nvSpPr>
        <p:spPr>
          <a:xfrm>
            <a:off x="3389902" y="3788836"/>
            <a:ext cx="306897" cy="279323"/>
          </a:xfrm>
          <a:custGeom>
            <a:rect b="b" l="l" r="r" t="t"/>
            <a:pathLst>
              <a:path extrusionOk="0" h="5781" w="6352">
                <a:moveTo>
                  <a:pt x="3746" y="1"/>
                </a:moveTo>
                <a:cubicBezTo>
                  <a:pt x="3584" y="1"/>
                  <a:pt x="3421" y="13"/>
                  <a:pt x="3258" y="35"/>
                </a:cubicBezTo>
                <a:cubicBezTo>
                  <a:pt x="2841" y="98"/>
                  <a:pt x="2425" y="199"/>
                  <a:pt x="2021" y="350"/>
                </a:cubicBezTo>
                <a:cubicBezTo>
                  <a:pt x="1427" y="565"/>
                  <a:pt x="935" y="931"/>
                  <a:pt x="531" y="1424"/>
                </a:cubicBezTo>
                <a:cubicBezTo>
                  <a:pt x="367" y="1638"/>
                  <a:pt x="240" y="1866"/>
                  <a:pt x="152" y="2118"/>
                </a:cubicBezTo>
                <a:cubicBezTo>
                  <a:pt x="38" y="2510"/>
                  <a:pt x="0" y="2914"/>
                  <a:pt x="26" y="3318"/>
                </a:cubicBezTo>
                <a:cubicBezTo>
                  <a:pt x="64" y="3709"/>
                  <a:pt x="202" y="4075"/>
                  <a:pt x="430" y="4404"/>
                </a:cubicBezTo>
                <a:cubicBezTo>
                  <a:pt x="569" y="4618"/>
                  <a:pt x="771" y="4808"/>
                  <a:pt x="973" y="4972"/>
                </a:cubicBezTo>
                <a:cubicBezTo>
                  <a:pt x="1288" y="5212"/>
                  <a:pt x="1629" y="5414"/>
                  <a:pt x="1945" y="5641"/>
                </a:cubicBezTo>
                <a:cubicBezTo>
                  <a:pt x="1995" y="5666"/>
                  <a:pt x="2046" y="5692"/>
                  <a:pt x="2096" y="5704"/>
                </a:cubicBezTo>
                <a:cubicBezTo>
                  <a:pt x="2261" y="5730"/>
                  <a:pt x="2425" y="5767"/>
                  <a:pt x="2589" y="5780"/>
                </a:cubicBezTo>
                <a:cubicBezTo>
                  <a:pt x="2879" y="5780"/>
                  <a:pt x="3157" y="5704"/>
                  <a:pt x="3422" y="5591"/>
                </a:cubicBezTo>
                <a:cubicBezTo>
                  <a:pt x="3814" y="5414"/>
                  <a:pt x="4167" y="5199"/>
                  <a:pt x="4521" y="4972"/>
                </a:cubicBezTo>
                <a:cubicBezTo>
                  <a:pt x="4710" y="4858"/>
                  <a:pt x="4874" y="4732"/>
                  <a:pt x="5039" y="4606"/>
                </a:cubicBezTo>
                <a:cubicBezTo>
                  <a:pt x="5329" y="4366"/>
                  <a:pt x="5594" y="4113"/>
                  <a:pt x="5809" y="3798"/>
                </a:cubicBezTo>
                <a:cubicBezTo>
                  <a:pt x="6238" y="3141"/>
                  <a:pt x="6352" y="2421"/>
                  <a:pt x="6087" y="1664"/>
                </a:cubicBezTo>
                <a:cubicBezTo>
                  <a:pt x="5998" y="1373"/>
                  <a:pt x="5847" y="1121"/>
                  <a:pt x="5683" y="868"/>
                </a:cubicBezTo>
                <a:cubicBezTo>
                  <a:pt x="5582" y="729"/>
                  <a:pt x="5468" y="616"/>
                  <a:pt x="5342" y="502"/>
                </a:cubicBezTo>
                <a:cubicBezTo>
                  <a:pt x="5064" y="275"/>
                  <a:pt x="4736" y="148"/>
                  <a:pt x="4382" y="73"/>
                </a:cubicBezTo>
                <a:cubicBezTo>
                  <a:pt x="4173" y="22"/>
                  <a:pt x="3961" y="1"/>
                  <a:pt x="37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45"/>
          <p:cNvSpPr/>
          <p:nvPr/>
        </p:nvSpPr>
        <p:spPr>
          <a:xfrm>
            <a:off x="5317514" y="3795930"/>
            <a:ext cx="306897" cy="279323"/>
          </a:xfrm>
          <a:custGeom>
            <a:rect b="b" l="l" r="r" t="t"/>
            <a:pathLst>
              <a:path extrusionOk="0" h="5781" w="6352">
                <a:moveTo>
                  <a:pt x="3746" y="1"/>
                </a:moveTo>
                <a:cubicBezTo>
                  <a:pt x="3584" y="1"/>
                  <a:pt x="3421" y="13"/>
                  <a:pt x="3258" y="35"/>
                </a:cubicBezTo>
                <a:cubicBezTo>
                  <a:pt x="2841" y="98"/>
                  <a:pt x="2425" y="199"/>
                  <a:pt x="2021" y="350"/>
                </a:cubicBezTo>
                <a:cubicBezTo>
                  <a:pt x="1427" y="565"/>
                  <a:pt x="935" y="931"/>
                  <a:pt x="531" y="1424"/>
                </a:cubicBezTo>
                <a:cubicBezTo>
                  <a:pt x="367" y="1638"/>
                  <a:pt x="240" y="1866"/>
                  <a:pt x="152" y="2118"/>
                </a:cubicBezTo>
                <a:cubicBezTo>
                  <a:pt x="38" y="2510"/>
                  <a:pt x="0" y="2914"/>
                  <a:pt x="26" y="3318"/>
                </a:cubicBezTo>
                <a:cubicBezTo>
                  <a:pt x="64" y="3709"/>
                  <a:pt x="202" y="4075"/>
                  <a:pt x="430" y="4404"/>
                </a:cubicBezTo>
                <a:cubicBezTo>
                  <a:pt x="569" y="4618"/>
                  <a:pt x="771" y="4808"/>
                  <a:pt x="973" y="4972"/>
                </a:cubicBezTo>
                <a:cubicBezTo>
                  <a:pt x="1288" y="5212"/>
                  <a:pt x="1629" y="5414"/>
                  <a:pt x="1945" y="5641"/>
                </a:cubicBezTo>
                <a:cubicBezTo>
                  <a:pt x="1995" y="5666"/>
                  <a:pt x="2046" y="5692"/>
                  <a:pt x="2096" y="5704"/>
                </a:cubicBezTo>
                <a:cubicBezTo>
                  <a:pt x="2261" y="5730"/>
                  <a:pt x="2425" y="5767"/>
                  <a:pt x="2589" y="5780"/>
                </a:cubicBezTo>
                <a:cubicBezTo>
                  <a:pt x="2879" y="5780"/>
                  <a:pt x="3157" y="5704"/>
                  <a:pt x="3422" y="5591"/>
                </a:cubicBezTo>
                <a:cubicBezTo>
                  <a:pt x="3814" y="5414"/>
                  <a:pt x="4167" y="5199"/>
                  <a:pt x="4521" y="4972"/>
                </a:cubicBezTo>
                <a:cubicBezTo>
                  <a:pt x="4710" y="4858"/>
                  <a:pt x="4874" y="4732"/>
                  <a:pt x="5039" y="4606"/>
                </a:cubicBezTo>
                <a:cubicBezTo>
                  <a:pt x="5329" y="4366"/>
                  <a:pt x="5594" y="4113"/>
                  <a:pt x="5809" y="3798"/>
                </a:cubicBezTo>
                <a:cubicBezTo>
                  <a:pt x="6238" y="3141"/>
                  <a:pt x="6352" y="2421"/>
                  <a:pt x="6087" y="1664"/>
                </a:cubicBezTo>
                <a:cubicBezTo>
                  <a:pt x="5998" y="1373"/>
                  <a:pt x="5847" y="1121"/>
                  <a:pt x="5683" y="868"/>
                </a:cubicBezTo>
                <a:cubicBezTo>
                  <a:pt x="5582" y="729"/>
                  <a:pt x="5468" y="616"/>
                  <a:pt x="5342" y="502"/>
                </a:cubicBezTo>
                <a:cubicBezTo>
                  <a:pt x="5064" y="275"/>
                  <a:pt x="4736" y="148"/>
                  <a:pt x="4382" y="73"/>
                </a:cubicBezTo>
                <a:cubicBezTo>
                  <a:pt x="4173" y="22"/>
                  <a:pt x="3961" y="1"/>
                  <a:pt x="37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45"/>
          <p:cNvSpPr/>
          <p:nvPr/>
        </p:nvSpPr>
        <p:spPr>
          <a:xfrm>
            <a:off x="1478979" y="3795930"/>
            <a:ext cx="306897" cy="279323"/>
          </a:xfrm>
          <a:custGeom>
            <a:rect b="b" l="l" r="r" t="t"/>
            <a:pathLst>
              <a:path extrusionOk="0" h="5781" w="6352">
                <a:moveTo>
                  <a:pt x="3746" y="1"/>
                </a:moveTo>
                <a:cubicBezTo>
                  <a:pt x="3584" y="1"/>
                  <a:pt x="3421" y="13"/>
                  <a:pt x="3258" y="35"/>
                </a:cubicBezTo>
                <a:cubicBezTo>
                  <a:pt x="2841" y="98"/>
                  <a:pt x="2425" y="199"/>
                  <a:pt x="2021" y="350"/>
                </a:cubicBezTo>
                <a:cubicBezTo>
                  <a:pt x="1427" y="565"/>
                  <a:pt x="935" y="931"/>
                  <a:pt x="531" y="1424"/>
                </a:cubicBezTo>
                <a:cubicBezTo>
                  <a:pt x="367" y="1638"/>
                  <a:pt x="240" y="1866"/>
                  <a:pt x="152" y="2118"/>
                </a:cubicBezTo>
                <a:cubicBezTo>
                  <a:pt x="38" y="2510"/>
                  <a:pt x="0" y="2914"/>
                  <a:pt x="26" y="3318"/>
                </a:cubicBezTo>
                <a:cubicBezTo>
                  <a:pt x="64" y="3709"/>
                  <a:pt x="202" y="4075"/>
                  <a:pt x="430" y="4404"/>
                </a:cubicBezTo>
                <a:cubicBezTo>
                  <a:pt x="569" y="4618"/>
                  <a:pt x="771" y="4808"/>
                  <a:pt x="973" y="4972"/>
                </a:cubicBezTo>
                <a:cubicBezTo>
                  <a:pt x="1288" y="5212"/>
                  <a:pt x="1629" y="5414"/>
                  <a:pt x="1945" y="5641"/>
                </a:cubicBezTo>
                <a:cubicBezTo>
                  <a:pt x="1995" y="5666"/>
                  <a:pt x="2046" y="5692"/>
                  <a:pt x="2096" y="5704"/>
                </a:cubicBezTo>
                <a:cubicBezTo>
                  <a:pt x="2261" y="5730"/>
                  <a:pt x="2425" y="5767"/>
                  <a:pt x="2589" y="5780"/>
                </a:cubicBezTo>
                <a:cubicBezTo>
                  <a:pt x="2879" y="5780"/>
                  <a:pt x="3157" y="5704"/>
                  <a:pt x="3422" y="5591"/>
                </a:cubicBezTo>
                <a:cubicBezTo>
                  <a:pt x="3814" y="5414"/>
                  <a:pt x="4167" y="5199"/>
                  <a:pt x="4521" y="4972"/>
                </a:cubicBezTo>
                <a:cubicBezTo>
                  <a:pt x="4710" y="4858"/>
                  <a:pt x="4874" y="4732"/>
                  <a:pt x="5039" y="4606"/>
                </a:cubicBezTo>
                <a:cubicBezTo>
                  <a:pt x="5329" y="4366"/>
                  <a:pt x="5594" y="4113"/>
                  <a:pt x="5809" y="3798"/>
                </a:cubicBezTo>
                <a:cubicBezTo>
                  <a:pt x="6238" y="3141"/>
                  <a:pt x="6352" y="2421"/>
                  <a:pt x="6087" y="1664"/>
                </a:cubicBezTo>
                <a:cubicBezTo>
                  <a:pt x="5998" y="1373"/>
                  <a:pt x="5847" y="1121"/>
                  <a:pt x="5683" y="868"/>
                </a:cubicBezTo>
                <a:cubicBezTo>
                  <a:pt x="5582" y="729"/>
                  <a:pt x="5468" y="616"/>
                  <a:pt x="5342" y="502"/>
                </a:cubicBezTo>
                <a:cubicBezTo>
                  <a:pt x="5064" y="275"/>
                  <a:pt x="4736" y="148"/>
                  <a:pt x="4382" y="73"/>
                </a:cubicBezTo>
                <a:cubicBezTo>
                  <a:pt x="4173" y="22"/>
                  <a:pt x="3961" y="1"/>
                  <a:pt x="37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45"/>
          <p:cNvSpPr/>
          <p:nvPr/>
        </p:nvSpPr>
        <p:spPr>
          <a:xfrm>
            <a:off x="7265481" y="3789930"/>
            <a:ext cx="306897" cy="279323"/>
          </a:xfrm>
          <a:custGeom>
            <a:rect b="b" l="l" r="r" t="t"/>
            <a:pathLst>
              <a:path extrusionOk="0" h="5781" w="6352">
                <a:moveTo>
                  <a:pt x="3746" y="1"/>
                </a:moveTo>
                <a:cubicBezTo>
                  <a:pt x="3584" y="1"/>
                  <a:pt x="3421" y="13"/>
                  <a:pt x="3258" y="35"/>
                </a:cubicBezTo>
                <a:cubicBezTo>
                  <a:pt x="2841" y="98"/>
                  <a:pt x="2425" y="199"/>
                  <a:pt x="2021" y="350"/>
                </a:cubicBezTo>
                <a:cubicBezTo>
                  <a:pt x="1427" y="565"/>
                  <a:pt x="935" y="931"/>
                  <a:pt x="531" y="1424"/>
                </a:cubicBezTo>
                <a:cubicBezTo>
                  <a:pt x="367" y="1638"/>
                  <a:pt x="240" y="1866"/>
                  <a:pt x="152" y="2118"/>
                </a:cubicBezTo>
                <a:cubicBezTo>
                  <a:pt x="38" y="2510"/>
                  <a:pt x="0" y="2914"/>
                  <a:pt x="26" y="3318"/>
                </a:cubicBezTo>
                <a:cubicBezTo>
                  <a:pt x="64" y="3709"/>
                  <a:pt x="202" y="4075"/>
                  <a:pt x="430" y="4404"/>
                </a:cubicBezTo>
                <a:cubicBezTo>
                  <a:pt x="569" y="4618"/>
                  <a:pt x="771" y="4808"/>
                  <a:pt x="973" y="4972"/>
                </a:cubicBezTo>
                <a:cubicBezTo>
                  <a:pt x="1288" y="5212"/>
                  <a:pt x="1629" y="5414"/>
                  <a:pt x="1945" y="5641"/>
                </a:cubicBezTo>
                <a:cubicBezTo>
                  <a:pt x="1995" y="5666"/>
                  <a:pt x="2046" y="5692"/>
                  <a:pt x="2096" y="5704"/>
                </a:cubicBezTo>
                <a:cubicBezTo>
                  <a:pt x="2261" y="5730"/>
                  <a:pt x="2425" y="5767"/>
                  <a:pt x="2589" y="5780"/>
                </a:cubicBezTo>
                <a:cubicBezTo>
                  <a:pt x="2879" y="5780"/>
                  <a:pt x="3157" y="5704"/>
                  <a:pt x="3422" y="5591"/>
                </a:cubicBezTo>
                <a:cubicBezTo>
                  <a:pt x="3814" y="5414"/>
                  <a:pt x="4167" y="5199"/>
                  <a:pt x="4521" y="4972"/>
                </a:cubicBezTo>
                <a:cubicBezTo>
                  <a:pt x="4710" y="4858"/>
                  <a:pt x="4874" y="4732"/>
                  <a:pt x="5039" y="4606"/>
                </a:cubicBezTo>
                <a:cubicBezTo>
                  <a:pt x="5329" y="4366"/>
                  <a:pt x="5594" y="4113"/>
                  <a:pt x="5809" y="3798"/>
                </a:cubicBezTo>
                <a:cubicBezTo>
                  <a:pt x="6238" y="3141"/>
                  <a:pt x="6352" y="2421"/>
                  <a:pt x="6087" y="1664"/>
                </a:cubicBezTo>
                <a:cubicBezTo>
                  <a:pt x="5998" y="1373"/>
                  <a:pt x="5847" y="1121"/>
                  <a:pt x="5683" y="868"/>
                </a:cubicBezTo>
                <a:cubicBezTo>
                  <a:pt x="5582" y="729"/>
                  <a:pt x="5468" y="616"/>
                  <a:pt x="5342" y="502"/>
                </a:cubicBezTo>
                <a:cubicBezTo>
                  <a:pt x="5064" y="275"/>
                  <a:pt x="4736" y="148"/>
                  <a:pt x="4382" y="73"/>
                </a:cubicBezTo>
                <a:cubicBezTo>
                  <a:pt x="4173" y="22"/>
                  <a:pt x="3961" y="1"/>
                  <a:pt x="374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45"/>
          <p:cNvSpPr/>
          <p:nvPr/>
        </p:nvSpPr>
        <p:spPr>
          <a:xfrm>
            <a:off x="1532423" y="2015362"/>
            <a:ext cx="306897" cy="279323"/>
          </a:xfrm>
          <a:custGeom>
            <a:rect b="b" l="l" r="r" t="t"/>
            <a:pathLst>
              <a:path extrusionOk="0" h="5781" w="6352">
                <a:moveTo>
                  <a:pt x="3746" y="1"/>
                </a:moveTo>
                <a:cubicBezTo>
                  <a:pt x="3584" y="1"/>
                  <a:pt x="3421" y="13"/>
                  <a:pt x="3258" y="35"/>
                </a:cubicBezTo>
                <a:cubicBezTo>
                  <a:pt x="2841" y="98"/>
                  <a:pt x="2425" y="199"/>
                  <a:pt x="2021" y="350"/>
                </a:cubicBezTo>
                <a:cubicBezTo>
                  <a:pt x="1427" y="565"/>
                  <a:pt x="935" y="931"/>
                  <a:pt x="531" y="1424"/>
                </a:cubicBezTo>
                <a:cubicBezTo>
                  <a:pt x="367" y="1638"/>
                  <a:pt x="240" y="1866"/>
                  <a:pt x="152" y="2118"/>
                </a:cubicBezTo>
                <a:cubicBezTo>
                  <a:pt x="38" y="2510"/>
                  <a:pt x="0" y="2914"/>
                  <a:pt x="26" y="3318"/>
                </a:cubicBezTo>
                <a:cubicBezTo>
                  <a:pt x="64" y="3709"/>
                  <a:pt x="202" y="4075"/>
                  <a:pt x="430" y="4404"/>
                </a:cubicBezTo>
                <a:cubicBezTo>
                  <a:pt x="569" y="4618"/>
                  <a:pt x="771" y="4808"/>
                  <a:pt x="973" y="4972"/>
                </a:cubicBezTo>
                <a:cubicBezTo>
                  <a:pt x="1288" y="5212"/>
                  <a:pt x="1629" y="5414"/>
                  <a:pt x="1945" y="5641"/>
                </a:cubicBezTo>
                <a:cubicBezTo>
                  <a:pt x="1995" y="5666"/>
                  <a:pt x="2046" y="5692"/>
                  <a:pt x="2096" y="5704"/>
                </a:cubicBezTo>
                <a:cubicBezTo>
                  <a:pt x="2261" y="5730"/>
                  <a:pt x="2425" y="5767"/>
                  <a:pt x="2589" y="5780"/>
                </a:cubicBezTo>
                <a:cubicBezTo>
                  <a:pt x="2879" y="5780"/>
                  <a:pt x="3157" y="5704"/>
                  <a:pt x="3422" y="5591"/>
                </a:cubicBezTo>
                <a:cubicBezTo>
                  <a:pt x="3814" y="5414"/>
                  <a:pt x="4167" y="5199"/>
                  <a:pt x="4521" y="4972"/>
                </a:cubicBezTo>
                <a:cubicBezTo>
                  <a:pt x="4710" y="4858"/>
                  <a:pt x="4874" y="4732"/>
                  <a:pt x="5039" y="4606"/>
                </a:cubicBezTo>
                <a:cubicBezTo>
                  <a:pt x="5329" y="4366"/>
                  <a:pt x="5594" y="4113"/>
                  <a:pt x="5809" y="3798"/>
                </a:cubicBezTo>
                <a:cubicBezTo>
                  <a:pt x="6238" y="3141"/>
                  <a:pt x="6352" y="2421"/>
                  <a:pt x="6087" y="1664"/>
                </a:cubicBezTo>
                <a:cubicBezTo>
                  <a:pt x="5998" y="1373"/>
                  <a:pt x="5847" y="1121"/>
                  <a:pt x="5683" y="868"/>
                </a:cubicBezTo>
                <a:cubicBezTo>
                  <a:pt x="5582" y="729"/>
                  <a:pt x="5468" y="616"/>
                  <a:pt x="5342" y="502"/>
                </a:cubicBezTo>
                <a:cubicBezTo>
                  <a:pt x="5064" y="275"/>
                  <a:pt x="4736" y="148"/>
                  <a:pt x="4382" y="73"/>
                </a:cubicBezTo>
                <a:cubicBezTo>
                  <a:pt x="4173" y="22"/>
                  <a:pt x="3961" y="1"/>
                  <a:pt x="37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45"/>
          <p:cNvSpPr/>
          <p:nvPr/>
        </p:nvSpPr>
        <p:spPr>
          <a:xfrm>
            <a:off x="3467934" y="2015362"/>
            <a:ext cx="306897" cy="279323"/>
          </a:xfrm>
          <a:custGeom>
            <a:rect b="b" l="l" r="r" t="t"/>
            <a:pathLst>
              <a:path extrusionOk="0" h="5781" w="6352">
                <a:moveTo>
                  <a:pt x="3746" y="1"/>
                </a:moveTo>
                <a:cubicBezTo>
                  <a:pt x="3584" y="1"/>
                  <a:pt x="3421" y="13"/>
                  <a:pt x="3258" y="35"/>
                </a:cubicBezTo>
                <a:cubicBezTo>
                  <a:pt x="2841" y="98"/>
                  <a:pt x="2425" y="199"/>
                  <a:pt x="2021" y="350"/>
                </a:cubicBezTo>
                <a:cubicBezTo>
                  <a:pt x="1427" y="565"/>
                  <a:pt x="935" y="931"/>
                  <a:pt x="531" y="1424"/>
                </a:cubicBezTo>
                <a:cubicBezTo>
                  <a:pt x="367" y="1638"/>
                  <a:pt x="240" y="1866"/>
                  <a:pt x="152" y="2118"/>
                </a:cubicBezTo>
                <a:cubicBezTo>
                  <a:pt x="38" y="2510"/>
                  <a:pt x="0" y="2914"/>
                  <a:pt x="26" y="3318"/>
                </a:cubicBezTo>
                <a:cubicBezTo>
                  <a:pt x="64" y="3709"/>
                  <a:pt x="202" y="4075"/>
                  <a:pt x="430" y="4404"/>
                </a:cubicBezTo>
                <a:cubicBezTo>
                  <a:pt x="569" y="4618"/>
                  <a:pt x="771" y="4808"/>
                  <a:pt x="973" y="4972"/>
                </a:cubicBezTo>
                <a:cubicBezTo>
                  <a:pt x="1288" y="5212"/>
                  <a:pt x="1629" y="5414"/>
                  <a:pt x="1945" y="5641"/>
                </a:cubicBezTo>
                <a:cubicBezTo>
                  <a:pt x="1995" y="5666"/>
                  <a:pt x="2046" y="5692"/>
                  <a:pt x="2096" y="5704"/>
                </a:cubicBezTo>
                <a:cubicBezTo>
                  <a:pt x="2261" y="5730"/>
                  <a:pt x="2425" y="5767"/>
                  <a:pt x="2589" y="5780"/>
                </a:cubicBezTo>
                <a:cubicBezTo>
                  <a:pt x="2879" y="5780"/>
                  <a:pt x="3157" y="5704"/>
                  <a:pt x="3422" y="5591"/>
                </a:cubicBezTo>
                <a:cubicBezTo>
                  <a:pt x="3814" y="5414"/>
                  <a:pt x="4167" y="5199"/>
                  <a:pt x="4521" y="4972"/>
                </a:cubicBezTo>
                <a:cubicBezTo>
                  <a:pt x="4710" y="4858"/>
                  <a:pt x="4874" y="4732"/>
                  <a:pt x="5039" y="4606"/>
                </a:cubicBezTo>
                <a:cubicBezTo>
                  <a:pt x="5329" y="4366"/>
                  <a:pt x="5594" y="4113"/>
                  <a:pt x="5809" y="3798"/>
                </a:cubicBezTo>
                <a:cubicBezTo>
                  <a:pt x="6238" y="3141"/>
                  <a:pt x="6352" y="2421"/>
                  <a:pt x="6087" y="1664"/>
                </a:cubicBezTo>
                <a:cubicBezTo>
                  <a:pt x="5998" y="1373"/>
                  <a:pt x="5847" y="1121"/>
                  <a:pt x="5683" y="868"/>
                </a:cubicBezTo>
                <a:cubicBezTo>
                  <a:pt x="5582" y="729"/>
                  <a:pt x="5468" y="616"/>
                  <a:pt x="5342" y="502"/>
                </a:cubicBezTo>
                <a:cubicBezTo>
                  <a:pt x="5064" y="275"/>
                  <a:pt x="4736" y="148"/>
                  <a:pt x="4382" y="73"/>
                </a:cubicBezTo>
                <a:cubicBezTo>
                  <a:pt x="4173" y="22"/>
                  <a:pt x="3961" y="1"/>
                  <a:pt x="37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45"/>
          <p:cNvSpPr/>
          <p:nvPr/>
        </p:nvSpPr>
        <p:spPr>
          <a:xfrm>
            <a:off x="5382439" y="2015362"/>
            <a:ext cx="306897" cy="279323"/>
          </a:xfrm>
          <a:custGeom>
            <a:rect b="b" l="l" r="r" t="t"/>
            <a:pathLst>
              <a:path extrusionOk="0" h="5781" w="6352">
                <a:moveTo>
                  <a:pt x="3746" y="1"/>
                </a:moveTo>
                <a:cubicBezTo>
                  <a:pt x="3584" y="1"/>
                  <a:pt x="3421" y="13"/>
                  <a:pt x="3258" y="35"/>
                </a:cubicBezTo>
                <a:cubicBezTo>
                  <a:pt x="2841" y="98"/>
                  <a:pt x="2425" y="199"/>
                  <a:pt x="2021" y="350"/>
                </a:cubicBezTo>
                <a:cubicBezTo>
                  <a:pt x="1427" y="565"/>
                  <a:pt x="935" y="931"/>
                  <a:pt x="531" y="1424"/>
                </a:cubicBezTo>
                <a:cubicBezTo>
                  <a:pt x="367" y="1638"/>
                  <a:pt x="240" y="1866"/>
                  <a:pt x="152" y="2118"/>
                </a:cubicBezTo>
                <a:cubicBezTo>
                  <a:pt x="38" y="2510"/>
                  <a:pt x="0" y="2914"/>
                  <a:pt x="26" y="3318"/>
                </a:cubicBezTo>
                <a:cubicBezTo>
                  <a:pt x="64" y="3709"/>
                  <a:pt x="202" y="4075"/>
                  <a:pt x="430" y="4404"/>
                </a:cubicBezTo>
                <a:cubicBezTo>
                  <a:pt x="569" y="4618"/>
                  <a:pt x="771" y="4808"/>
                  <a:pt x="973" y="4972"/>
                </a:cubicBezTo>
                <a:cubicBezTo>
                  <a:pt x="1288" y="5212"/>
                  <a:pt x="1629" y="5414"/>
                  <a:pt x="1945" y="5641"/>
                </a:cubicBezTo>
                <a:cubicBezTo>
                  <a:pt x="1995" y="5666"/>
                  <a:pt x="2046" y="5692"/>
                  <a:pt x="2096" y="5704"/>
                </a:cubicBezTo>
                <a:cubicBezTo>
                  <a:pt x="2261" y="5730"/>
                  <a:pt x="2425" y="5767"/>
                  <a:pt x="2589" y="5780"/>
                </a:cubicBezTo>
                <a:cubicBezTo>
                  <a:pt x="2879" y="5780"/>
                  <a:pt x="3157" y="5704"/>
                  <a:pt x="3422" y="5591"/>
                </a:cubicBezTo>
                <a:cubicBezTo>
                  <a:pt x="3814" y="5414"/>
                  <a:pt x="4167" y="5199"/>
                  <a:pt x="4521" y="4972"/>
                </a:cubicBezTo>
                <a:cubicBezTo>
                  <a:pt x="4710" y="4858"/>
                  <a:pt x="4874" y="4732"/>
                  <a:pt x="5039" y="4606"/>
                </a:cubicBezTo>
                <a:cubicBezTo>
                  <a:pt x="5329" y="4366"/>
                  <a:pt x="5594" y="4113"/>
                  <a:pt x="5809" y="3798"/>
                </a:cubicBezTo>
                <a:cubicBezTo>
                  <a:pt x="6238" y="3141"/>
                  <a:pt x="6352" y="2421"/>
                  <a:pt x="6087" y="1664"/>
                </a:cubicBezTo>
                <a:cubicBezTo>
                  <a:pt x="5998" y="1373"/>
                  <a:pt x="5847" y="1121"/>
                  <a:pt x="5683" y="868"/>
                </a:cubicBezTo>
                <a:cubicBezTo>
                  <a:pt x="5582" y="729"/>
                  <a:pt x="5468" y="616"/>
                  <a:pt x="5342" y="502"/>
                </a:cubicBezTo>
                <a:cubicBezTo>
                  <a:pt x="5064" y="275"/>
                  <a:pt x="4736" y="148"/>
                  <a:pt x="4382" y="73"/>
                </a:cubicBezTo>
                <a:cubicBezTo>
                  <a:pt x="4173" y="22"/>
                  <a:pt x="3961" y="1"/>
                  <a:pt x="37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45"/>
          <p:cNvSpPr/>
          <p:nvPr/>
        </p:nvSpPr>
        <p:spPr>
          <a:xfrm>
            <a:off x="7312411" y="2015362"/>
            <a:ext cx="306897" cy="279323"/>
          </a:xfrm>
          <a:custGeom>
            <a:rect b="b" l="l" r="r" t="t"/>
            <a:pathLst>
              <a:path extrusionOk="0" h="5781" w="6352">
                <a:moveTo>
                  <a:pt x="3746" y="1"/>
                </a:moveTo>
                <a:cubicBezTo>
                  <a:pt x="3584" y="1"/>
                  <a:pt x="3421" y="13"/>
                  <a:pt x="3258" y="35"/>
                </a:cubicBezTo>
                <a:cubicBezTo>
                  <a:pt x="2841" y="98"/>
                  <a:pt x="2425" y="199"/>
                  <a:pt x="2021" y="350"/>
                </a:cubicBezTo>
                <a:cubicBezTo>
                  <a:pt x="1427" y="565"/>
                  <a:pt x="935" y="931"/>
                  <a:pt x="531" y="1424"/>
                </a:cubicBezTo>
                <a:cubicBezTo>
                  <a:pt x="367" y="1638"/>
                  <a:pt x="240" y="1866"/>
                  <a:pt x="152" y="2118"/>
                </a:cubicBezTo>
                <a:cubicBezTo>
                  <a:pt x="38" y="2510"/>
                  <a:pt x="0" y="2914"/>
                  <a:pt x="26" y="3318"/>
                </a:cubicBezTo>
                <a:cubicBezTo>
                  <a:pt x="64" y="3709"/>
                  <a:pt x="202" y="4075"/>
                  <a:pt x="430" y="4404"/>
                </a:cubicBezTo>
                <a:cubicBezTo>
                  <a:pt x="569" y="4618"/>
                  <a:pt x="771" y="4808"/>
                  <a:pt x="973" y="4972"/>
                </a:cubicBezTo>
                <a:cubicBezTo>
                  <a:pt x="1288" y="5212"/>
                  <a:pt x="1629" y="5414"/>
                  <a:pt x="1945" y="5641"/>
                </a:cubicBezTo>
                <a:cubicBezTo>
                  <a:pt x="1995" y="5666"/>
                  <a:pt x="2046" y="5692"/>
                  <a:pt x="2096" y="5704"/>
                </a:cubicBezTo>
                <a:cubicBezTo>
                  <a:pt x="2261" y="5730"/>
                  <a:pt x="2425" y="5767"/>
                  <a:pt x="2589" y="5780"/>
                </a:cubicBezTo>
                <a:cubicBezTo>
                  <a:pt x="2879" y="5780"/>
                  <a:pt x="3157" y="5704"/>
                  <a:pt x="3422" y="5591"/>
                </a:cubicBezTo>
                <a:cubicBezTo>
                  <a:pt x="3814" y="5414"/>
                  <a:pt x="4167" y="5199"/>
                  <a:pt x="4521" y="4972"/>
                </a:cubicBezTo>
                <a:cubicBezTo>
                  <a:pt x="4710" y="4858"/>
                  <a:pt x="4874" y="4732"/>
                  <a:pt x="5039" y="4606"/>
                </a:cubicBezTo>
                <a:cubicBezTo>
                  <a:pt x="5329" y="4366"/>
                  <a:pt x="5594" y="4113"/>
                  <a:pt x="5809" y="3798"/>
                </a:cubicBezTo>
                <a:cubicBezTo>
                  <a:pt x="6238" y="3141"/>
                  <a:pt x="6352" y="2421"/>
                  <a:pt x="6087" y="1664"/>
                </a:cubicBezTo>
                <a:cubicBezTo>
                  <a:pt x="5998" y="1373"/>
                  <a:pt x="5847" y="1121"/>
                  <a:pt x="5683" y="868"/>
                </a:cubicBezTo>
                <a:cubicBezTo>
                  <a:pt x="5582" y="729"/>
                  <a:pt x="5468" y="616"/>
                  <a:pt x="5342" y="502"/>
                </a:cubicBezTo>
                <a:cubicBezTo>
                  <a:pt x="5064" y="275"/>
                  <a:pt x="4736" y="148"/>
                  <a:pt x="4382" y="73"/>
                </a:cubicBezTo>
                <a:cubicBezTo>
                  <a:pt x="4173" y="22"/>
                  <a:pt x="3961" y="1"/>
                  <a:pt x="374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87" name="Google Shape;987;p45"/>
          <p:cNvCxnSpPr>
            <a:endCxn id="975" idx="2"/>
          </p:cNvCxnSpPr>
          <p:nvPr/>
        </p:nvCxnSpPr>
        <p:spPr>
          <a:xfrm>
            <a:off x="717075" y="2155339"/>
            <a:ext cx="719400" cy="0"/>
          </a:xfrm>
          <a:prstGeom prst="straightConnector1">
            <a:avLst/>
          </a:prstGeom>
          <a:noFill/>
          <a:ln cap="flat" cmpd="sng" w="19050">
            <a:solidFill>
              <a:schemeClr val="dk1"/>
            </a:solidFill>
            <a:prstDash val="solid"/>
            <a:round/>
            <a:headEnd len="med" w="med" type="none"/>
            <a:tailEnd len="med" w="med" type="none"/>
          </a:ln>
        </p:spPr>
      </p:cxnSp>
      <p:cxnSp>
        <p:nvCxnSpPr>
          <p:cNvPr id="988" name="Google Shape;988;p45"/>
          <p:cNvCxnSpPr>
            <a:stCxn id="975" idx="6"/>
            <a:endCxn id="976" idx="2"/>
          </p:cNvCxnSpPr>
          <p:nvPr/>
        </p:nvCxnSpPr>
        <p:spPr>
          <a:xfrm>
            <a:off x="1918875" y="2155339"/>
            <a:ext cx="1446900" cy="0"/>
          </a:xfrm>
          <a:prstGeom prst="straightConnector1">
            <a:avLst/>
          </a:prstGeom>
          <a:noFill/>
          <a:ln cap="flat" cmpd="sng" w="19050">
            <a:solidFill>
              <a:schemeClr val="dk1"/>
            </a:solidFill>
            <a:prstDash val="solid"/>
            <a:round/>
            <a:headEnd len="med" w="med" type="none"/>
            <a:tailEnd len="med" w="med" type="none"/>
          </a:ln>
        </p:spPr>
      </p:cxnSp>
      <p:cxnSp>
        <p:nvCxnSpPr>
          <p:cNvPr id="989" name="Google Shape;989;p45"/>
          <p:cNvCxnSpPr>
            <a:stCxn id="976" idx="6"/>
            <a:endCxn id="977" idx="2"/>
          </p:cNvCxnSpPr>
          <p:nvPr/>
        </p:nvCxnSpPr>
        <p:spPr>
          <a:xfrm>
            <a:off x="3848301" y="2155339"/>
            <a:ext cx="1446900" cy="0"/>
          </a:xfrm>
          <a:prstGeom prst="straightConnector1">
            <a:avLst/>
          </a:prstGeom>
          <a:noFill/>
          <a:ln cap="flat" cmpd="sng" w="19050">
            <a:solidFill>
              <a:schemeClr val="dk1"/>
            </a:solidFill>
            <a:prstDash val="solid"/>
            <a:round/>
            <a:headEnd len="med" w="med" type="none"/>
            <a:tailEnd len="med" w="med" type="none"/>
          </a:ln>
        </p:spPr>
      </p:cxnSp>
      <p:cxnSp>
        <p:nvCxnSpPr>
          <p:cNvPr id="990" name="Google Shape;990;p45"/>
          <p:cNvCxnSpPr>
            <a:stCxn id="977" idx="6"/>
            <a:endCxn id="978" idx="2"/>
          </p:cNvCxnSpPr>
          <p:nvPr/>
        </p:nvCxnSpPr>
        <p:spPr>
          <a:xfrm>
            <a:off x="5777729" y="2155339"/>
            <a:ext cx="1446900" cy="0"/>
          </a:xfrm>
          <a:prstGeom prst="straightConnector1">
            <a:avLst/>
          </a:prstGeom>
          <a:noFill/>
          <a:ln cap="flat" cmpd="sng" w="19050">
            <a:solidFill>
              <a:schemeClr val="dk1"/>
            </a:solidFill>
            <a:prstDash val="solid"/>
            <a:round/>
            <a:headEnd len="med" w="med" type="none"/>
            <a:tailEnd len="med" w="med" type="none"/>
          </a:ln>
        </p:spPr>
      </p:cxnSp>
      <p:cxnSp>
        <p:nvCxnSpPr>
          <p:cNvPr id="991" name="Google Shape;991;p45"/>
          <p:cNvCxnSpPr>
            <a:stCxn id="978" idx="6"/>
          </p:cNvCxnSpPr>
          <p:nvPr/>
        </p:nvCxnSpPr>
        <p:spPr>
          <a:xfrm>
            <a:off x="7707150" y="2155339"/>
            <a:ext cx="728700" cy="0"/>
          </a:xfrm>
          <a:prstGeom prst="straightConnector1">
            <a:avLst/>
          </a:prstGeom>
          <a:noFill/>
          <a:ln cap="flat" cmpd="sng" w="19050">
            <a:solidFill>
              <a:schemeClr val="dk1"/>
            </a:solidFill>
            <a:prstDash val="solid"/>
            <a:round/>
            <a:headEnd len="med" w="med" type="none"/>
            <a:tailEnd len="med" w="med" type="none"/>
          </a:ln>
        </p:spPr>
      </p:cxnSp>
      <p:sp>
        <p:nvSpPr>
          <p:cNvPr id="992" name="Google Shape;992;p4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Radiant rhapsody palette infographics</a:t>
            </a:r>
            <a:endParaRPr/>
          </a:p>
        </p:txBody>
      </p:sp>
      <p:sp>
        <p:nvSpPr>
          <p:cNvPr id="993" name="Google Shape;993;p45"/>
          <p:cNvSpPr/>
          <p:nvPr/>
        </p:nvSpPr>
        <p:spPr>
          <a:xfrm>
            <a:off x="7338803" y="3885948"/>
            <a:ext cx="367805" cy="259871"/>
          </a:xfrm>
          <a:custGeom>
            <a:rect b="b" l="l" r="r" t="t"/>
            <a:pathLst>
              <a:path extrusionOk="0" h="8203" w="11610">
                <a:moveTo>
                  <a:pt x="8950" y="1"/>
                </a:moveTo>
                <a:cubicBezTo>
                  <a:pt x="8803" y="1"/>
                  <a:pt x="8662" y="36"/>
                  <a:pt x="8597" y="153"/>
                </a:cubicBezTo>
                <a:cubicBezTo>
                  <a:pt x="8276" y="749"/>
                  <a:pt x="7228" y="1975"/>
                  <a:pt x="6633" y="2642"/>
                </a:cubicBezTo>
                <a:cubicBezTo>
                  <a:pt x="6359" y="2939"/>
                  <a:pt x="5978" y="3118"/>
                  <a:pt x="5573" y="3154"/>
                </a:cubicBezTo>
                <a:lnTo>
                  <a:pt x="4978" y="3154"/>
                </a:lnTo>
                <a:lnTo>
                  <a:pt x="4978" y="2999"/>
                </a:lnTo>
                <a:cubicBezTo>
                  <a:pt x="4978" y="2916"/>
                  <a:pt x="4906" y="2832"/>
                  <a:pt x="4811" y="2832"/>
                </a:cubicBezTo>
                <a:lnTo>
                  <a:pt x="3263" y="2832"/>
                </a:lnTo>
                <a:lnTo>
                  <a:pt x="3263" y="2749"/>
                </a:lnTo>
                <a:cubicBezTo>
                  <a:pt x="3263" y="2666"/>
                  <a:pt x="3192" y="2582"/>
                  <a:pt x="3097" y="2582"/>
                </a:cubicBezTo>
                <a:lnTo>
                  <a:pt x="168" y="2582"/>
                </a:lnTo>
                <a:cubicBezTo>
                  <a:pt x="72" y="2582"/>
                  <a:pt x="1" y="2666"/>
                  <a:pt x="1" y="2749"/>
                </a:cubicBezTo>
                <a:lnTo>
                  <a:pt x="1" y="5440"/>
                </a:lnTo>
                <a:cubicBezTo>
                  <a:pt x="1" y="5535"/>
                  <a:pt x="72" y="5606"/>
                  <a:pt x="168" y="5606"/>
                </a:cubicBezTo>
                <a:cubicBezTo>
                  <a:pt x="263" y="5606"/>
                  <a:pt x="334" y="5535"/>
                  <a:pt x="334" y="5440"/>
                </a:cubicBezTo>
                <a:lnTo>
                  <a:pt x="334" y="2916"/>
                </a:lnTo>
                <a:lnTo>
                  <a:pt x="2894" y="2916"/>
                </a:lnTo>
                <a:lnTo>
                  <a:pt x="2894" y="7857"/>
                </a:lnTo>
                <a:lnTo>
                  <a:pt x="334" y="7857"/>
                </a:lnTo>
                <a:lnTo>
                  <a:pt x="334" y="6118"/>
                </a:lnTo>
                <a:cubicBezTo>
                  <a:pt x="334" y="6023"/>
                  <a:pt x="263" y="5952"/>
                  <a:pt x="168" y="5952"/>
                </a:cubicBezTo>
                <a:cubicBezTo>
                  <a:pt x="72" y="5952"/>
                  <a:pt x="1" y="6023"/>
                  <a:pt x="1" y="6118"/>
                </a:cubicBezTo>
                <a:lnTo>
                  <a:pt x="1" y="8035"/>
                </a:lnTo>
                <a:cubicBezTo>
                  <a:pt x="1" y="8119"/>
                  <a:pt x="72" y="8202"/>
                  <a:pt x="168" y="8202"/>
                </a:cubicBezTo>
                <a:lnTo>
                  <a:pt x="3073" y="8202"/>
                </a:lnTo>
                <a:cubicBezTo>
                  <a:pt x="3156" y="8202"/>
                  <a:pt x="3239" y="8119"/>
                  <a:pt x="3239" y="8035"/>
                </a:cubicBezTo>
                <a:lnTo>
                  <a:pt x="3239" y="7964"/>
                </a:lnTo>
                <a:lnTo>
                  <a:pt x="4787" y="7964"/>
                </a:lnTo>
                <a:cubicBezTo>
                  <a:pt x="4871" y="7964"/>
                  <a:pt x="4942" y="7881"/>
                  <a:pt x="4942" y="7797"/>
                </a:cubicBezTo>
                <a:lnTo>
                  <a:pt x="4942" y="7642"/>
                </a:lnTo>
                <a:lnTo>
                  <a:pt x="5859" y="7642"/>
                </a:lnTo>
                <a:cubicBezTo>
                  <a:pt x="5954" y="7642"/>
                  <a:pt x="6061" y="7690"/>
                  <a:pt x="6156" y="7750"/>
                </a:cubicBezTo>
                <a:cubicBezTo>
                  <a:pt x="6287" y="7869"/>
                  <a:pt x="6430" y="7964"/>
                  <a:pt x="6597" y="8023"/>
                </a:cubicBezTo>
                <a:cubicBezTo>
                  <a:pt x="6764" y="8083"/>
                  <a:pt x="6930" y="8107"/>
                  <a:pt x="7109" y="8107"/>
                </a:cubicBezTo>
                <a:lnTo>
                  <a:pt x="7776" y="8107"/>
                </a:lnTo>
                <a:cubicBezTo>
                  <a:pt x="7859" y="8107"/>
                  <a:pt x="7942" y="8035"/>
                  <a:pt x="7942" y="7940"/>
                </a:cubicBezTo>
                <a:cubicBezTo>
                  <a:pt x="7942" y="7857"/>
                  <a:pt x="7859" y="7785"/>
                  <a:pt x="7776" y="7785"/>
                </a:cubicBezTo>
                <a:lnTo>
                  <a:pt x="7109" y="7785"/>
                </a:lnTo>
                <a:cubicBezTo>
                  <a:pt x="6966" y="7785"/>
                  <a:pt x="6835" y="7750"/>
                  <a:pt x="6716" y="7702"/>
                </a:cubicBezTo>
                <a:cubicBezTo>
                  <a:pt x="6597" y="7666"/>
                  <a:pt x="6478" y="7583"/>
                  <a:pt x="6371" y="7500"/>
                </a:cubicBezTo>
                <a:cubicBezTo>
                  <a:pt x="6228" y="7381"/>
                  <a:pt x="6049" y="7309"/>
                  <a:pt x="5859" y="7309"/>
                </a:cubicBezTo>
                <a:lnTo>
                  <a:pt x="4942" y="7309"/>
                </a:lnTo>
                <a:lnTo>
                  <a:pt x="4942" y="4987"/>
                </a:lnTo>
                <a:cubicBezTo>
                  <a:pt x="4942" y="4892"/>
                  <a:pt x="4871" y="4821"/>
                  <a:pt x="4775" y="4821"/>
                </a:cubicBezTo>
                <a:cubicBezTo>
                  <a:pt x="4692" y="4821"/>
                  <a:pt x="4621" y="4892"/>
                  <a:pt x="4621" y="4987"/>
                </a:cubicBezTo>
                <a:lnTo>
                  <a:pt x="4621" y="7619"/>
                </a:lnTo>
                <a:lnTo>
                  <a:pt x="3251" y="7619"/>
                </a:lnTo>
                <a:lnTo>
                  <a:pt x="3251" y="3166"/>
                </a:lnTo>
                <a:lnTo>
                  <a:pt x="4621" y="3166"/>
                </a:lnTo>
                <a:lnTo>
                  <a:pt x="4621" y="4309"/>
                </a:lnTo>
                <a:cubicBezTo>
                  <a:pt x="4621" y="4404"/>
                  <a:pt x="4692" y="4475"/>
                  <a:pt x="4775" y="4475"/>
                </a:cubicBezTo>
                <a:cubicBezTo>
                  <a:pt x="4871" y="4475"/>
                  <a:pt x="4942" y="4404"/>
                  <a:pt x="4942" y="4309"/>
                </a:cubicBezTo>
                <a:lnTo>
                  <a:pt x="4942" y="3475"/>
                </a:lnTo>
                <a:lnTo>
                  <a:pt x="5561" y="3475"/>
                </a:lnTo>
                <a:cubicBezTo>
                  <a:pt x="6049" y="3451"/>
                  <a:pt x="6526" y="3225"/>
                  <a:pt x="6847" y="2868"/>
                </a:cubicBezTo>
                <a:cubicBezTo>
                  <a:pt x="7597" y="2047"/>
                  <a:pt x="8538" y="951"/>
                  <a:pt x="8859" y="344"/>
                </a:cubicBezTo>
                <a:cubicBezTo>
                  <a:pt x="8877" y="337"/>
                  <a:pt x="8900" y="334"/>
                  <a:pt x="8928" y="334"/>
                </a:cubicBezTo>
                <a:cubicBezTo>
                  <a:pt x="8994" y="334"/>
                  <a:pt x="9085" y="351"/>
                  <a:pt x="9169" y="368"/>
                </a:cubicBezTo>
                <a:cubicBezTo>
                  <a:pt x="9443" y="534"/>
                  <a:pt x="9574" y="856"/>
                  <a:pt x="9502" y="1177"/>
                </a:cubicBezTo>
                <a:lnTo>
                  <a:pt x="8812" y="2797"/>
                </a:lnTo>
                <a:cubicBezTo>
                  <a:pt x="8800" y="2856"/>
                  <a:pt x="8800" y="2916"/>
                  <a:pt x="8835" y="2963"/>
                </a:cubicBezTo>
                <a:cubicBezTo>
                  <a:pt x="8859" y="2999"/>
                  <a:pt x="8919" y="3035"/>
                  <a:pt x="8978" y="3035"/>
                </a:cubicBezTo>
                <a:lnTo>
                  <a:pt x="10836" y="3035"/>
                </a:lnTo>
                <a:cubicBezTo>
                  <a:pt x="11074" y="3035"/>
                  <a:pt x="11276" y="3225"/>
                  <a:pt x="11276" y="3463"/>
                </a:cubicBezTo>
                <a:lnTo>
                  <a:pt x="11276" y="3523"/>
                </a:lnTo>
                <a:cubicBezTo>
                  <a:pt x="11276" y="3761"/>
                  <a:pt x="11074" y="3952"/>
                  <a:pt x="10836" y="3952"/>
                </a:cubicBezTo>
                <a:lnTo>
                  <a:pt x="9859" y="3952"/>
                </a:lnTo>
                <a:cubicBezTo>
                  <a:pt x="9764" y="3952"/>
                  <a:pt x="9693" y="4035"/>
                  <a:pt x="9693" y="4118"/>
                </a:cubicBezTo>
                <a:cubicBezTo>
                  <a:pt x="9693" y="4213"/>
                  <a:pt x="9764" y="4285"/>
                  <a:pt x="9859" y="4285"/>
                </a:cubicBezTo>
                <a:lnTo>
                  <a:pt x="10621" y="4285"/>
                </a:lnTo>
                <a:cubicBezTo>
                  <a:pt x="10859" y="4285"/>
                  <a:pt x="11038" y="4475"/>
                  <a:pt x="11038" y="4702"/>
                </a:cubicBezTo>
                <a:lnTo>
                  <a:pt x="11038" y="4785"/>
                </a:lnTo>
                <a:cubicBezTo>
                  <a:pt x="11038" y="5023"/>
                  <a:pt x="10836" y="5202"/>
                  <a:pt x="10621" y="5202"/>
                </a:cubicBezTo>
                <a:lnTo>
                  <a:pt x="9859" y="5202"/>
                </a:lnTo>
                <a:cubicBezTo>
                  <a:pt x="9764" y="5202"/>
                  <a:pt x="9693" y="5285"/>
                  <a:pt x="9693" y="5368"/>
                </a:cubicBezTo>
                <a:cubicBezTo>
                  <a:pt x="9693" y="5464"/>
                  <a:pt x="9764" y="5535"/>
                  <a:pt x="9859" y="5535"/>
                </a:cubicBezTo>
                <a:lnTo>
                  <a:pt x="10443" y="5535"/>
                </a:lnTo>
                <a:cubicBezTo>
                  <a:pt x="10657" y="5535"/>
                  <a:pt x="10859" y="5714"/>
                  <a:pt x="10859" y="5952"/>
                </a:cubicBezTo>
                <a:lnTo>
                  <a:pt x="10859" y="6071"/>
                </a:lnTo>
                <a:cubicBezTo>
                  <a:pt x="10859" y="6297"/>
                  <a:pt x="10681" y="6488"/>
                  <a:pt x="10443" y="6488"/>
                </a:cubicBezTo>
                <a:lnTo>
                  <a:pt x="9859" y="6488"/>
                </a:lnTo>
                <a:cubicBezTo>
                  <a:pt x="9764" y="6488"/>
                  <a:pt x="9693" y="6559"/>
                  <a:pt x="9693" y="6654"/>
                </a:cubicBezTo>
                <a:cubicBezTo>
                  <a:pt x="9693" y="6738"/>
                  <a:pt x="9764" y="6809"/>
                  <a:pt x="9859" y="6809"/>
                </a:cubicBezTo>
                <a:lnTo>
                  <a:pt x="10086" y="6809"/>
                </a:lnTo>
                <a:cubicBezTo>
                  <a:pt x="10288" y="6809"/>
                  <a:pt x="10467" y="6988"/>
                  <a:pt x="10467" y="7202"/>
                </a:cubicBezTo>
                <a:lnTo>
                  <a:pt x="10467" y="7369"/>
                </a:lnTo>
                <a:cubicBezTo>
                  <a:pt x="10467" y="7571"/>
                  <a:pt x="10288" y="7750"/>
                  <a:pt x="10086" y="7750"/>
                </a:cubicBezTo>
                <a:lnTo>
                  <a:pt x="8442" y="7750"/>
                </a:lnTo>
                <a:cubicBezTo>
                  <a:pt x="8359" y="7750"/>
                  <a:pt x="8276" y="7821"/>
                  <a:pt x="8276" y="7916"/>
                </a:cubicBezTo>
                <a:cubicBezTo>
                  <a:pt x="8276" y="8000"/>
                  <a:pt x="8359" y="8083"/>
                  <a:pt x="8442" y="8083"/>
                </a:cubicBezTo>
                <a:lnTo>
                  <a:pt x="10086" y="8083"/>
                </a:lnTo>
                <a:cubicBezTo>
                  <a:pt x="10478" y="8083"/>
                  <a:pt x="10812" y="7750"/>
                  <a:pt x="10812" y="7345"/>
                </a:cubicBezTo>
                <a:lnTo>
                  <a:pt x="10812" y="7214"/>
                </a:lnTo>
                <a:cubicBezTo>
                  <a:pt x="10812" y="7047"/>
                  <a:pt x="10764" y="6904"/>
                  <a:pt x="10681" y="6785"/>
                </a:cubicBezTo>
                <a:cubicBezTo>
                  <a:pt x="10979" y="6678"/>
                  <a:pt x="11181" y="6392"/>
                  <a:pt x="11181" y="6071"/>
                </a:cubicBezTo>
                <a:lnTo>
                  <a:pt x="11181" y="5952"/>
                </a:lnTo>
                <a:cubicBezTo>
                  <a:pt x="11181" y="5761"/>
                  <a:pt x="11109" y="5583"/>
                  <a:pt x="10990" y="5440"/>
                </a:cubicBezTo>
                <a:cubicBezTo>
                  <a:pt x="11217" y="5309"/>
                  <a:pt x="11371" y="5071"/>
                  <a:pt x="11371" y="4785"/>
                </a:cubicBezTo>
                <a:lnTo>
                  <a:pt x="11371" y="4702"/>
                </a:lnTo>
                <a:cubicBezTo>
                  <a:pt x="11371" y="4511"/>
                  <a:pt x="11300" y="4333"/>
                  <a:pt x="11181" y="4190"/>
                </a:cubicBezTo>
                <a:cubicBezTo>
                  <a:pt x="11431" y="4059"/>
                  <a:pt x="11598" y="3809"/>
                  <a:pt x="11598" y="3511"/>
                </a:cubicBezTo>
                <a:lnTo>
                  <a:pt x="11598" y="3451"/>
                </a:lnTo>
                <a:cubicBezTo>
                  <a:pt x="11610" y="3023"/>
                  <a:pt x="11276" y="2678"/>
                  <a:pt x="10836" y="2678"/>
                </a:cubicBezTo>
                <a:lnTo>
                  <a:pt x="9228" y="2678"/>
                </a:lnTo>
                <a:lnTo>
                  <a:pt x="9824" y="1273"/>
                </a:lnTo>
                <a:cubicBezTo>
                  <a:pt x="9824" y="1273"/>
                  <a:pt x="9824" y="1261"/>
                  <a:pt x="9847" y="1261"/>
                </a:cubicBezTo>
                <a:cubicBezTo>
                  <a:pt x="9978" y="784"/>
                  <a:pt x="9764" y="296"/>
                  <a:pt x="9335" y="58"/>
                </a:cubicBezTo>
                <a:cubicBezTo>
                  <a:pt x="9324" y="46"/>
                  <a:pt x="9312" y="46"/>
                  <a:pt x="9288" y="46"/>
                </a:cubicBezTo>
                <a:cubicBezTo>
                  <a:pt x="9196" y="25"/>
                  <a:pt x="9071" y="1"/>
                  <a:pt x="89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45"/>
          <p:cNvSpPr/>
          <p:nvPr/>
        </p:nvSpPr>
        <p:spPr>
          <a:xfrm>
            <a:off x="5411284" y="3835181"/>
            <a:ext cx="364003" cy="361405"/>
          </a:xfrm>
          <a:custGeom>
            <a:rect b="b" l="l" r="r" t="t"/>
            <a:pathLst>
              <a:path extrusionOk="0" h="11408" w="11490">
                <a:moveTo>
                  <a:pt x="9311" y="394"/>
                </a:moveTo>
                <a:lnTo>
                  <a:pt x="11073" y="2144"/>
                </a:lnTo>
                <a:lnTo>
                  <a:pt x="10537" y="2680"/>
                </a:lnTo>
                <a:lnTo>
                  <a:pt x="10513" y="2668"/>
                </a:lnTo>
                <a:lnTo>
                  <a:pt x="8799" y="942"/>
                </a:lnTo>
                <a:lnTo>
                  <a:pt x="9311" y="394"/>
                </a:lnTo>
                <a:close/>
                <a:moveTo>
                  <a:pt x="2846" y="1299"/>
                </a:moveTo>
                <a:lnTo>
                  <a:pt x="3000" y="1465"/>
                </a:lnTo>
                <a:cubicBezTo>
                  <a:pt x="3228" y="1693"/>
                  <a:pt x="3531" y="1812"/>
                  <a:pt x="3838" y="1812"/>
                </a:cubicBezTo>
                <a:cubicBezTo>
                  <a:pt x="3852" y="1812"/>
                  <a:pt x="3867" y="1811"/>
                  <a:pt x="3881" y="1811"/>
                </a:cubicBezTo>
                <a:cubicBezTo>
                  <a:pt x="4524" y="1775"/>
                  <a:pt x="5334" y="1704"/>
                  <a:pt x="5763" y="1596"/>
                </a:cubicBezTo>
                <a:cubicBezTo>
                  <a:pt x="5775" y="1608"/>
                  <a:pt x="5798" y="1656"/>
                  <a:pt x="5834" y="1692"/>
                </a:cubicBezTo>
                <a:cubicBezTo>
                  <a:pt x="5858" y="1835"/>
                  <a:pt x="5798" y="1989"/>
                  <a:pt x="5667" y="2073"/>
                </a:cubicBezTo>
                <a:lnTo>
                  <a:pt x="4715" y="2466"/>
                </a:lnTo>
                <a:cubicBezTo>
                  <a:pt x="4655" y="2477"/>
                  <a:pt x="4632" y="2537"/>
                  <a:pt x="4608" y="2585"/>
                </a:cubicBezTo>
                <a:cubicBezTo>
                  <a:pt x="4596" y="2644"/>
                  <a:pt x="4608" y="2704"/>
                  <a:pt x="4655" y="2728"/>
                </a:cubicBezTo>
                <a:lnTo>
                  <a:pt x="5513" y="3597"/>
                </a:lnTo>
                <a:lnTo>
                  <a:pt x="5227" y="3894"/>
                </a:lnTo>
                <a:lnTo>
                  <a:pt x="4929" y="3597"/>
                </a:lnTo>
                <a:cubicBezTo>
                  <a:pt x="4899" y="3567"/>
                  <a:pt x="4852" y="3552"/>
                  <a:pt x="4806" y="3552"/>
                </a:cubicBezTo>
                <a:cubicBezTo>
                  <a:pt x="4760" y="3552"/>
                  <a:pt x="4715" y="3567"/>
                  <a:pt x="4691" y="3597"/>
                </a:cubicBezTo>
                <a:cubicBezTo>
                  <a:pt x="4632" y="3656"/>
                  <a:pt x="4632" y="3775"/>
                  <a:pt x="4691" y="3835"/>
                </a:cubicBezTo>
                <a:lnTo>
                  <a:pt x="4989" y="4132"/>
                </a:lnTo>
                <a:lnTo>
                  <a:pt x="4691" y="4430"/>
                </a:lnTo>
                <a:lnTo>
                  <a:pt x="4191" y="3930"/>
                </a:lnTo>
                <a:cubicBezTo>
                  <a:pt x="4161" y="3900"/>
                  <a:pt x="4117" y="3885"/>
                  <a:pt x="4072" y="3885"/>
                </a:cubicBezTo>
                <a:cubicBezTo>
                  <a:pt x="4027" y="3885"/>
                  <a:pt x="3983" y="3900"/>
                  <a:pt x="3953" y="3930"/>
                </a:cubicBezTo>
                <a:cubicBezTo>
                  <a:pt x="3893" y="3990"/>
                  <a:pt x="3893" y="4109"/>
                  <a:pt x="3953" y="4168"/>
                </a:cubicBezTo>
                <a:lnTo>
                  <a:pt x="4441" y="4668"/>
                </a:lnTo>
                <a:lnTo>
                  <a:pt x="4143" y="4966"/>
                </a:lnTo>
                <a:lnTo>
                  <a:pt x="3846" y="4668"/>
                </a:lnTo>
                <a:cubicBezTo>
                  <a:pt x="3822" y="4638"/>
                  <a:pt x="3777" y="4624"/>
                  <a:pt x="3731" y="4624"/>
                </a:cubicBezTo>
                <a:cubicBezTo>
                  <a:pt x="3685" y="4624"/>
                  <a:pt x="3637" y="4638"/>
                  <a:pt x="3608" y="4668"/>
                </a:cubicBezTo>
                <a:cubicBezTo>
                  <a:pt x="3548" y="4728"/>
                  <a:pt x="3548" y="4847"/>
                  <a:pt x="3608" y="4906"/>
                </a:cubicBezTo>
                <a:lnTo>
                  <a:pt x="3905" y="5204"/>
                </a:lnTo>
                <a:lnTo>
                  <a:pt x="3608" y="5502"/>
                </a:lnTo>
                <a:lnTo>
                  <a:pt x="1976" y="3859"/>
                </a:lnTo>
                <a:cubicBezTo>
                  <a:pt x="1929" y="3811"/>
                  <a:pt x="1881" y="3751"/>
                  <a:pt x="1857" y="3680"/>
                </a:cubicBezTo>
                <a:cubicBezTo>
                  <a:pt x="1822" y="3620"/>
                  <a:pt x="1810" y="3549"/>
                  <a:pt x="1810" y="3478"/>
                </a:cubicBezTo>
                <a:cubicBezTo>
                  <a:pt x="1798" y="3335"/>
                  <a:pt x="1750" y="3216"/>
                  <a:pt x="1667" y="3132"/>
                </a:cubicBezTo>
                <a:lnTo>
                  <a:pt x="1334" y="2799"/>
                </a:lnTo>
                <a:lnTo>
                  <a:pt x="2846" y="1299"/>
                </a:lnTo>
                <a:close/>
                <a:moveTo>
                  <a:pt x="7882" y="5954"/>
                </a:moveTo>
                <a:lnTo>
                  <a:pt x="9525" y="7597"/>
                </a:lnTo>
                <a:cubicBezTo>
                  <a:pt x="9620" y="7704"/>
                  <a:pt x="9680" y="7835"/>
                  <a:pt x="9680" y="7966"/>
                </a:cubicBezTo>
                <a:cubicBezTo>
                  <a:pt x="9680" y="8026"/>
                  <a:pt x="9704" y="8085"/>
                  <a:pt x="9727" y="8145"/>
                </a:cubicBezTo>
                <a:cubicBezTo>
                  <a:pt x="9763" y="8204"/>
                  <a:pt x="9787" y="8252"/>
                  <a:pt x="9835" y="8300"/>
                </a:cubicBezTo>
                <a:lnTo>
                  <a:pt x="10156" y="8621"/>
                </a:lnTo>
                <a:lnTo>
                  <a:pt x="8680" y="10145"/>
                </a:lnTo>
                <a:lnTo>
                  <a:pt x="8513" y="9978"/>
                </a:lnTo>
                <a:cubicBezTo>
                  <a:pt x="8286" y="9751"/>
                  <a:pt x="7993" y="9632"/>
                  <a:pt x="7677" y="9632"/>
                </a:cubicBezTo>
                <a:cubicBezTo>
                  <a:pt x="7662" y="9632"/>
                  <a:pt x="7647" y="9633"/>
                  <a:pt x="7632" y="9633"/>
                </a:cubicBezTo>
                <a:cubicBezTo>
                  <a:pt x="6989" y="9669"/>
                  <a:pt x="6179" y="9740"/>
                  <a:pt x="5763" y="9847"/>
                </a:cubicBezTo>
                <a:cubicBezTo>
                  <a:pt x="5739" y="9824"/>
                  <a:pt x="5715" y="9788"/>
                  <a:pt x="5679" y="9752"/>
                </a:cubicBezTo>
                <a:cubicBezTo>
                  <a:pt x="5656" y="9609"/>
                  <a:pt x="5715" y="9455"/>
                  <a:pt x="5846" y="9371"/>
                </a:cubicBezTo>
                <a:lnTo>
                  <a:pt x="6799" y="8978"/>
                </a:lnTo>
                <a:cubicBezTo>
                  <a:pt x="6858" y="8966"/>
                  <a:pt x="6894" y="8907"/>
                  <a:pt x="6906" y="8859"/>
                </a:cubicBezTo>
                <a:cubicBezTo>
                  <a:pt x="6918" y="8800"/>
                  <a:pt x="6906" y="8740"/>
                  <a:pt x="6858" y="8716"/>
                </a:cubicBezTo>
                <a:lnTo>
                  <a:pt x="6001" y="7847"/>
                </a:lnTo>
                <a:lnTo>
                  <a:pt x="6298" y="7550"/>
                </a:lnTo>
                <a:lnTo>
                  <a:pt x="6596" y="7847"/>
                </a:lnTo>
                <a:cubicBezTo>
                  <a:pt x="6620" y="7883"/>
                  <a:pt x="6668" y="7895"/>
                  <a:pt x="6715" y="7895"/>
                </a:cubicBezTo>
                <a:cubicBezTo>
                  <a:pt x="6751" y="7895"/>
                  <a:pt x="6799" y="7883"/>
                  <a:pt x="6834" y="7847"/>
                </a:cubicBezTo>
                <a:cubicBezTo>
                  <a:pt x="6894" y="7788"/>
                  <a:pt x="6894" y="7669"/>
                  <a:pt x="6834" y="7609"/>
                </a:cubicBezTo>
                <a:lnTo>
                  <a:pt x="6537" y="7311"/>
                </a:lnTo>
                <a:lnTo>
                  <a:pt x="6834" y="7014"/>
                </a:lnTo>
                <a:lnTo>
                  <a:pt x="7322" y="7502"/>
                </a:lnTo>
                <a:cubicBezTo>
                  <a:pt x="7346" y="7538"/>
                  <a:pt x="7394" y="7550"/>
                  <a:pt x="7441" y="7550"/>
                </a:cubicBezTo>
                <a:cubicBezTo>
                  <a:pt x="7477" y="7550"/>
                  <a:pt x="7525" y="7538"/>
                  <a:pt x="7561" y="7502"/>
                </a:cubicBezTo>
                <a:cubicBezTo>
                  <a:pt x="7620" y="7442"/>
                  <a:pt x="7620" y="7323"/>
                  <a:pt x="7561" y="7264"/>
                </a:cubicBezTo>
                <a:lnTo>
                  <a:pt x="7072" y="6776"/>
                </a:lnTo>
                <a:lnTo>
                  <a:pt x="7263" y="6585"/>
                </a:lnTo>
                <a:lnTo>
                  <a:pt x="7346" y="6490"/>
                </a:lnTo>
                <a:lnTo>
                  <a:pt x="7644" y="6788"/>
                </a:lnTo>
                <a:cubicBezTo>
                  <a:pt x="7680" y="6823"/>
                  <a:pt x="7715" y="6835"/>
                  <a:pt x="7763" y="6835"/>
                </a:cubicBezTo>
                <a:cubicBezTo>
                  <a:pt x="7811" y="6835"/>
                  <a:pt x="7858" y="6823"/>
                  <a:pt x="7882" y="6788"/>
                </a:cubicBezTo>
                <a:cubicBezTo>
                  <a:pt x="7942" y="6728"/>
                  <a:pt x="7942" y="6609"/>
                  <a:pt x="7882" y="6549"/>
                </a:cubicBezTo>
                <a:lnTo>
                  <a:pt x="7584" y="6252"/>
                </a:lnTo>
                <a:lnTo>
                  <a:pt x="7882" y="5954"/>
                </a:lnTo>
                <a:close/>
                <a:moveTo>
                  <a:pt x="964" y="8752"/>
                </a:moveTo>
                <a:lnTo>
                  <a:pt x="976" y="8776"/>
                </a:lnTo>
                <a:lnTo>
                  <a:pt x="2703" y="10502"/>
                </a:lnTo>
                <a:lnTo>
                  <a:pt x="2191" y="11050"/>
                </a:lnTo>
                <a:lnTo>
                  <a:pt x="429" y="9288"/>
                </a:lnTo>
                <a:lnTo>
                  <a:pt x="964" y="8752"/>
                </a:lnTo>
                <a:close/>
                <a:moveTo>
                  <a:pt x="10537" y="8752"/>
                </a:moveTo>
                <a:lnTo>
                  <a:pt x="11073" y="9288"/>
                </a:lnTo>
                <a:lnTo>
                  <a:pt x="9311" y="11050"/>
                </a:lnTo>
                <a:lnTo>
                  <a:pt x="8775" y="10514"/>
                </a:lnTo>
                <a:lnTo>
                  <a:pt x="8799" y="10490"/>
                </a:lnTo>
                <a:lnTo>
                  <a:pt x="10525" y="8764"/>
                </a:lnTo>
                <a:lnTo>
                  <a:pt x="10537" y="8752"/>
                </a:lnTo>
                <a:close/>
                <a:moveTo>
                  <a:pt x="2203" y="1"/>
                </a:moveTo>
                <a:cubicBezTo>
                  <a:pt x="2155" y="1"/>
                  <a:pt x="2107" y="13"/>
                  <a:pt x="2084" y="49"/>
                </a:cubicBezTo>
                <a:lnTo>
                  <a:pt x="1429" y="703"/>
                </a:lnTo>
                <a:cubicBezTo>
                  <a:pt x="1369" y="763"/>
                  <a:pt x="1369" y="882"/>
                  <a:pt x="1429" y="942"/>
                </a:cubicBezTo>
                <a:cubicBezTo>
                  <a:pt x="1459" y="971"/>
                  <a:pt x="1503" y="986"/>
                  <a:pt x="1548" y="986"/>
                </a:cubicBezTo>
                <a:cubicBezTo>
                  <a:pt x="1592" y="986"/>
                  <a:pt x="1637" y="971"/>
                  <a:pt x="1667" y="942"/>
                </a:cubicBezTo>
                <a:lnTo>
                  <a:pt x="2203" y="406"/>
                </a:lnTo>
                <a:lnTo>
                  <a:pt x="2738" y="942"/>
                </a:lnTo>
                <a:lnTo>
                  <a:pt x="2727" y="953"/>
                </a:lnTo>
                <a:lnTo>
                  <a:pt x="964" y="2668"/>
                </a:lnTo>
                <a:lnTo>
                  <a:pt x="953" y="2680"/>
                </a:lnTo>
                <a:lnTo>
                  <a:pt x="417" y="2144"/>
                </a:lnTo>
                <a:lnTo>
                  <a:pt x="1155" y="1406"/>
                </a:lnTo>
                <a:cubicBezTo>
                  <a:pt x="1214" y="1346"/>
                  <a:pt x="1214" y="1227"/>
                  <a:pt x="1155" y="1168"/>
                </a:cubicBezTo>
                <a:cubicBezTo>
                  <a:pt x="1125" y="1138"/>
                  <a:pt x="1081" y="1123"/>
                  <a:pt x="1036" y="1123"/>
                </a:cubicBezTo>
                <a:cubicBezTo>
                  <a:pt x="991" y="1123"/>
                  <a:pt x="947" y="1138"/>
                  <a:pt x="917" y="1168"/>
                </a:cubicBezTo>
                <a:lnTo>
                  <a:pt x="60" y="2025"/>
                </a:lnTo>
                <a:cubicBezTo>
                  <a:pt x="24" y="2061"/>
                  <a:pt x="12" y="2096"/>
                  <a:pt x="12" y="2144"/>
                </a:cubicBezTo>
                <a:cubicBezTo>
                  <a:pt x="12" y="2192"/>
                  <a:pt x="24" y="2239"/>
                  <a:pt x="60" y="2263"/>
                </a:cubicBezTo>
                <a:lnTo>
                  <a:pt x="833" y="3037"/>
                </a:lnTo>
                <a:cubicBezTo>
                  <a:pt x="857" y="3073"/>
                  <a:pt x="905" y="3085"/>
                  <a:pt x="953" y="3085"/>
                </a:cubicBezTo>
                <a:cubicBezTo>
                  <a:pt x="1000" y="3085"/>
                  <a:pt x="1036" y="3073"/>
                  <a:pt x="1072" y="3037"/>
                </a:cubicBezTo>
                <a:lnTo>
                  <a:pt x="1084" y="3025"/>
                </a:lnTo>
                <a:lnTo>
                  <a:pt x="1417" y="3347"/>
                </a:lnTo>
                <a:cubicBezTo>
                  <a:pt x="1441" y="3382"/>
                  <a:pt x="1476" y="3430"/>
                  <a:pt x="1476" y="3466"/>
                </a:cubicBezTo>
                <a:cubicBezTo>
                  <a:pt x="1488" y="3573"/>
                  <a:pt x="1500" y="3692"/>
                  <a:pt x="1548" y="3787"/>
                </a:cubicBezTo>
                <a:cubicBezTo>
                  <a:pt x="1595" y="3882"/>
                  <a:pt x="1655" y="3978"/>
                  <a:pt x="1738" y="4049"/>
                </a:cubicBezTo>
                <a:lnTo>
                  <a:pt x="3381" y="5692"/>
                </a:lnTo>
                <a:lnTo>
                  <a:pt x="2691" y="6371"/>
                </a:lnTo>
                <a:lnTo>
                  <a:pt x="2393" y="5645"/>
                </a:lnTo>
                <a:cubicBezTo>
                  <a:pt x="2393" y="5645"/>
                  <a:pt x="2393" y="5633"/>
                  <a:pt x="2381" y="5633"/>
                </a:cubicBezTo>
                <a:cubicBezTo>
                  <a:pt x="2248" y="5404"/>
                  <a:pt x="2016" y="5274"/>
                  <a:pt x="1775" y="5274"/>
                </a:cubicBezTo>
                <a:cubicBezTo>
                  <a:pt x="1715" y="5274"/>
                  <a:pt x="1655" y="5283"/>
                  <a:pt x="1595" y="5299"/>
                </a:cubicBezTo>
                <a:cubicBezTo>
                  <a:pt x="1572" y="5299"/>
                  <a:pt x="1560" y="5311"/>
                  <a:pt x="1548" y="5311"/>
                </a:cubicBezTo>
                <a:cubicBezTo>
                  <a:pt x="1393" y="5406"/>
                  <a:pt x="1214" y="5573"/>
                  <a:pt x="1274" y="5728"/>
                </a:cubicBezTo>
                <a:cubicBezTo>
                  <a:pt x="1369" y="6014"/>
                  <a:pt x="1441" y="6668"/>
                  <a:pt x="1488" y="7573"/>
                </a:cubicBezTo>
                <a:cubicBezTo>
                  <a:pt x="1500" y="7811"/>
                  <a:pt x="1417" y="8038"/>
                  <a:pt x="1250" y="8204"/>
                </a:cubicBezTo>
                <a:lnTo>
                  <a:pt x="1084" y="8371"/>
                </a:lnTo>
                <a:lnTo>
                  <a:pt x="1072" y="8347"/>
                </a:lnTo>
                <a:cubicBezTo>
                  <a:pt x="1042" y="8317"/>
                  <a:pt x="997" y="8303"/>
                  <a:pt x="953" y="8303"/>
                </a:cubicBezTo>
                <a:cubicBezTo>
                  <a:pt x="908" y="8303"/>
                  <a:pt x="863" y="8317"/>
                  <a:pt x="833" y="8347"/>
                </a:cubicBezTo>
                <a:lnTo>
                  <a:pt x="60" y="9121"/>
                </a:lnTo>
                <a:cubicBezTo>
                  <a:pt x="0" y="9181"/>
                  <a:pt x="0" y="9300"/>
                  <a:pt x="60" y="9359"/>
                </a:cubicBezTo>
                <a:lnTo>
                  <a:pt x="2048" y="11360"/>
                </a:lnTo>
                <a:cubicBezTo>
                  <a:pt x="2084" y="11383"/>
                  <a:pt x="2119" y="11407"/>
                  <a:pt x="2167" y="11407"/>
                </a:cubicBezTo>
                <a:cubicBezTo>
                  <a:pt x="2215" y="11407"/>
                  <a:pt x="2262" y="11383"/>
                  <a:pt x="2286" y="11360"/>
                </a:cubicBezTo>
                <a:lnTo>
                  <a:pt x="3060" y="10586"/>
                </a:lnTo>
                <a:cubicBezTo>
                  <a:pt x="3119" y="10526"/>
                  <a:pt x="3119" y="10407"/>
                  <a:pt x="3060" y="10348"/>
                </a:cubicBezTo>
                <a:lnTo>
                  <a:pt x="3048" y="10336"/>
                </a:lnTo>
                <a:lnTo>
                  <a:pt x="3370" y="10002"/>
                </a:lnTo>
                <a:cubicBezTo>
                  <a:pt x="3405" y="9978"/>
                  <a:pt x="3453" y="9943"/>
                  <a:pt x="3489" y="9943"/>
                </a:cubicBezTo>
                <a:cubicBezTo>
                  <a:pt x="3572" y="9943"/>
                  <a:pt x="3631" y="9931"/>
                  <a:pt x="3691" y="9919"/>
                </a:cubicBezTo>
                <a:cubicBezTo>
                  <a:pt x="3751" y="9895"/>
                  <a:pt x="3822" y="9871"/>
                  <a:pt x="3881" y="9836"/>
                </a:cubicBezTo>
                <a:cubicBezTo>
                  <a:pt x="3953" y="9800"/>
                  <a:pt x="3989" y="9693"/>
                  <a:pt x="3941" y="9621"/>
                </a:cubicBezTo>
                <a:cubicBezTo>
                  <a:pt x="3910" y="9566"/>
                  <a:pt x="3853" y="9537"/>
                  <a:pt x="3797" y="9537"/>
                </a:cubicBezTo>
                <a:cubicBezTo>
                  <a:pt x="3768" y="9537"/>
                  <a:pt x="3739" y="9545"/>
                  <a:pt x="3715" y="9562"/>
                </a:cubicBezTo>
                <a:cubicBezTo>
                  <a:pt x="3667" y="9574"/>
                  <a:pt x="3643" y="9597"/>
                  <a:pt x="3596" y="9597"/>
                </a:cubicBezTo>
                <a:cubicBezTo>
                  <a:pt x="3548" y="9621"/>
                  <a:pt x="3512" y="9621"/>
                  <a:pt x="3465" y="9633"/>
                </a:cubicBezTo>
                <a:cubicBezTo>
                  <a:pt x="3334" y="9645"/>
                  <a:pt x="3215" y="9693"/>
                  <a:pt x="3119" y="9776"/>
                </a:cubicBezTo>
                <a:lnTo>
                  <a:pt x="2798" y="10109"/>
                </a:lnTo>
                <a:lnTo>
                  <a:pt x="1286" y="8609"/>
                </a:lnTo>
                <a:lnTo>
                  <a:pt x="1453" y="8443"/>
                </a:lnTo>
                <a:cubicBezTo>
                  <a:pt x="1691" y="8204"/>
                  <a:pt x="1810" y="7895"/>
                  <a:pt x="1798" y="7561"/>
                </a:cubicBezTo>
                <a:cubicBezTo>
                  <a:pt x="1762" y="6919"/>
                  <a:pt x="1691" y="6109"/>
                  <a:pt x="1584" y="5692"/>
                </a:cubicBezTo>
                <a:cubicBezTo>
                  <a:pt x="1607" y="5668"/>
                  <a:pt x="1643" y="5645"/>
                  <a:pt x="1679" y="5609"/>
                </a:cubicBezTo>
                <a:cubicBezTo>
                  <a:pt x="1699" y="5605"/>
                  <a:pt x="1720" y="5604"/>
                  <a:pt x="1741" y="5604"/>
                </a:cubicBezTo>
                <a:cubicBezTo>
                  <a:pt x="1865" y="5604"/>
                  <a:pt x="1989" y="5663"/>
                  <a:pt x="2060" y="5776"/>
                </a:cubicBezTo>
                <a:lnTo>
                  <a:pt x="2453" y="6728"/>
                </a:lnTo>
                <a:cubicBezTo>
                  <a:pt x="2465" y="6788"/>
                  <a:pt x="2524" y="6823"/>
                  <a:pt x="2572" y="6835"/>
                </a:cubicBezTo>
                <a:cubicBezTo>
                  <a:pt x="2586" y="6838"/>
                  <a:pt x="2600" y="6839"/>
                  <a:pt x="2613" y="6839"/>
                </a:cubicBezTo>
                <a:cubicBezTo>
                  <a:pt x="2657" y="6839"/>
                  <a:pt x="2696" y="6824"/>
                  <a:pt x="2715" y="6788"/>
                </a:cubicBezTo>
                <a:lnTo>
                  <a:pt x="4441" y="5061"/>
                </a:lnTo>
                <a:lnTo>
                  <a:pt x="5298" y="4216"/>
                </a:lnTo>
                <a:lnTo>
                  <a:pt x="5382" y="4121"/>
                </a:lnTo>
                <a:cubicBezTo>
                  <a:pt x="5417" y="4085"/>
                  <a:pt x="5465" y="4067"/>
                  <a:pt x="5514" y="4067"/>
                </a:cubicBezTo>
                <a:cubicBezTo>
                  <a:pt x="5563" y="4067"/>
                  <a:pt x="5614" y="4085"/>
                  <a:pt x="5656" y="4121"/>
                </a:cubicBezTo>
                <a:lnTo>
                  <a:pt x="5679" y="4156"/>
                </a:lnTo>
                <a:cubicBezTo>
                  <a:pt x="5715" y="4180"/>
                  <a:pt x="5739" y="4240"/>
                  <a:pt x="5739" y="4287"/>
                </a:cubicBezTo>
                <a:cubicBezTo>
                  <a:pt x="5739" y="4335"/>
                  <a:pt x="5727" y="4382"/>
                  <a:pt x="5679" y="4418"/>
                </a:cubicBezTo>
                <a:lnTo>
                  <a:pt x="5060" y="5049"/>
                </a:lnTo>
                <a:lnTo>
                  <a:pt x="4739" y="5359"/>
                </a:lnTo>
                <a:lnTo>
                  <a:pt x="3584" y="6526"/>
                </a:lnTo>
                <a:cubicBezTo>
                  <a:pt x="3524" y="6585"/>
                  <a:pt x="3524" y="6704"/>
                  <a:pt x="3584" y="6764"/>
                </a:cubicBezTo>
                <a:cubicBezTo>
                  <a:pt x="3608" y="6788"/>
                  <a:pt x="3655" y="6799"/>
                  <a:pt x="3703" y="6799"/>
                </a:cubicBezTo>
                <a:cubicBezTo>
                  <a:pt x="3751" y="6799"/>
                  <a:pt x="3786" y="6788"/>
                  <a:pt x="3822" y="6764"/>
                </a:cubicBezTo>
                <a:lnTo>
                  <a:pt x="5834" y="4752"/>
                </a:lnTo>
                <a:cubicBezTo>
                  <a:pt x="5846" y="4740"/>
                  <a:pt x="5870" y="4716"/>
                  <a:pt x="5894" y="4704"/>
                </a:cubicBezTo>
                <a:cubicBezTo>
                  <a:pt x="5912" y="4696"/>
                  <a:pt x="5934" y="4692"/>
                  <a:pt x="5955" y="4692"/>
                </a:cubicBezTo>
                <a:cubicBezTo>
                  <a:pt x="6002" y="4692"/>
                  <a:pt x="6052" y="4711"/>
                  <a:pt x="6084" y="4752"/>
                </a:cubicBezTo>
                <a:lnTo>
                  <a:pt x="6132" y="4799"/>
                </a:lnTo>
                <a:cubicBezTo>
                  <a:pt x="6203" y="4871"/>
                  <a:pt x="6203" y="4978"/>
                  <a:pt x="6132" y="5049"/>
                </a:cubicBezTo>
                <a:lnTo>
                  <a:pt x="5132" y="6049"/>
                </a:lnTo>
                <a:lnTo>
                  <a:pt x="5072" y="6109"/>
                </a:lnTo>
                <a:lnTo>
                  <a:pt x="3941" y="7240"/>
                </a:lnTo>
                <a:cubicBezTo>
                  <a:pt x="3881" y="7300"/>
                  <a:pt x="3881" y="7419"/>
                  <a:pt x="3941" y="7478"/>
                </a:cubicBezTo>
                <a:cubicBezTo>
                  <a:pt x="3965" y="7502"/>
                  <a:pt x="4012" y="7514"/>
                  <a:pt x="4060" y="7514"/>
                </a:cubicBezTo>
                <a:cubicBezTo>
                  <a:pt x="4108" y="7514"/>
                  <a:pt x="4143" y="7502"/>
                  <a:pt x="4179" y="7478"/>
                </a:cubicBezTo>
                <a:lnTo>
                  <a:pt x="5310" y="6347"/>
                </a:lnTo>
                <a:lnTo>
                  <a:pt x="6310" y="5347"/>
                </a:lnTo>
                <a:cubicBezTo>
                  <a:pt x="6334" y="5311"/>
                  <a:pt x="6382" y="5299"/>
                  <a:pt x="6429" y="5299"/>
                </a:cubicBezTo>
                <a:cubicBezTo>
                  <a:pt x="6465" y="5299"/>
                  <a:pt x="6513" y="5311"/>
                  <a:pt x="6548" y="5347"/>
                </a:cubicBezTo>
                <a:lnTo>
                  <a:pt x="6584" y="5395"/>
                </a:lnTo>
                <a:cubicBezTo>
                  <a:pt x="6620" y="5418"/>
                  <a:pt x="6632" y="5466"/>
                  <a:pt x="6632" y="5514"/>
                </a:cubicBezTo>
                <a:cubicBezTo>
                  <a:pt x="6632" y="5549"/>
                  <a:pt x="6620" y="5597"/>
                  <a:pt x="6584" y="5633"/>
                </a:cubicBezTo>
                <a:lnTo>
                  <a:pt x="5596" y="6621"/>
                </a:lnTo>
                <a:lnTo>
                  <a:pt x="4655" y="7561"/>
                </a:lnTo>
                <a:cubicBezTo>
                  <a:pt x="4596" y="7621"/>
                  <a:pt x="4596" y="7740"/>
                  <a:pt x="4655" y="7800"/>
                </a:cubicBezTo>
                <a:cubicBezTo>
                  <a:pt x="4679" y="7835"/>
                  <a:pt x="4727" y="7847"/>
                  <a:pt x="4774" y="7847"/>
                </a:cubicBezTo>
                <a:cubicBezTo>
                  <a:pt x="4822" y="7847"/>
                  <a:pt x="4858" y="7835"/>
                  <a:pt x="4894" y="7800"/>
                </a:cubicBezTo>
                <a:lnTo>
                  <a:pt x="6691" y="6002"/>
                </a:lnTo>
                <a:cubicBezTo>
                  <a:pt x="6728" y="5965"/>
                  <a:pt x="6764" y="5950"/>
                  <a:pt x="6806" y="5950"/>
                </a:cubicBezTo>
                <a:cubicBezTo>
                  <a:pt x="6819" y="5950"/>
                  <a:pt x="6832" y="5951"/>
                  <a:pt x="6846" y="5954"/>
                </a:cubicBezTo>
                <a:cubicBezTo>
                  <a:pt x="6870" y="5954"/>
                  <a:pt x="6906" y="5966"/>
                  <a:pt x="6918" y="6002"/>
                </a:cubicBezTo>
                <a:lnTo>
                  <a:pt x="6977" y="6061"/>
                </a:lnTo>
                <a:cubicBezTo>
                  <a:pt x="7037" y="6121"/>
                  <a:pt x="7037" y="6228"/>
                  <a:pt x="6977" y="6287"/>
                </a:cubicBezTo>
                <a:lnTo>
                  <a:pt x="5608" y="7657"/>
                </a:lnTo>
                <a:lnTo>
                  <a:pt x="4179" y="9085"/>
                </a:lnTo>
                <a:cubicBezTo>
                  <a:pt x="4120" y="9145"/>
                  <a:pt x="4120" y="9264"/>
                  <a:pt x="4179" y="9324"/>
                </a:cubicBezTo>
                <a:cubicBezTo>
                  <a:pt x="4203" y="9347"/>
                  <a:pt x="4251" y="9359"/>
                  <a:pt x="4298" y="9359"/>
                </a:cubicBezTo>
                <a:cubicBezTo>
                  <a:pt x="4346" y="9359"/>
                  <a:pt x="4382" y="9347"/>
                  <a:pt x="4417" y="9324"/>
                </a:cubicBezTo>
                <a:lnTo>
                  <a:pt x="5727" y="8014"/>
                </a:lnTo>
                <a:lnTo>
                  <a:pt x="6406" y="8693"/>
                </a:lnTo>
                <a:lnTo>
                  <a:pt x="5679" y="8990"/>
                </a:lnTo>
                <a:cubicBezTo>
                  <a:pt x="5679" y="8990"/>
                  <a:pt x="5667" y="8990"/>
                  <a:pt x="5667" y="9002"/>
                </a:cubicBezTo>
                <a:cubicBezTo>
                  <a:pt x="5382" y="9169"/>
                  <a:pt x="5251" y="9502"/>
                  <a:pt x="5334" y="9800"/>
                </a:cubicBezTo>
                <a:cubicBezTo>
                  <a:pt x="5334" y="9812"/>
                  <a:pt x="5358" y="9824"/>
                  <a:pt x="5358" y="9836"/>
                </a:cubicBezTo>
                <a:cubicBezTo>
                  <a:pt x="5430" y="9969"/>
                  <a:pt x="5564" y="10121"/>
                  <a:pt x="5707" y="10121"/>
                </a:cubicBezTo>
                <a:cubicBezTo>
                  <a:pt x="5730" y="10121"/>
                  <a:pt x="5752" y="10117"/>
                  <a:pt x="5775" y="10109"/>
                </a:cubicBezTo>
                <a:cubicBezTo>
                  <a:pt x="6048" y="10014"/>
                  <a:pt x="6703" y="9943"/>
                  <a:pt x="7620" y="9895"/>
                </a:cubicBezTo>
                <a:cubicBezTo>
                  <a:pt x="7633" y="9894"/>
                  <a:pt x="7647" y="9894"/>
                  <a:pt x="7660" y="9894"/>
                </a:cubicBezTo>
                <a:cubicBezTo>
                  <a:pt x="7882" y="9894"/>
                  <a:pt x="8082" y="9987"/>
                  <a:pt x="8239" y="10133"/>
                </a:cubicBezTo>
                <a:lnTo>
                  <a:pt x="8406" y="10300"/>
                </a:lnTo>
                <a:lnTo>
                  <a:pt x="8394" y="10312"/>
                </a:lnTo>
                <a:cubicBezTo>
                  <a:pt x="8334" y="10371"/>
                  <a:pt x="8334" y="10490"/>
                  <a:pt x="8394" y="10550"/>
                </a:cubicBezTo>
                <a:lnTo>
                  <a:pt x="9168" y="11324"/>
                </a:lnTo>
                <a:cubicBezTo>
                  <a:pt x="9192" y="11360"/>
                  <a:pt x="9239" y="11371"/>
                  <a:pt x="9287" y="11371"/>
                </a:cubicBezTo>
                <a:cubicBezTo>
                  <a:pt x="9323" y="11371"/>
                  <a:pt x="9370" y="11360"/>
                  <a:pt x="9406" y="11324"/>
                </a:cubicBezTo>
                <a:lnTo>
                  <a:pt x="11394" y="9335"/>
                </a:lnTo>
                <a:cubicBezTo>
                  <a:pt x="11454" y="9276"/>
                  <a:pt x="11454" y="9157"/>
                  <a:pt x="11394" y="9097"/>
                </a:cubicBezTo>
                <a:lnTo>
                  <a:pt x="10656" y="8395"/>
                </a:lnTo>
                <a:cubicBezTo>
                  <a:pt x="10620" y="8371"/>
                  <a:pt x="10585" y="8359"/>
                  <a:pt x="10537" y="8359"/>
                </a:cubicBezTo>
                <a:cubicBezTo>
                  <a:pt x="10489" y="8359"/>
                  <a:pt x="10442" y="8371"/>
                  <a:pt x="10418" y="8395"/>
                </a:cubicBezTo>
                <a:lnTo>
                  <a:pt x="10406" y="8419"/>
                </a:lnTo>
                <a:lnTo>
                  <a:pt x="10073" y="8085"/>
                </a:lnTo>
                <a:cubicBezTo>
                  <a:pt x="10061" y="8073"/>
                  <a:pt x="10049" y="8050"/>
                  <a:pt x="10025" y="8026"/>
                </a:cubicBezTo>
                <a:cubicBezTo>
                  <a:pt x="10013" y="8014"/>
                  <a:pt x="10013" y="7978"/>
                  <a:pt x="10013" y="7954"/>
                </a:cubicBezTo>
                <a:cubicBezTo>
                  <a:pt x="10001" y="7728"/>
                  <a:pt x="9906" y="7526"/>
                  <a:pt x="9751" y="7359"/>
                </a:cubicBezTo>
                <a:lnTo>
                  <a:pt x="8108" y="5716"/>
                </a:lnTo>
                <a:lnTo>
                  <a:pt x="8799" y="5037"/>
                </a:lnTo>
                <a:lnTo>
                  <a:pt x="9096" y="5764"/>
                </a:lnTo>
                <a:cubicBezTo>
                  <a:pt x="9096" y="5764"/>
                  <a:pt x="9096" y="5776"/>
                  <a:pt x="9108" y="5776"/>
                </a:cubicBezTo>
                <a:cubicBezTo>
                  <a:pt x="9242" y="6004"/>
                  <a:pt x="9474" y="6134"/>
                  <a:pt x="9714" y="6134"/>
                </a:cubicBezTo>
                <a:cubicBezTo>
                  <a:pt x="9774" y="6134"/>
                  <a:pt x="9835" y="6126"/>
                  <a:pt x="9894" y="6109"/>
                </a:cubicBezTo>
                <a:cubicBezTo>
                  <a:pt x="9906" y="6109"/>
                  <a:pt x="9930" y="6097"/>
                  <a:pt x="9942" y="6097"/>
                </a:cubicBezTo>
                <a:cubicBezTo>
                  <a:pt x="10085" y="6002"/>
                  <a:pt x="10263" y="5835"/>
                  <a:pt x="10204" y="5680"/>
                </a:cubicBezTo>
                <a:cubicBezTo>
                  <a:pt x="10120" y="5406"/>
                  <a:pt x="10049" y="4740"/>
                  <a:pt x="10001" y="3835"/>
                </a:cubicBezTo>
                <a:cubicBezTo>
                  <a:pt x="9989" y="3632"/>
                  <a:pt x="10049" y="3442"/>
                  <a:pt x="10168" y="3299"/>
                </a:cubicBezTo>
                <a:cubicBezTo>
                  <a:pt x="10192" y="3263"/>
                  <a:pt x="10204" y="3239"/>
                  <a:pt x="10239" y="3204"/>
                </a:cubicBezTo>
                <a:lnTo>
                  <a:pt x="10406" y="3037"/>
                </a:lnTo>
                <a:lnTo>
                  <a:pt x="10418" y="3061"/>
                </a:lnTo>
                <a:cubicBezTo>
                  <a:pt x="10442" y="3085"/>
                  <a:pt x="10489" y="3097"/>
                  <a:pt x="10537" y="3097"/>
                </a:cubicBezTo>
                <a:cubicBezTo>
                  <a:pt x="10585" y="3097"/>
                  <a:pt x="10620" y="3085"/>
                  <a:pt x="10656" y="3061"/>
                </a:cubicBezTo>
                <a:lnTo>
                  <a:pt x="11430" y="2287"/>
                </a:lnTo>
                <a:cubicBezTo>
                  <a:pt x="11490" y="2227"/>
                  <a:pt x="11490" y="2096"/>
                  <a:pt x="11430" y="2037"/>
                </a:cubicBezTo>
                <a:lnTo>
                  <a:pt x="9430" y="49"/>
                </a:lnTo>
                <a:cubicBezTo>
                  <a:pt x="9406" y="13"/>
                  <a:pt x="9358" y="1"/>
                  <a:pt x="9311" y="1"/>
                </a:cubicBezTo>
                <a:cubicBezTo>
                  <a:pt x="9275" y="1"/>
                  <a:pt x="9227" y="25"/>
                  <a:pt x="9192" y="49"/>
                </a:cubicBezTo>
                <a:lnTo>
                  <a:pt x="8418" y="823"/>
                </a:lnTo>
                <a:cubicBezTo>
                  <a:pt x="8358" y="882"/>
                  <a:pt x="8358" y="1001"/>
                  <a:pt x="8418" y="1061"/>
                </a:cubicBezTo>
                <a:lnTo>
                  <a:pt x="8442" y="1073"/>
                </a:lnTo>
                <a:lnTo>
                  <a:pt x="8108" y="1406"/>
                </a:lnTo>
                <a:cubicBezTo>
                  <a:pt x="8096" y="1418"/>
                  <a:pt x="8084" y="1430"/>
                  <a:pt x="8049" y="1454"/>
                </a:cubicBezTo>
                <a:cubicBezTo>
                  <a:pt x="8037" y="1465"/>
                  <a:pt x="8001" y="1465"/>
                  <a:pt x="7977" y="1465"/>
                </a:cubicBezTo>
                <a:cubicBezTo>
                  <a:pt x="7751" y="1477"/>
                  <a:pt x="7549" y="1573"/>
                  <a:pt x="7382" y="1727"/>
                </a:cubicBezTo>
                <a:lnTo>
                  <a:pt x="7191" y="1930"/>
                </a:lnTo>
                <a:cubicBezTo>
                  <a:pt x="7132" y="1989"/>
                  <a:pt x="7132" y="2108"/>
                  <a:pt x="7191" y="2168"/>
                </a:cubicBezTo>
                <a:cubicBezTo>
                  <a:pt x="7215" y="2192"/>
                  <a:pt x="7263" y="2204"/>
                  <a:pt x="7310" y="2204"/>
                </a:cubicBezTo>
                <a:cubicBezTo>
                  <a:pt x="7346" y="2204"/>
                  <a:pt x="7394" y="2192"/>
                  <a:pt x="7418" y="2168"/>
                </a:cubicBezTo>
                <a:lnTo>
                  <a:pt x="7632" y="1954"/>
                </a:lnTo>
                <a:cubicBezTo>
                  <a:pt x="7739" y="1846"/>
                  <a:pt x="7870" y="1787"/>
                  <a:pt x="8001" y="1787"/>
                </a:cubicBezTo>
                <a:cubicBezTo>
                  <a:pt x="8061" y="1787"/>
                  <a:pt x="8132" y="1775"/>
                  <a:pt x="8180" y="1751"/>
                </a:cubicBezTo>
                <a:cubicBezTo>
                  <a:pt x="8239" y="1715"/>
                  <a:pt x="8287" y="1692"/>
                  <a:pt x="8346" y="1644"/>
                </a:cubicBezTo>
                <a:lnTo>
                  <a:pt x="8680" y="1311"/>
                </a:lnTo>
                <a:lnTo>
                  <a:pt x="10180" y="2823"/>
                </a:lnTo>
                <a:lnTo>
                  <a:pt x="10013" y="2978"/>
                </a:lnTo>
                <a:cubicBezTo>
                  <a:pt x="9966" y="3025"/>
                  <a:pt x="9942" y="3073"/>
                  <a:pt x="9894" y="3120"/>
                </a:cubicBezTo>
                <a:cubicBezTo>
                  <a:pt x="9727" y="3335"/>
                  <a:pt x="9656" y="3597"/>
                  <a:pt x="9668" y="3859"/>
                </a:cubicBezTo>
                <a:cubicBezTo>
                  <a:pt x="9704" y="4502"/>
                  <a:pt x="9775" y="5311"/>
                  <a:pt x="9882" y="5740"/>
                </a:cubicBezTo>
                <a:cubicBezTo>
                  <a:pt x="9870" y="5752"/>
                  <a:pt x="9823" y="5776"/>
                  <a:pt x="9787" y="5811"/>
                </a:cubicBezTo>
                <a:cubicBezTo>
                  <a:pt x="9766" y="5815"/>
                  <a:pt x="9745" y="5816"/>
                  <a:pt x="9725" y="5816"/>
                </a:cubicBezTo>
                <a:cubicBezTo>
                  <a:pt x="9601" y="5816"/>
                  <a:pt x="9477" y="5757"/>
                  <a:pt x="9406" y="5645"/>
                </a:cubicBezTo>
                <a:lnTo>
                  <a:pt x="9013" y="4692"/>
                </a:lnTo>
                <a:cubicBezTo>
                  <a:pt x="9001" y="4633"/>
                  <a:pt x="8942" y="4609"/>
                  <a:pt x="8894" y="4585"/>
                </a:cubicBezTo>
                <a:cubicBezTo>
                  <a:pt x="8880" y="4582"/>
                  <a:pt x="8866" y="4581"/>
                  <a:pt x="8852" y="4581"/>
                </a:cubicBezTo>
                <a:cubicBezTo>
                  <a:pt x="8808" y="4581"/>
                  <a:pt x="8769" y="4596"/>
                  <a:pt x="8751" y="4633"/>
                </a:cubicBezTo>
                <a:lnTo>
                  <a:pt x="7346" y="6026"/>
                </a:lnTo>
                <a:lnTo>
                  <a:pt x="7263" y="5895"/>
                </a:lnTo>
                <a:lnTo>
                  <a:pt x="7203" y="5835"/>
                </a:lnTo>
                <a:cubicBezTo>
                  <a:pt x="7156" y="5799"/>
                  <a:pt x="7108" y="5764"/>
                  <a:pt x="7072" y="5752"/>
                </a:cubicBezTo>
                <a:lnTo>
                  <a:pt x="7906" y="4918"/>
                </a:lnTo>
                <a:cubicBezTo>
                  <a:pt x="7965" y="4859"/>
                  <a:pt x="7965" y="4740"/>
                  <a:pt x="7906" y="4680"/>
                </a:cubicBezTo>
                <a:cubicBezTo>
                  <a:pt x="7876" y="4650"/>
                  <a:pt x="7831" y="4635"/>
                  <a:pt x="7787" y="4635"/>
                </a:cubicBezTo>
                <a:cubicBezTo>
                  <a:pt x="7742" y="4635"/>
                  <a:pt x="7697" y="4650"/>
                  <a:pt x="7668" y="4680"/>
                </a:cubicBezTo>
                <a:lnTo>
                  <a:pt x="6977" y="5359"/>
                </a:lnTo>
                <a:cubicBezTo>
                  <a:pt x="6953" y="5299"/>
                  <a:pt x="6918" y="5252"/>
                  <a:pt x="6870" y="5216"/>
                </a:cubicBezTo>
                <a:lnTo>
                  <a:pt x="6834" y="5168"/>
                </a:lnTo>
                <a:cubicBezTo>
                  <a:pt x="6787" y="5121"/>
                  <a:pt x="6739" y="5097"/>
                  <a:pt x="6679" y="5061"/>
                </a:cubicBezTo>
                <a:lnTo>
                  <a:pt x="7549" y="4204"/>
                </a:lnTo>
                <a:cubicBezTo>
                  <a:pt x="7608" y="4144"/>
                  <a:pt x="7608" y="4025"/>
                  <a:pt x="7549" y="3966"/>
                </a:cubicBezTo>
                <a:cubicBezTo>
                  <a:pt x="7519" y="3936"/>
                  <a:pt x="7474" y="3921"/>
                  <a:pt x="7430" y="3921"/>
                </a:cubicBezTo>
                <a:cubicBezTo>
                  <a:pt x="7385" y="3921"/>
                  <a:pt x="7340" y="3936"/>
                  <a:pt x="7310" y="3966"/>
                </a:cubicBezTo>
                <a:lnTo>
                  <a:pt x="6513" y="4752"/>
                </a:lnTo>
                <a:cubicBezTo>
                  <a:pt x="6489" y="4692"/>
                  <a:pt x="6453" y="4644"/>
                  <a:pt x="6418" y="4597"/>
                </a:cubicBezTo>
                <a:lnTo>
                  <a:pt x="6370" y="4561"/>
                </a:lnTo>
                <a:cubicBezTo>
                  <a:pt x="6322" y="4513"/>
                  <a:pt x="6275" y="4478"/>
                  <a:pt x="6215" y="4454"/>
                </a:cubicBezTo>
                <a:lnTo>
                  <a:pt x="6834" y="3847"/>
                </a:lnTo>
                <a:cubicBezTo>
                  <a:pt x="6894" y="3787"/>
                  <a:pt x="6894" y="3668"/>
                  <a:pt x="6834" y="3609"/>
                </a:cubicBezTo>
                <a:cubicBezTo>
                  <a:pt x="6804" y="3579"/>
                  <a:pt x="6760" y="3564"/>
                  <a:pt x="6715" y="3564"/>
                </a:cubicBezTo>
                <a:cubicBezTo>
                  <a:pt x="6671" y="3564"/>
                  <a:pt x="6626" y="3579"/>
                  <a:pt x="6596" y="3609"/>
                </a:cubicBezTo>
                <a:lnTo>
                  <a:pt x="6084" y="4109"/>
                </a:lnTo>
                <a:cubicBezTo>
                  <a:pt x="6060" y="4049"/>
                  <a:pt x="6025" y="3990"/>
                  <a:pt x="5977" y="3942"/>
                </a:cubicBezTo>
                <a:lnTo>
                  <a:pt x="5953" y="3918"/>
                </a:lnTo>
                <a:cubicBezTo>
                  <a:pt x="5906" y="3871"/>
                  <a:pt x="5846" y="3823"/>
                  <a:pt x="5786" y="3811"/>
                </a:cubicBezTo>
                <a:lnTo>
                  <a:pt x="6965" y="2632"/>
                </a:lnTo>
                <a:cubicBezTo>
                  <a:pt x="7025" y="2573"/>
                  <a:pt x="7025" y="2454"/>
                  <a:pt x="6965" y="2394"/>
                </a:cubicBezTo>
                <a:cubicBezTo>
                  <a:pt x="6935" y="2364"/>
                  <a:pt x="6891" y="2349"/>
                  <a:pt x="6846" y="2349"/>
                </a:cubicBezTo>
                <a:cubicBezTo>
                  <a:pt x="6801" y="2349"/>
                  <a:pt x="6757" y="2364"/>
                  <a:pt x="6727" y="2394"/>
                </a:cubicBezTo>
                <a:lnTo>
                  <a:pt x="5751" y="3370"/>
                </a:lnTo>
                <a:lnTo>
                  <a:pt x="5072" y="2680"/>
                </a:lnTo>
                <a:lnTo>
                  <a:pt x="5798" y="2382"/>
                </a:lnTo>
                <a:cubicBezTo>
                  <a:pt x="5798" y="2382"/>
                  <a:pt x="5810" y="2382"/>
                  <a:pt x="5810" y="2370"/>
                </a:cubicBezTo>
                <a:cubicBezTo>
                  <a:pt x="6096" y="2204"/>
                  <a:pt x="6227" y="1882"/>
                  <a:pt x="6144" y="1585"/>
                </a:cubicBezTo>
                <a:cubicBezTo>
                  <a:pt x="6144" y="1561"/>
                  <a:pt x="6132" y="1549"/>
                  <a:pt x="6132" y="1537"/>
                </a:cubicBezTo>
                <a:cubicBezTo>
                  <a:pt x="6049" y="1403"/>
                  <a:pt x="5914" y="1251"/>
                  <a:pt x="5778" y="1251"/>
                </a:cubicBezTo>
                <a:cubicBezTo>
                  <a:pt x="5757" y="1251"/>
                  <a:pt x="5736" y="1255"/>
                  <a:pt x="5715" y="1263"/>
                </a:cubicBezTo>
                <a:cubicBezTo>
                  <a:pt x="5429" y="1358"/>
                  <a:pt x="4774" y="1430"/>
                  <a:pt x="3870" y="1477"/>
                </a:cubicBezTo>
                <a:cubicBezTo>
                  <a:pt x="3855" y="1478"/>
                  <a:pt x="3840" y="1478"/>
                  <a:pt x="3825" y="1478"/>
                </a:cubicBezTo>
                <a:cubicBezTo>
                  <a:pt x="3603" y="1478"/>
                  <a:pt x="3395" y="1395"/>
                  <a:pt x="3239" y="1239"/>
                </a:cubicBezTo>
                <a:lnTo>
                  <a:pt x="3072" y="1073"/>
                </a:lnTo>
                <a:lnTo>
                  <a:pt x="3096" y="1061"/>
                </a:lnTo>
                <a:cubicBezTo>
                  <a:pt x="3155" y="1001"/>
                  <a:pt x="3155" y="882"/>
                  <a:pt x="3096" y="823"/>
                </a:cubicBezTo>
                <a:lnTo>
                  <a:pt x="2322" y="49"/>
                </a:lnTo>
                <a:cubicBezTo>
                  <a:pt x="2286" y="13"/>
                  <a:pt x="2238" y="1"/>
                  <a:pt x="22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5" name="Google Shape;995;p45"/>
          <p:cNvGrpSpPr/>
          <p:nvPr/>
        </p:nvGrpSpPr>
        <p:grpSpPr>
          <a:xfrm>
            <a:off x="3494220" y="3862450"/>
            <a:ext cx="349784" cy="349434"/>
            <a:chOff x="2201806" y="1976585"/>
            <a:chExt cx="349784" cy="349434"/>
          </a:xfrm>
        </p:grpSpPr>
        <p:sp>
          <p:nvSpPr>
            <p:cNvPr id="996" name="Google Shape;996;p45"/>
            <p:cNvSpPr/>
            <p:nvPr/>
          </p:nvSpPr>
          <p:spPr>
            <a:xfrm>
              <a:off x="2231755" y="2073373"/>
              <a:ext cx="319835" cy="252647"/>
            </a:xfrm>
            <a:custGeom>
              <a:rect b="b" l="l" r="r" t="t"/>
              <a:pathLst>
                <a:path extrusionOk="0" h="7938" w="10049">
                  <a:moveTo>
                    <a:pt x="9368" y="0"/>
                  </a:moveTo>
                  <a:cubicBezTo>
                    <a:pt x="9345" y="0"/>
                    <a:pt x="9322" y="6"/>
                    <a:pt x="9299" y="20"/>
                  </a:cubicBezTo>
                  <a:cubicBezTo>
                    <a:pt x="9227" y="67"/>
                    <a:pt x="9180" y="151"/>
                    <a:pt x="9227" y="234"/>
                  </a:cubicBezTo>
                  <a:cubicBezTo>
                    <a:pt x="9561" y="925"/>
                    <a:pt x="9716" y="1675"/>
                    <a:pt x="9716" y="2449"/>
                  </a:cubicBezTo>
                  <a:cubicBezTo>
                    <a:pt x="9716" y="3830"/>
                    <a:pt x="9180" y="5127"/>
                    <a:pt x="8203" y="6104"/>
                  </a:cubicBezTo>
                  <a:cubicBezTo>
                    <a:pt x="7215" y="7092"/>
                    <a:pt x="5917" y="7628"/>
                    <a:pt x="4536" y="7628"/>
                  </a:cubicBezTo>
                  <a:cubicBezTo>
                    <a:pt x="3715" y="7628"/>
                    <a:pt x="2929" y="7449"/>
                    <a:pt x="2203" y="7080"/>
                  </a:cubicBezTo>
                  <a:cubicBezTo>
                    <a:pt x="1596" y="6759"/>
                    <a:pt x="1060" y="6342"/>
                    <a:pt x="607" y="5830"/>
                  </a:cubicBezTo>
                  <a:lnTo>
                    <a:pt x="607" y="5830"/>
                  </a:lnTo>
                  <a:lnTo>
                    <a:pt x="1250" y="6032"/>
                  </a:lnTo>
                  <a:cubicBezTo>
                    <a:pt x="1272" y="6040"/>
                    <a:pt x="1293" y="6044"/>
                    <a:pt x="1312" y="6044"/>
                  </a:cubicBezTo>
                  <a:cubicBezTo>
                    <a:pt x="1380" y="6044"/>
                    <a:pt x="1434" y="5999"/>
                    <a:pt x="1453" y="5925"/>
                  </a:cubicBezTo>
                  <a:cubicBezTo>
                    <a:pt x="1488" y="5842"/>
                    <a:pt x="1441" y="5747"/>
                    <a:pt x="1357" y="5723"/>
                  </a:cubicBezTo>
                  <a:lnTo>
                    <a:pt x="202" y="5330"/>
                  </a:lnTo>
                  <a:cubicBezTo>
                    <a:pt x="191" y="5327"/>
                    <a:pt x="179" y="5325"/>
                    <a:pt x="167" y="5325"/>
                  </a:cubicBezTo>
                  <a:cubicBezTo>
                    <a:pt x="131" y="5325"/>
                    <a:pt x="95" y="5339"/>
                    <a:pt x="60" y="5366"/>
                  </a:cubicBezTo>
                  <a:cubicBezTo>
                    <a:pt x="12" y="5389"/>
                    <a:pt x="0" y="5449"/>
                    <a:pt x="0" y="5508"/>
                  </a:cubicBezTo>
                  <a:lnTo>
                    <a:pt x="191" y="6854"/>
                  </a:lnTo>
                  <a:cubicBezTo>
                    <a:pt x="214" y="6925"/>
                    <a:pt x="274" y="6985"/>
                    <a:pt x="357" y="6985"/>
                  </a:cubicBezTo>
                  <a:lnTo>
                    <a:pt x="393" y="6985"/>
                  </a:lnTo>
                  <a:cubicBezTo>
                    <a:pt x="476" y="6973"/>
                    <a:pt x="536" y="6890"/>
                    <a:pt x="524" y="6806"/>
                  </a:cubicBezTo>
                  <a:lnTo>
                    <a:pt x="417" y="6068"/>
                  </a:lnTo>
                  <a:lnTo>
                    <a:pt x="417" y="6068"/>
                  </a:lnTo>
                  <a:cubicBezTo>
                    <a:pt x="881" y="6604"/>
                    <a:pt x="1465" y="7044"/>
                    <a:pt x="2084" y="7354"/>
                  </a:cubicBezTo>
                  <a:cubicBezTo>
                    <a:pt x="2858" y="7747"/>
                    <a:pt x="3691" y="7937"/>
                    <a:pt x="4560" y="7937"/>
                  </a:cubicBezTo>
                  <a:cubicBezTo>
                    <a:pt x="6025" y="7937"/>
                    <a:pt x="7394" y="7366"/>
                    <a:pt x="8442" y="6330"/>
                  </a:cubicBezTo>
                  <a:cubicBezTo>
                    <a:pt x="9477" y="5282"/>
                    <a:pt x="10049" y="3913"/>
                    <a:pt x="10049" y="2449"/>
                  </a:cubicBezTo>
                  <a:cubicBezTo>
                    <a:pt x="10049" y="1627"/>
                    <a:pt x="9870" y="829"/>
                    <a:pt x="9513" y="91"/>
                  </a:cubicBezTo>
                  <a:cubicBezTo>
                    <a:pt x="9479" y="40"/>
                    <a:pt x="9426" y="0"/>
                    <a:pt x="93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45"/>
            <p:cNvSpPr/>
            <p:nvPr/>
          </p:nvSpPr>
          <p:spPr>
            <a:xfrm>
              <a:off x="2201806" y="1976585"/>
              <a:ext cx="319484" cy="252424"/>
            </a:xfrm>
            <a:custGeom>
              <a:rect b="b" l="l" r="r" t="t"/>
              <a:pathLst>
                <a:path extrusionOk="0" h="7931" w="10038">
                  <a:moveTo>
                    <a:pt x="5501" y="1"/>
                  </a:moveTo>
                  <a:cubicBezTo>
                    <a:pt x="4025" y="1"/>
                    <a:pt x="2656" y="560"/>
                    <a:pt x="1608" y="1608"/>
                  </a:cubicBezTo>
                  <a:cubicBezTo>
                    <a:pt x="572" y="2644"/>
                    <a:pt x="0" y="4013"/>
                    <a:pt x="0" y="5490"/>
                  </a:cubicBezTo>
                  <a:cubicBezTo>
                    <a:pt x="0" y="6311"/>
                    <a:pt x="179" y="7109"/>
                    <a:pt x="536" y="7835"/>
                  </a:cubicBezTo>
                  <a:cubicBezTo>
                    <a:pt x="572" y="7895"/>
                    <a:pt x="632" y="7930"/>
                    <a:pt x="691" y="7930"/>
                  </a:cubicBezTo>
                  <a:cubicBezTo>
                    <a:pt x="715" y="7930"/>
                    <a:pt x="739" y="7930"/>
                    <a:pt x="762" y="7918"/>
                  </a:cubicBezTo>
                  <a:cubicBezTo>
                    <a:pt x="834" y="7871"/>
                    <a:pt x="882" y="7776"/>
                    <a:pt x="834" y="7704"/>
                  </a:cubicBezTo>
                  <a:cubicBezTo>
                    <a:pt x="512" y="7002"/>
                    <a:pt x="346" y="6263"/>
                    <a:pt x="346" y="5490"/>
                  </a:cubicBezTo>
                  <a:cubicBezTo>
                    <a:pt x="346" y="4108"/>
                    <a:pt x="882" y="2811"/>
                    <a:pt x="1870" y="1822"/>
                  </a:cubicBezTo>
                  <a:cubicBezTo>
                    <a:pt x="2846" y="846"/>
                    <a:pt x="4144" y="310"/>
                    <a:pt x="5525" y="310"/>
                  </a:cubicBezTo>
                  <a:cubicBezTo>
                    <a:pt x="7049" y="310"/>
                    <a:pt x="8454" y="965"/>
                    <a:pt x="9454" y="2108"/>
                  </a:cubicBezTo>
                  <a:lnTo>
                    <a:pt x="8811" y="1906"/>
                  </a:lnTo>
                  <a:cubicBezTo>
                    <a:pt x="8792" y="1898"/>
                    <a:pt x="8772" y="1894"/>
                    <a:pt x="8753" y="1894"/>
                  </a:cubicBezTo>
                  <a:cubicBezTo>
                    <a:pt x="8688" y="1894"/>
                    <a:pt x="8627" y="1937"/>
                    <a:pt x="8609" y="2001"/>
                  </a:cubicBezTo>
                  <a:cubicBezTo>
                    <a:pt x="8573" y="2096"/>
                    <a:pt x="8621" y="2180"/>
                    <a:pt x="8716" y="2215"/>
                  </a:cubicBezTo>
                  <a:lnTo>
                    <a:pt x="9859" y="2596"/>
                  </a:lnTo>
                  <a:cubicBezTo>
                    <a:pt x="9871" y="2596"/>
                    <a:pt x="9883" y="2620"/>
                    <a:pt x="9906" y="2620"/>
                  </a:cubicBezTo>
                  <a:cubicBezTo>
                    <a:pt x="9930" y="2620"/>
                    <a:pt x="9978" y="2596"/>
                    <a:pt x="10002" y="2572"/>
                  </a:cubicBezTo>
                  <a:cubicBezTo>
                    <a:pt x="10026" y="2525"/>
                    <a:pt x="10037" y="2465"/>
                    <a:pt x="10037" y="2418"/>
                  </a:cubicBezTo>
                  <a:lnTo>
                    <a:pt x="9847" y="1084"/>
                  </a:lnTo>
                  <a:cubicBezTo>
                    <a:pt x="9827" y="1003"/>
                    <a:pt x="9772" y="948"/>
                    <a:pt x="9705" y="948"/>
                  </a:cubicBezTo>
                  <a:cubicBezTo>
                    <a:pt x="9693" y="948"/>
                    <a:pt x="9681" y="950"/>
                    <a:pt x="9668" y="953"/>
                  </a:cubicBezTo>
                  <a:cubicBezTo>
                    <a:pt x="9573" y="965"/>
                    <a:pt x="9514" y="1037"/>
                    <a:pt x="9525" y="1132"/>
                  </a:cubicBezTo>
                  <a:lnTo>
                    <a:pt x="9633" y="1870"/>
                  </a:lnTo>
                  <a:cubicBezTo>
                    <a:pt x="8597" y="667"/>
                    <a:pt x="7085" y="1"/>
                    <a:pt x="55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45"/>
            <p:cNvSpPr/>
            <p:nvPr/>
          </p:nvSpPr>
          <p:spPr>
            <a:xfrm>
              <a:off x="2331789" y="2068662"/>
              <a:ext cx="16709" cy="27340"/>
            </a:xfrm>
            <a:custGeom>
              <a:rect b="b" l="l" r="r" t="t"/>
              <a:pathLst>
                <a:path extrusionOk="0" h="859" w="525">
                  <a:moveTo>
                    <a:pt x="358" y="1"/>
                  </a:moveTo>
                  <a:cubicBezTo>
                    <a:pt x="262" y="1"/>
                    <a:pt x="191" y="84"/>
                    <a:pt x="191" y="168"/>
                  </a:cubicBezTo>
                  <a:lnTo>
                    <a:pt x="191" y="465"/>
                  </a:lnTo>
                  <a:lnTo>
                    <a:pt x="72" y="584"/>
                  </a:lnTo>
                  <a:cubicBezTo>
                    <a:pt x="12" y="644"/>
                    <a:pt x="0" y="751"/>
                    <a:pt x="72" y="811"/>
                  </a:cubicBezTo>
                  <a:cubicBezTo>
                    <a:pt x="96" y="834"/>
                    <a:pt x="143" y="858"/>
                    <a:pt x="191" y="858"/>
                  </a:cubicBezTo>
                  <a:cubicBezTo>
                    <a:pt x="238" y="858"/>
                    <a:pt x="262" y="834"/>
                    <a:pt x="298" y="811"/>
                  </a:cubicBezTo>
                  <a:lnTo>
                    <a:pt x="453" y="644"/>
                  </a:lnTo>
                  <a:cubicBezTo>
                    <a:pt x="488" y="620"/>
                    <a:pt x="500" y="572"/>
                    <a:pt x="500" y="525"/>
                  </a:cubicBezTo>
                  <a:lnTo>
                    <a:pt x="524" y="168"/>
                  </a:lnTo>
                  <a:cubicBezTo>
                    <a:pt x="524" y="84"/>
                    <a:pt x="441" y="1"/>
                    <a:pt x="3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45"/>
            <p:cNvSpPr/>
            <p:nvPr/>
          </p:nvSpPr>
          <p:spPr>
            <a:xfrm>
              <a:off x="2243118" y="2021653"/>
              <a:ext cx="265664" cy="261908"/>
            </a:xfrm>
            <a:custGeom>
              <a:rect b="b" l="l" r="r" t="t"/>
              <a:pathLst>
                <a:path extrusionOk="0" h="8229" w="8347">
                  <a:moveTo>
                    <a:pt x="2751" y="3109"/>
                  </a:moveTo>
                  <a:lnTo>
                    <a:pt x="2977" y="3133"/>
                  </a:lnTo>
                  <a:lnTo>
                    <a:pt x="3084" y="3133"/>
                  </a:lnTo>
                  <a:lnTo>
                    <a:pt x="2917" y="3502"/>
                  </a:lnTo>
                  <a:lnTo>
                    <a:pt x="2643" y="3431"/>
                  </a:lnTo>
                  <a:lnTo>
                    <a:pt x="2751" y="3109"/>
                  </a:lnTo>
                  <a:close/>
                  <a:moveTo>
                    <a:pt x="3834" y="3026"/>
                  </a:moveTo>
                  <a:lnTo>
                    <a:pt x="4156" y="3419"/>
                  </a:lnTo>
                  <a:lnTo>
                    <a:pt x="4120" y="3526"/>
                  </a:lnTo>
                  <a:cubicBezTo>
                    <a:pt x="4096" y="3609"/>
                    <a:pt x="4144" y="3704"/>
                    <a:pt x="4227" y="3728"/>
                  </a:cubicBezTo>
                  <a:cubicBezTo>
                    <a:pt x="4239" y="3728"/>
                    <a:pt x="4263" y="3740"/>
                    <a:pt x="4275" y="3740"/>
                  </a:cubicBezTo>
                  <a:cubicBezTo>
                    <a:pt x="4346" y="3740"/>
                    <a:pt x="4406" y="3704"/>
                    <a:pt x="4417" y="3645"/>
                  </a:cubicBezTo>
                  <a:lnTo>
                    <a:pt x="4465" y="3526"/>
                  </a:lnTo>
                  <a:cubicBezTo>
                    <a:pt x="4501" y="3419"/>
                    <a:pt x="4477" y="3312"/>
                    <a:pt x="4417" y="3240"/>
                  </a:cubicBezTo>
                  <a:lnTo>
                    <a:pt x="4334" y="3133"/>
                  </a:lnTo>
                  <a:lnTo>
                    <a:pt x="4608" y="3359"/>
                  </a:lnTo>
                  <a:cubicBezTo>
                    <a:pt x="4638" y="3374"/>
                    <a:pt x="4673" y="3389"/>
                    <a:pt x="4710" y="3389"/>
                  </a:cubicBezTo>
                  <a:cubicBezTo>
                    <a:pt x="4731" y="3389"/>
                    <a:pt x="4753" y="3384"/>
                    <a:pt x="4775" y="3371"/>
                  </a:cubicBezTo>
                  <a:lnTo>
                    <a:pt x="4989" y="3288"/>
                  </a:lnTo>
                  <a:lnTo>
                    <a:pt x="5108" y="3419"/>
                  </a:lnTo>
                  <a:cubicBezTo>
                    <a:pt x="5132" y="3466"/>
                    <a:pt x="5191" y="3478"/>
                    <a:pt x="5239" y="3478"/>
                  </a:cubicBezTo>
                  <a:lnTo>
                    <a:pt x="5644" y="3442"/>
                  </a:lnTo>
                  <a:lnTo>
                    <a:pt x="5656" y="3526"/>
                  </a:lnTo>
                  <a:cubicBezTo>
                    <a:pt x="5668" y="3562"/>
                    <a:pt x="5644" y="3597"/>
                    <a:pt x="5644" y="3609"/>
                  </a:cubicBezTo>
                  <a:cubicBezTo>
                    <a:pt x="5620" y="3621"/>
                    <a:pt x="5608" y="3657"/>
                    <a:pt x="5560" y="3657"/>
                  </a:cubicBezTo>
                  <a:lnTo>
                    <a:pt x="4882" y="3716"/>
                  </a:lnTo>
                  <a:cubicBezTo>
                    <a:pt x="4787" y="3716"/>
                    <a:pt x="4715" y="3764"/>
                    <a:pt x="4668" y="3835"/>
                  </a:cubicBezTo>
                  <a:cubicBezTo>
                    <a:pt x="4644" y="3895"/>
                    <a:pt x="4608" y="3954"/>
                    <a:pt x="4632" y="4014"/>
                  </a:cubicBezTo>
                  <a:lnTo>
                    <a:pt x="4167" y="3859"/>
                  </a:lnTo>
                  <a:cubicBezTo>
                    <a:pt x="4156" y="3859"/>
                    <a:pt x="4156" y="3847"/>
                    <a:pt x="4156" y="3835"/>
                  </a:cubicBezTo>
                  <a:cubicBezTo>
                    <a:pt x="4120" y="3657"/>
                    <a:pt x="3977" y="3538"/>
                    <a:pt x="3798" y="3538"/>
                  </a:cubicBezTo>
                  <a:lnTo>
                    <a:pt x="3775" y="3538"/>
                  </a:lnTo>
                  <a:lnTo>
                    <a:pt x="3286" y="3550"/>
                  </a:lnTo>
                  <a:lnTo>
                    <a:pt x="3405" y="3204"/>
                  </a:lnTo>
                  <a:cubicBezTo>
                    <a:pt x="3429" y="3181"/>
                    <a:pt x="3453" y="3169"/>
                    <a:pt x="3489" y="3145"/>
                  </a:cubicBezTo>
                  <a:lnTo>
                    <a:pt x="3834" y="3026"/>
                  </a:lnTo>
                  <a:close/>
                  <a:moveTo>
                    <a:pt x="7561" y="3562"/>
                  </a:moveTo>
                  <a:cubicBezTo>
                    <a:pt x="7573" y="3562"/>
                    <a:pt x="7620" y="3562"/>
                    <a:pt x="7656" y="3597"/>
                  </a:cubicBezTo>
                  <a:lnTo>
                    <a:pt x="7977" y="3907"/>
                  </a:lnTo>
                  <a:cubicBezTo>
                    <a:pt x="7989" y="4026"/>
                    <a:pt x="7989" y="4133"/>
                    <a:pt x="7977" y="4216"/>
                  </a:cubicBezTo>
                  <a:cubicBezTo>
                    <a:pt x="7930" y="5169"/>
                    <a:pt x="7549" y="6086"/>
                    <a:pt x="6858" y="6752"/>
                  </a:cubicBezTo>
                  <a:cubicBezTo>
                    <a:pt x="6763" y="6860"/>
                    <a:pt x="6656" y="6943"/>
                    <a:pt x="6537" y="7050"/>
                  </a:cubicBezTo>
                  <a:cubicBezTo>
                    <a:pt x="6596" y="6955"/>
                    <a:pt x="6644" y="6871"/>
                    <a:pt x="6680" y="6776"/>
                  </a:cubicBezTo>
                  <a:lnTo>
                    <a:pt x="7430" y="5074"/>
                  </a:lnTo>
                  <a:cubicBezTo>
                    <a:pt x="7454" y="5026"/>
                    <a:pt x="7442" y="4966"/>
                    <a:pt x="7418" y="4907"/>
                  </a:cubicBezTo>
                  <a:cubicBezTo>
                    <a:pt x="7382" y="4859"/>
                    <a:pt x="7323" y="4836"/>
                    <a:pt x="7263" y="4836"/>
                  </a:cubicBezTo>
                  <a:lnTo>
                    <a:pt x="7192" y="4836"/>
                  </a:lnTo>
                  <a:lnTo>
                    <a:pt x="7596" y="4026"/>
                  </a:lnTo>
                  <a:cubicBezTo>
                    <a:pt x="7656" y="3895"/>
                    <a:pt x="7620" y="3728"/>
                    <a:pt x="7501" y="3657"/>
                  </a:cubicBezTo>
                  <a:lnTo>
                    <a:pt x="7477" y="3621"/>
                  </a:lnTo>
                  <a:lnTo>
                    <a:pt x="7489" y="3609"/>
                  </a:lnTo>
                  <a:cubicBezTo>
                    <a:pt x="7513" y="3562"/>
                    <a:pt x="7549" y="3562"/>
                    <a:pt x="7561" y="3562"/>
                  </a:cubicBezTo>
                  <a:close/>
                  <a:moveTo>
                    <a:pt x="4088" y="0"/>
                  </a:moveTo>
                  <a:cubicBezTo>
                    <a:pt x="4055" y="0"/>
                    <a:pt x="4022" y="1"/>
                    <a:pt x="3989" y="2"/>
                  </a:cubicBezTo>
                  <a:cubicBezTo>
                    <a:pt x="2953" y="49"/>
                    <a:pt x="1977" y="478"/>
                    <a:pt x="1250" y="1216"/>
                  </a:cubicBezTo>
                  <a:cubicBezTo>
                    <a:pt x="524" y="1942"/>
                    <a:pt x="96" y="2919"/>
                    <a:pt x="48" y="3954"/>
                  </a:cubicBezTo>
                  <a:cubicBezTo>
                    <a:pt x="0" y="4978"/>
                    <a:pt x="346" y="5979"/>
                    <a:pt x="1012" y="6764"/>
                  </a:cubicBezTo>
                  <a:cubicBezTo>
                    <a:pt x="1048" y="6812"/>
                    <a:pt x="1084" y="6824"/>
                    <a:pt x="1131" y="6824"/>
                  </a:cubicBezTo>
                  <a:cubicBezTo>
                    <a:pt x="1167" y="6824"/>
                    <a:pt x="1203" y="6812"/>
                    <a:pt x="1239" y="6776"/>
                  </a:cubicBezTo>
                  <a:cubicBezTo>
                    <a:pt x="1310" y="6717"/>
                    <a:pt x="1310" y="6610"/>
                    <a:pt x="1250" y="6550"/>
                  </a:cubicBezTo>
                  <a:cubicBezTo>
                    <a:pt x="643" y="5824"/>
                    <a:pt x="334" y="4907"/>
                    <a:pt x="369" y="3966"/>
                  </a:cubicBezTo>
                  <a:cubicBezTo>
                    <a:pt x="417" y="3014"/>
                    <a:pt x="810" y="2109"/>
                    <a:pt x="1489" y="1430"/>
                  </a:cubicBezTo>
                  <a:cubicBezTo>
                    <a:pt x="2155" y="764"/>
                    <a:pt x="3072" y="359"/>
                    <a:pt x="4025" y="323"/>
                  </a:cubicBezTo>
                  <a:cubicBezTo>
                    <a:pt x="4087" y="316"/>
                    <a:pt x="4150" y="313"/>
                    <a:pt x="4213" y="313"/>
                  </a:cubicBezTo>
                  <a:cubicBezTo>
                    <a:pt x="4363" y="313"/>
                    <a:pt x="4512" y="330"/>
                    <a:pt x="4656" y="347"/>
                  </a:cubicBezTo>
                  <a:lnTo>
                    <a:pt x="4882" y="621"/>
                  </a:lnTo>
                  <a:lnTo>
                    <a:pt x="4798" y="823"/>
                  </a:lnTo>
                  <a:lnTo>
                    <a:pt x="4656" y="585"/>
                  </a:lnTo>
                  <a:cubicBezTo>
                    <a:pt x="4632" y="537"/>
                    <a:pt x="4572" y="502"/>
                    <a:pt x="4525" y="502"/>
                  </a:cubicBezTo>
                  <a:lnTo>
                    <a:pt x="4025" y="502"/>
                  </a:lnTo>
                  <a:cubicBezTo>
                    <a:pt x="3965" y="502"/>
                    <a:pt x="3906" y="525"/>
                    <a:pt x="3870" y="585"/>
                  </a:cubicBezTo>
                  <a:lnTo>
                    <a:pt x="3513" y="1276"/>
                  </a:lnTo>
                  <a:cubicBezTo>
                    <a:pt x="3465" y="1359"/>
                    <a:pt x="3465" y="1478"/>
                    <a:pt x="3513" y="1573"/>
                  </a:cubicBezTo>
                  <a:cubicBezTo>
                    <a:pt x="3560" y="1657"/>
                    <a:pt x="3667" y="1716"/>
                    <a:pt x="3763" y="1728"/>
                  </a:cubicBezTo>
                  <a:lnTo>
                    <a:pt x="4048" y="1764"/>
                  </a:lnTo>
                  <a:cubicBezTo>
                    <a:pt x="4108" y="1764"/>
                    <a:pt x="4167" y="1752"/>
                    <a:pt x="4203" y="1692"/>
                  </a:cubicBezTo>
                  <a:lnTo>
                    <a:pt x="4298" y="1537"/>
                  </a:lnTo>
                  <a:lnTo>
                    <a:pt x="4358" y="1609"/>
                  </a:lnTo>
                  <a:lnTo>
                    <a:pt x="4310" y="1895"/>
                  </a:lnTo>
                  <a:lnTo>
                    <a:pt x="3822" y="1966"/>
                  </a:lnTo>
                  <a:cubicBezTo>
                    <a:pt x="3798" y="1966"/>
                    <a:pt x="3775" y="1990"/>
                    <a:pt x="3751" y="2002"/>
                  </a:cubicBezTo>
                  <a:lnTo>
                    <a:pt x="3108" y="2466"/>
                  </a:lnTo>
                  <a:cubicBezTo>
                    <a:pt x="3084" y="2490"/>
                    <a:pt x="3048" y="2526"/>
                    <a:pt x="3048" y="2550"/>
                  </a:cubicBezTo>
                  <a:lnTo>
                    <a:pt x="2977" y="2847"/>
                  </a:lnTo>
                  <a:lnTo>
                    <a:pt x="2751" y="2823"/>
                  </a:lnTo>
                  <a:cubicBezTo>
                    <a:pt x="2736" y="2821"/>
                    <a:pt x="2721" y="2819"/>
                    <a:pt x="2706" y="2819"/>
                  </a:cubicBezTo>
                  <a:cubicBezTo>
                    <a:pt x="2591" y="2819"/>
                    <a:pt x="2483" y="2898"/>
                    <a:pt x="2441" y="3014"/>
                  </a:cubicBezTo>
                  <a:lnTo>
                    <a:pt x="2310" y="3371"/>
                  </a:lnTo>
                  <a:cubicBezTo>
                    <a:pt x="2274" y="3442"/>
                    <a:pt x="2274" y="3538"/>
                    <a:pt x="2322" y="3609"/>
                  </a:cubicBezTo>
                  <a:cubicBezTo>
                    <a:pt x="2370" y="3681"/>
                    <a:pt x="2429" y="3740"/>
                    <a:pt x="2501" y="3752"/>
                  </a:cubicBezTo>
                  <a:cubicBezTo>
                    <a:pt x="2346" y="3812"/>
                    <a:pt x="2251" y="3978"/>
                    <a:pt x="2251" y="4145"/>
                  </a:cubicBezTo>
                  <a:lnTo>
                    <a:pt x="2251" y="4216"/>
                  </a:lnTo>
                  <a:lnTo>
                    <a:pt x="1798" y="4740"/>
                  </a:lnTo>
                  <a:cubicBezTo>
                    <a:pt x="1727" y="4812"/>
                    <a:pt x="1703" y="4919"/>
                    <a:pt x="1703" y="5026"/>
                  </a:cubicBezTo>
                  <a:lnTo>
                    <a:pt x="1703" y="5621"/>
                  </a:lnTo>
                  <a:cubicBezTo>
                    <a:pt x="1703" y="5764"/>
                    <a:pt x="1750" y="5919"/>
                    <a:pt x="1881" y="6038"/>
                  </a:cubicBezTo>
                  <a:lnTo>
                    <a:pt x="2310" y="6455"/>
                  </a:lnTo>
                  <a:cubicBezTo>
                    <a:pt x="2393" y="6538"/>
                    <a:pt x="2524" y="6598"/>
                    <a:pt x="2643" y="6610"/>
                  </a:cubicBezTo>
                  <a:lnTo>
                    <a:pt x="3917" y="6717"/>
                  </a:lnTo>
                  <a:lnTo>
                    <a:pt x="3917" y="6764"/>
                  </a:lnTo>
                  <a:cubicBezTo>
                    <a:pt x="3894" y="6907"/>
                    <a:pt x="3965" y="7074"/>
                    <a:pt x="4096" y="7169"/>
                  </a:cubicBezTo>
                  <a:lnTo>
                    <a:pt x="4310" y="7324"/>
                  </a:lnTo>
                  <a:lnTo>
                    <a:pt x="4298" y="7372"/>
                  </a:lnTo>
                  <a:cubicBezTo>
                    <a:pt x="4251" y="7538"/>
                    <a:pt x="4298" y="7717"/>
                    <a:pt x="4429" y="7836"/>
                  </a:cubicBezTo>
                  <a:lnTo>
                    <a:pt x="4489" y="7895"/>
                  </a:lnTo>
                  <a:cubicBezTo>
                    <a:pt x="4429" y="7895"/>
                    <a:pt x="4394" y="7907"/>
                    <a:pt x="4334" y="7907"/>
                  </a:cubicBezTo>
                  <a:cubicBezTo>
                    <a:pt x="4272" y="7910"/>
                    <a:pt x="4211" y="7912"/>
                    <a:pt x="4149" y="7912"/>
                  </a:cubicBezTo>
                  <a:cubicBezTo>
                    <a:pt x="3262" y="7912"/>
                    <a:pt x="2407" y="7593"/>
                    <a:pt x="1739" y="7014"/>
                  </a:cubicBezTo>
                  <a:cubicBezTo>
                    <a:pt x="1708" y="6989"/>
                    <a:pt x="1672" y="6976"/>
                    <a:pt x="1637" y="6976"/>
                  </a:cubicBezTo>
                  <a:cubicBezTo>
                    <a:pt x="1591" y="6976"/>
                    <a:pt x="1546" y="6998"/>
                    <a:pt x="1512" y="7038"/>
                  </a:cubicBezTo>
                  <a:cubicBezTo>
                    <a:pt x="1453" y="7110"/>
                    <a:pt x="1477" y="7193"/>
                    <a:pt x="1536" y="7252"/>
                  </a:cubicBezTo>
                  <a:cubicBezTo>
                    <a:pt x="2274" y="7883"/>
                    <a:pt x="3215" y="8229"/>
                    <a:pt x="4179" y="8229"/>
                  </a:cubicBezTo>
                  <a:lnTo>
                    <a:pt x="4346" y="8229"/>
                  </a:lnTo>
                  <a:cubicBezTo>
                    <a:pt x="5382" y="8181"/>
                    <a:pt x="6358" y="7753"/>
                    <a:pt x="7084" y="7014"/>
                  </a:cubicBezTo>
                  <a:cubicBezTo>
                    <a:pt x="7811" y="6288"/>
                    <a:pt x="8239" y="5312"/>
                    <a:pt x="8287" y="4276"/>
                  </a:cubicBezTo>
                  <a:cubicBezTo>
                    <a:pt x="8347" y="3204"/>
                    <a:pt x="8001" y="2216"/>
                    <a:pt x="7335" y="1418"/>
                  </a:cubicBezTo>
                  <a:cubicBezTo>
                    <a:pt x="7303" y="1381"/>
                    <a:pt x="7259" y="1363"/>
                    <a:pt x="7216" y="1363"/>
                  </a:cubicBezTo>
                  <a:cubicBezTo>
                    <a:pt x="7176" y="1363"/>
                    <a:pt x="7137" y="1378"/>
                    <a:pt x="7108" y="1407"/>
                  </a:cubicBezTo>
                  <a:cubicBezTo>
                    <a:pt x="7037" y="1466"/>
                    <a:pt x="7037" y="1573"/>
                    <a:pt x="7096" y="1633"/>
                  </a:cubicBezTo>
                  <a:cubicBezTo>
                    <a:pt x="7525" y="2157"/>
                    <a:pt x="7823" y="2776"/>
                    <a:pt x="7930" y="3431"/>
                  </a:cubicBezTo>
                  <a:lnTo>
                    <a:pt x="7894" y="3383"/>
                  </a:lnTo>
                  <a:cubicBezTo>
                    <a:pt x="7809" y="3308"/>
                    <a:pt x="7694" y="3262"/>
                    <a:pt x="7577" y="3262"/>
                  </a:cubicBezTo>
                  <a:cubicBezTo>
                    <a:pt x="7564" y="3262"/>
                    <a:pt x="7550" y="3263"/>
                    <a:pt x="7537" y="3264"/>
                  </a:cubicBezTo>
                  <a:cubicBezTo>
                    <a:pt x="7394" y="3288"/>
                    <a:pt x="7275" y="3359"/>
                    <a:pt x="7215" y="3466"/>
                  </a:cubicBezTo>
                  <a:lnTo>
                    <a:pt x="7192" y="3502"/>
                  </a:lnTo>
                  <a:cubicBezTo>
                    <a:pt x="7108" y="3502"/>
                    <a:pt x="7037" y="3538"/>
                    <a:pt x="6977" y="3585"/>
                  </a:cubicBezTo>
                  <a:lnTo>
                    <a:pt x="6775" y="3323"/>
                  </a:lnTo>
                  <a:cubicBezTo>
                    <a:pt x="6744" y="3286"/>
                    <a:pt x="6700" y="3268"/>
                    <a:pt x="6656" y="3268"/>
                  </a:cubicBezTo>
                  <a:cubicBezTo>
                    <a:pt x="6616" y="3268"/>
                    <a:pt x="6577" y="3283"/>
                    <a:pt x="6549" y="3312"/>
                  </a:cubicBezTo>
                  <a:cubicBezTo>
                    <a:pt x="6477" y="3371"/>
                    <a:pt x="6477" y="3478"/>
                    <a:pt x="6537" y="3538"/>
                  </a:cubicBezTo>
                  <a:lnTo>
                    <a:pt x="6858" y="3919"/>
                  </a:lnTo>
                  <a:cubicBezTo>
                    <a:pt x="6894" y="3954"/>
                    <a:pt x="6942" y="3978"/>
                    <a:pt x="6977" y="3978"/>
                  </a:cubicBezTo>
                  <a:cubicBezTo>
                    <a:pt x="7025" y="3978"/>
                    <a:pt x="7073" y="3966"/>
                    <a:pt x="7096" y="3943"/>
                  </a:cubicBezTo>
                  <a:lnTo>
                    <a:pt x="7204" y="3835"/>
                  </a:lnTo>
                  <a:lnTo>
                    <a:pt x="7335" y="3919"/>
                  </a:lnTo>
                  <a:lnTo>
                    <a:pt x="6858" y="4871"/>
                  </a:lnTo>
                  <a:lnTo>
                    <a:pt x="6834" y="4871"/>
                  </a:lnTo>
                  <a:cubicBezTo>
                    <a:pt x="6799" y="4871"/>
                    <a:pt x="6763" y="4859"/>
                    <a:pt x="6739" y="4836"/>
                  </a:cubicBezTo>
                  <a:lnTo>
                    <a:pt x="6096" y="4062"/>
                  </a:lnTo>
                  <a:cubicBezTo>
                    <a:pt x="6069" y="4014"/>
                    <a:pt x="6023" y="3994"/>
                    <a:pt x="5977" y="3994"/>
                  </a:cubicBezTo>
                  <a:cubicBezTo>
                    <a:pt x="5942" y="3994"/>
                    <a:pt x="5908" y="4005"/>
                    <a:pt x="5882" y="4026"/>
                  </a:cubicBezTo>
                  <a:cubicBezTo>
                    <a:pt x="5799" y="4085"/>
                    <a:pt x="5799" y="4193"/>
                    <a:pt x="5846" y="4252"/>
                  </a:cubicBezTo>
                  <a:lnTo>
                    <a:pt x="6489" y="5026"/>
                  </a:lnTo>
                  <a:cubicBezTo>
                    <a:pt x="6584" y="5133"/>
                    <a:pt x="6715" y="5193"/>
                    <a:pt x="6858" y="5193"/>
                  </a:cubicBezTo>
                  <a:lnTo>
                    <a:pt x="7073" y="5169"/>
                  </a:lnTo>
                  <a:lnTo>
                    <a:pt x="6430" y="6645"/>
                  </a:lnTo>
                  <a:cubicBezTo>
                    <a:pt x="6382" y="6752"/>
                    <a:pt x="6322" y="6848"/>
                    <a:pt x="6251" y="6943"/>
                  </a:cubicBezTo>
                  <a:lnTo>
                    <a:pt x="5751" y="7550"/>
                  </a:lnTo>
                  <a:cubicBezTo>
                    <a:pt x="5489" y="7657"/>
                    <a:pt x="5227" y="7753"/>
                    <a:pt x="4953" y="7812"/>
                  </a:cubicBezTo>
                  <a:lnTo>
                    <a:pt x="4679" y="7562"/>
                  </a:lnTo>
                  <a:cubicBezTo>
                    <a:pt x="4644" y="7538"/>
                    <a:pt x="4632" y="7491"/>
                    <a:pt x="4644" y="7443"/>
                  </a:cubicBezTo>
                  <a:lnTo>
                    <a:pt x="4691" y="7288"/>
                  </a:lnTo>
                  <a:cubicBezTo>
                    <a:pt x="4703" y="7229"/>
                    <a:pt x="4691" y="7145"/>
                    <a:pt x="4632" y="7110"/>
                  </a:cubicBezTo>
                  <a:lnTo>
                    <a:pt x="4322" y="6871"/>
                  </a:lnTo>
                  <a:cubicBezTo>
                    <a:pt x="4287" y="6836"/>
                    <a:pt x="4275" y="6812"/>
                    <a:pt x="4275" y="6764"/>
                  </a:cubicBezTo>
                  <a:lnTo>
                    <a:pt x="4298" y="6550"/>
                  </a:lnTo>
                  <a:cubicBezTo>
                    <a:pt x="4298" y="6514"/>
                    <a:pt x="4298" y="6467"/>
                    <a:pt x="4275" y="6431"/>
                  </a:cubicBezTo>
                  <a:cubicBezTo>
                    <a:pt x="4239" y="6407"/>
                    <a:pt x="4203" y="6371"/>
                    <a:pt x="4167" y="6371"/>
                  </a:cubicBezTo>
                  <a:lnTo>
                    <a:pt x="2679" y="6264"/>
                  </a:lnTo>
                  <a:cubicBezTo>
                    <a:pt x="2620" y="6264"/>
                    <a:pt x="2572" y="6229"/>
                    <a:pt x="2536" y="6181"/>
                  </a:cubicBezTo>
                  <a:lnTo>
                    <a:pt x="2096" y="5764"/>
                  </a:lnTo>
                  <a:cubicBezTo>
                    <a:pt x="2060" y="5728"/>
                    <a:pt x="2024" y="5645"/>
                    <a:pt x="2024" y="5586"/>
                  </a:cubicBezTo>
                  <a:lnTo>
                    <a:pt x="2024" y="4990"/>
                  </a:lnTo>
                  <a:cubicBezTo>
                    <a:pt x="2024" y="4966"/>
                    <a:pt x="2036" y="4931"/>
                    <a:pt x="2060" y="4919"/>
                  </a:cubicBezTo>
                  <a:lnTo>
                    <a:pt x="2548" y="4359"/>
                  </a:lnTo>
                  <a:cubicBezTo>
                    <a:pt x="2572" y="4324"/>
                    <a:pt x="2596" y="4300"/>
                    <a:pt x="2596" y="4252"/>
                  </a:cubicBezTo>
                  <a:lnTo>
                    <a:pt x="2596" y="4121"/>
                  </a:lnTo>
                  <a:cubicBezTo>
                    <a:pt x="2596" y="4074"/>
                    <a:pt x="2620" y="4038"/>
                    <a:pt x="2655" y="4014"/>
                  </a:cubicBezTo>
                  <a:lnTo>
                    <a:pt x="3036" y="3847"/>
                  </a:lnTo>
                  <a:lnTo>
                    <a:pt x="3751" y="3835"/>
                  </a:lnTo>
                  <a:cubicBezTo>
                    <a:pt x="3763" y="3835"/>
                    <a:pt x="3786" y="3847"/>
                    <a:pt x="3786" y="3859"/>
                  </a:cubicBezTo>
                  <a:cubicBezTo>
                    <a:pt x="3798" y="3990"/>
                    <a:pt x="3906" y="4097"/>
                    <a:pt x="4025" y="4145"/>
                  </a:cubicBezTo>
                  <a:lnTo>
                    <a:pt x="4537" y="4324"/>
                  </a:lnTo>
                  <a:cubicBezTo>
                    <a:pt x="4569" y="4331"/>
                    <a:pt x="4601" y="4335"/>
                    <a:pt x="4633" y="4335"/>
                  </a:cubicBezTo>
                  <a:cubicBezTo>
                    <a:pt x="4705" y="4335"/>
                    <a:pt x="4772" y="4314"/>
                    <a:pt x="4822" y="4264"/>
                  </a:cubicBezTo>
                  <a:cubicBezTo>
                    <a:pt x="4882" y="4204"/>
                    <a:pt x="4918" y="4121"/>
                    <a:pt x="4918" y="4026"/>
                  </a:cubicBezTo>
                  <a:lnTo>
                    <a:pt x="5549" y="3978"/>
                  </a:lnTo>
                  <a:cubicBezTo>
                    <a:pt x="5668" y="3966"/>
                    <a:pt x="5787" y="3907"/>
                    <a:pt x="5870" y="3812"/>
                  </a:cubicBezTo>
                  <a:cubicBezTo>
                    <a:pt x="5941" y="3728"/>
                    <a:pt x="5965" y="3597"/>
                    <a:pt x="5941" y="3478"/>
                  </a:cubicBezTo>
                  <a:lnTo>
                    <a:pt x="5930" y="3383"/>
                  </a:lnTo>
                  <a:cubicBezTo>
                    <a:pt x="5896" y="3247"/>
                    <a:pt x="5776" y="3144"/>
                    <a:pt x="5632" y="3144"/>
                  </a:cubicBezTo>
                  <a:cubicBezTo>
                    <a:pt x="5624" y="3144"/>
                    <a:pt x="5616" y="3144"/>
                    <a:pt x="5608" y="3145"/>
                  </a:cubicBezTo>
                  <a:lnTo>
                    <a:pt x="5275" y="3181"/>
                  </a:lnTo>
                  <a:lnTo>
                    <a:pt x="5227" y="3121"/>
                  </a:lnTo>
                  <a:lnTo>
                    <a:pt x="5668" y="2669"/>
                  </a:lnTo>
                  <a:cubicBezTo>
                    <a:pt x="5727" y="2609"/>
                    <a:pt x="5727" y="2502"/>
                    <a:pt x="5668" y="2442"/>
                  </a:cubicBezTo>
                  <a:cubicBezTo>
                    <a:pt x="5638" y="2413"/>
                    <a:pt x="5599" y="2398"/>
                    <a:pt x="5560" y="2398"/>
                  </a:cubicBezTo>
                  <a:cubicBezTo>
                    <a:pt x="5522" y="2398"/>
                    <a:pt x="5483" y="2413"/>
                    <a:pt x="5453" y="2442"/>
                  </a:cubicBezTo>
                  <a:lnTo>
                    <a:pt x="4918" y="2978"/>
                  </a:lnTo>
                  <a:lnTo>
                    <a:pt x="4739" y="3061"/>
                  </a:lnTo>
                  <a:lnTo>
                    <a:pt x="4227" y="2669"/>
                  </a:lnTo>
                  <a:cubicBezTo>
                    <a:pt x="4193" y="2652"/>
                    <a:pt x="4166" y="2635"/>
                    <a:pt x="4131" y="2635"/>
                  </a:cubicBezTo>
                  <a:cubicBezTo>
                    <a:pt x="4117" y="2635"/>
                    <a:pt x="4102" y="2638"/>
                    <a:pt x="4084" y="2645"/>
                  </a:cubicBezTo>
                  <a:lnTo>
                    <a:pt x="3382" y="2859"/>
                  </a:lnTo>
                  <a:cubicBezTo>
                    <a:pt x="3370" y="2859"/>
                    <a:pt x="3334" y="2883"/>
                    <a:pt x="3322" y="2895"/>
                  </a:cubicBezTo>
                  <a:lnTo>
                    <a:pt x="3370" y="2680"/>
                  </a:lnTo>
                  <a:lnTo>
                    <a:pt x="3917" y="2288"/>
                  </a:lnTo>
                  <a:lnTo>
                    <a:pt x="4501" y="2192"/>
                  </a:lnTo>
                  <a:cubicBezTo>
                    <a:pt x="4572" y="2180"/>
                    <a:pt x="4620" y="2133"/>
                    <a:pt x="4632" y="2061"/>
                  </a:cubicBezTo>
                  <a:lnTo>
                    <a:pt x="4691" y="1597"/>
                  </a:lnTo>
                  <a:cubicBezTo>
                    <a:pt x="4691" y="1549"/>
                    <a:pt x="4691" y="1514"/>
                    <a:pt x="4656" y="1478"/>
                  </a:cubicBezTo>
                  <a:lnTo>
                    <a:pt x="4417" y="1180"/>
                  </a:lnTo>
                  <a:cubicBezTo>
                    <a:pt x="4394" y="1133"/>
                    <a:pt x="4346" y="1121"/>
                    <a:pt x="4287" y="1121"/>
                  </a:cubicBezTo>
                  <a:cubicBezTo>
                    <a:pt x="4239" y="1121"/>
                    <a:pt x="4179" y="1156"/>
                    <a:pt x="4156" y="1192"/>
                  </a:cubicBezTo>
                  <a:lnTo>
                    <a:pt x="3977" y="1454"/>
                  </a:lnTo>
                  <a:lnTo>
                    <a:pt x="3786" y="1430"/>
                  </a:lnTo>
                  <a:lnTo>
                    <a:pt x="4096" y="835"/>
                  </a:lnTo>
                  <a:lnTo>
                    <a:pt x="4417" y="835"/>
                  </a:lnTo>
                  <a:lnTo>
                    <a:pt x="4656" y="1287"/>
                  </a:lnTo>
                  <a:cubicBezTo>
                    <a:pt x="4691" y="1347"/>
                    <a:pt x="4751" y="1371"/>
                    <a:pt x="4810" y="1371"/>
                  </a:cubicBezTo>
                  <a:cubicBezTo>
                    <a:pt x="4870" y="1371"/>
                    <a:pt x="4929" y="1335"/>
                    <a:pt x="4941" y="1276"/>
                  </a:cubicBezTo>
                  <a:lnTo>
                    <a:pt x="5168" y="740"/>
                  </a:lnTo>
                  <a:cubicBezTo>
                    <a:pt x="5215" y="645"/>
                    <a:pt x="5191" y="525"/>
                    <a:pt x="5132" y="454"/>
                  </a:cubicBezTo>
                  <a:lnTo>
                    <a:pt x="5132" y="454"/>
                  </a:lnTo>
                  <a:cubicBezTo>
                    <a:pt x="5668" y="597"/>
                    <a:pt x="6168" y="859"/>
                    <a:pt x="6596" y="1216"/>
                  </a:cubicBezTo>
                  <a:cubicBezTo>
                    <a:pt x="6625" y="1240"/>
                    <a:pt x="6658" y="1250"/>
                    <a:pt x="6691" y="1250"/>
                  </a:cubicBezTo>
                  <a:cubicBezTo>
                    <a:pt x="6739" y="1250"/>
                    <a:pt x="6787" y="1228"/>
                    <a:pt x="6823" y="1192"/>
                  </a:cubicBezTo>
                  <a:cubicBezTo>
                    <a:pt x="6882" y="1121"/>
                    <a:pt x="6858" y="1037"/>
                    <a:pt x="6799" y="978"/>
                  </a:cubicBezTo>
                  <a:cubicBezTo>
                    <a:pt x="6038" y="344"/>
                    <a:pt x="5077" y="0"/>
                    <a:pt x="40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0" name="Google Shape;1000;p45"/>
          <p:cNvSpPr/>
          <p:nvPr/>
        </p:nvSpPr>
        <p:spPr>
          <a:xfrm>
            <a:off x="1587328" y="3885143"/>
            <a:ext cx="304716" cy="304048"/>
          </a:xfrm>
          <a:custGeom>
            <a:rect b="b" l="l" r="r" t="t"/>
            <a:pathLst>
              <a:path extrusionOk="0" h="9553" w="9574">
                <a:moveTo>
                  <a:pt x="4811" y="290"/>
                </a:moveTo>
                <a:lnTo>
                  <a:pt x="8157" y="2230"/>
                </a:lnTo>
                <a:lnTo>
                  <a:pt x="7573" y="2230"/>
                </a:lnTo>
                <a:lnTo>
                  <a:pt x="4918" y="671"/>
                </a:lnTo>
                <a:cubicBezTo>
                  <a:pt x="4876" y="647"/>
                  <a:pt x="4838" y="635"/>
                  <a:pt x="4800" y="635"/>
                </a:cubicBezTo>
                <a:cubicBezTo>
                  <a:pt x="4763" y="635"/>
                  <a:pt x="4728" y="647"/>
                  <a:pt x="4692" y="671"/>
                </a:cubicBezTo>
                <a:lnTo>
                  <a:pt x="3989" y="1087"/>
                </a:lnTo>
                <a:cubicBezTo>
                  <a:pt x="3930" y="1135"/>
                  <a:pt x="3906" y="1206"/>
                  <a:pt x="3942" y="1278"/>
                </a:cubicBezTo>
                <a:cubicBezTo>
                  <a:pt x="3974" y="1318"/>
                  <a:pt x="4017" y="1348"/>
                  <a:pt x="4067" y="1348"/>
                </a:cubicBezTo>
                <a:cubicBezTo>
                  <a:pt x="4092" y="1348"/>
                  <a:pt x="4117" y="1341"/>
                  <a:pt x="4144" y="1326"/>
                </a:cubicBezTo>
                <a:lnTo>
                  <a:pt x="4811" y="933"/>
                </a:lnTo>
                <a:lnTo>
                  <a:pt x="7025" y="2230"/>
                </a:lnTo>
                <a:lnTo>
                  <a:pt x="2572" y="2230"/>
                </a:lnTo>
                <a:lnTo>
                  <a:pt x="3561" y="1671"/>
                </a:lnTo>
                <a:cubicBezTo>
                  <a:pt x="3620" y="1623"/>
                  <a:pt x="3644" y="1552"/>
                  <a:pt x="3608" y="1480"/>
                </a:cubicBezTo>
                <a:cubicBezTo>
                  <a:pt x="3576" y="1440"/>
                  <a:pt x="3533" y="1411"/>
                  <a:pt x="3483" y="1411"/>
                </a:cubicBezTo>
                <a:cubicBezTo>
                  <a:pt x="3459" y="1411"/>
                  <a:pt x="3433" y="1417"/>
                  <a:pt x="3406" y="1433"/>
                </a:cubicBezTo>
                <a:lnTo>
                  <a:pt x="2013" y="2254"/>
                </a:lnTo>
                <a:lnTo>
                  <a:pt x="1429" y="2254"/>
                </a:lnTo>
                <a:lnTo>
                  <a:pt x="4811" y="290"/>
                </a:lnTo>
                <a:close/>
                <a:moveTo>
                  <a:pt x="8621" y="2528"/>
                </a:moveTo>
                <a:lnTo>
                  <a:pt x="8621" y="3207"/>
                </a:lnTo>
                <a:lnTo>
                  <a:pt x="965" y="3207"/>
                </a:lnTo>
                <a:lnTo>
                  <a:pt x="965" y="2528"/>
                </a:lnTo>
                <a:close/>
                <a:moveTo>
                  <a:pt x="2644" y="3469"/>
                </a:moveTo>
                <a:cubicBezTo>
                  <a:pt x="2692" y="3469"/>
                  <a:pt x="2727" y="3481"/>
                  <a:pt x="2751" y="3516"/>
                </a:cubicBezTo>
                <a:cubicBezTo>
                  <a:pt x="2787" y="3540"/>
                  <a:pt x="2799" y="3576"/>
                  <a:pt x="2799" y="3623"/>
                </a:cubicBezTo>
                <a:cubicBezTo>
                  <a:pt x="2799" y="3695"/>
                  <a:pt x="2739" y="3754"/>
                  <a:pt x="2668" y="3754"/>
                </a:cubicBezTo>
                <a:cubicBezTo>
                  <a:pt x="2620" y="3754"/>
                  <a:pt x="2596" y="3731"/>
                  <a:pt x="2561" y="3707"/>
                </a:cubicBezTo>
                <a:cubicBezTo>
                  <a:pt x="2528" y="3666"/>
                  <a:pt x="2479" y="3648"/>
                  <a:pt x="2432" y="3648"/>
                </a:cubicBezTo>
                <a:cubicBezTo>
                  <a:pt x="2410" y="3648"/>
                  <a:pt x="2389" y="3652"/>
                  <a:pt x="2370" y="3659"/>
                </a:cubicBezTo>
                <a:cubicBezTo>
                  <a:pt x="2299" y="3695"/>
                  <a:pt x="2251" y="3754"/>
                  <a:pt x="2251" y="3826"/>
                </a:cubicBezTo>
                <a:lnTo>
                  <a:pt x="2251" y="7707"/>
                </a:lnTo>
                <a:lnTo>
                  <a:pt x="1703" y="7707"/>
                </a:lnTo>
                <a:lnTo>
                  <a:pt x="1703" y="3826"/>
                </a:lnTo>
                <a:cubicBezTo>
                  <a:pt x="1703" y="3754"/>
                  <a:pt x="1656" y="3683"/>
                  <a:pt x="1584" y="3659"/>
                </a:cubicBezTo>
                <a:cubicBezTo>
                  <a:pt x="1568" y="3653"/>
                  <a:pt x="1551" y="3650"/>
                  <a:pt x="1532" y="3650"/>
                </a:cubicBezTo>
                <a:cubicBezTo>
                  <a:pt x="1482" y="3650"/>
                  <a:pt x="1425" y="3672"/>
                  <a:pt x="1382" y="3707"/>
                </a:cubicBezTo>
                <a:cubicBezTo>
                  <a:pt x="1358" y="3742"/>
                  <a:pt x="1322" y="3754"/>
                  <a:pt x="1287" y="3754"/>
                </a:cubicBezTo>
                <a:cubicBezTo>
                  <a:pt x="1239" y="3754"/>
                  <a:pt x="1203" y="3731"/>
                  <a:pt x="1179" y="3707"/>
                </a:cubicBezTo>
                <a:cubicBezTo>
                  <a:pt x="1144" y="3683"/>
                  <a:pt x="1132" y="3647"/>
                  <a:pt x="1132" y="3600"/>
                </a:cubicBezTo>
                <a:cubicBezTo>
                  <a:pt x="1132" y="3528"/>
                  <a:pt x="1203" y="3469"/>
                  <a:pt x="1287" y="3469"/>
                </a:cubicBezTo>
                <a:close/>
                <a:moveTo>
                  <a:pt x="5537" y="3481"/>
                </a:moveTo>
                <a:cubicBezTo>
                  <a:pt x="5573" y="3481"/>
                  <a:pt x="5609" y="3504"/>
                  <a:pt x="5644" y="3528"/>
                </a:cubicBezTo>
                <a:cubicBezTo>
                  <a:pt x="5668" y="3564"/>
                  <a:pt x="5692" y="3588"/>
                  <a:pt x="5692" y="3635"/>
                </a:cubicBezTo>
                <a:cubicBezTo>
                  <a:pt x="5692" y="3707"/>
                  <a:pt x="5632" y="3766"/>
                  <a:pt x="5549" y="3766"/>
                </a:cubicBezTo>
                <a:cubicBezTo>
                  <a:pt x="5513" y="3766"/>
                  <a:pt x="5478" y="3754"/>
                  <a:pt x="5454" y="3719"/>
                </a:cubicBezTo>
                <a:cubicBezTo>
                  <a:pt x="5424" y="3681"/>
                  <a:pt x="5376" y="3663"/>
                  <a:pt x="5329" y="3663"/>
                </a:cubicBezTo>
                <a:cubicBezTo>
                  <a:pt x="5301" y="3663"/>
                  <a:pt x="5274" y="3670"/>
                  <a:pt x="5251" y="3683"/>
                </a:cubicBezTo>
                <a:cubicBezTo>
                  <a:pt x="5180" y="3707"/>
                  <a:pt x="5132" y="3766"/>
                  <a:pt x="5132" y="3838"/>
                </a:cubicBezTo>
                <a:lnTo>
                  <a:pt x="5132" y="7731"/>
                </a:lnTo>
                <a:lnTo>
                  <a:pt x="4585" y="7731"/>
                </a:lnTo>
                <a:lnTo>
                  <a:pt x="4585" y="3838"/>
                </a:lnTo>
                <a:cubicBezTo>
                  <a:pt x="4585" y="3766"/>
                  <a:pt x="4537" y="3695"/>
                  <a:pt x="4466" y="3683"/>
                </a:cubicBezTo>
                <a:cubicBezTo>
                  <a:pt x="4439" y="3670"/>
                  <a:pt x="4412" y="3663"/>
                  <a:pt x="4386" y="3663"/>
                </a:cubicBezTo>
                <a:cubicBezTo>
                  <a:pt x="4344" y="3663"/>
                  <a:pt x="4305" y="3681"/>
                  <a:pt x="4275" y="3719"/>
                </a:cubicBezTo>
                <a:cubicBezTo>
                  <a:pt x="4239" y="3754"/>
                  <a:pt x="4216" y="3766"/>
                  <a:pt x="4168" y="3766"/>
                </a:cubicBezTo>
                <a:cubicBezTo>
                  <a:pt x="4120" y="3766"/>
                  <a:pt x="4096" y="3754"/>
                  <a:pt x="4061" y="3719"/>
                </a:cubicBezTo>
                <a:cubicBezTo>
                  <a:pt x="4037" y="3695"/>
                  <a:pt x="4025" y="3659"/>
                  <a:pt x="4025" y="3623"/>
                </a:cubicBezTo>
                <a:cubicBezTo>
                  <a:pt x="4025" y="3540"/>
                  <a:pt x="4096" y="3481"/>
                  <a:pt x="4168" y="3481"/>
                </a:cubicBezTo>
                <a:close/>
                <a:moveTo>
                  <a:pt x="8395" y="3481"/>
                </a:moveTo>
                <a:cubicBezTo>
                  <a:pt x="8442" y="3481"/>
                  <a:pt x="8466" y="3492"/>
                  <a:pt x="8502" y="3528"/>
                </a:cubicBezTo>
                <a:cubicBezTo>
                  <a:pt x="8526" y="3552"/>
                  <a:pt x="8538" y="3588"/>
                  <a:pt x="8538" y="3635"/>
                </a:cubicBezTo>
                <a:cubicBezTo>
                  <a:pt x="8526" y="3695"/>
                  <a:pt x="8466" y="3754"/>
                  <a:pt x="8407" y="3754"/>
                </a:cubicBezTo>
                <a:cubicBezTo>
                  <a:pt x="8371" y="3754"/>
                  <a:pt x="8335" y="3742"/>
                  <a:pt x="8311" y="3707"/>
                </a:cubicBezTo>
                <a:cubicBezTo>
                  <a:pt x="8279" y="3666"/>
                  <a:pt x="8224" y="3648"/>
                  <a:pt x="8174" y="3648"/>
                </a:cubicBezTo>
                <a:cubicBezTo>
                  <a:pt x="8150" y="3648"/>
                  <a:pt x="8128" y="3652"/>
                  <a:pt x="8109" y="3659"/>
                </a:cubicBezTo>
                <a:cubicBezTo>
                  <a:pt x="8037" y="3695"/>
                  <a:pt x="7990" y="3754"/>
                  <a:pt x="7990" y="3826"/>
                </a:cubicBezTo>
                <a:lnTo>
                  <a:pt x="7990" y="7707"/>
                </a:lnTo>
                <a:lnTo>
                  <a:pt x="7442" y="7707"/>
                </a:lnTo>
                <a:lnTo>
                  <a:pt x="7442" y="6314"/>
                </a:lnTo>
                <a:cubicBezTo>
                  <a:pt x="7442" y="6243"/>
                  <a:pt x="7383" y="6183"/>
                  <a:pt x="7311" y="6183"/>
                </a:cubicBezTo>
                <a:cubicBezTo>
                  <a:pt x="7240" y="6183"/>
                  <a:pt x="7180" y="6243"/>
                  <a:pt x="7180" y="6314"/>
                </a:cubicBezTo>
                <a:lnTo>
                  <a:pt x="7180" y="7743"/>
                </a:lnTo>
                <a:cubicBezTo>
                  <a:pt x="7097" y="7791"/>
                  <a:pt x="7061" y="7862"/>
                  <a:pt x="7061" y="7945"/>
                </a:cubicBezTo>
                <a:lnTo>
                  <a:pt x="7061" y="8148"/>
                </a:lnTo>
                <a:lnTo>
                  <a:pt x="5549" y="8148"/>
                </a:lnTo>
                <a:lnTo>
                  <a:pt x="5549" y="7969"/>
                </a:lnTo>
                <a:cubicBezTo>
                  <a:pt x="5549" y="7874"/>
                  <a:pt x="5513" y="7803"/>
                  <a:pt x="5430" y="7755"/>
                </a:cubicBezTo>
                <a:lnTo>
                  <a:pt x="5430" y="4016"/>
                </a:lnTo>
                <a:cubicBezTo>
                  <a:pt x="5465" y="4034"/>
                  <a:pt x="5500" y="4045"/>
                  <a:pt x="5535" y="4045"/>
                </a:cubicBezTo>
                <a:cubicBezTo>
                  <a:pt x="5547" y="4045"/>
                  <a:pt x="5560" y="4043"/>
                  <a:pt x="5573" y="4040"/>
                </a:cubicBezTo>
                <a:cubicBezTo>
                  <a:pt x="5787" y="4040"/>
                  <a:pt x="5966" y="3862"/>
                  <a:pt x="5966" y="3635"/>
                </a:cubicBezTo>
                <a:cubicBezTo>
                  <a:pt x="5966" y="3576"/>
                  <a:pt x="5966" y="3528"/>
                  <a:pt x="5954" y="3481"/>
                </a:cubicBezTo>
                <a:lnTo>
                  <a:pt x="6656" y="3481"/>
                </a:lnTo>
                <a:cubicBezTo>
                  <a:pt x="6633" y="3516"/>
                  <a:pt x="6633" y="3564"/>
                  <a:pt x="6621" y="3600"/>
                </a:cubicBezTo>
                <a:cubicBezTo>
                  <a:pt x="6621" y="3719"/>
                  <a:pt x="6656" y="3826"/>
                  <a:pt x="6740" y="3921"/>
                </a:cubicBezTo>
                <a:cubicBezTo>
                  <a:pt x="6811" y="4004"/>
                  <a:pt x="6942" y="4052"/>
                  <a:pt x="7037" y="4052"/>
                </a:cubicBezTo>
                <a:cubicBezTo>
                  <a:pt x="7085" y="4052"/>
                  <a:pt x="7133" y="4028"/>
                  <a:pt x="7168" y="4016"/>
                </a:cubicBezTo>
                <a:lnTo>
                  <a:pt x="7168" y="5636"/>
                </a:lnTo>
                <a:cubicBezTo>
                  <a:pt x="7168" y="5719"/>
                  <a:pt x="7228" y="5778"/>
                  <a:pt x="7311" y="5778"/>
                </a:cubicBezTo>
                <a:cubicBezTo>
                  <a:pt x="7383" y="5778"/>
                  <a:pt x="7442" y="5719"/>
                  <a:pt x="7442" y="5636"/>
                </a:cubicBezTo>
                <a:lnTo>
                  <a:pt x="7442" y="3838"/>
                </a:lnTo>
                <a:cubicBezTo>
                  <a:pt x="7442" y="3766"/>
                  <a:pt x="7395" y="3695"/>
                  <a:pt x="7323" y="3671"/>
                </a:cubicBezTo>
                <a:cubicBezTo>
                  <a:pt x="7301" y="3667"/>
                  <a:pt x="7278" y="3665"/>
                  <a:pt x="7255" y="3665"/>
                </a:cubicBezTo>
                <a:cubicBezTo>
                  <a:pt x="7205" y="3665"/>
                  <a:pt x="7157" y="3678"/>
                  <a:pt x="7133" y="3719"/>
                </a:cubicBezTo>
                <a:cubicBezTo>
                  <a:pt x="7097" y="3754"/>
                  <a:pt x="7073" y="3766"/>
                  <a:pt x="7025" y="3766"/>
                </a:cubicBezTo>
                <a:cubicBezTo>
                  <a:pt x="6978" y="3766"/>
                  <a:pt x="6954" y="3754"/>
                  <a:pt x="6918" y="3719"/>
                </a:cubicBezTo>
                <a:cubicBezTo>
                  <a:pt x="6894" y="3695"/>
                  <a:pt x="6871" y="3659"/>
                  <a:pt x="6871" y="3612"/>
                </a:cubicBezTo>
                <a:cubicBezTo>
                  <a:pt x="6871" y="3540"/>
                  <a:pt x="6954" y="3481"/>
                  <a:pt x="7025" y="3481"/>
                </a:cubicBezTo>
                <a:close/>
                <a:moveTo>
                  <a:pt x="2382" y="7993"/>
                </a:moveTo>
                <a:lnTo>
                  <a:pt x="2382" y="8160"/>
                </a:lnTo>
                <a:lnTo>
                  <a:pt x="1572" y="8160"/>
                </a:lnTo>
                <a:lnTo>
                  <a:pt x="1572" y="7993"/>
                </a:lnTo>
                <a:close/>
                <a:moveTo>
                  <a:pt x="3751" y="3481"/>
                </a:moveTo>
                <a:cubicBezTo>
                  <a:pt x="3739" y="3516"/>
                  <a:pt x="3739" y="3564"/>
                  <a:pt x="3715" y="3600"/>
                </a:cubicBezTo>
                <a:cubicBezTo>
                  <a:pt x="3715" y="3719"/>
                  <a:pt x="3751" y="3826"/>
                  <a:pt x="3835" y="3921"/>
                </a:cubicBezTo>
                <a:cubicBezTo>
                  <a:pt x="3918" y="4004"/>
                  <a:pt x="4037" y="4052"/>
                  <a:pt x="4132" y="4052"/>
                </a:cubicBezTo>
                <a:cubicBezTo>
                  <a:pt x="4180" y="4052"/>
                  <a:pt x="4227" y="4028"/>
                  <a:pt x="4275" y="4016"/>
                </a:cubicBezTo>
                <a:lnTo>
                  <a:pt x="4275" y="7755"/>
                </a:lnTo>
                <a:cubicBezTo>
                  <a:pt x="4192" y="7803"/>
                  <a:pt x="4156" y="7874"/>
                  <a:pt x="4156" y="7957"/>
                </a:cubicBezTo>
                <a:lnTo>
                  <a:pt x="4156" y="8160"/>
                </a:lnTo>
                <a:lnTo>
                  <a:pt x="2644" y="8160"/>
                </a:lnTo>
                <a:lnTo>
                  <a:pt x="2644" y="7969"/>
                </a:lnTo>
                <a:cubicBezTo>
                  <a:pt x="2668" y="7874"/>
                  <a:pt x="2608" y="7803"/>
                  <a:pt x="2537" y="7755"/>
                </a:cubicBezTo>
                <a:lnTo>
                  <a:pt x="2537" y="4016"/>
                </a:lnTo>
                <a:cubicBezTo>
                  <a:pt x="2563" y="4034"/>
                  <a:pt x="2595" y="4045"/>
                  <a:pt x="2630" y="4045"/>
                </a:cubicBezTo>
                <a:cubicBezTo>
                  <a:pt x="2642" y="4045"/>
                  <a:pt x="2655" y="4043"/>
                  <a:pt x="2668" y="4040"/>
                </a:cubicBezTo>
                <a:cubicBezTo>
                  <a:pt x="2894" y="4040"/>
                  <a:pt x="3073" y="3862"/>
                  <a:pt x="3073" y="3635"/>
                </a:cubicBezTo>
                <a:cubicBezTo>
                  <a:pt x="3073" y="3576"/>
                  <a:pt x="3073" y="3528"/>
                  <a:pt x="3049" y="3481"/>
                </a:cubicBezTo>
                <a:close/>
                <a:moveTo>
                  <a:pt x="5251" y="7993"/>
                </a:moveTo>
                <a:lnTo>
                  <a:pt x="5251" y="8160"/>
                </a:lnTo>
                <a:lnTo>
                  <a:pt x="4454" y="8160"/>
                </a:lnTo>
                <a:lnTo>
                  <a:pt x="4454" y="7993"/>
                </a:lnTo>
                <a:close/>
                <a:moveTo>
                  <a:pt x="8109" y="7993"/>
                </a:moveTo>
                <a:lnTo>
                  <a:pt x="8109" y="8160"/>
                </a:lnTo>
                <a:lnTo>
                  <a:pt x="7311" y="8160"/>
                </a:lnTo>
                <a:lnTo>
                  <a:pt x="7311" y="7993"/>
                </a:lnTo>
                <a:close/>
                <a:moveTo>
                  <a:pt x="8454" y="8445"/>
                </a:moveTo>
                <a:cubicBezTo>
                  <a:pt x="8526" y="8445"/>
                  <a:pt x="8573" y="8505"/>
                  <a:pt x="8573" y="8565"/>
                </a:cubicBezTo>
                <a:lnTo>
                  <a:pt x="8573" y="8719"/>
                </a:lnTo>
                <a:lnTo>
                  <a:pt x="4001" y="8719"/>
                </a:lnTo>
                <a:cubicBezTo>
                  <a:pt x="3930" y="8719"/>
                  <a:pt x="3870" y="8779"/>
                  <a:pt x="3870" y="8862"/>
                </a:cubicBezTo>
                <a:cubicBezTo>
                  <a:pt x="3870" y="8934"/>
                  <a:pt x="3930" y="8993"/>
                  <a:pt x="4001" y="8993"/>
                </a:cubicBezTo>
                <a:lnTo>
                  <a:pt x="8728" y="8993"/>
                </a:lnTo>
                <a:cubicBezTo>
                  <a:pt x="8799" y="8993"/>
                  <a:pt x="8859" y="9053"/>
                  <a:pt x="8859" y="9124"/>
                </a:cubicBezTo>
                <a:lnTo>
                  <a:pt x="8859" y="9279"/>
                </a:lnTo>
                <a:lnTo>
                  <a:pt x="715" y="9279"/>
                </a:lnTo>
                <a:lnTo>
                  <a:pt x="715" y="9136"/>
                </a:lnTo>
                <a:cubicBezTo>
                  <a:pt x="715" y="9065"/>
                  <a:pt x="775" y="9005"/>
                  <a:pt x="846" y="9005"/>
                </a:cubicBezTo>
                <a:lnTo>
                  <a:pt x="3323" y="9005"/>
                </a:lnTo>
                <a:cubicBezTo>
                  <a:pt x="3394" y="9005"/>
                  <a:pt x="3454" y="8946"/>
                  <a:pt x="3454" y="8874"/>
                </a:cubicBezTo>
                <a:cubicBezTo>
                  <a:pt x="3454" y="8803"/>
                  <a:pt x="3394" y="8743"/>
                  <a:pt x="3323" y="8743"/>
                </a:cubicBezTo>
                <a:lnTo>
                  <a:pt x="1013" y="8743"/>
                </a:lnTo>
                <a:lnTo>
                  <a:pt x="1013" y="8565"/>
                </a:lnTo>
                <a:cubicBezTo>
                  <a:pt x="1013" y="8481"/>
                  <a:pt x="1072" y="8445"/>
                  <a:pt x="1132" y="8445"/>
                </a:cubicBezTo>
                <a:close/>
                <a:moveTo>
                  <a:pt x="4781" y="1"/>
                </a:moveTo>
                <a:cubicBezTo>
                  <a:pt x="4736" y="1"/>
                  <a:pt x="4692" y="10"/>
                  <a:pt x="4656" y="28"/>
                </a:cubicBezTo>
                <a:lnTo>
                  <a:pt x="810" y="2278"/>
                </a:lnTo>
                <a:cubicBezTo>
                  <a:pt x="787" y="2278"/>
                  <a:pt x="775" y="2290"/>
                  <a:pt x="775" y="2314"/>
                </a:cubicBezTo>
                <a:cubicBezTo>
                  <a:pt x="715" y="2349"/>
                  <a:pt x="667" y="2445"/>
                  <a:pt x="667" y="2516"/>
                </a:cubicBezTo>
                <a:lnTo>
                  <a:pt x="667" y="3219"/>
                </a:lnTo>
                <a:cubicBezTo>
                  <a:pt x="667" y="3350"/>
                  <a:pt x="763" y="3457"/>
                  <a:pt x="882" y="3481"/>
                </a:cubicBezTo>
                <a:cubicBezTo>
                  <a:pt x="858" y="3528"/>
                  <a:pt x="846" y="3564"/>
                  <a:pt x="846" y="3600"/>
                </a:cubicBezTo>
                <a:cubicBezTo>
                  <a:pt x="846" y="3719"/>
                  <a:pt x="882" y="3826"/>
                  <a:pt x="965" y="3921"/>
                </a:cubicBezTo>
                <a:cubicBezTo>
                  <a:pt x="1048" y="4004"/>
                  <a:pt x="1168" y="4052"/>
                  <a:pt x="1263" y="4052"/>
                </a:cubicBezTo>
                <a:cubicBezTo>
                  <a:pt x="1310" y="4052"/>
                  <a:pt x="1358" y="4028"/>
                  <a:pt x="1406" y="4016"/>
                </a:cubicBezTo>
                <a:lnTo>
                  <a:pt x="1406" y="7755"/>
                </a:lnTo>
                <a:cubicBezTo>
                  <a:pt x="1322" y="7803"/>
                  <a:pt x="1287" y="7874"/>
                  <a:pt x="1287" y="7957"/>
                </a:cubicBezTo>
                <a:lnTo>
                  <a:pt x="1287" y="8160"/>
                </a:lnTo>
                <a:lnTo>
                  <a:pt x="1120" y="8160"/>
                </a:lnTo>
                <a:cubicBezTo>
                  <a:pt x="894" y="8160"/>
                  <a:pt x="715" y="8338"/>
                  <a:pt x="715" y="8553"/>
                </a:cubicBezTo>
                <a:lnTo>
                  <a:pt x="715" y="8743"/>
                </a:lnTo>
                <a:cubicBezTo>
                  <a:pt x="548" y="8791"/>
                  <a:pt x="417" y="8946"/>
                  <a:pt x="417" y="9136"/>
                </a:cubicBezTo>
                <a:lnTo>
                  <a:pt x="417" y="9291"/>
                </a:lnTo>
                <a:lnTo>
                  <a:pt x="132" y="9291"/>
                </a:lnTo>
                <a:cubicBezTo>
                  <a:pt x="60" y="9291"/>
                  <a:pt x="1" y="9350"/>
                  <a:pt x="1" y="9422"/>
                </a:cubicBezTo>
                <a:cubicBezTo>
                  <a:pt x="1" y="9493"/>
                  <a:pt x="60" y="9553"/>
                  <a:pt x="132" y="9553"/>
                </a:cubicBezTo>
                <a:lnTo>
                  <a:pt x="9442" y="9553"/>
                </a:lnTo>
                <a:cubicBezTo>
                  <a:pt x="9514" y="9553"/>
                  <a:pt x="9573" y="9493"/>
                  <a:pt x="9573" y="9422"/>
                </a:cubicBezTo>
                <a:cubicBezTo>
                  <a:pt x="9573" y="9350"/>
                  <a:pt x="9514" y="9291"/>
                  <a:pt x="9442" y="9291"/>
                </a:cubicBezTo>
                <a:lnTo>
                  <a:pt x="9157" y="9291"/>
                </a:lnTo>
                <a:lnTo>
                  <a:pt x="9157" y="9136"/>
                </a:lnTo>
                <a:cubicBezTo>
                  <a:pt x="9157" y="8957"/>
                  <a:pt x="9038" y="8803"/>
                  <a:pt x="8859" y="8743"/>
                </a:cubicBezTo>
                <a:lnTo>
                  <a:pt x="8859" y="8565"/>
                </a:lnTo>
                <a:cubicBezTo>
                  <a:pt x="8859" y="8338"/>
                  <a:pt x="8680" y="8160"/>
                  <a:pt x="8454" y="8160"/>
                </a:cubicBezTo>
                <a:lnTo>
                  <a:pt x="8395" y="8160"/>
                </a:lnTo>
                <a:lnTo>
                  <a:pt x="8395" y="7969"/>
                </a:lnTo>
                <a:cubicBezTo>
                  <a:pt x="8395" y="7874"/>
                  <a:pt x="8347" y="7803"/>
                  <a:pt x="8276" y="7755"/>
                </a:cubicBezTo>
                <a:lnTo>
                  <a:pt x="8276" y="4016"/>
                </a:lnTo>
                <a:cubicBezTo>
                  <a:pt x="8310" y="4034"/>
                  <a:pt x="8345" y="4045"/>
                  <a:pt x="8375" y="4045"/>
                </a:cubicBezTo>
                <a:cubicBezTo>
                  <a:pt x="8387" y="4045"/>
                  <a:pt x="8397" y="4043"/>
                  <a:pt x="8407" y="4040"/>
                </a:cubicBezTo>
                <a:cubicBezTo>
                  <a:pt x="8633" y="4040"/>
                  <a:pt x="8811" y="3862"/>
                  <a:pt x="8811" y="3635"/>
                </a:cubicBezTo>
                <a:cubicBezTo>
                  <a:pt x="8811" y="3564"/>
                  <a:pt x="8799" y="3504"/>
                  <a:pt x="8764" y="3421"/>
                </a:cubicBezTo>
                <a:cubicBezTo>
                  <a:pt x="8835" y="3385"/>
                  <a:pt x="8883" y="3290"/>
                  <a:pt x="8883" y="3207"/>
                </a:cubicBezTo>
                <a:lnTo>
                  <a:pt x="8883" y="2504"/>
                </a:lnTo>
                <a:cubicBezTo>
                  <a:pt x="8883" y="2397"/>
                  <a:pt x="8823" y="2314"/>
                  <a:pt x="8740" y="2266"/>
                </a:cubicBezTo>
                <a:lnTo>
                  <a:pt x="4906" y="28"/>
                </a:lnTo>
                <a:cubicBezTo>
                  <a:pt x="4870" y="10"/>
                  <a:pt x="4826" y="1"/>
                  <a:pt x="47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1" name="Google Shape;1001;p45"/>
          <p:cNvGrpSpPr/>
          <p:nvPr/>
        </p:nvGrpSpPr>
        <p:grpSpPr>
          <a:xfrm>
            <a:off x="4665475" y="1251929"/>
            <a:ext cx="1742107" cy="2194370"/>
            <a:chOff x="4665475" y="1175729"/>
            <a:chExt cx="1742107" cy="2194370"/>
          </a:xfrm>
        </p:grpSpPr>
        <p:grpSp>
          <p:nvGrpSpPr>
            <p:cNvPr id="1002" name="Google Shape;1002;p45"/>
            <p:cNvGrpSpPr/>
            <p:nvPr/>
          </p:nvGrpSpPr>
          <p:grpSpPr>
            <a:xfrm>
              <a:off x="4665477" y="2637550"/>
              <a:ext cx="1742106" cy="732548"/>
              <a:chOff x="4586625" y="3716700"/>
              <a:chExt cx="1742106" cy="732548"/>
            </a:xfrm>
          </p:grpSpPr>
          <p:sp>
            <p:nvSpPr>
              <p:cNvPr id="1003" name="Google Shape;1003;p45"/>
              <p:cNvSpPr txBox="1"/>
              <p:nvPr/>
            </p:nvSpPr>
            <p:spPr>
              <a:xfrm>
                <a:off x="4586625" y="3716700"/>
                <a:ext cx="1742100" cy="3456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Mercury</a:t>
                </a:r>
                <a:endParaRPr sz="1800">
                  <a:solidFill>
                    <a:schemeClr val="dk1"/>
                  </a:solidFill>
                  <a:latin typeface="Playfair Display Medium"/>
                  <a:ea typeface="Playfair Display Medium"/>
                  <a:cs typeface="Playfair Display Medium"/>
                  <a:sym typeface="Playfair Display Medium"/>
                </a:endParaRPr>
              </a:p>
            </p:txBody>
          </p:sp>
          <p:sp>
            <p:nvSpPr>
              <p:cNvPr id="1004" name="Google Shape;1004;p45"/>
              <p:cNvSpPr txBox="1"/>
              <p:nvPr/>
            </p:nvSpPr>
            <p:spPr>
              <a:xfrm>
                <a:off x="4586631" y="3966848"/>
                <a:ext cx="17421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DM Sans"/>
                    <a:ea typeface="DM Sans"/>
                    <a:cs typeface="DM Sans"/>
                    <a:sym typeface="DM Sans"/>
                  </a:rPr>
                  <a:t>Mercury is smallest planet of them all</a:t>
                </a:r>
                <a:endParaRPr sz="1200">
                  <a:solidFill>
                    <a:schemeClr val="dk1"/>
                  </a:solidFill>
                  <a:latin typeface="DM Sans"/>
                  <a:ea typeface="DM Sans"/>
                  <a:cs typeface="DM Sans"/>
                  <a:sym typeface="DM Sans"/>
                </a:endParaRPr>
              </a:p>
            </p:txBody>
          </p:sp>
        </p:grpSp>
        <p:sp>
          <p:nvSpPr>
            <p:cNvPr id="1005" name="Google Shape;1005;p45"/>
            <p:cNvSpPr txBox="1"/>
            <p:nvPr/>
          </p:nvSpPr>
          <p:spPr>
            <a:xfrm>
              <a:off x="4665475" y="1175729"/>
              <a:ext cx="1742100" cy="425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20xx</a:t>
              </a:r>
              <a:endParaRPr sz="1800">
                <a:solidFill>
                  <a:schemeClr val="dk1"/>
                </a:solidFill>
                <a:latin typeface="Playfair Display Medium"/>
                <a:ea typeface="Playfair Display Medium"/>
                <a:cs typeface="Playfair Display Medium"/>
                <a:sym typeface="Playfair Display Medium"/>
              </a:endParaRPr>
            </a:p>
          </p:txBody>
        </p:sp>
      </p:grpSp>
      <p:grpSp>
        <p:nvGrpSpPr>
          <p:cNvPr id="1006" name="Google Shape;1006;p45"/>
          <p:cNvGrpSpPr/>
          <p:nvPr/>
        </p:nvGrpSpPr>
        <p:grpSpPr>
          <a:xfrm>
            <a:off x="6594893" y="1251929"/>
            <a:ext cx="1742114" cy="2194370"/>
            <a:chOff x="6594893" y="1175729"/>
            <a:chExt cx="1742114" cy="2194370"/>
          </a:xfrm>
        </p:grpSpPr>
        <p:grpSp>
          <p:nvGrpSpPr>
            <p:cNvPr id="1007" name="Google Shape;1007;p45"/>
            <p:cNvGrpSpPr/>
            <p:nvPr/>
          </p:nvGrpSpPr>
          <p:grpSpPr>
            <a:xfrm>
              <a:off x="6594893" y="2637550"/>
              <a:ext cx="1742114" cy="732548"/>
              <a:chOff x="6680324" y="3716700"/>
              <a:chExt cx="1742114" cy="732548"/>
            </a:xfrm>
          </p:grpSpPr>
          <p:sp>
            <p:nvSpPr>
              <p:cNvPr id="1008" name="Google Shape;1008;p45"/>
              <p:cNvSpPr txBox="1"/>
              <p:nvPr/>
            </p:nvSpPr>
            <p:spPr>
              <a:xfrm>
                <a:off x="6680324" y="3716700"/>
                <a:ext cx="1742100" cy="3456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Mars</a:t>
                </a:r>
                <a:endParaRPr sz="1800">
                  <a:solidFill>
                    <a:schemeClr val="dk1"/>
                  </a:solidFill>
                  <a:latin typeface="Playfair Display Medium"/>
                  <a:ea typeface="Playfair Display Medium"/>
                  <a:cs typeface="Playfair Display Medium"/>
                  <a:sym typeface="Playfair Display Medium"/>
                </a:endParaRPr>
              </a:p>
            </p:txBody>
          </p:sp>
          <p:sp>
            <p:nvSpPr>
              <p:cNvPr id="1009" name="Google Shape;1009;p45"/>
              <p:cNvSpPr txBox="1"/>
              <p:nvPr/>
            </p:nvSpPr>
            <p:spPr>
              <a:xfrm>
                <a:off x="6680338" y="3966848"/>
                <a:ext cx="17421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DM Sans"/>
                    <a:ea typeface="DM Sans"/>
                    <a:cs typeface="DM Sans"/>
                    <a:sym typeface="DM Sans"/>
                  </a:rPr>
                  <a:t>Despite being red, Mars is a cold place</a:t>
                </a:r>
                <a:endParaRPr sz="1200">
                  <a:solidFill>
                    <a:schemeClr val="dk1"/>
                  </a:solidFill>
                  <a:latin typeface="DM Sans"/>
                  <a:ea typeface="DM Sans"/>
                  <a:cs typeface="DM Sans"/>
                  <a:sym typeface="DM Sans"/>
                </a:endParaRPr>
              </a:p>
            </p:txBody>
          </p:sp>
        </p:grpSp>
        <p:sp>
          <p:nvSpPr>
            <p:cNvPr id="1010" name="Google Shape;1010;p45"/>
            <p:cNvSpPr txBox="1"/>
            <p:nvPr/>
          </p:nvSpPr>
          <p:spPr>
            <a:xfrm>
              <a:off x="6594900" y="1175729"/>
              <a:ext cx="1742100" cy="425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20xx</a:t>
              </a:r>
              <a:endParaRPr sz="1800">
                <a:solidFill>
                  <a:schemeClr val="dk1"/>
                </a:solidFill>
                <a:latin typeface="Playfair Display Medium"/>
                <a:ea typeface="Playfair Display Medium"/>
                <a:cs typeface="Playfair Display Medium"/>
                <a:sym typeface="Playfair Display Medium"/>
              </a:endParaRPr>
            </a:p>
          </p:txBody>
        </p:sp>
      </p:grpSp>
      <p:grpSp>
        <p:nvGrpSpPr>
          <p:cNvPr id="1011" name="Google Shape;1011;p45"/>
          <p:cNvGrpSpPr/>
          <p:nvPr/>
        </p:nvGrpSpPr>
        <p:grpSpPr>
          <a:xfrm>
            <a:off x="2736050" y="1251929"/>
            <a:ext cx="1742101" cy="2194384"/>
            <a:chOff x="2736050" y="1175729"/>
            <a:chExt cx="1742101" cy="2194384"/>
          </a:xfrm>
        </p:grpSpPr>
        <p:grpSp>
          <p:nvGrpSpPr>
            <p:cNvPr id="1012" name="Google Shape;1012;p45"/>
            <p:cNvGrpSpPr/>
            <p:nvPr/>
          </p:nvGrpSpPr>
          <p:grpSpPr>
            <a:xfrm>
              <a:off x="2736051" y="2637575"/>
              <a:ext cx="1742100" cy="732538"/>
              <a:chOff x="2649949" y="3716725"/>
              <a:chExt cx="1742100" cy="732538"/>
            </a:xfrm>
          </p:grpSpPr>
          <p:sp>
            <p:nvSpPr>
              <p:cNvPr id="1013" name="Google Shape;1013;p45"/>
              <p:cNvSpPr txBox="1"/>
              <p:nvPr/>
            </p:nvSpPr>
            <p:spPr>
              <a:xfrm>
                <a:off x="2649949" y="3716725"/>
                <a:ext cx="1742100" cy="3456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Neptune</a:t>
                </a:r>
                <a:endParaRPr sz="1800">
                  <a:solidFill>
                    <a:schemeClr val="dk1"/>
                  </a:solidFill>
                  <a:latin typeface="Playfair Display Medium"/>
                  <a:ea typeface="Playfair Display Medium"/>
                  <a:cs typeface="Playfair Display Medium"/>
                  <a:sym typeface="Playfair Display Medium"/>
                </a:endParaRPr>
              </a:p>
            </p:txBody>
          </p:sp>
          <p:sp>
            <p:nvSpPr>
              <p:cNvPr id="1014" name="Google Shape;1014;p45"/>
              <p:cNvSpPr txBox="1"/>
              <p:nvPr/>
            </p:nvSpPr>
            <p:spPr>
              <a:xfrm>
                <a:off x="2649949" y="3966863"/>
                <a:ext cx="17421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DM Sans"/>
                    <a:ea typeface="DM Sans"/>
                    <a:cs typeface="DM Sans"/>
                    <a:sym typeface="DM Sans"/>
                  </a:rPr>
                  <a:t>Neptune is very far from the Sun</a:t>
                </a:r>
                <a:endParaRPr sz="1200">
                  <a:solidFill>
                    <a:schemeClr val="dk1"/>
                  </a:solidFill>
                  <a:latin typeface="DM Sans"/>
                  <a:ea typeface="DM Sans"/>
                  <a:cs typeface="DM Sans"/>
                  <a:sym typeface="DM Sans"/>
                </a:endParaRPr>
              </a:p>
            </p:txBody>
          </p:sp>
        </p:grpSp>
        <p:sp>
          <p:nvSpPr>
            <p:cNvPr id="1015" name="Google Shape;1015;p45"/>
            <p:cNvSpPr txBox="1"/>
            <p:nvPr/>
          </p:nvSpPr>
          <p:spPr>
            <a:xfrm>
              <a:off x="2736050" y="1175729"/>
              <a:ext cx="1742100" cy="425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19xx</a:t>
              </a:r>
              <a:endParaRPr sz="1800">
                <a:solidFill>
                  <a:schemeClr val="dk1"/>
                </a:solidFill>
                <a:latin typeface="Playfair Display Medium"/>
                <a:ea typeface="Playfair Display Medium"/>
                <a:cs typeface="Playfair Display Medium"/>
                <a:sym typeface="Playfair Display Medium"/>
              </a:endParaRPr>
            </a:p>
          </p:txBody>
        </p:sp>
      </p:grpSp>
      <p:grpSp>
        <p:nvGrpSpPr>
          <p:cNvPr id="1016" name="Google Shape;1016;p45"/>
          <p:cNvGrpSpPr/>
          <p:nvPr/>
        </p:nvGrpSpPr>
        <p:grpSpPr>
          <a:xfrm>
            <a:off x="806621" y="1251929"/>
            <a:ext cx="1742108" cy="2194387"/>
            <a:chOff x="806621" y="1175729"/>
            <a:chExt cx="1742108" cy="2194387"/>
          </a:xfrm>
        </p:grpSpPr>
        <p:grpSp>
          <p:nvGrpSpPr>
            <p:cNvPr id="1017" name="Google Shape;1017;p45"/>
            <p:cNvGrpSpPr/>
            <p:nvPr/>
          </p:nvGrpSpPr>
          <p:grpSpPr>
            <a:xfrm>
              <a:off x="806621" y="2637575"/>
              <a:ext cx="1742108" cy="732541"/>
              <a:chOff x="713250" y="3716725"/>
              <a:chExt cx="1742108" cy="732541"/>
            </a:xfrm>
          </p:grpSpPr>
          <p:sp>
            <p:nvSpPr>
              <p:cNvPr id="1018" name="Google Shape;1018;p45"/>
              <p:cNvSpPr txBox="1"/>
              <p:nvPr/>
            </p:nvSpPr>
            <p:spPr>
              <a:xfrm>
                <a:off x="713258" y="3716725"/>
                <a:ext cx="1742100" cy="3456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Jupiter</a:t>
                </a:r>
                <a:endParaRPr sz="1800">
                  <a:solidFill>
                    <a:schemeClr val="dk1"/>
                  </a:solidFill>
                  <a:latin typeface="Playfair Display Medium"/>
                  <a:ea typeface="Playfair Display Medium"/>
                  <a:cs typeface="Playfair Display Medium"/>
                  <a:sym typeface="Playfair Display Medium"/>
                </a:endParaRPr>
              </a:p>
            </p:txBody>
          </p:sp>
          <p:sp>
            <p:nvSpPr>
              <p:cNvPr id="1019" name="Google Shape;1019;p45"/>
              <p:cNvSpPr txBox="1"/>
              <p:nvPr/>
            </p:nvSpPr>
            <p:spPr>
              <a:xfrm>
                <a:off x="713250" y="3966866"/>
                <a:ext cx="17421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DM Sans"/>
                    <a:ea typeface="DM Sans"/>
                    <a:cs typeface="DM Sans"/>
                    <a:sym typeface="DM Sans"/>
                  </a:rPr>
                  <a:t>Jupiter is the biggest planet of them all</a:t>
                </a:r>
                <a:endParaRPr sz="1200">
                  <a:solidFill>
                    <a:schemeClr val="dk1"/>
                  </a:solidFill>
                  <a:latin typeface="DM Sans"/>
                  <a:ea typeface="DM Sans"/>
                  <a:cs typeface="DM Sans"/>
                  <a:sym typeface="DM Sans"/>
                </a:endParaRPr>
              </a:p>
            </p:txBody>
          </p:sp>
        </p:grpSp>
        <p:sp>
          <p:nvSpPr>
            <p:cNvPr id="1020" name="Google Shape;1020;p45"/>
            <p:cNvSpPr txBox="1"/>
            <p:nvPr/>
          </p:nvSpPr>
          <p:spPr>
            <a:xfrm>
              <a:off x="806625" y="1175729"/>
              <a:ext cx="1742100" cy="425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19xx</a:t>
              </a:r>
              <a:endParaRPr sz="1800">
                <a:solidFill>
                  <a:schemeClr val="dk1"/>
                </a:solidFill>
                <a:latin typeface="Playfair Display Medium"/>
                <a:ea typeface="Playfair Display Medium"/>
                <a:cs typeface="Playfair Display Medium"/>
                <a:sym typeface="Playfair Display Medium"/>
              </a:endParaRPr>
            </a:p>
          </p:txBody>
        </p:sp>
      </p:grpSp>
      <p:cxnSp>
        <p:nvCxnSpPr>
          <p:cNvPr id="1021" name="Google Shape;1021;p45"/>
          <p:cNvCxnSpPr>
            <a:stCxn id="1019" idx="2"/>
            <a:endCxn id="971" idx="0"/>
          </p:cNvCxnSpPr>
          <p:nvPr/>
        </p:nvCxnSpPr>
        <p:spPr>
          <a:xfrm>
            <a:off x="1677671" y="3446316"/>
            <a:ext cx="0" cy="289200"/>
          </a:xfrm>
          <a:prstGeom prst="straightConnector1">
            <a:avLst/>
          </a:prstGeom>
          <a:noFill/>
          <a:ln cap="flat" cmpd="sng" w="19050">
            <a:solidFill>
              <a:schemeClr val="dk1"/>
            </a:solidFill>
            <a:prstDash val="solid"/>
            <a:round/>
            <a:headEnd len="med" w="med" type="none"/>
            <a:tailEnd len="med" w="med" type="none"/>
          </a:ln>
        </p:spPr>
      </p:cxnSp>
      <p:cxnSp>
        <p:nvCxnSpPr>
          <p:cNvPr id="1022" name="Google Shape;1022;p45"/>
          <p:cNvCxnSpPr>
            <a:stCxn id="1014" idx="2"/>
            <a:endCxn id="972" idx="0"/>
          </p:cNvCxnSpPr>
          <p:nvPr/>
        </p:nvCxnSpPr>
        <p:spPr>
          <a:xfrm>
            <a:off x="3607101" y="3446314"/>
            <a:ext cx="0" cy="289200"/>
          </a:xfrm>
          <a:prstGeom prst="straightConnector1">
            <a:avLst/>
          </a:prstGeom>
          <a:noFill/>
          <a:ln cap="flat" cmpd="sng" w="19050">
            <a:solidFill>
              <a:schemeClr val="dk1"/>
            </a:solidFill>
            <a:prstDash val="solid"/>
            <a:round/>
            <a:headEnd len="med" w="med" type="none"/>
            <a:tailEnd len="med" w="med" type="none"/>
          </a:ln>
        </p:spPr>
      </p:cxnSp>
      <p:cxnSp>
        <p:nvCxnSpPr>
          <p:cNvPr id="1023" name="Google Shape;1023;p45"/>
          <p:cNvCxnSpPr>
            <a:stCxn id="1004" idx="2"/>
            <a:endCxn id="973" idx="0"/>
          </p:cNvCxnSpPr>
          <p:nvPr/>
        </p:nvCxnSpPr>
        <p:spPr>
          <a:xfrm>
            <a:off x="5536532" y="3446299"/>
            <a:ext cx="0" cy="289200"/>
          </a:xfrm>
          <a:prstGeom prst="straightConnector1">
            <a:avLst/>
          </a:prstGeom>
          <a:noFill/>
          <a:ln cap="flat" cmpd="sng" w="19050">
            <a:solidFill>
              <a:schemeClr val="dk1"/>
            </a:solidFill>
            <a:prstDash val="solid"/>
            <a:round/>
            <a:headEnd len="med" w="med" type="none"/>
            <a:tailEnd len="med" w="med" type="none"/>
          </a:ln>
        </p:spPr>
      </p:cxnSp>
      <p:cxnSp>
        <p:nvCxnSpPr>
          <p:cNvPr id="1024" name="Google Shape;1024;p45"/>
          <p:cNvCxnSpPr>
            <a:stCxn id="1009" idx="2"/>
            <a:endCxn id="974" idx="0"/>
          </p:cNvCxnSpPr>
          <p:nvPr/>
        </p:nvCxnSpPr>
        <p:spPr>
          <a:xfrm>
            <a:off x="7465957" y="3446299"/>
            <a:ext cx="0" cy="28920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8" name="Shape 1028"/>
        <p:cNvGrpSpPr/>
        <p:nvPr/>
      </p:nvGrpSpPr>
      <p:grpSpPr>
        <a:xfrm>
          <a:off x="0" y="0"/>
          <a:ext cx="0" cy="0"/>
          <a:chOff x="0" y="0"/>
          <a:chExt cx="0" cy="0"/>
        </a:xfrm>
      </p:grpSpPr>
      <p:sp>
        <p:nvSpPr>
          <p:cNvPr id="1029" name="Google Shape;1029;p4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Radiant rhapsody palette infographics</a:t>
            </a:r>
            <a:endParaRPr/>
          </a:p>
        </p:txBody>
      </p:sp>
      <p:sp>
        <p:nvSpPr>
          <p:cNvPr id="1030" name="Google Shape;1030;p46"/>
          <p:cNvSpPr txBox="1"/>
          <p:nvPr/>
        </p:nvSpPr>
        <p:spPr>
          <a:xfrm>
            <a:off x="853725" y="4346225"/>
            <a:ext cx="7436700" cy="23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DM Sans"/>
                <a:ea typeface="DM Sans"/>
                <a:cs typeface="DM Sans"/>
                <a:sym typeface="DM Sans"/>
              </a:rPr>
              <a:t>Follow the link in the graph to modify its data and then paste the new one here. </a:t>
            </a:r>
            <a:r>
              <a:rPr b="1" lang="en" sz="1000" u="sng">
                <a:solidFill>
                  <a:schemeClr val="dk1"/>
                </a:solidFill>
                <a:latin typeface="DM Sans"/>
                <a:ea typeface="DM Sans"/>
                <a:cs typeface="DM Sans"/>
                <a:sym typeface="DM Sans"/>
                <a:hlinkClick r:id="rId3">
                  <a:extLst>
                    <a:ext uri="{A12FA001-AC4F-418D-AE19-62706E023703}">
                      <ahyp:hlinkClr val="tx"/>
                    </a:ext>
                  </a:extLst>
                </a:hlinkClick>
              </a:rPr>
              <a:t>For more info, click here</a:t>
            </a:r>
            <a:endParaRPr b="1" sz="1000">
              <a:solidFill>
                <a:schemeClr val="dk1"/>
              </a:solidFill>
              <a:latin typeface="DM Sans"/>
              <a:ea typeface="DM Sans"/>
              <a:cs typeface="DM Sans"/>
              <a:sym typeface="DM Sans"/>
            </a:endParaRPr>
          </a:p>
        </p:txBody>
      </p:sp>
      <p:grpSp>
        <p:nvGrpSpPr>
          <p:cNvPr id="1031" name="Google Shape;1031;p46"/>
          <p:cNvGrpSpPr/>
          <p:nvPr/>
        </p:nvGrpSpPr>
        <p:grpSpPr>
          <a:xfrm>
            <a:off x="908647" y="1556899"/>
            <a:ext cx="2320853" cy="1024716"/>
            <a:chOff x="832447" y="1556899"/>
            <a:chExt cx="2320853" cy="1024716"/>
          </a:xfrm>
        </p:grpSpPr>
        <p:grpSp>
          <p:nvGrpSpPr>
            <p:cNvPr id="1032" name="Google Shape;1032;p46"/>
            <p:cNvGrpSpPr/>
            <p:nvPr/>
          </p:nvGrpSpPr>
          <p:grpSpPr>
            <a:xfrm>
              <a:off x="1215888" y="1556899"/>
              <a:ext cx="1937413" cy="1024716"/>
              <a:chOff x="942238" y="3489977"/>
              <a:chExt cx="1937413" cy="1024716"/>
            </a:xfrm>
          </p:grpSpPr>
          <p:sp>
            <p:nvSpPr>
              <p:cNvPr id="1033" name="Google Shape;1033;p46"/>
              <p:cNvSpPr txBox="1"/>
              <p:nvPr/>
            </p:nvSpPr>
            <p:spPr>
              <a:xfrm>
                <a:off x="942250" y="3489977"/>
                <a:ext cx="1937400" cy="432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Mercury</a:t>
                </a:r>
                <a:endParaRPr sz="1800">
                  <a:solidFill>
                    <a:schemeClr val="dk1"/>
                  </a:solidFill>
                  <a:latin typeface="Playfair Display Medium"/>
                  <a:ea typeface="Playfair Display Medium"/>
                  <a:cs typeface="Playfair Display Medium"/>
                  <a:sym typeface="Playfair Display Medium"/>
                </a:endParaRPr>
              </a:p>
            </p:txBody>
          </p:sp>
          <p:sp>
            <p:nvSpPr>
              <p:cNvPr id="1034" name="Google Shape;1034;p46"/>
              <p:cNvSpPr txBox="1"/>
              <p:nvPr/>
            </p:nvSpPr>
            <p:spPr>
              <a:xfrm>
                <a:off x="942238" y="3817793"/>
                <a:ext cx="1937400" cy="69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DM Sans"/>
                    <a:ea typeface="DM Sans"/>
                    <a:cs typeface="DM Sans"/>
                    <a:sym typeface="DM Sans"/>
                  </a:rPr>
                  <a:t>Mercury is the closest planet to the Sun and it’s the smallest one</a:t>
                </a:r>
                <a:endParaRPr sz="1200">
                  <a:solidFill>
                    <a:schemeClr val="dk1"/>
                  </a:solidFill>
                  <a:latin typeface="DM Sans"/>
                  <a:ea typeface="DM Sans"/>
                  <a:cs typeface="DM Sans"/>
                  <a:sym typeface="DM Sans"/>
                </a:endParaRPr>
              </a:p>
            </p:txBody>
          </p:sp>
        </p:grpSp>
        <p:sp>
          <p:nvSpPr>
            <p:cNvPr id="1035" name="Google Shape;1035;p46"/>
            <p:cNvSpPr/>
            <p:nvPr/>
          </p:nvSpPr>
          <p:spPr>
            <a:xfrm>
              <a:off x="832447" y="1640568"/>
              <a:ext cx="306897" cy="279323"/>
            </a:xfrm>
            <a:custGeom>
              <a:rect b="b" l="l" r="r" t="t"/>
              <a:pathLst>
                <a:path extrusionOk="0" h="5781" w="6352">
                  <a:moveTo>
                    <a:pt x="3746" y="1"/>
                  </a:moveTo>
                  <a:cubicBezTo>
                    <a:pt x="3584" y="1"/>
                    <a:pt x="3421" y="13"/>
                    <a:pt x="3258" y="35"/>
                  </a:cubicBezTo>
                  <a:cubicBezTo>
                    <a:pt x="2841" y="98"/>
                    <a:pt x="2425" y="199"/>
                    <a:pt x="2021" y="350"/>
                  </a:cubicBezTo>
                  <a:cubicBezTo>
                    <a:pt x="1427" y="565"/>
                    <a:pt x="935" y="931"/>
                    <a:pt x="531" y="1424"/>
                  </a:cubicBezTo>
                  <a:cubicBezTo>
                    <a:pt x="367" y="1638"/>
                    <a:pt x="240" y="1866"/>
                    <a:pt x="152" y="2118"/>
                  </a:cubicBezTo>
                  <a:cubicBezTo>
                    <a:pt x="38" y="2510"/>
                    <a:pt x="0" y="2914"/>
                    <a:pt x="26" y="3318"/>
                  </a:cubicBezTo>
                  <a:cubicBezTo>
                    <a:pt x="64" y="3709"/>
                    <a:pt x="202" y="4075"/>
                    <a:pt x="430" y="4404"/>
                  </a:cubicBezTo>
                  <a:cubicBezTo>
                    <a:pt x="569" y="4618"/>
                    <a:pt x="771" y="4808"/>
                    <a:pt x="973" y="4972"/>
                  </a:cubicBezTo>
                  <a:cubicBezTo>
                    <a:pt x="1288" y="5212"/>
                    <a:pt x="1629" y="5414"/>
                    <a:pt x="1945" y="5641"/>
                  </a:cubicBezTo>
                  <a:cubicBezTo>
                    <a:pt x="1995" y="5666"/>
                    <a:pt x="2046" y="5692"/>
                    <a:pt x="2096" y="5704"/>
                  </a:cubicBezTo>
                  <a:cubicBezTo>
                    <a:pt x="2261" y="5730"/>
                    <a:pt x="2425" y="5767"/>
                    <a:pt x="2589" y="5780"/>
                  </a:cubicBezTo>
                  <a:cubicBezTo>
                    <a:pt x="2879" y="5780"/>
                    <a:pt x="3157" y="5704"/>
                    <a:pt x="3422" y="5591"/>
                  </a:cubicBezTo>
                  <a:cubicBezTo>
                    <a:pt x="3814" y="5414"/>
                    <a:pt x="4167" y="5199"/>
                    <a:pt x="4521" y="4972"/>
                  </a:cubicBezTo>
                  <a:cubicBezTo>
                    <a:pt x="4710" y="4858"/>
                    <a:pt x="4874" y="4732"/>
                    <a:pt x="5039" y="4606"/>
                  </a:cubicBezTo>
                  <a:cubicBezTo>
                    <a:pt x="5329" y="4366"/>
                    <a:pt x="5594" y="4113"/>
                    <a:pt x="5809" y="3798"/>
                  </a:cubicBezTo>
                  <a:cubicBezTo>
                    <a:pt x="6238" y="3141"/>
                    <a:pt x="6352" y="2421"/>
                    <a:pt x="6087" y="1664"/>
                  </a:cubicBezTo>
                  <a:cubicBezTo>
                    <a:pt x="5998" y="1373"/>
                    <a:pt x="5847" y="1121"/>
                    <a:pt x="5683" y="868"/>
                  </a:cubicBezTo>
                  <a:cubicBezTo>
                    <a:pt x="5582" y="729"/>
                    <a:pt x="5468" y="616"/>
                    <a:pt x="5342" y="502"/>
                  </a:cubicBezTo>
                  <a:cubicBezTo>
                    <a:pt x="5064" y="275"/>
                    <a:pt x="4736" y="148"/>
                    <a:pt x="4382" y="73"/>
                  </a:cubicBezTo>
                  <a:cubicBezTo>
                    <a:pt x="4173" y="22"/>
                    <a:pt x="3961" y="1"/>
                    <a:pt x="37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6" name="Google Shape;1036;p46"/>
          <p:cNvGrpSpPr/>
          <p:nvPr/>
        </p:nvGrpSpPr>
        <p:grpSpPr>
          <a:xfrm>
            <a:off x="894456" y="2896399"/>
            <a:ext cx="2335044" cy="1024716"/>
            <a:chOff x="818256" y="2896399"/>
            <a:chExt cx="2335044" cy="1024716"/>
          </a:xfrm>
        </p:grpSpPr>
        <p:grpSp>
          <p:nvGrpSpPr>
            <p:cNvPr id="1037" name="Google Shape;1037;p46"/>
            <p:cNvGrpSpPr/>
            <p:nvPr/>
          </p:nvGrpSpPr>
          <p:grpSpPr>
            <a:xfrm>
              <a:off x="1215888" y="2896399"/>
              <a:ext cx="1937413" cy="1024716"/>
              <a:chOff x="942238" y="3489977"/>
              <a:chExt cx="1937413" cy="1024716"/>
            </a:xfrm>
          </p:grpSpPr>
          <p:sp>
            <p:nvSpPr>
              <p:cNvPr id="1038" name="Google Shape;1038;p46"/>
              <p:cNvSpPr txBox="1"/>
              <p:nvPr/>
            </p:nvSpPr>
            <p:spPr>
              <a:xfrm>
                <a:off x="942250" y="3489977"/>
                <a:ext cx="1937400" cy="432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Neptune</a:t>
                </a:r>
                <a:endParaRPr sz="1800">
                  <a:solidFill>
                    <a:schemeClr val="dk1"/>
                  </a:solidFill>
                  <a:latin typeface="Playfair Display Medium"/>
                  <a:ea typeface="Playfair Display Medium"/>
                  <a:cs typeface="Playfair Display Medium"/>
                  <a:sym typeface="Playfair Display Medium"/>
                </a:endParaRPr>
              </a:p>
            </p:txBody>
          </p:sp>
          <p:sp>
            <p:nvSpPr>
              <p:cNvPr id="1039" name="Google Shape;1039;p46"/>
              <p:cNvSpPr txBox="1"/>
              <p:nvPr/>
            </p:nvSpPr>
            <p:spPr>
              <a:xfrm>
                <a:off x="942238" y="3817793"/>
                <a:ext cx="1937400" cy="69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DM Sans"/>
                    <a:ea typeface="DM Sans"/>
                    <a:cs typeface="DM Sans"/>
                    <a:sym typeface="DM Sans"/>
                  </a:rPr>
                  <a:t>Neptune is the farthest planet from the Sun and the fourth-largest</a:t>
                </a:r>
                <a:endParaRPr sz="1200">
                  <a:solidFill>
                    <a:schemeClr val="dk1"/>
                  </a:solidFill>
                  <a:latin typeface="DM Sans"/>
                  <a:ea typeface="DM Sans"/>
                  <a:cs typeface="DM Sans"/>
                  <a:sym typeface="DM Sans"/>
                </a:endParaRPr>
              </a:p>
            </p:txBody>
          </p:sp>
        </p:grpSp>
        <p:sp>
          <p:nvSpPr>
            <p:cNvPr id="1040" name="Google Shape;1040;p46"/>
            <p:cNvSpPr/>
            <p:nvPr/>
          </p:nvSpPr>
          <p:spPr>
            <a:xfrm>
              <a:off x="818256" y="2979203"/>
              <a:ext cx="306897" cy="279323"/>
            </a:xfrm>
            <a:custGeom>
              <a:rect b="b" l="l" r="r" t="t"/>
              <a:pathLst>
                <a:path extrusionOk="0" h="5781" w="6352">
                  <a:moveTo>
                    <a:pt x="3746" y="1"/>
                  </a:moveTo>
                  <a:cubicBezTo>
                    <a:pt x="3584" y="1"/>
                    <a:pt x="3421" y="13"/>
                    <a:pt x="3258" y="35"/>
                  </a:cubicBezTo>
                  <a:cubicBezTo>
                    <a:pt x="2841" y="98"/>
                    <a:pt x="2425" y="199"/>
                    <a:pt x="2021" y="350"/>
                  </a:cubicBezTo>
                  <a:cubicBezTo>
                    <a:pt x="1427" y="565"/>
                    <a:pt x="935" y="931"/>
                    <a:pt x="531" y="1424"/>
                  </a:cubicBezTo>
                  <a:cubicBezTo>
                    <a:pt x="367" y="1638"/>
                    <a:pt x="240" y="1866"/>
                    <a:pt x="152" y="2118"/>
                  </a:cubicBezTo>
                  <a:cubicBezTo>
                    <a:pt x="38" y="2510"/>
                    <a:pt x="0" y="2914"/>
                    <a:pt x="26" y="3318"/>
                  </a:cubicBezTo>
                  <a:cubicBezTo>
                    <a:pt x="64" y="3709"/>
                    <a:pt x="202" y="4075"/>
                    <a:pt x="430" y="4404"/>
                  </a:cubicBezTo>
                  <a:cubicBezTo>
                    <a:pt x="569" y="4618"/>
                    <a:pt x="771" y="4808"/>
                    <a:pt x="973" y="4972"/>
                  </a:cubicBezTo>
                  <a:cubicBezTo>
                    <a:pt x="1288" y="5212"/>
                    <a:pt x="1629" y="5414"/>
                    <a:pt x="1945" y="5641"/>
                  </a:cubicBezTo>
                  <a:cubicBezTo>
                    <a:pt x="1995" y="5666"/>
                    <a:pt x="2046" y="5692"/>
                    <a:pt x="2096" y="5704"/>
                  </a:cubicBezTo>
                  <a:cubicBezTo>
                    <a:pt x="2261" y="5730"/>
                    <a:pt x="2425" y="5767"/>
                    <a:pt x="2589" y="5780"/>
                  </a:cubicBezTo>
                  <a:cubicBezTo>
                    <a:pt x="2879" y="5780"/>
                    <a:pt x="3157" y="5704"/>
                    <a:pt x="3422" y="5591"/>
                  </a:cubicBezTo>
                  <a:cubicBezTo>
                    <a:pt x="3814" y="5414"/>
                    <a:pt x="4167" y="5199"/>
                    <a:pt x="4521" y="4972"/>
                  </a:cubicBezTo>
                  <a:cubicBezTo>
                    <a:pt x="4710" y="4858"/>
                    <a:pt x="4874" y="4732"/>
                    <a:pt x="5039" y="4606"/>
                  </a:cubicBezTo>
                  <a:cubicBezTo>
                    <a:pt x="5329" y="4366"/>
                    <a:pt x="5594" y="4113"/>
                    <a:pt x="5809" y="3798"/>
                  </a:cubicBezTo>
                  <a:cubicBezTo>
                    <a:pt x="6238" y="3141"/>
                    <a:pt x="6352" y="2421"/>
                    <a:pt x="6087" y="1664"/>
                  </a:cubicBezTo>
                  <a:cubicBezTo>
                    <a:pt x="5998" y="1373"/>
                    <a:pt x="5847" y="1121"/>
                    <a:pt x="5683" y="868"/>
                  </a:cubicBezTo>
                  <a:cubicBezTo>
                    <a:pt x="5582" y="729"/>
                    <a:pt x="5468" y="616"/>
                    <a:pt x="5342" y="502"/>
                  </a:cubicBezTo>
                  <a:cubicBezTo>
                    <a:pt x="5064" y="275"/>
                    <a:pt x="4736" y="148"/>
                    <a:pt x="4382" y="73"/>
                  </a:cubicBezTo>
                  <a:cubicBezTo>
                    <a:pt x="4173" y="22"/>
                    <a:pt x="3961" y="1"/>
                    <a:pt x="37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41" name="Google Shape;1041;p46" title="Chart">
            <a:hlinkClick r:id="rId4"/>
          </p:cNvPr>
          <p:cNvPicPr preferRelativeResize="0"/>
          <p:nvPr/>
        </p:nvPicPr>
        <p:blipFill>
          <a:blip r:embed="rId5">
            <a:alphaModFix/>
          </a:blip>
          <a:stretch>
            <a:fillRect/>
          </a:stretch>
        </p:blipFill>
        <p:spPr>
          <a:xfrm>
            <a:off x="3291125" y="1170125"/>
            <a:ext cx="4890081" cy="3023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5" name="Shape 1045"/>
        <p:cNvGrpSpPr/>
        <p:nvPr/>
      </p:nvGrpSpPr>
      <p:grpSpPr>
        <a:xfrm>
          <a:off x="0" y="0"/>
          <a:ext cx="0" cy="0"/>
          <a:chOff x="0" y="0"/>
          <a:chExt cx="0" cy="0"/>
        </a:xfrm>
      </p:grpSpPr>
      <p:sp>
        <p:nvSpPr>
          <p:cNvPr id="1046" name="Google Shape;1046;p47"/>
          <p:cNvSpPr/>
          <p:nvPr/>
        </p:nvSpPr>
        <p:spPr>
          <a:xfrm>
            <a:off x="1309211" y="1447886"/>
            <a:ext cx="568901" cy="517775"/>
          </a:xfrm>
          <a:custGeom>
            <a:rect b="b" l="l" r="r" t="t"/>
            <a:pathLst>
              <a:path extrusionOk="0" h="5781" w="6352">
                <a:moveTo>
                  <a:pt x="3746" y="1"/>
                </a:moveTo>
                <a:cubicBezTo>
                  <a:pt x="3584" y="1"/>
                  <a:pt x="3421" y="13"/>
                  <a:pt x="3258" y="35"/>
                </a:cubicBezTo>
                <a:cubicBezTo>
                  <a:pt x="2841" y="98"/>
                  <a:pt x="2425" y="199"/>
                  <a:pt x="2021" y="350"/>
                </a:cubicBezTo>
                <a:cubicBezTo>
                  <a:pt x="1427" y="565"/>
                  <a:pt x="935" y="931"/>
                  <a:pt x="531" y="1424"/>
                </a:cubicBezTo>
                <a:cubicBezTo>
                  <a:pt x="367" y="1638"/>
                  <a:pt x="240" y="1866"/>
                  <a:pt x="152" y="2118"/>
                </a:cubicBezTo>
                <a:cubicBezTo>
                  <a:pt x="38" y="2510"/>
                  <a:pt x="0" y="2914"/>
                  <a:pt x="26" y="3318"/>
                </a:cubicBezTo>
                <a:cubicBezTo>
                  <a:pt x="64" y="3709"/>
                  <a:pt x="202" y="4075"/>
                  <a:pt x="430" y="4404"/>
                </a:cubicBezTo>
                <a:cubicBezTo>
                  <a:pt x="569" y="4618"/>
                  <a:pt x="771" y="4808"/>
                  <a:pt x="973" y="4972"/>
                </a:cubicBezTo>
                <a:cubicBezTo>
                  <a:pt x="1288" y="5212"/>
                  <a:pt x="1629" y="5414"/>
                  <a:pt x="1945" y="5641"/>
                </a:cubicBezTo>
                <a:cubicBezTo>
                  <a:pt x="1995" y="5666"/>
                  <a:pt x="2046" y="5692"/>
                  <a:pt x="2096" y="5704"/>
                </a:cubicBezTo>
                <a:cubicBezTo>
                  <a:pt x="2261" y="5730"/>
                  <a:pt x="2425" y="5767"/>
                  <a:pt x="2589" y="5780"/>
                </a:cubicBezTo>
                <a:cubicBezTo>
                  <a:pt x="2879" y="5780"/>
                  <a:pt x="3157" y="5704"/>
                  <a:pt x="3422" y="5591"/>
                </a:cubicBezTo>
                <a:cubicBezTo>
                  <a:pt x="3814" y="5414"/>
                  <a:pt x="4167" y="5199"/>
                  <a:pt x="4521" y="4972"/>
                </a:cubicBezTo>
                <a:cubicBezTo>
                  <a:pt x="4710" y="4858"/>
                  <a:pt x="4874" y="4732"/>
                  <a:pt x="5039" y="4606"/>
                </a:cubicBezTo>
                <a:cubicBezTo>
                  <a:pt x="5329" y="4366"/>
                  <a:pt x="5594" y="4113"/>
                  <a:pt x="5809" y="3798"/>
                </a:cubicBezTo>
                <a:cubicBezTo>
                  <a:pt x="6238" y="3141"/>
                  <a:pt x="6352" y="2421"/>
                  <a:pt x="6087" y="1664"/>
                </a:cubicBezTo>
                <a:cubicBezTo>
                  <a:pt x="5998" y="1373"/>
                  <a:pt x="5847" y="1121"/>
                  <a:pt x="5683" y="868"/>
                </a:cubicBezTo>
                <a:cubicBezTo>
                  <a:pt x="5582" y="729"/>
                  <a:pt x="5468" y="616"/>
                  <a:pt x="5342" y="502"/>
                </a:cubicBezTo>
                <a:cubicBezTo>
                  <a:pt x="5064" y="275"/>
                  <a:pt x="4736" y="148"/>
                  <a:pt x="4382" y="73"/>
                </a:cubicBezTo>
                <a:cubicBezTo>
                  <a:pt x="4173" y="22"/>
                  <a:pt x="3961" y="1"/>
                  <a:pt x="37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47"/>
          <p:cNvSpPr/>
          <p:nvPr/>
        </p:nvSpPr>
        <p:spPr>
          <a:xfrm>
            <a:off x="4083161" y="1447886"/>
            <a:ext cx="568901" cy="517775"/>
          </a:xfrm>
          <a:custGeom>
            <a:rect b="b" l="l" r="r" t="t"/>
            <a:pathLst>
              <a:path extrusionOk="0" h="5781" w="6352">
                <a:moveTo>
                  <a:pt x="3746" y="1"/>
                </a:moveTo>
                <a:cubicBezTo>
                  <a:pt x="3584" y="1"/>
                  <a:pt x="3421" y="13"/>
                  <a:pt x="3258" y="35"/>
                </a:cubicBezTo>
                <a:cubicBezTo>
                  <a:pt x="2841" y="98"/>
                  <a:pt x="2425" y="199"/>
                  <a:pt x="2021" y="350"/>
                </a:cubicBezTo>
                <a:cubicBezTo>
                  <a:pt x="1427" y="565"/>
                  <a:pt x="935" y="931"/>
                  <a:pt x="531" y="1424"/>
                </a:cubicBezTo>
                <a:cubicBezTo>
                  <a:pt x="367" y="1638"/>
                  <a:pt x="240" y="1866"/>
                  <a:pt x="152" y="2118"/>
                </a:cubicBezTo>
                <a:cubicBezTo>
                  <a:pt x="38" y="2510"/>
                  <a:pt x="0" y="2914"/>
                  <a:pt x="26" y="3318"/>
                </a:cubicBezTo>
                <a:cubicBezTo>
                  <a:pt x="64" y="3709"/>
                  <a:pt x="202" y="4075"/>
                  <a:pt x="430" y="4404"/>
                </a:cubicBezTo>
                <a:cubicBezTo>
                  <a:pt x="569" y="4618"/>
                  <a:pt x="771" y="4808"/>
                  <a:pt x="973" y="4972"/>
                </a:cubicBezTo>
                <a:cubicBezTo>
                  <a:pt x="1288" y="5212"/>
                  <a:pt x="1629" y="5414"/>
                  <a:pt x="1945" y="5641"/>
                </a:cubicBezTo>
                <a:cubicBezTo>
                  <a:pt x="1995" y="5666"/>
                  <a:pt x="2046" y="5692"/>
                  <a:pt x="2096" y="5704"/>
                </a:cubicBezTo>
                <a:cubicBezTo>
                  <a:pt x="2261" y="5730"/>
                  <a:pt x="2425" y="5767"/>
                  <a:pt x="2589" y="5780"/>
                </a:cubicBezTo>
                <a:cubicBezTo>
                  <a:pt x="2879" y="5780"/>
                  <a:pt x="3157" y="5704"/>
                  <a:pt x="3422" y="5591"/>
                </a:cubicBezTo>
                <a:cubicBezTo>
                  <a:pt x="3814" y="5414"/>
                  <a:pt x="4167" y="5199"/>
                  <a:pt x="4521" y="4972"/>
                </a:cubicBezTo>
                <a:cubicBezTo>
                  <a:pt x="4710" y="4858"/>
                  <a:pt x="4874" y="4732"/>
                  <a:pt x="5039" y="4606"/>
                </a:cubicBezTo>
                <a:cubicBezTo>
                  <a:pt x="5329" y="4366"/>
                  <a:pt x="5594" y="4113"/>
                  <a:pt x="5809" y="3798"/>
                </a:cubicBezTo>
                <a:cubicBezTo>
                  <a:pt x="6238" y="3141"/>
                  <a:pt x="6352" y="2421"/>
                  <a:pt x="6087" y="1664"/>
                </a:cubicBezTo>
                <a:cubicBezTo>
                  <a:pt x="5998" y="1373"/>
                  <a:pt x="5847" y="1121"/>
                  <a:pt x="5683" y="868"/>
                </a:cubicBezTo>
                <a:cubicBezTo>
                  <a:pt x="5582" y="729"/>
                  <a:pt x="5468" y="616"/>
                  <a:pt x="5342" y="502"/>
                </a:cubicBezTo>
                <a:cubicBezTo>
                  <a:pt x="5064" y="275"/>
                  <a:pt x="4736" y="148"/>
                  <a:pt x="4382" y="73"/>
                </a:cubicBezTo>
                <a:cubicBezTo>
                  <a:pt x="4173" y="22"/>
                  <a:pt x="3961" y="1"/>
                  <a:pt x="37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47"/>
          <p:cNvSpPr/>
          <p:nvPr/>
        </p:nvSpPr>
        <p:spPr>
          <a:xfrm>
            <a:off x="6750686" y="1447886"/>
            <a:ext cx="568901" cy="517775"/>
          </a:xfrm>
          <a:custGeom>
            <a:rect b="b" l="l" r="r" t="t"/>
            <a:pathLst>
              <a:path extrusionOk="0" h="5781" w="6352">
                <a:moveTo>
                  <a:pt x="3746" y="1"/>
                </a:moveTo>
                <a:cubicBezTo>
                  <a:pt x="3584" y="1"/>
                  <a:pt x="3421" y="13"/>
                  <a:pt x="3258" y="35"/>
                </a:cubicBezTo>
                <a:cubicBezTo>
                  <a:pt x="2841" y="98"/>
                  <a:pt x="2425" y="199"/>
                  <a:pt x="2021" y="350"/>
                </a:cubicBezTo>
                <a:cubicBezTo>
                  <a:pt x="1427" y="565"/>
                  <a:pt x="935" y="931"/>
                  <a:pt x="531" y="1424"/>
                </a:cubicBezTo>
                <a:cubicBezTo>
                  <a:pt x="367" y="1638"/>
                  <a:pt x="240" y="1866"/>
                  <a:pt x="152" y="2118"/>
                </a:cubicBezTo>
                <a:cubicBezTo>
                  <a:pt x="38" y="2510"/>
                  <a:pt x="0" y="2914"/>
                  <a:pt x="26" y="3318"/>
                </a:cubicBezTo>
                <a:cubicBezTo>
                  <a:pt x="64" y="3709"/>
                  <a:pt x="202" y="4075"/>
                  <a:pt x="430" y="4404"/>
                </a:cubicBezTo>
                <a:cubicBezTo>
                  <a:pt x="569" y="4618"/>
                  <a:pt x="771" y="4808"/>
                  <a:pt x="973" y="4972"/>
                </a:cubicBezTo>
                <a:cubicBezTo>
                  <a:pt x="1288" y="5212"/>
                  <a:pt x="1629" y="5414"/>
                  <a:pt x="1945" y="5641"/>
                </a:cubicBezTo>
                <a:cubicBezTo>
                  <a:pt x="1995" y="5666"/>
                  <a:pt x="2046" y="5692"/>
                  <a:pt x="2096" y="5704"/>
                </a:cubicBezTo>
                <a:cubicBezTo>
                  <a:pt x="2261" y="5730"/>
                  <a:pt x="2425" y="5767"/>
                  <a:pt x="2589" y="5780"/>
                </a:cubicBezTo>
                <a:cubicBezTo>
                  <a:pt x="2879" y="5780"/>
                  <a:pt x="3157" y="5704"/>
                  <a:pt x="3422" y="5591"/>
                </a:cubicBezTo>
                <a:cubicBezTo>
                  <a:pt x="3814" y="5414"/>
                  <a:pt x="4167" y="5199"/>
                  <a:pt x="4521" y="4972"/>
                </a:cubicBezTo>
                <a:cubicBezTo>
                  <a:pt x="4710" y="4858"/>
                  <a:pt x="4874" y="4732"/>
                  <a:pt x="5039" y="4606"/>
                </a:cubicBezTo>
                <a:cubicBezTo>
                  <a:pt x="5329" y="4366"/>
                  <a:pt x="5594" y="4113"/>
                  <a:pt x="5809" y="3798"/>
                </a:cubicBezTo>
                <a:cubicBezTo>
                  <a:pt x="6238" y="3141"/>
                  <a:pt x="6352" y="2421"/>
                  <a:pt x="6087" y="1664"/>
                </a:cubicBezTo>
                <a:cubicBezTo>
                  <a:pt x="5998" y="1373"/>
                  <a:pt x="5847" y="1121"/>
                  <a:pt x="5683" y="868"/>
                </a:cubicBezTo>
                <a:cubicBezTo>
                  <a:pt x="5582" y="729"/>
                  <a:pt x="5468" y="616"/>
                  <a:pt x="5342" y="502"/>
                </a:cubicBezTo>
                <a:cubicBezTo>
                  <a:pt x="5064" y="275"/>
                  <a:pt x="4736" y="148"/>
                  <a:pt x="4382" y="73"/>
                </a:cubicBezTo>
                <a:cubicBezTo>
                  <a:pt x="4173" y="22"/>
                  <a:pt x="3961" y="1"/>
                  <a:pt x="37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4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Radiant rhapsody palette infographics</a:t>
            </a:r>
            <a:endParaRPr/>
          </a:p>
        </p:txBody>
      </p:sp>
      <p:sp>
        <p:nvSpPr>
          <p:cNvPr id="1050" name="Google Shape;1050;p47"/>
          <p:cNvSpPr/>
          <p:nvPr/>
        </p:nvSpPr>
        <p:spPr>
          <a:xfrm>
            <a:off x="4323297" y="1635981"/>
            <a:ext cx="518655" cy="517828"/>
          </a:xfrm>
          <a:custGeom>
            <a:rect b="b" l="l" r="r" t="t"/>
            <a:pathLst>
              <a:path extrusionOk="0" h="11270" w="11288">
                <a:moveTo>
                  <a:pt x="6049" y="351"/>
                </a:moveTo>
                <a:lnTo>
                  <a:pt x="6049" y="1149"/>
                </a:lnTo>
                <a:lnTo>
                  <a:pt x="5239" y="1149"/>
                </a:lnTo>
                <a:lnTo>
                  <a:pt x="5239" y="351"/>
                </a:lnTo>
                <a:close/>
                <a:moveTo>
                  <a:pt x="1167" y="5828"/>
                </a:moveTo>
                <a:lnTo>
                  <a:pt x="1167" y="6650"/>
                </a:lnTo>
                <a:lnTo>
                  <a:pt x="345" y="6650"/>
                </a:lnTo>
                <a:lnTo>
                  <a:pt x="345" y="5828"/>
                </a:lnTo>
                <a:close/>
                <a:moveTo>
                  <a:pt x="10954" y="5828"/>
                </a:moveTo>
                <a:lnTo>
                  <a:pt x="10954" y="6650"/>
                </a:lnTo>
                <a:lnTo>
                  <a:pt x="10132" y="6650"/>
                </a:lnTo>
                <a:lnTo>
                  <a:pt x="10132" y="5828"/>
                </a:lnTo>
                <a:close/>
                <a:moveTo>
                  <a:pt x="1442" y="0"/>
                </a:moveTo>
                <a:cubicBezTo>
                  <a:pt x="1273" y="0"/>
                  <a:pt x="1100" y="58"/>
                  <a:pt x="953" y="185"/>
                </a:cubicBezTo>
                <a:cubicBezTo>
                  <a:pt x="726" y="375"/>
                  <a:pt x="643" y="709"/>
                  <a:pt x="726" y="971"/>
                </a:cubicBezTo>
                <a:cubicBezTo>
                  <a:pt x="755" y="1047"/>
                  <a:pt x="814" y="1085"/>
                  <a:pt x="885" y="1085"/>
                </a:cubicBezTo>
                <a:cubicBezTo>
                  <a:pt x="903" y="1085"/>
                  <a:pt x="922" y="1082"/>
                  <a:pt x="941" y="1078"/>
                </a:cubicBezTo>
                <a:cubicBezTo>
                  <a:pt x="1024" y="1042"/>
                  <a:pt x="1072" y="959"/>
                  <a:pt x="1036" y="863"/>
                </a:cubicBezTo>
                <a:cubicBezTo>
                  <a:pt x="953" y="601"/>
                  <a:pt x="1143" y="328"/>
                  <a:pt x="1429" y="328"/>
                </a:cubicBezTo>
                <a:cubicBezTo>
                  <a:pt x="1798" y="328"/>
                  <a:pt x="1977" y="792"/>
                  <a:pt x="1691" y="1042"/>
                </a:cubicBezTo>
                <a:cubicBezTo>
                  <a:pt x="1631" y="1112"/>
                  <a:pt x="1545" y="1140"/>
                  <a:pt x="1463" y="1140"/>
                </a:cubicBezTo>
                <a:cubicBezTo>
                  <a:pt x="1447" y="1140"/>
                  <a:pt x="1432" y="1139"/>
                  <a:pt x="1417" y="1137"/>
                </a:cubicBezTo>
                <a:cubicBezTo>
                  <a:pt x="1322" y="1137"/>
                  <a:pt x="1238" y="1197"/>
                  <a:pt x="1238" y="1280"/>
                </a:cubicBezTo>
                <a:cubicBezTo>
                  <a:pt x="1238" y="1375"/>
                  <a:pt x="1298" y="1459"/>
                  <a:pt x="1381" y="1459"/>
                </a:cubicBezTo>
                <a:cubicBezTo>
                  <a:pt x="1409" y="1462"/>
                  <a:pt x="1436" y="1464"/>
                  <a:pt x="1463" y="1464"/>
                </a:cubicBezTo>
                <a:cubicBezTo>
                  <a:pt x="1628" y="1464"/>
                  <a:pt x="1795" y="1403"/>
                  <a:pt x="1917" y="1280"/>
                </a:cubicBezTo>
                <a:cubicBezTo>
                  <a:pt x="2036" y="1185"/>
                  <a:pt x="2131" y="1042"/>
                  <a:pt x="2155" y="899"/>
                </a:cubicBezTo>
                <a:lnTo>
                  <a:pt x="3822" y="899"/>
                </a:lnTo>
                <a:cubicBezTo>
                  <a:pt x="3167" y="1149"/>
                  <a:pt x="2572" y="1542"/>
                  <a:pt x="2072" y="2042"/>
                </a:cubicBezTo>
                <a:cubicBezTo>
                  <a:pt x="1143" y="2971"/>
                  <a:pt x="619" y="4173"/>
                  <a:pt x="595" y="5471"/>
                </a:cubicBezTo>
                <a:lnTo>
                  <a:pt x="167" y="5471"/>
                </a:lnTo>
                <a:cubicBezTo>
                  <a:pt x="72" y="5471"/>
                  <a:pt x="0" y="5543"/>
                  <a:pt x="0" y="5626"/>
                </a:cubicBezTo>
                <a:lnTo>
                  <a:pt x="0" y="6793"/>
                </a:lnTo>
                <a:cubicBezTo>
                  <a:pt x="0" y="6876"/>
                  <a:pt x="72" y="6959"/>
                  <a:pt x="167" y="6959"/>
                </a:cubicBezTo>
                <a:lnTo>
                  <a:pt x="1322" y="6959"/>
                </a:lnTo>
                <a:cubicBezTo>
                  <a:pt x="1417" y="6959"/>
                  <a:pt x="1488" y="6876"/>
                  <a:pt x="1488" y="6793"/>
                </a:cubicBezTo>
                <a:lnTo>
                  <a:pt x="1488" y="5626"/>
                </a:lnTo>
                <a:cubicBezTo>
                  <a:pt x="1488" y="5543"/>
                  <a:pt x="1417" y="5471"/>
                  <a:pt x="1322" y="5471"/>
                </a:cubicBezTo>
                <a:lnTo>
                  <a:pt x="941" y="5471"/>
                </a:lnTo>
                <a:cubicBezTo>
                  <a:pt x="1012" y="3185"/>
                  <a:pt x="2703" y="1304"/>
                  <a:pt x="4906" y="959"/>
                </a:cubicBezTo>
                <a:lnTo>
                  <a:pt x="4906" y="1304"/>
                </a:lnTo>
                <a:cubicBezTo>
                  <a:pt x="4906" y="1387"/>
                  <a:pt x="4989" y="1459"/>
                  <a:pt x="5072" y="1459"/>
                </a:cubicBezTo>
                <a:lnTo>
                  <a:pt x="5406" y="1459"/>
                </a:lnTo>
                <a:cubicBezTo>
                  <a:pt x="5227" y="1518"/>
                  <a:pt x="5072" y="1661"/>
                  <a:pt x="5001" y="1852"/>
                </a:cubicBezTo>
                <a:lnTo>
                  <a:pt x="3513" y="5269"/>
                </a:lnTo>
                <a:cubicBezTo>
                  <a:pt x="3382" y="5566"/>
                  <a:pt x="3322" y="5888"/>
                  <a:pt x="3322" y="6197"/>
                </a:cubicBezTo>
                <a:cubicBezTo>
                  <a:pt x="3322" y="6793"/>
                  <a:pt x="3548" y="7340"/>
                  <a:pt x="3941" y="7793"/>
                </a:cubicBezTo>
                <a:cubicBezTo>
                  <a:pt x="3977" y="7817"/>
                  <a:pt x="4001" y="7852"/>
                  <a:pt x="4036" y="7900"/>
                </a:cubicBezTo>
                <a:lnTo>
                  <a:pt x="3643" y="7900"/>
                </a:lnTo>
                <a:cubicBezTo>
                  <a:pt x="3429" y="7900"/>
                  <a:pt x="3215" y="8031"/>
                  <a:pt x="3132" y="8233"/>
                </a:cubicBezTo>
                <a:cubicBezTo>
                  <a:pt x="3096" y="8329"/>
                  <a:pt x="3132" y="8412"/>
                  <a:pt x="3215" y="8460"/>
                </a:cubicBezTo>
                <a:cubicBezTo>
                  <a:pt x="3240" y="8469"/>
                  <a:pt x="3264" y="8473"/>
                  <a:pt x="3287" y="8473"/>
                </a:cubicBezTo>
                <a:cubicBezTo>
                  <a:pt x="3351" y="8473"/>
                  <a:pt x="3406" y="8438"/>
                  <a:pt x="3441" y="8376"/>
                </a:cubicBezTo>
                <a:cubicBezTo>
                  <a:pt x="3465" y="8281"/>
                  <a:pt x="3560" y="8221"/>
                  <a:pt x="3667" y="8221"/>
                </a:cubicBezTo>
                <a:lnTo>
                  <a:pt x="7632" y="8221"/>
                </a:lnTo>
                <a:cubicBezTo>
                  <a:pt x="7775" y="8221"/>
                  <a:pt x="7870" y="8329"/>
                  <a:pt x="7870" y="8460"/>
                </a:cubicBezTo>
                <a:lnTo>
                  <a:pt x="7870" y="9043"/>
                </a:lnTo>
                <a:cubicBezTo>
                  <a:pt x="7870" y="9174"/>
                  <a:pt x="7775" y="9281"/>
                  <a:pt x="7632" y="9281"/>
                </a:cubicBezTo>
                <a:lnTo>
                  <a:pt x="3632" y="9281"/>
                </a:lnTo>
                <a:cubicBezTo>
                  <a:pt x="3501" y="9281"/>
                  <a:pt x="3393" y="9174"/>
                  <a:pt x="3393" y="9043"/>
                </a:cubicBezTo>
                <a:lnTo>
                  <a:pt x="3393" y="8972"/>
                </a:lnTo>
                <a:cubicBezTo>
                  <a:pt x="3393" y="8876"/>
                  <a:pt x="3322" y="8805"/>
                  <a:pt x="3227" y="8805"/>
                </a:cubicBezTo>
                <a:cubicBezTo>
                  <a:pt x="3143" y="8805"/>
                  <a:pt x="3072" y="8876"/>
                  <a:pt x="3072" y="8972"/>
                </a:cubicBezTo>
                <a:lnTo>
                  <a:pt x="3072" y="9043"/>
                </a:lnTo>
                <a:cubicBezTo>
                  <a:pt x="3072" y="9353"/>
                  <a:pt x="3322" y="9603"/>
                  <a:pt x="3632" y="9603"/>
                </a:cubicBezTo>
                <a:lnTo>
                  <a:pt x="3691" y="9603"/>
                </a:lnTo>
                <a:lnTo>
                  <a:pt x="3691" y="11103"/>
                </a:lnTo>
                <a:cubicBezTo>
                  <a:pt x="3691" y="11198"/>
                  <a:pt x="3763" y="11269"/>
                  <a:pt x="3858" y="11269"/>
                </a:cubicBezTo>
                <a:lnTo>
                  <a:pt x="7382" y="11269"/>
                </a:lnTo>
                <a:cubicBezTo>
                  <a:pt x="7477" y="11269"/>
                  <a:pt x="7549" y="11198"/>
                  <a:pt x="7549" y="11103"/>
                </a:cubicBezTo>
                <a:lnTo>
                  <a:pt x="7549" y="10710"/>
                </a:lnTo>
                <a:cubicBezTo>
                  <a:pt x="7549" y="10615"/>
                  <a:pt x="7477" y="10543"/>
                  <a:pt x="7382" y="10543"/>
                </a:cubicBezTo>
                <a:cubicBezTo>
                  <a:pt x="7299" y="10543"/>
                  <a:pt x="7215" y="10615"/>
                  <a:pt x="7215" y="10710"/>
                </a:cubicBezTo>
                <a:lnTo>
                  <a:pt x="7215" y="10948"/>
                </a:lnTo>
                <a:lnTo>
                  <a:pt x="4024" y="10948"/>
                </a:lnTo>
                <a:lnTo>
                  <a:pt x="4024" y="9603"/>
                </a:lnTo>
                <a:lnTo>
                  <a:pt x="7215" y="9603"/>
                </a:lnTo>
                <a:lnTo>
                  <a:pt x="7215" y="10031"/>
                </a:lnTo>
                <a:cubicBezTo>
                  <a:pt x="7215" y="10126"/>
                  <a:pt x="7299" y="10198"/>
                  <a:pt x="7382" y="10198"/>
                </a:cubicBezTo>
                <a:cubicBezTo>
                  <a:pt x="7477" y="10198"/>
                  <a:pt x="7549" y="10126"/>
                  <a:pt x="7549" y="10031"/>
                </a:cubicBezTo>
                <a:lnTo>
                  <a:pt x="7549" y="9603"/>
                </a:lnTo>
                <a:lnTo>
                  <a:pt x="7608" y="9603"/>
                </a:lnTo>
                <a:cubicBezTo>
                  <a:pt x="7918" y="9603"/>
                  <a:pt x="8168" y="9353"/>
                  <a:pt x="8168" y="9043"/>
                </a:cubicBezTo>
                <a:lnTo>
                  <a:pt x="8168" y="8460"/>
                </a:lnTo>
                <a:cubicBezTo>
                  <a:pt x="8168" y="8150"/>
                  <a:pt x="7918" y="7900"/>
                  <a:pt x="7608" y="7900"/>
                </a:cubicBezTo>
                <a:lnTo>
                  <a:pt x="7239" y="7900"/>
                </a:lnTo>
                <a:cubicBezTo>
                  <a:pt x="7453" y="7686"/>
                  <a:pt x="7632" y="7436"/>
                  <a:pt x="7751" y="7150"/>
                </a:cubicBezTo>
                <a:cubicBezTo>
                  <a:pt x="7799" y="7067"/>
                  <a:pt x="7751" y="6971"/>
                  <a:pt x="7668" y="6924"/>
                </a:cubicBezTo>
                <a:cubicBezTo>
                  <a:pt x="7643" y="6915"/>
                  <a:pt x="7620" y="6910"/>
                  <a:pt x="7598" y="6910"/>
                </a:cubicBezTo>
                <a:cubicBezTo>
                  <a:pt x="7532" y="6910"/>
                  <a:pt x="7477" y="6948"/>
                  <a:pt x="7442" y="7019"/>
                </a:cubicBezTo>
                <a:cubicBezTo>
                  <a:pt x="7275" y="7388"/>
                  <a:pt x="7013" y="7686"/>
                  <a:pt x="6680" y="7900"/>
                </a:cubicBezTo>
                <a:lnTo>
                  <a:pt x="4572" y="7900"/>
                </a:lnTo>
                <a:cubicBezTo>
                  <a:pt x="4001" y="7555"/>
                  <a:pt x="3632" y="6912"/>
                  <a:pt x="3632" y="6209"/>
                </a:cubicBezTo>
                <a:cubicBezTo>
                  <a:pt x="3632" y="5947"/>
                  <a:pt x="3691" y="5674"/>
                  <a:pt x="3798" y="5423"/>
                </a:cubicBezTo>
                <a:lnTo>
                  <a:pt x="5287" y="2006"/>
                </a:lnTo>
                <a:cubicBezTo>
                  <a:pt x="5310" y="1911"/>
                  <a:pt x="5370" y="1852"/>
                  <a:pt x="5453" y="1828"/>
                </a:cubicBezTo>
                <a:lnTo>
                  <a:pt x="5453" y="5114"/>
                </a:lnTo>
                <a:cubicBezTo>
                  <a:pt x="5072" y="5173"/>
                  <a:pt x="4775" y="5423"/>
                  <a:pt x="4656" y="5781"/>
                </a:cubicBezTo>
                <a:cubicBezTo>
                  <a:pt x="4632" y="5876"/>
                  <a:pt x="4679" y="5959"/>
                  <a:pt x="4763" y="5995"/>
                </a:cubicBezTo>
                <a:cubicBezTo>
                  <a:pt x="4779" y="5999"/>
                  <a:pt x="4795" y="6001"/>
                  <a:pt x="4811" y="6001"/>
                </a:cubicBezTo>
                <a:cubicBezTo>
                  <a:pt x="4886" y="6001"/>
                  <a:pt x="4947" y="5957"/>
                  <a:pt x="4977" y="5888"/>
                </a:cubicBezTo>
                <a:cubicBezTo>
                  <a:pt x="5085" y="5573"/>
                  <a:pt x="5349" y="5427"/>
                  <a:pt x="5614" y="5427"/>
                </a:cubicBezTo>
                <a:cubicBezTo>
                  <a:pt x="5930" y="5427"/>
                  <a:pt x="6247" y="5636"/>
                  <a:pt x="6299" y="6019"/>
                </a:cubicBezTo>
                <a:lnTo>
                  <a:pt x="6299" y="6114"/>
                </a:lnTo>
                <a:cubicBezTo>
                  <a:pt x="6299" y="6537"/>
                  <a:pt x="5951" y="6795"/>
                  <a:pt x="5605" y="6795"/>
                </a:cubicBezTo>
                <a:cubicBezTo>
                  <a:pt x="5356" y="6795"/>
                  <a:pt x="5108" y="6662"/>
                  <a:pt x="4989" y="6364"/>
                </a:cubicBezTo>
                <a:cubicBezTo>
                  <a:pt x="4962" y="6293"/>
                  <a:pt x="4903" y="6255"/>
                  <a:pt x="4835" y="6255"/>
                </a:cubicBezTo>
                <a:cubicBezTo>
                  <a:pt x="4811" y="6255"/>
                  <a:pt x="4787" y="6260"/>
                  <a:pt x="4763" y="6269"/>
                </a:cubicBezTo>
                <a:cubicBezTo>
                  <a:pt x="4679" y="6305"/>
                  <a:pt x="4632" y="6412"/>
                  <a:pt x="4679" y="6495"/>
                </a:cubicBezTo>
                <a:cubicBezTo>
                  <a:pt x="4810" y="6805"/>
                  <a:pt x="5072" y="7043"/>
                  <a:pt x="5418" y="7126"/>
                </a:cubicBezTo>
                <a:cubicBezTo>
                  <a:pt x="5483" y="7138"/>
                  <a:pt x="5548" y="7144"/>
                  <a:pt x="5612" y="7144"/>
                </a:cubicBezTo>
                <a:cubicBezTo>
                  <a:pt x="6166" y="7144"/>
                  <a:pt x="6644" y="6702"/>
                  <a:pt x="6644" y="6126"/>
                </a:cubicBezTo>
                <a:cubicBezTo>
                  <a:pt x="6644" y="5590"/>
                  <a:pt x="6239" y="5197"/>
                  <a:pt x="5787" y="5126"/>
                </a:cubicBezTo>
                <a:lnTo>
                  <a:pt x="5787" y="1840"/>
                </a:lnTo>
                <a:cubicBezTo>
                  <a:pt x="5870" y="1864"/>
                  <a:pt x="5929" y="1947"/>
                  <a:pt x="5953" y="2018"/>
                </a:cubicBezTo>
                <a:lnTo>
                  <a:pt x="7442" y="5459"/>
                </a:lnTo>
                <a:cubicBezTo>
                  <a:pt x="7573" y="5769"/>
                  <a:pt x="7632" y="6114"/>
                  <a:pt x="7596" y="6447"/>
                </a:cubicBezTo>
                <a:cubicBezTo>
                  <a:pt x="7573" y="6543"/>
                  <a:pt x="7656" y="6626"/>
                  <a:pt x="7739" y="6626"/>
                </a:cubicBezTo>
                <a:cubicBezTo>
                  <a:pt x="7750" y="6629"/>
                  <a:pt x="7762" y="6630"/>
                  <a:pt x="7772" y="6630"/>
                </a:cubicBezTo>
                <a:cubicBezTo>
                  <a:pt x="7853" y="6630"/>
                  <a:pt x="7918" y="6557"/>
                  <a:pt x="7918" y="6483"/>
                </a:cubicBezTo>
                <a:cubicBezTo>
                  <a:pt x="7965" y="6090"/>
                  <a:pt x="7906" y="5697"/>
                  <a:pt x="7739" y="5316"/>
                </a:cubicBezTo>
                <a:lnTo>
                  <a:pt x="6251" y="1887"/>
                </a:lnTo>
                <a:cubicBezTo>
                  <a:pt x="6180" y="1709"/>
                  <a:pt x="6025" y="1566"/>
                  <a:pt x="5846" y="1494"/>
                </a:cubicBezTo>
                <a:lnTo>
                  <a:pt x="6180" y="1494"/>
                </a:lnTo>
                <a:cubicBezTo>
                  <a:pt x="6263" y="1494"/>
                  <a:pt x="6346" y="1423"/>
                  <a:pt x="6346" y="1328"/>
                </a:cubicBezTo>
                <a:lnTo>
                  <a:pt x="6346" y="994"/>
                </a:lnTo>
                <a:cubicBezTo>
                  <a:pt x="8549" y="1328"/>
                  <a:pt x="10240" y="3221"/>
                  <a:pt x="10311" y="5495"/>
                </a:cubicBezTo>
                <a:lnTo>
                  <a:pt x="9930" y="5495"/>
                </a:lnTo>
                <a:cubicBezTo>
                  <a:pt x="9835" y="5495"/>
                  <a:pt x="9763" y="5578"/>
                  <a:pt x="9763" y="5662"/>
                </a:cubicBezTo>
                <a:lnTo>
                  <a:pt x="9763" y="6828"/>
                </a:lnTo>
                <a:cubicBezTo>
                  <a:pt x="9763" y="6912"/>
                  <a:pt x="9835" y="6983"/>
                  <a:pt x="9930" y="6983"/>
                </a:cubicBezTo>
                <a:lnTo>
                  <a:pt x="11085" y="6983"/>
                </a:lnTo>
                <a:cubicBezTo>
                  <a:pt x="11180" y="6983"/>
                  <a:pt x="11252" y="6912"/>
                  <a:pt x="11252" y="6828"/>
                </a:cubicBezTo>
                <a:lnTo>
                  <a:pt x="11252" y="5662"/>
                </a:lnTo>
                <a:cubicBezTo>
                  <a:pt x="11287" y="5554"/>
                  <a:pt x="11204" y="5483"/>
                  <a:pt x="11121" y="5483"/>
                </a:cubicBezTo>
                <a:lnTo>
                  <a:pt x="10692" y="5483"/>
                </a:lnTo>
                <a:cubicBezTo>
                  <a:pt x="10656" y="4185"/>
                  <a:pt x="10132" y="2983"/>
                  <a:pt x="9216" y="2054"/>
                </a:cubicBezTo>
                <a:cubicBezTo>
                  <a:pt x="8704" y="1554"/>
                  <a:pt x="8108" y="1161"/>
                  <a:pt x="7453" y="911"/>
                </a:cubicBezTo>
                <a:lnTo>
                  <a:pt x="9120" y="911"/>
                </a:lnTo>
                <a:cubicBezTo>
                  <a:pt x="9204" y="1244"/>
                  <a:pt x="9501" y="1483"/>
                  <a:pt x="9835" y="1483"/>
                </a:cubicBezTo>
                <a:cubicBezTo>
                  <a:pt x="10240" y="1483"/>
                  <a:pt x="10585" y="1149"/>
                  <a:pt x="10585" y="732"/>
                </a:cubicBezTo>
                <a:cubicBezTo>
                  <a:pt x="10585" y="447"/>
                  <a:pt x="10418" y="197"/>
                  <a:pt x="10180" y="78"/>
                </a:cubicBezTo>
                <a:cubicBezTo>
                  <a:pt x="10155" y="63"/>
                  <a:pt x="10128" y="56"/>
                  <a:pt x="10102" y="56"/>
                </a:cubicBezTo>
                <a:cubicBezTo>
                  <a:pt x="10043" y="56"/>
                  <a:pt x="9987" y="91"/>
                  <a:pt x="9954" y="149"/>
                </a:cubicBezTo>
                <a:cubicBezTo>
                  <a:pt x="9918" y="244"/>
                  <a:pt x="9942" y="328"/>
                  <a:pt x="10037" y="375"/>
                </a:cubicBezTo>
                <a:cubicBezTo>
                  <a:pt x="10168" y="447"/>
                  <a:pt x="10251" y="590"/>
                  <a:pt x="10251" y="732"/>
                </a:cubicBezTo>
                <a:cubicBezTo>
                  <a:pt x="10251" y="959"/>
                  <a:pt x="10073" y="1137"/>
                  <a:pt x="9859" y="1137"/>
                </a:cubicBezTo>
                <a:cubicBezTo>
                  <a:pt x="9632" y="1137"/>
                  <a:pt x="9454" y="959"/>
                  <a:pt x="9454" y="732"/>
                </a:cubicBezTo>
                <a:cubicBezTo>
                  <a:pt x="9454" y="613"/>
                  <a:pt x="9489" y="506"/>
                  <a:pt x="9585" y="435"/>
                </a:cubicBezTo>
                <a:cubicBezTo>
                  <a:pt x="9656" y="375"/>
                  <a:pt x="9656" y="268"/>
                  <a:pt x="9597" y="197"/>
                </a:cubicBezTo>
                <a:cubicBezTo>
                  <a:pt x="9565" y="159"/>
                  <a:pt x="9521" y="141"/>
                  <a:pt x="9476" y="141"/>
                </a:cubicBezTo>
                <a:cubicBezTo>
                  <a:pt x="9435" y="141"/>
                  <a:pt x="9393" y="156"/>
                  <a:pt x="9358" y="185"/>
                </a:cubicBezTo>
                <a:cubicBezTo>
                  <a:pt x="9239" y="292"/>
                  <a:pt x="9168" y="423"/>
                  <a:pt x="9120" y="566"/>
                </a:cubicBezTo>
                <a:lnTo>
                  <a:pt x="6370" y="566"/>
                </a:lnTo>
                <a:lnTo>
                  <a:pt x="6370" y="173"/>
                </a:lnTo>
                <a:cubicBezTo>
                  <a:pt x="6370" y="78"/>
                  <a:pt x="6299" y="6"/>
                  <a:pt x="6203" y="6"/>
                </a:cubicBezTo>
                <a:lnTo>
                  <a:pt x="5072" y="6"/>
                </a:lnTo>
                <a:cubicBezTo>
                  <a:pt x="4989" y="6"/>
                  <a:pt x="4906" y="78"/>
                  <a:pt x="4906" y="173"/>
                </a:cubicBezTo>
                <a:lnTo>
                  <a:pt x="4906" y="566"/>
                </a:lnTo>
                <a:lnTo>
                  <a:pt x="2155" y="566"/>
                </a:lnTo>
                <a:cubicBezTo>
                  <a:pt x="2077" y="214"/>
                  <a:pt x="1767" y="0"/>
                  <a:pt x="14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1" name="Google Shape;1051;p47"/>
          <p:cNvGrpSpPr/>
          <p:nvPr/>
        </p:nvGrpSpPr>
        <p:grpSpPr>
          <a:xfrm>
            <a:off x="7064355" y="1635141"/>
            <a:ext cx="477085" cy="518669"/>
            <a:chOff x="2667058" y="1500293"/>
            <a:chExt cx="330231" cy="359015"/>
          </a:xfrm>
        </p:grpSpPr>
        <p:sp>
          <p:nvSpPr>
            <p:cNvPr id="1052" name="Google Shape;1052;p47"/>
            <p:cNvSpPr/>
            <p:nvPr/>
          </p:nvSpPr>
          <p:spPr>
            <a:xfrm>
              <a:off x="2944239" y="1581714"/>
              <a:ext cx="32" cy="32"/>
            </a:xfrm>
            <a:custGeom>
              <a:rect b="b" l="l" r="r" t="t"/>
              <a:pathLst>
                <a:path extrusionOk="0" h="1" w="1">
                  <a:moveTo>
                    <a:pt x="1" y="0"/>
                  </a:move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47"/>
            <p:cNvSpPr/>
            <p:nvPr/>
          </p:nvSpPr>
          <p:spPr>
            <a:xfrm>
              <a:off x="2667058" y="1500293"/>
              <a:ext cx="330231" cy="359015"/>
            </a:xfrm>
            <a:custGeom>
              <a:rect b="b" l="l" r="r" t="t"/>
              <a:pathLst>
                <a:path extrusionOk="0" h="11288" w="10383">
                  <a:moveTo>
                    <a:pt x="1036" y="322"/>
                  </a:moveTo>
                  <a:lnTo>
                    <a:pt x="1036" y="1048"/>
                  </a:lnTo>
                  <a:lnTo>
                    <a:pt x="322" y="1048"/>
                  </a:lnTo>
                  <a:lnTo>
                    <a:pt x="322" y="322"/>
                  </a:lnTo>
                  <a:close/>
                  <a:moveTo>
                    <a:pt x="5561" y="334"/>
                  </a:moveTo>
                  <a:lnTo>
                    <a:pt x="5561" y="1048"/>
                  </a:lnTo>
                  <a:lnTo>
                    <a:pt x="4846" y="1048"/>
                  </a:lnTo>
                  <a:lnTo>
                    <a:pt x="4846" y="334"/>
                  </a:lnTo>
                  <a:close/>
                  <a:moveTo>
                    <a:pt x="10049" y="334"/>
                  </a:moveTo>
                  <a:lnTo>
                    <a:pt x="10049" y="1048"/>
                  </a:lnTo>
                  <a:lnTo>
                    <a:pt x="9335" y="1048"/>
                  </a:lnTo>
                  <a:lnTo>
                    <a:pt x="9335" y="334"/>
                  </a:lnTo>
                  <a:close/>
                  <a:moveTo>
                    <a:pt x="8799" y="1905"/>
                  </a:moveTo>
                  <a:lnTo>
                    <a:pt x="8799" y="1905"/>
                  </a:lnTo>
                  <a:cubicBezTo>
                    <a:pt x="8740" y="2381"/>
                    <a:pt x="8728" y="2536"/>
                    <a:pt x="8728" y="2560"/>
                  </a:cubicBezTo>
                  <a:lnTo>
                    <a:pt x="8549" y="2381"/>
                  </a:lnTo>
                  <a:lnTo>
                    <a:pt x="8311" y="2143"/>
                  </a:lnTo>
                  <a:lnTo>
                    <a:pt x="8132" y="1965"/>
                  </a:lnTo>
                  <a:lnTo>
                    <a:pt x="8132" y="1965"/>
                  </a:lnTo>
                  <a:cubicBezTo>
                    <a:pt x="8140" y="1967"/>
                    <a:pt x="8153" y="1969"/>
                    <a:pt x="8173" y="1969"/>
                  </a:cubicBezTo>
                  <a:cubicBezTo>
                    <a:pt x="8242" y="1969"/>
                    <a:pt x="8402" y="1951"/>
                    <a:pt x="8799" y="1905"/>
                  </a:cubicBezTo>
                  <a:close/>
                  <a:moveTo>
                    <a:pt x="7061" y="3048"/>
                  </a:moveTo>
                  <a:lnTo>
                    <a:pt x="7656" y="3644"/>
                  </a:lnTo>
                  <a:cubicBezTo>
                    <a:pt x="7156" y="3703"/>
                    <a:pt x="7347" y="3679"/>
                    <a:pt x="6989" y="3727"/>
                  </a:cubicBezTo>
                  <a:cubicBezTo>
                    <a:pt x="6989" y="3727"/>
                    <a:pt x="7001" y="3644"/>
                    <a:pt x="7061" y="3048"/>
                  </a:cubicBezTo>
                  <a:close/>
                  <a:moveTo>
                    <a:pt x="1036" y="5299"/>
                  </a:moveTo>
                  <a:lnTo>
                    <a:pt x="1036" y="6013"/>
                  </a:lnTo>
                  <a:lnTo>
                    <a:pt x="322" y="6013"/>
                  </a:lnTo>
                  <a:lnTo>
                    <a:pt x="322" y="5299"/>
                  </a:lnTo>
                  <a:close/>
                  <a:moveTo>
                    <a:pt x="10049" y="5299"/>
                  </a:moveTo>
                  <a:lnTo>
                    <a:pt x="10049" y="6013"/>
                  </a:lnTo>
                  <a:lnTo>
                    <a:pt x="9335" y="6013"/>
                  </a:lnTo>
                  <a:lnTo>
                    <a:pt x="9335" y="5299"/>
                  </a:lnTo>
                  <a:close/>
                  <a:moveTo>
                    <a:pt x="6728" y="3227"/>
                  </a:moveTo>
                  <a:lnTo>
                    <a:pt x="6656" y="3894"/>
                  </a:lnTo>
                  <a:cubicBezTo>
                    <a:pt x="6644" y="4001"/>
                    <a:pt x="6751" y="4096"/>
                    <a:pt x="6847" y="4096"/>
                  </a:cubicBezTo>
                  <a:lnTo>
                    <a:pt x="7418" y="4036"/>
                  </a:lnTo>
                  <a:lnTo>
                    <a:pt x="7418" y="10418"/>
                  </a:lnTo>
                  <a:lnTo>
                    <a:pt x="5906" y="10418"/>
                  </a:lnTo>
                  <a:lnTo>
                    <a:pt x="5906" y="10061"/>
                  </a:lnTo>
                  <a:cubicBezTo>
                    <a:pt x="5906" y="9978"/>
                    <a:pt x="5823" y="9894"/>
                    <a:pt x="5739" y="9894"/>
                  </a:cubicBezTo>
                  <a:lnTo>
                    <a:pt x="4680" y="9894"/>
                  </a:lnTo>
                  <a:cubicBezTo>
                    <a:pt x="4596" y="9894"/>
                    <a:pt x="4513" y="9978"/>
                    <a:pt x="4513" y="10061"/>
                  </a:cubicBezTo>
                  <a:lnTo>
                    <a:pt x="4513" y="10418"/>
                  </a:lnTo>
                  <a:lnTo>
                    <a:pt x="1394" y="10418"/>
                  </a:lnTo>
                  <a:lnTo>
                    <a:pt x="1394" y="10061"/>
                  </a:lnTo>
                  <a:cubicBezTo>
                    <a:pt x="1394" y="9978"/>
                    <a:pt x="1322" y="9894"/>
                    <a:pt x="1227" y="9894"/>
                  </a:cubicBezTo>
                  <a:lnTo>
                    <a:pt x="870" y="9894"/>
                  </a:lnTo>
                  <a:lnTo>
                    <a:pt x="870" y="6346"/>
                  </a:lnTo>
                  <a:lnTo>
                    <a:pt x="1227" y="6346"/>
                  </a:lnTo>
                  <a:cubicBezTo>
                    <a:pt x="1322" y="6346"/>
                    <a:pt x="1394" y="6263"/>
                    <a:pt x="1394" y="6180"/>
                  </a:cubicBezTo>
                  <a:lnTo>
                    <a:pt x="1394" y="5120"/>
                  </a:lnTo>
                  <a:cubicBezTo>
                    <a:pt x="1394" y="5025"/>
                    <a:pt x="1322" y="4953"/>
                    <a:pt x="1227" y="4953"/>
                  </a:cubicBezTo>
                  <a:lnTo>
                    <a:pt x="870" y="4953"/>
                  </a:lnTo>
                  <a:lnTo>
                    <a:pt x="870" y="3227"/>
                  </a:lnTo>
                  <a:close/>
                  <a:moveTo>
                    <a:pt x="9002" y="834"/>
                  </a:moveTo>
                  <a:lnTo>
                    <a:pt x="9002" y="1191"/>
                  </a:lnTo>
                  <a:cubicBezTo>
                    <a:pt x="9002" y="1274"/>
                    <a:pt x="9073" y="1358"/>
                    <a:pt x="9156" y="1358"/>
                  </a:cubicBezTo>
                  <a:lnTo>
                    <a:pt x="9514" y="1358"/>
                  </a:lnTo>
                  <a:lnTo>
                    <a:pt x="9514" y="4929"/>
                  </a:lnTo>
                  <a:lnTo>
                    <a:pt x="9156" y="4929"/>
                  </a:lnTo>
                  <a:cubicBezTo>
                    <a:pt x="9073" y="4929"/>
                    <a:pt x="9002" y="5001"/>
                    <a:pt x="9002" y="5084"/>
                  </a:cubicBezTo>
                  <a:lnTo>
                    <a:pt x="9002" y="6144"/>
                  </a:lnTo>
                  <a:cubicBezTo>
                    <a:pt x="9002" y="6239"/>
                    <a:pt x="9073" y="6311"/>
                    <a:pt x="9156" y="6311"/>
                  </a:cubicBezTo>
                  <a:lnTo>
                    <a:pt x="9514" y="6311"/>
                  </a:lnTo>
                  <a:lnTo>
                    <a:pt x="9514" y="9870"/>
                  </a:lnTo>
                  <a:lnTo>
                    <a:pt x="9156" y="9870"/>
                  </a:lnTo>
                  <a:cubicBezTo>
                    <a:pt x="9073" y="9894"/>
                    <a:pt x="9002" y="9978"/>
                    <a:pt x="9002" y="10061"/>
                  </a:cubicBezTo>
                  <a:lnTo>
                    <a:pt x="9002" y="10418"/>
                  </a:lnTo>
                  <a:lnTo>
                    <a:pt x="7716" y="10418"/>
                  </a:lnTo>
                  <a:lnTo>
                    <a:pt x="7716" y="3977"/>
                  </a:lnTo>
                  <a:lnTo>
                    <a:pt x="8049" y="3929"/>
                  </a:lnTo>
                  <a:cubicBezTo>
                    <a:pt x="8180" y="3917"/>
                    <a:pt x="8240" y="3739"/>
                    <a:pt x="8144" y="3644"/>
                  </a:cubicBezTo>
                  <a:lnTo>
                    <a:pt x="7728" y="3227"/>
                  </a:lnTo>
                  <a:lnTo>
                    <a:pt x="8323" y="2632"/>
                  </a:lnTo>
                  <a:cubicBezTo>
                    <a:pt x="8728" y="3024"/>
                    <a:pt x="8740" y="3096"/>
                    <a:pt x="8859" y="3096"/>
                  </a:cubicBezTo>
                  <a:cubicBezTo>
                    <a:pt x="8954" y="3096"/>
                    <a:pt x="9025" y="3036"/>
                    <a:pt x="9025" y="2953"/>
                  </a:cubicBezTo>
                  <a:lnTo>
                    <a:pt x="9025" y="2929"/>
                  </a:lnTo>
                  <a:cubicBezTo>
                    <a:pt x="9025" y="2882"/>
                    <a:pt x="9061" y="2667"/>
                    <a:pt x="9180" y="1715"/>
                  </a:cubicBezTo>
                  <a:cubicBezTo>
                    <a:pt x="9192" y="1608"/>
                    <a:pt x="9097" y="1512"/>
                    <a:pt x="8978" y="1512"/>
                  </a:cubicBezTo>
                  <a:lnTo>
                    <a:pt x="7763" y="1667"/>
                  </a:lnTo>
                  <a:cubicBezTo>
                    <a:pt x="7632" y="1679"/>
                    <a:pt x="7573" y="1858"/>
                    <a:pt x="7656" y="1953"/>
                  </a:cubicBezTo>
                  <a:lnTo>
                    <a:pt x="8085" y="2381"/>
                  </a:lnTo>
                  <a:lnTo>
                    <a:pt x="7513" y="2965"/>
                  </a:lnTo>
                  <a:lnTo>
                    <a:pt x="7406" y="2858"/>
                  </a:lnTo>
                  <a:lnTo>
                    <a:pt x="7073" y="2524"/>
                  </a:lnTo>
                  <a:cubicBezTo>
                    <a:pt x="7041" y="2493"/>
                    <a:pt x="7001" y="2478"/>
                    <a:pt x="6962" y="2478"/>
                  </a:cubicBezTo>
                  <a:cubicBezTo>
                    <a:pt x="6884" y="2478"/>
                    <a:pt x="6807" y="2536"/>
                    <a:pt x="6799" y="2632"/>
                  </a:cubicBezTo>
                  <a:lnTo>
                    <a:pt x="6763" y="2858"/>
                  </a:lnTo>
                  <a:lnTo>
                    <a:pt x="870" y="2858"/>
                  </a:lnTo>
                  <a:lnTo>
                    <a:pt x="870" y="1358"/>
                  </a:lnTo>
                  <a:lnTo>
                    <a:pt x="1227" y="1358"/>
                  </a:lnTo>
                  <a:cubicBezTo>
                    <a:pt x="1322" y="1358"/>
                    <a:pt x="1394" y="1274"/>
                    <a:pt x="1394" y="1191"/>
                  </a:cubicBezTo>
                  <a:lnTo>
                    <a:pt x="1394" y="834"/>
                  </a:lnTo>
                  <a:lnTo>
                    <a:pt x="4513" y="834"/>
                  </a:lnTo>
                  <a:lnTo>
                    <a:pt x="4513" y="1191"/>
                  </a:lnTo>
                  <a:cubicBezTo>
                    <a:pt x="4513" y="1274"/>
                    <a:pt x="4596" y="1358"/>
                    <a:pt x="4680" y="1358"/>
                  </a:cubicBezTo>
                  <a:lnTo>
                    <a:pt x="5739" y="1358"/>
                  </a:lnTo>
                  <a:cubicBezTo>
                    <a:pt x="5823" y="1358"/>
                    <a:pt x="5906" y="1274"/>
                    <a:pt x="5906" y="1191"/>
                  </a:cubicBezTo>
                  <a:lnTo>
                    <a:pt x="5906" y="834"/>
                  </a:lnTo>
                  <a:close/>
                  <a:moveTo>
                    <a:pt x="1036" y="10228"/>
                  </a:moveTo>
                  <a:lnTo>
                    <a:pt x="1036" y="10942"/>
                  </a:lnTo>
                  <a:lnTo>
                    <a:pt x="322" y="10942"/>
                  </a:lnTo>
                  <a:lnTo>
                    <a:pt x="322" y="10228"/>
                  </a:lnTo>
                  <a:close/>
                  <a:moveTo>
                    <a:pt x="5561" y="10228"/>
                  </a:moveTo>
                  <a:lnTo>
                    <a:pt x="5561" y="10942"/>
                  </a:lnTo>
                  <a:lnTo>
                    <a:pt x="4846" y="10942"/>
                  </a:lnTo>
                  <a:lnTo>
                    <a:pt x="4846" y="10228"/>
                  </a:lnTo>
                  <a:close/>
                  <a:moveTo>
                    <a:pt x="10049" y="10228"/>
                  </a:moveTo>
                  <a:lnTo>
                    <a:pt x="10049" y="10942"/>
                  </a:lnTo>
                  <a:lnTo>
                    <a:pt x="9335" y="10942"/>
                  </a:lnTo>
                  <a:lnTo>
                    <a:pt x="9335" y="10228"/>
                  </a:lnTo>
                  <a:close/>
                  <a:moveTo>
                    <a:pt x="167" y="0"/>
                  </a:moveTo>
                  <a:cubicBezTo>
                    <a:pt x="84" y="0"/>
                    <a:pt x="0" y="72"/>
                    <a:pt x="0" y="167"/>
                  </a:cubicBezTo>
                  <a:lnTo>
                    <a:pt x="0" y="1215"/>
                  </a:lnTo>
                  <a:cubicBezTo>
                    <a:pt x="0" y="1310"/>
                    <a:pt x="84" y="1381"/>
                    <a:pt x="167" y="1381"/>
                  </a:cubicBezTo>
                  <a:lnTo>
                    <a:pt x="524" y="1381"/>
                  </a:lnTo>
                  <a:lnTo>
                    <a:pt x="524" y="4953"/>
                  </a:lnTo>
                  <a:lnTo>
                    <a:pt x="167" y="4953"/>
                  </a:lnTo>
                  <a:cubicBezTo>
                    <a:pt x="84" y="4953"/>
                    <a:pt x="0" y="5025"/>
                    <a:pt x="0" y="5120"/>
                  </a:cubicBezTo>
                  <a:lnTo>
                    <a:pt x="0" y="6180"/>
                  </a:lnTo>
                  <a:cubicBezTo>
                    <a:pt x="0" y="6263"/>
                    <a:pt x="84" y="6346"/>
                    <a:pt x="167" y="6346"/>
                  </a:cubicBezTo>
                  <a:lnTo>
                    <a:pt x="524" y="6346"/>
                  </a:lnTo>
                  <a:lnTo>
                    <a:pt x="524" y="9894"/>
                  </a:lnTo>
                  <a:lnTo>
                    <a:pt x="167" y="9894"/>
                  </a:lnTo>
                  <a:cubicBezTo>
                    <a:pt x="84" y="9894"/>
                    <a:pt x="0" y="9978"/>
                    <a:pt x="0" y="10061"/>
                  </a:cubicBezTo>
                  <a:lnTo>
                    <a:pt x="0" y="11121"/>
                  </a:lnTo>
                  <a:cubicBezTo>
                    <a:pt x="0" y="11204"/>
                    <a:pt x="84" y="11287"/>
                    <a:pt x="167" y="11287"/>
                  </a:cubicBezTo>
                  <a:lnTo>
                    <a:pt x="1227" y="11287"/>
                  </a:lnTo>
                  <a:cubicBezTo>
                    <a:pt x="1322" y="11287"/>
                    <a:pt x="1394" y="11204"/>
                    <a:pt x="1394" y="11121"/>
                  </a:cubicBezTo>
                  <a:lnTo>
                    <a:pt x="1394" y="10763"/>
                  </a:lnTo>
                  <a:lnTo>
                    <a:pt x="4513" y="10763"/>
                  </a:lnTo>
                  <a:lnTo>
                    <a:pt x="4513" y="11121"/>
                  </a:lnTo>
                  <a:cubicBezTo>
                    <a:pt x="4513" y="11204"/>
                    <a:pt x="4596" y="11287"/>
                    <a:pt x="4680" y="11287"/>
                  </a:cubicBezTo>
                  <a:lnTo>
                    <a:pt x="5739" y="11287"/>
                  </a:lnTo>
                  <a:cubicBezTo>
                    <a:pt x="5823" y="11287"/>
                    <a:pt x="5906" y="11204"/>
                    <a:pt x="5906" y="11121"/>
                  </a:cubicBezTo>
                  <a:lnTo>
                    <a:pt x="5906" y="10763"/>
                  </a:lnTo>
                  <a:lnTo>
                    <a:pt x="9002" y="10763"/>
                  </a:lnTo>
                  <a:lnTo>
                    <a:pt x="9002" y="11121"/>
                  </a:lnTo>
                  <a:cubicBezTo>
                    <a:pt x="9002" y="11204"/>
                    <a:pt x="9073" y="11287"/>
                    <a:pt x="9156" y="11287"/>
                  </a:cubicBezTo>
                  <a:lnTo>
                    <a:pt x="10216" y="11287"/>
                  </a:lnTo>
                  <a:cubicBezTo>
                    <a:pt x="10311" y="11287"/>
                    <a:pt x="10383" y="11204"/>
                    <a:pt x="10383" y="11121"/>
                  </a:cubicBezTo>
                  <a:lnTo>
                    <a:pt x="10383" y="10061"/>
                  </a:lnTo>
                  <a:cubicBezTo>
                    <a:pt x="10383" y="9978"/>
                    <a:pt x="10311" y="9894"/>
                    <a:pt x="10216" y="9894"/>
                  </a:cubicBezTo>
                  <a:lnTo>
                    <a:pt x="9859" y="9894"/>
                  </a:lnTo>
                  <a:lnTo>
                    <a:pt x="9859" y="6346"/>
                  </a:lnTo>
                  <a:lnTo>
                    <a:pt x="10216" y="6346"/>
                  </a:lnTo>
                  <a:cubicBezTo>
                    <a:pt x="10311" y="6346"/>
                    <a:pt x="10383" y="6263"/>
                    <a:pt x="10383" y="6180"/>
                  </a:cubicBezTo>
                  <a:lnTo>
                    <a:pt x="10383" y="5120"/>
                  </a:lnTo>
                  <a:cubicBezTo>
                    <a:pt x="10383" y="5025"/>
                    <a:pt x="10311" y="4953"/>
                    <a:pt x="10216" y="4953"/>
                  </a:cubicBezTo>
                  <a:lnTo>
                    <a:pt x="9859" y="4953"/>
                  </a:lnTo>
                  <a:lnTo>
                    <a:pt x="9859" y="1381"/>
                  </a:lnTo>
                  <a:lnTo>
                    <a:pt x="10216" y="1381"/>
                  </a:lnTo>
                  <a:cubicBezTo>
                    <a:pt x="10311" y="1381"/>
                    <a:pt x="10383" y="1310"/>
                    <a:pt x="10383" y="1215"/>
                  </a:cubicBezTo>
                  <a:lnTo>
                    <a:pt x="10383" y="167"/>
                  </a:lnTo>
                  <a:cubicBezTo>
                    <a:pt x="10383" y="72"/>
                    <a:pt x="10311" y="0"/>
                    <a:pt x="10216" y="0"/>
                  </a:cubicBezTo>
                  <a:lnTo>
                    <a:pt x="9156" y="0"/>
                  </a:lnTo>
                  <a:cubicBezTo>
                    <a:pt x="9073" y="0"/>
                    <a:pt x="9002" y="72"/>
                    <a:pt x="9002" y="167"/>
                  </a:cubicBezTo>
                  <a:lnTo>
                    <a:pt x="9002" y="524"/>
                  </a:lnTo>
                  <a:lnTo>
                    <a:pt x="5882" y="524"/>
                  </a:lnTo>
                  <a:lnTo>
                    <a:pt x="5882" y="167"/>
                  </a:lnTo>
                  <a:cubicBezTo>
                    <a:pt x="5882" y="72"/>
                    <a:pt x="5811" y="0"/>
                    <a:pt x="5727" y="0"/>
                  </a:cubicBezTo>
                  <a:lnTo>
                    <a:pt x="4680" y="0"/>
                  </a:lnTo>
                  <a:cubicBezTo>
                    <a:pt x="4596" y="0"/>
                    <a:pt x="4513" y="72"/>
                    <a:pt x="4513" y="167"/>
                  </a:cubicBezTo>
                  <a:lnTo>
                    <a:pt x="4513" y="524"/>
                  </a:lnTo>
                  <a:lnTo>
                    <a:pt x="1394" y="524"/>
                  </a:lnTo>
                  <a:lnTo>
                    <a:pt x="1394" y="167"/>
                  </a:lnTo>
                  <a:cubicBezTo>
                    <a:pt x="1394" y="72"/>
                    <a:pt x="1322" y="0"/>
                    <a:pt x="12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47"/>
            <p:cNvSpPr/>
            <p:nvPr/>
          </p:nvSpPr>
          <p:spPr>
            <a:xfrm>
              <a:off x="2925696" y="1563140"/>
              <a:ext cx="32" cy="32"/>
            </a:xfrm>
            <a:custGeom>
              <a:rect b="b" l="l" r="r" t="t"/>
              <a:pathLst>
                <a:path extrusionOk="0" h="1" w="1">
                  <a:moveTo>
                    <a:pt x="0" y="1"/>
                  </a:move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47"/>
            <p:cNvSpPr/>
            <p:nvPr/>
          </p:nvSpPr>
          <p:spPr>
            <a:xfrm>
              <a:off x="2953717" y="1594563"/>
              <a:ext cx="32" cy="32"/>
            </a:xfrm>
            <a:custGeom>
              <a:rect b="b" l="l" r="r" t="t"/>
              <a:pathLst>
                <a:path extrusionOk="0" h="1" w="1">
                  <a:moveTo>
                    <a:pt x="1" y="1"/>
                  </a:move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47"/>
            <p:cNvSpPr/>
            <p:nvPr/>
          </p:nvSpPr>
          <p:spPr>
            <a:xfrm>
              <a:off x="2953717" y="1594182"/>
              <a:ext cx="32" cy="413"/>
            </a:xfrm>
            <a:custGeom>
              <a:rect b="b" l="l" r="r" t="t"/>
              <a:pathLst>
                <a:path extrusionOk="0" h="13" w="1">
                  <a:moveTo>
                    <a:pt x="1" y="1"/>
                  </a:moveTo>
                  <a:cubicBezTo>
                    <a:pt x="1" y="1"/>
                    <a:pt x="1" y="13"/>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47"/>
            <p:cNvSpPr/>
            <p:nvPr/>
          </p:nvSpPr>
          <p:spPr>
            <a:xfrm>
              <a:off x="2925696" y="1563140"/>
              <a:ext cx="32" cy="32"/>
            </a:xfrm>
            <a:custGeom>
              <a:rect b="b" l="l" r="r" t="t"/>
              <a:pathLst>
                <a:path extrusionOk="0" h="1" w="1">
                  <a:moveTo>
                    <a:pt x="0" y="1"/>
                  </a:move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47"/>
            <p:cNvSpPr/>
            <p:nvPr/>
          </p:nvSpPr>
          <p:spPr>
            <a:xfrm>
              <a:off x="2925696" y="1563140"/>
              <a:ext cx="32" cy="32"/>
            </a:xfrm>
            <a:custGeom>
              <a:rect b="b" l="l" r="r" t="t"/>
              <a:pathLst>
                <a:path extrusionOk="0" h="1" w="1">
                  <a:moveTo>
                    <a:pt x="0" y="1"/>
                  </a:move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47"/>
            <p:cNvSpPr/>
            <p:nvPr/>
          </p:nvSpPr>
          <p:spPr>
            <a:xfrm>
              <a:off x="2953717" y="1594182"/>
              <a:ext cx="32" cy="32"/>
            </a:xfrm>
            <a:custGeom>
              <a:rect b="b" l="l" r="r" t="t"/>
              <a:pathLst>
                <a:path extrusionOk="0" h="1" w="1">
                  <a:moveTo>
                    <a:pt x="1" y="1"/>
                  </a:move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47"/>
            <p:cNvSpPr/>
            <p:nvPr/>
          </p:nvSpPr>
          <p:spPr>
            <a:xfrm>
              <a:off x="2953717" y="1594182"/>
              <a:ext cx="32" cy="32"/>
            </a:xfrm>
            <a:custGeom>
              <a:rect b="b" l="l" r="r" t="t"/>
              <a:pathLst>
                <a:path extrusionOk="0" h="1" w="1">
                  <a:moveTo>
                    <a:pt x="1" y="1"/>
                  </a:move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47"/>
            <p:cNvSpPr/>
            <p:nvPr/>
          </p:nvSpPr>
          <p:spPr>
            <a:xfrm>
              <a:off x="2923788" y="1576403"/>
              <a:ext cx="32" cy="32"/>
            </a:xfrm>
            <a:custGeom>
              <a:rect b="b" l="l" r="r" t="t"/>
              <a:pathLst>
                <a:path extrusionOk="0" h="1" w="1">
                  <a:moveTo>
                    <a:pt x="1" y="0"/>
                  </a:move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47"/>
            <p:cNvSpPr/>
            <p:nvPr/>
          </p:nvSpPr>
          <p:spPr>
            <a:xfrm>
              <a:off x="2953717" y="1594182"/>
              <a:ext cx="32" cy="32"/>
            </a:xfrm>
            <a:custGeom>
              <a:rect b="b" l="l" r="r" t="t"/>
              <a:pathLst>
                <a:path extrusionOk="0" h="1" w="1">
                  <a:moveTo>
                    <a:pt x="1" y="1"/>
                  </a:moveTo>
                  <a:lnTo>
                    <a:pt x="1" y="1"/>
                  </a:lnTo>
                  <a:lnTo>
                    <a:pt x="1"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47"/>
            <p:cNvSpPr/>
            <p:nvPr/>
          </p:nvSpPr>
          <p:spPr>
            <a:xfrm>
              <a:off x="2953717" y="1594182"/>
              <a:ext cx="32" cy="32"/>
            </a:xfrm>
            <a:custGeom>
              <a:rect b="b" l="l" r="r" t="t"/>
              <a:pathLst>
                <a:path extrusionOk="0" h="1" w="1">
                  <a:moveTo>
                    <a:pt x="1" y="1"/>
                  </a:move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47"/>
            <p:cNvSpPr/>
            <p:nvPr/>
          </p:nvSpPr>
          <p:spPr>
            <a:xfrm>
              <a:off x="2953717" y="1594182"/>
              <a:ext cx="32" cy="32"/>
            </a:xfrm>
            <a:custGeom>
              <a:rect b="b" l="l" r="r" t="t"/>
              <a:pathLst>
                <a:path extrusionOk="0" h="1" w="1">
                  <a:moveTo>
                    <a:pt x="1" y="1"/>
                  </a:move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47"/>
            <p:cNvSpPr/>
            <p:nvPr/>
          </p:nvSpPr>
          <p:spPr>
            <a:xfrm>
              <a:off x="2923438" y="1576784"/>
              <a:ext cx="0" cy="32"/>
            </a:xfrm>
            <a:custGeom>
              <a:rect b="b" l="l" r="r" t="t"/>
              <a:pathLst>
                <a:path extrusionOk="0" h="1" w="0">
                  <a:moveTo>
                    <a:pt x="0" y="0"/>
                  </a:move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47"/>
            <p:cNvSpPr/>
            <p:nvPr/>
          </p:nvSpPr>
          <p:spPr>
            <a:xfrm>
              <a:off x="2792783" y="1631298"/>
              <a:ext cx="87877" cy="101140"/>
            </a:xfrm>
            <a:custGeom>
              <a:rect b="b" l="l" r="r" t="t"/>
              <a:pathLst>
                <a:path extrusionOk="0" h="3180" w="2763">
                  <a:moveTo>
                    <a:pt x="167" y="1"/>
                  </a:moveTo>
                  <a:cubicBezTo>
                    <a:pt x="72" y="1"/>
                    <a:pt x="0" y="72"/>
                    <a:pt x="0" y="167"/>
                  </a:cubicBezTo>
                  <a:cubicBezTo>
                    <a:pt x="0" y="263"/>
                    <a:pt x="72" y="334"/>
                    <a:pt x="167" y="334"/>
                  </a:cubicBezTo>
                  <a:lnTo>
                    <a:pt x="2167" y="334"/>
                  </a:lnTo>
                  <a:cubicBezTo>
                    <a:pt x="2310" y="334"/>
                    <a:pt x="2429" y="453"/>
                    <a:pt x="2429" y="584"/>
                  </a:cubicBezTo>
                  <a:lnTo>
                    <a:pt x="2429" y="3013"/>
                  </a:lnTo>
                  <a:cubicBezTo>
                    <a:pt x="2429" y="3096"/>
                    <a:pt x="2501" y="3180"/>
                    <a:pt x="2584" y="3180"/>
                  </a:cubicBezTo>
                  <a:cubicBezTo>
                    <a:pt x="2679" y="3180"/>
                    <a:pt x="2751" y="3096"/>
                    <a:pt x="2751" y="3013"/>
                  </a:cubicBezTo>
                  <a:lnTo>
                    <a:pt x="2751" y="584"/>
                  </a:lnTo>
                  <a:cubicBezTo>
                    <a:pt x="2763" y="275"/>
                    <a:pt x="2501" y="1"/>
                    <a:pt x="21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47"/>
            <p:cNvSpPr/>
            <p:nvPr/>
          </p:nvSpPr>
          <p:spPr>
            <a:xfrm>
              <a:off x="2715147" y="1631298"/>
              <a:ext cx="66695" cy="122735"/>
            </a:xfrm>
            <a:custGeom>
              <a:rect b="b" l="l" r="r" t="t"/>
              <a:pathLst>
                <a:path extrusionOk="0" h="3859" w="2097">
                  <a:moveTo>
                    <a:pt x="596" y="1"/>
                  </a:moveTo>
                  <a:cubicBezTo>
                    <a:pt x="263" y="1"/>
                    <a:pt x="1" y="275"/>
                    <a:pt x="1" y="596"/>
                  </a:cubicBezTo>
                  <a:lnTo>
                    <a:pt x="1" y="3692"/>
                  </a:lnTo>
                  <a:cubicBezTo>
                    <a:pt x="1" y="3787"/>
                    <a:pt x="72" y="3858"/>
                    <a:pt x="167" y="3858"/>
                  </a:cubicBezTo>
                  <a:cubicBezTo>
                    <a:pt x="251" y="3858"/>
                    <a:pt x="322" y="3787"/>
                    <a:pt x="322" y="3692"/>
                  </a:cubicBezTo>
                  <a:lnTo>
                    <a:pt x="322" y="596"/>
                  </a:lnTo>
                  <a:cubicBezTo>
                    <a:pt x="322" y="453"/>
                    <a:pt x="441" y="346"/>
                    <a:pt x="584" y="346"/>
                  </a:cubicBezTo>
                  <a:lnTo>
                    <a:pt x="1917" y="346"/>
                  </a:lnTo>
                  <a:cubicBezTo>
                    <a:pt x="2013" y="346"/>
                    <a:pt x="2084" y="275"/>
                    <a:pt x="2084" y="179"/>
                  </a:cubicBezTo>
                  <a:cubicBezTo>
                    <a:pt x="2096" y="72"/>
                    <a:pt x="2025" y="1"/>
                    <a:pt x="19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47"/>
            <p:cNvSpPr/>
            <p:nvPr/>
          </p:nvSpPr>
          <p:spPr>
            <a:xfrm>
              <a:off x="2715911" y="1707789"/>
              <a:ext cx="166277" cy="93570"/>
            </a:xfrm>
            <a:custGeom>
              <a:rect b="b" l="l" r="r" t="t"/>
              <a:pathLst>
                <a:path extrusionOk="0" h="2942" w="5228">
                  <a:moveTo>
                    <a:pt x="2001" y="358"/>
                  </a:moveTo>
                  <a:cubicBezTo>
                    <a:pt x="2132" y="358"/>
                    <a:pt x="2239" y="429"/>
                    <a:pt x="2298" y="537"/>
                  </a:cubicBezTo>
                  <a:lnTo>
                    <a:pt x="2596" y="1132"/>
                  </a:lnTo>
                  <a:cubicBezTo>
                    <a:pt x="2429" y="1287"/>
                    <a:pt x="2215" y="1382"/>
                    <a:pt x="2001" y="1382"/>
                  </a:cubicBezTo>
                  <a:cubicBezTo>
                    <a:pt x="1763" y="1382"/>
                    <a:pt x="1548" y="1287"/>
                    <a:pt x="1382" y="1132"/>
                  </a:cubicBezTo>
                  <a:lnTo>
                    <a:pt x="1703" y="537"/>
                  </a:lnTo>
                  <a:cubicBezTo>
                    <a:pt x="1763" y="418"/>
                    <a:pt x="1870" y="358"/>
                    <a:pt x="2001" y="358"/>
                  </a:cubicBezTo>
                  <a:close/>
                  <a:moveTo>
                    <a:pt x="2739" y="1453"/>
                  </a:moveTo>
                  <a:lnTo>
                    <a:pt x="3334" y="2632"/>
                  </a:lnTo>
                  <a:lnTo>
                    <a:pt x="631" y="2632"/>
                  </a:lnTo>
                  <a:lnTo>
                    <a:pt x="1227" y="1453"/>
                  </a:lnTo>
                  <a:cubicBezTo>
                    <a:pt x="1429" y="1632"/>
                    <a:pt x="1703" y="1739"/>
                    <a:pt x="1989" y="1739"/>
                  </a:cubicBezTo>
                  <a:cubicBezTo>
                    <a:pt x="2263" y="1739"/>
                    <a:pt x="2536" y="1632"/>
                    <a:pt x="2739" y="1453"/>
                  </a:cubicBezTo>
                  <a:close/>
                  <a:moveTo>
                    <a:pt x="2001" y="1"/>
                  </a:moveTo>
                  <a:cubicBezTo>
                    <a:pt x="1739" y="1"/>
                    <a:pt x="1524" y="132"/>
                    <a:pt x="1405" y="370"/>
                  </a:cubicBezTo>
                  <a:lnTo>
                    <a:pt x="1048" y="1072"/>
                  </a:lnTo>
                  <a:lnTo>
                    <a:pt x="346" y="2454"/>
                  </a:lnTo>
                  <a:cubicBezTo>
                    <a:pt x="334" y="2418"/>
                    <a:pt x="334" y="2382"/>
                    <a:pt x="334" y="2346"/>
                  </a:cubicBezTo>
                  <a:lnTo>
                    <a:pt x="334" y="1930"/>
                  </a:lnTo>
                  <a:cubicBezTo>
                    <a:pt x="334" y="1834"/>
                    <a:pt x="250" y="1763"/>
                    <a:pt x="167" y="1763"/>
                  </a:cubicBezTo>
                  <a:cubicBezTo>
                    <a:pt x="72" y="1763"/>
                    <a:pt x="0" y="1834"/>
                    <a:pt x="0" y="1930"/>
                  </a:cubicBezTo>
                  <a:lnTo>
                    <a:pt x="0" y="2346"/>
                  </a:lnTo>
                  <a:cubicBezTo>
                    <a:pt x="0" y="2680"/>
                    <a:pt x="274" y="2942"/>
                    <a:pt x="596" y="2942"/>
                  </a:cubicBezTo>
                  <a:lnTo>
                    <a:pt x="4632" y="2942"/>
                  </a:lnTo>
                  <a:cubicBezTo>
                    <a:pt x="4953" y="2942"/>
                    <a:pt x="5227" y="2680"/>
                    <a:pt x="5227" y="2346"/>
                  </a:cubicBezTo>
                  <a:lnTo>
                    <a:pt x="5227" y="1263"/>
                  </a:lnTo>
                  <a:cubicBezTo>
                    <a:pt x="5180" y="1191"/>
                    <a:pt x="5108" y="1108"/>
                    <a:pt x="5025" y="1108"/>
                  </a:cubicBezTo>
                  <a:cubicBezTo>
                    <a:pt x="4930" y="1108"/>
                    <a:pt x="4858" y="1191"/>
                    <a:pt x="4858" y="1275"/>
                  </a:cubicBezTo>
                  <a:lnTo>
                    <a:pt x="4858" y="2358"/>
                  </a:lnTo>
                  <a:cubicBezTo>
                    <a:pt x="4858" y="2513"/>
                    <a:pt x="4739" y="2620"/>
                    <a:pt x="4596" y="2620"/>
                  </a:cubicBezTo>
                  <a:lnTo>
                    <a:pt x="3739" y="2620"/>
                  </a:lnTo>
                  <a:lnTo>
                    <a:pt x="2608" y="370"/>
                  </a:lnTo>
                  <a:cubicBezTo>
                    <a:pt x="2548" y="251"/>
                    <a:pt x="2465" y="156"/>
                    <a:pt x="2358" y="96"/>
                  </a:cubicBezTo>
                  <a:cubicBezTo>
                    <a:pt x="2251" y="37"/>
                    <a:pt x="2132" y="1"/>
                    <a:pt x="20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47"/>
            <p:cNvSpPr/>
            <p:nvPr/>
          </p:nvSpPr>
          <p:spPr>
            <a:xfrm>
              <a:off x="2799589" y="1654706"/>
              <a:ext cx="61384" cy="62974"/>
            </a:xfrm>
            <a:custGeom>
              <a:rect b="b" l="l" r="r" t="t"/>
              <a:pathLst>
                <a:path extrusionOk="0" h="1980" w="1930">
                  <a:moveTo>
                    <a:pt x="644" y="432"/>
                  </a:moveTo>
                  <a:cubicBezTo>
                    <a:pt x="608" y="932"/>
                    <a:pt x="965" y="1384"/>
                    <a:pt x="1441" y="1467"/>
                  </a:cubicBezTo>
                  <a:cubicBezTo>
                    <a:pt x="1322" y="1587"/>
                    <a:pt x="1167" y="1646"/>
                    <a:pt x="989" y="1646"/>
                  </a:cubicBezTo>
                  <a:cubicBezTo>
                    <a:pt x="620" y="1646"/>
                    <a:pt x="334" y="1348"/>
                    <a:pt x="334" y="991"/>
                  </a:cubicBezTo>
                  <a:cubicBezTo>
                    <a:pt x="334" y="753"/>
                    <a:pt x="453" y="551"/>
                    <a:pt x="644" y="432"/>
                  </a:cubicBezTo>
                  <a:close/>
                  <a:moveTo>
                    <a:pt x="898" y="0"/>
                  </a:moveTo>
                  <a:cubicBezTo>
                    <a:pt x="889" y="0"/>
                    <a:pt x="880" y="1"/>
                    <a:pt x="870" y="3"/>
                  </a:cubicBezTo>
                  <a:cubicBezTo>
                    <a:pt x="382" y="74"/>
                    <a:pt x="1" y="491"/>
                    <a:pt x="1" y="979"/>
                  </a:cubicBezTo>
                  <a:cubicBezTo>
                    <a:pt x="1" y="1527"/>
                    <a:pt x="453" y="1979"/>
                    <a:pt x="1001" y="1979"/>
                  </a:cubicBezTo>
                  <a:cubicBezTo>
                    <a:pt x="1406" y="1979"/>
                    <a:pt x="1763" y="1741"/>
                    <a:pt x="1918" y="1384"/>
                  </a:cubicBezTo>
                  <a:cubicBezTo>
                    <a:pt x="1929" y="1336"/>
                    <a:pt x="1929" y="1265"/>
                    <a:pt x="1894" y="1217"/>
                  </a:cubicBezTo>
                  <a:cubicBezTo>
                    <a:pt x="1874" y="1178"/>
                    <a:pt x="1830" y="1155"/>
                    <a:pt x="1768" y="1155"/>
                  </a:cubicBezTo>
                  <a:cubicBezTo>
                    <a:pt x="1755" y="1155"/>
                    <a:pt x="1741" y="1156"/>
                    <a:pt x="1727" y="1158"/>
                  </a:cubicBezTo>
                  <a:lnTo>
                    <a:pt x="1644" y="1158"/>
                  </a:lnTo>
                  <a:cubicBezTo>
                    <a:pt x="1275" y="1158"/>
                    <a:pt x="989" y="860"/>
                    <a:pt x="989" y="503"/>
                  </a:cubicBezTo>
                  <a:cubicBezTo>
                    <a:pt x="989" y="420"/>
                    <a:pt x="1001" y="324"/>
                    <a:pt x="1048" y="241"/>
                  </a:cubicBezTo>
                  <a:cubicBezTo>
                    <a:pt x="1092" y="131"/>
                    <a:pt x="1014" y="0"/>
                    <a:pt x="8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0" name="Google Shape;1070;p47"/>
          <p:cNvGrpSpPr/>
          <p:nvPr/>
        </p:nvGrpSpPr>
        <p:grpSpPr>
          <a:xfrm>
            <a:off x="1583695" y="1638403"/>
            <a:ext cx="514809" cy="515406"/>
            <a:chOff x="1323901" y="3807173"/>
            <a:chExt cx="356343" cy="356757"/>
          </a:xfrm>
        </p:grpSpPr>
        <p:sp>
          <p:nvSpPr>
            <p:cNvPr id="1071" name="Google Shape;1071;p47"/>
            <p:cNvSpPr/>
            <p:nvPr/>
          </p:nvSpPr>
          <p:spPr>
            <a:xfrm>
              <a:off x="1478760" y="4058242"/>
              <a:ext cx="413" cy="32"/>
            </a:xfrm>
            <a:custGeom>
              <a:rect b="b" l="l" r="r" t="t"/>
              <a:pathLst>
                <a:path extrusionOk="0" h="1" w="13">
                  <a:moveTo>
                    <a:pt x="13" y="1"/>
                  </a:moveTo>
                  <a:cubicBezTo>
                    <a:pt x="1" y="1"/>
                    <a:pt x="1" y="1"/>
                    <a:pt x="13" y="1"/>
                  </a:cubicBezTo>
                  <a:cubicBezTo>
                    <a:pt x="1" y="1"/>
                    <a:pt x="1" y="1"/>
                    <a:pt x="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47"/>
            <p:cNvSpPr/>
            <p:nvPr/>
          </p:nvSpPr>
          <p:spPr>
            <a:xfrm>
              <a:off x="1323901" y="3807173"/>
              <a:ext cx="356343" cy="356757"/>
            </a:xfrm>
            <a:custGeom>
              <a:rect b="b" l="l" r="r" t="t"/>
              <a:pathLst>
                <a:path extrusionOk="0" h="11217" w="11204">
                  <a:moveTo>
                    <a:pt x="786" y="1"/>
                  </a:moveTo>
                  <a:cubicBezTo>
                    <a:pt x="357" y="1"/>
                    <a:pt x="0" y="358"/>
                    <a:pt x="0" y="799"/>
                  </a:cubicBezTo>
                  <a:lnTo>
                    <a:pt x="0" y="9050"/>
                  </a:lnTo>
                  <a:lnTo>
                    <a:pt x="0" y="9550"/>
                  </a:lnTo>
                  <a:cubicBezTo>
                    <a:pt x="0" y="10467"/>
                    <a:pt x="738" y="11217"/>
                    <a:pt x="1667" y="11217"/>
                  </a:cubicBezTo>
                  <a:lnTo>
                    <a:pt x="10418" y="11217"/>
                  </a:lnTo>
                  <a:cubicBezTo>
                    <a:pt x="10847" y="11217"/>
                    <a:pt x="11204" y="10859"/>
                    <a:pt x="11204" y="10419"/>
                  </a:cubicBezTo>
                  <a:lnTo>
                    <a:pt x="11204" y="10014"/>
                  </a:lnTo>
                  <a:cubicBezTo>
                    <a:pt x="11204" y="9919"/>
                    <a:pt x="11132" y="9847"/>
                    <a:pt x="11037" y="9847"/>
                  </a:cubicBezTo>
                  <a:cubicBezTo>
                    <a:pt x="10954" y="9847"/>
                    <a:pt x="10882" y="9919"/>
                    <a:pt x="10882" y="10014"/>
                  </a:cubicBezTo>
                  <a:lnTo>
                    <a:pt x="10882" y="10419"/>
                  </a:lnTo>
                  <a:cubicBezTo>
                    <a:pt x="10882" y="10681"/>
                    <a:pt x="10668" y="10883"/>
                    <a:pt x="10418" y="10883"/>
                  </a:cubicBezTo>
                  <a:lnTo>
                    <a:pt x="3155" y="10883"/>
                  </a:lnTo>
                  <a:cubicBezTo>
                    <a:pt x="3274" y="10800"/>
                    <a:pt x="3381" y="10693"/>
                    <a:pt x="3465" y="10574"/>
                  </a:cubicBezTo>
                  <a:lnTo>
                    <a:pt x="3762" y="10407"/>
                  </a:lnTo>
                  <a:cubicBezTo>
                    <a:pt x="3834" y="10478"/>
                    <a:pt x="3941" y="10514"/>
                    <a:pt x="4048" y="10514"/>
                  </a:cubicBezTo>
                  <a:lnTo>
                    <a:pt x="4584" y="10514"/>
                  </a:lnTo>
                  <a:cubicBezTo>
                    <a:pt x="4667" y="10514"/>
                    <a:pt x="4751" y="10443"/>
                    <a:pt x="4751" y="10347"/>
                  </a:cubicBezTo>
                  <a:cubicBezTo>
                    <a:pt x="4751" y="10264"/>
                    <a:pt x="4667" y="10181"/>
                    <a:pt x="4584" y="10181"/>
                  </a:cubicBezTo>
                  <a:lnTo>
                    <a:pt x="4155" y="10181"/>
                  </a:lnTo>
                  <a:lnTo>
                    <a:pt x="4774" y="9824"/>
                  </a:lnTo>
                  <a:lnTo>
                    <a:pt x="4774" y="9943"/>
                  </a:lnTo>
                  <a:cubicBezTo>
                    <a:pt x="4774" y="10038"/>
                    <a:pt x="4846" y="10109"/>
                    <a:pt x="4941" y="10109"/>
                  </a:cubicBezTo>
                  <a:cubicBezTo>
                    <a:pt x="5024" y="10109"/>
                    <a:pt x="5108" y="10038"/>
                    <a:pt x="5108" y="9943"/>
                  </a:cubicBezTo>
                  <a:lnTo>
                    <a:pt x="5108" y="9597"/>
                  </a:lnTo>
                  <a:lnTo>
                    <a:pt x="5536" y="9335"/>
                  </a:lnTo>
                  <a:lnTo>
                    <a:pt x="5536" y="9383"/>
                  </a:lnTo>
                  <a:cubicBezTo>
                    <a:pt x="5536" y="9478"/>
                    <a:pt x="5608" y="9550"/>
                    <a:pt x="5703" y="9550"/>
                  </a:cubicBezTo>
                  <a:cubicBezTo>
                    <a:pt x="5786" y="9550"/>
                    <a:pt x="5858" y="9478"/>
                    <a:pt x="5858" y="9383"/>
                  </a:cubicBezTo>
                  <a:lnTo>
                    <a:pt x="5858" y="9157"/>
                  </a:lnTo>
                  <a:lnTo>
                    <a:pt x="6251" y="8931"/>
                  </a:lnTo>
                  <a:lnTo>
                    <a:pt x="6251" y="10074"/>
                  </a:lnTo>
                  <a:cubicBezTo>
                    <a:pt x="6251" y="10312"/>
                    <a:pt x="6441" y="10478"/>
                    <a:pt x="6668" y="10478"/>
                  </a:cubicBezTo>
                  <a:lnTo>
                    <a:pt x="7203" y="10478"/>
                  </a:lnTo>
                  <a:cubicBezTo>
                    <a:pt x="7299" y="10478"/>
                    <a:pt x="7370" y="10407"/>
                    <a:pt x="7370" y="10324"/>
                  </a:cubicBezTo>
                  <a:cubicBezTo>
                    <a:pt x="7370" y="10228"/>
                    <a:pt x="7299" y="10157"/>
                    <a:pt x="7203" y="10157"/>
                  </a:cubicBezTo>
                  <a:lnTo>
                    <a:pt x="6668" y="10157"/>
                  </a:lnTo>
                  <a:cubicBezTo>
                    <a:pt x="6620" y="10157"/>
                    <a:pt x="6572" y="10109"/>
                    <a:pt x="6572" y="10062"/>
                  </a:cubicBezTo>
                  <a:lnTo>
                    <a:pt x="6572" y="8740"/>
                  </a:lnTo>
                  <a:lnTo>
                    <a:pt x="7156" y="8395"/>
                  </a:lnTo>
                  <a:lnTo>
                    <a:pt x="7310" y="8395"/>
                  </a:lnTo>
                  <a:cubicBezTo>
                    <a:pt x="7346" y="8395"/>
                    <a:pt x="7394" y="8442"/>
                    <a:pt x="7394" y="8490"/>
                  </a:cubicBezTo>
                  <a:lnTo>
                    <a:pt x="7394" y="9907"/>
                  </a:lnTo>
                  <a:cubicBezTo>
                    <a:pt x="7394" y="9990"/>
                    <a:pt x="7465" y="10074"/>
                    <a:pt x="7560" y="10074"/>
                  </a:cubicBezTo>
                  <a:cubicBezTo>
                    <a:pt x="7656" y="10074"/>
                    <a:pt x="7727" y="9990"/>
                    <a:pt x="7727" y="9907"/>
                  </a:cubicBezTo>
                  <a:lnTo>
                    <a:pt x="7727" y="8490"/>
                  </a:lnTo>
                  <a:cubicBezTo>
                    <a:pt x="7727" y="8359"/>
                    <a:pt x="7668" y="8240"/>
                    <a:pt x="7572" y="8157"/>
                  </a:cubicBezTo>
                  <a:lnTo>
                    <a:pt x="8382" y="7704"/>
                  </a:lnTo>
                  <a:lnTo>
                    <a:pt x="10406" y="7704"/>
                  </a:lnTo>
                  <a:cubicBezTo>
                    <a:pt x="10656" y="7704"/>
                    <a:pt x="10870" y="7907"/>
                    <a:pt x="10870" y="8157"/>
                  </a:cubicBezTo>
                  <a:lnTo>
                    <a:pt x="10870" y="9324"/>
                  </a:lnTo>
                  <a:cubicBezTo>
                    <a:pt x="10787" y="9419"/>
                    <a:pt x="10870" y="9490"/>
                    <a:pt x="10966" y="9490"/>
                  </a:cubicBezTo>
                  <a:cubicBezTo>
                    <a:pt x="11061" y="9490"/>
                    <a:pt x="11132" y="9419"/>
                    <a:pt x="11132" y="9324"/>
                  </a:cubicBezTo>
                  <a:lnTo>
                    <a:pt x="11132" y="8169"/>
                  </a:lnTo>
                  <a:cubicBezTo>
                    <a:pt x="11132" y="7728"/>
                    <a:pt x="10775" y="7371"/>
                    <a:pt x="10347" y="7371"/>
                  </a:cubicBezTo>
                  <a:lnTo>
                    <a:pt x="8906" y="7371"/>
                  </a:lnTo>
                  <a:lnTo>
                    <a:pt x="10251" y="6597"/>
                  </a:lnTo>
                  <a:cubicBezTo>
                    <a:pt x="10632" y="6383"/>
                    <a:pt x="10763" y="5906"/>
                    <a:pt x="10537" y="5525"/>
                  </a:cubicBezTo>
                  <a:lnTo>
                    <a:pt x="10335" y="5168"/>
                  </a:lnTo>
                  <a:cubicBezTo>
                    <a:pt x="10302" y="5119"/>
                    <a:pt x="10241" y="5087"/>
                    <a:pt x="10183" y="5087"/>
                  </a:cubicBezTo>
                  <a:cubicBezTo>
                    <a:pt x="10157" y="5087"/>
                    <a:pt x="10131" y="5094"/>
                    <a:pt x="10108" y="5109"/>
                  </a:cubicBezTo>
                  <a:cubicBezTo>
                    <a:pt x="10037" y="5156"/>
                    <a:pt x="10001" y="5264"/>
                    <a:pt x="10049" y="5335"/>
                  </a:cubicBezTo>
                  <a:lnTo>
                    <a:pt x="10251" y="5692"/>
                  </a:lnTo>
                  <a:cubicBezTo>
                    <a:pt x="10370" y="5918"/>
                    <a:pt x="10299" y="6180"/>
                    <a:pt x="10097" y="6323"/>
                  </a:cubicBezTo>
                  <a:cubicBezTo>
                    <a:pt x="6620" y="8312"/>
                    <a:pt x="7501" y="7811"/>
                    <a:pt x="7025" y="8085"/>
                  </a:cubicBezTo>
                  <a:cubicBezTo>
                    <a:pt x="5120" y="9193"/>
                    <a:pt x="7060" y="8073"/>
                    <a:pt x="3691" y="10014"/>
                  </a:cubicBezTo>
                  <a:cubicBezTo>
                    <a:pt x="3691" y="9990"/>
                    <a:pt x="3703" y="9978"/>
                    <a:pt x="3703" y="9966"/>
                  </a:cubicBezTo>
                  <a:lnTo>
                    <a:pt x="4120" y="9240"/>
                  </a:lnTo>
                  <a:cubicBezTo>
                    <a:pt x="4138" y="9242"/>
                    <a:pt x="4155" y="9243"/>
                    <a:pt x="4172" y="9243"/>
                  </a:cubicBezTo>
                  <a:cubicBezTo>
                    <a:pt x="4364" y="9243"/>
                    <a:pt x="4474" y="9123"/>
                    <a:pt x="4715" y="9002"/>
                  </a:cubicBezTo>
                  <a:lnTo>
                    <a:pt x="4870" y="8907"/>
                  </a:lnTo>
                  <a:cubicBezTo>
                    <a:pt x="4941" y="8859"/>
                    <a:pt x="4977" y="8764"/>
                    <a:pt x="4929" y="8681"/>
                  </a:cubicBezTo>
                  <a:cubicBezTo>
                    <a:pt x="4893" y="8627"/>
                    <a:pt x="4838" y="8600"/>
                    <a:pt x="4777" y="8600"/>
                  </a:cubicBezTo>
                  <a:cubicBezTo>
                    <a:pt x="4757" y="8600"/>
                    <a:pt x="4736" y="8603"/>
                    <a:pt x="4715" y="8609"/>
                  </a:cubicBezTo>
                  <a:cubicBezTo>
                    <a:pt x="4703" y="8609"/>
                    <a:pt x="4715" y="8609"/>
                    <a:pt x="4382" y="8800"/>
                  </a:cubicBezTo>
                  <a:lnTo>
                    <a:pt x="4703" y="8240"/>
                  </a:lnTo>
                  <a:lnTo>
                    <a:pt x="4751" y="8300"/>
                  </a:lnTo>
                  <a:cubicBezTo>
                    <a:pt x="4782" y="8356"/>
                    <a:pt x="4837" y="8386"/>
                    <a:pt x="4893" y="8386"/>
                  </a:cubicBezTo>
                  <a:cubicBezTo>
                    <a:pt x="4944" y="8386"/>
                    <a:pt x="4997" y="8362"/>
                    <a:pt x="5036" y="8312"/>
                  </a:cubicBezTo>
                  <a:cubicBezTo>
                    <a:pt x="5072" y="8264"/>
                    <a:pt x="5072" y="8192"/>
                    <a:pt x="5048" y="8133"/>
                  </a:cubicBezTo>
                  <a:lnTo>
                    <a:pt x="4917" y="7895"/>
                  </a:lnTo>
                  <a:cubicBezTo>
                    <a:pt x="4929" y="7859"/>
                    <a:pt x="4977" y="7776"/>
                    <a:pt x="5155" y="7478"/>
                  </a:cubicBezTo>
                  <a:cubicBezTo>
                    <a:pt x="5180" y="7527"/>
                    <a:pt x="5238" y="7559"/>
                    <a:pt x="5295" y="7559"/>
                  </a:cubicBezTo>
                  <a:cubicBezTo>
                    <a:pt x="5321" y="7559"/>
                    <a:pt x="5347" y="7553"/>
                    <a:pt x="5370" y="7538"/>
                  </a:cubicBezTo>
                  <a:cubicBezTo>
                    <a:pt x="5453" y="7490"/>
                    <a:pt x="5477" y="7395"/>
                    <a:pt x="5429" y="7311"/>
                  </a:cubicBezTo>
                  <a:lnTo>
                    <a:pt x="5346" y="7145"/>
                  </a:lnTo>
                  <a:lnTo>
                    <a:pt x="5572" y="6764"/>
                  </a:lnTo>
                  <a:cubicBezTo>
                    <a:pt x="6094" y="7677"/>
                    <a:pt x="6119" y="7717"/>
                    <a:pt x="6120" y="7717"/>
                  </a:cubicBezTo>
                  <a:cubicBezTo>
                    <a:pt x="6120" y="7717"/>
                    <a:pt x="6120" y="7716"/>
                    <a:pt x="6120" y="7716"/>
                  </a:cubicBezTo>
                  <a:lnTo>
                    <a:pt x="6120" y="7716"/>
                  </a:lnTo>
                  <a:cubicBezTo>
                    <a:pt x="6199" y="7843"/>
                    <a:pt x="6337" y="7917"/>
                    <a:pt x="6476" y="7917"/>
                  </a:cubicBezTo>
                  <a:cubicBezTo>
                    <a:pt x="6546" y="7917"/>
                    <a:pt x="6616" y="7899"/>
                    <a:pt x="6679" y="7859"/>
                  </a:cubicBezTo>
                  <a:cubicBezTo>
                    <a:pt x="6715" y="7847"/>
                    <a:pt x="6798" y="7788"/>
                    <a:pt x="7144" y="7597"/>
                  </a:cubicBezTo>
                  <a:cubicBezTo>
                    <a:pt x="7215" y="7550"/>
                    <a:pt x="7251" y="7466"/>
                    <a:pt x="7215" y="7395"/>
                  </a:cubicBezTo>
                  <a:cubicBezTo>
                    <a:pt x="7198" y="7327"/>
                    <a:pt x="7134" y="7296"/>
                    <a:pt x="7063" y="7296"/>
                  </a:cubicBezTo>
                  <a:cubicBezTo>
                    <a:pt x="7035" y="7296"/>
                    <a:pt x="7005" y="7301"/>
                    <a:pt x="6977" y="7311"/>
                  </a:cubicBezTo>
                  <a:lnTo>
                    <a:pt x="6846" y="7395"/>
                  </a:lnTo>
                  <a:cubicBezTo>
                    <a:pt x="6489" y="7585"/>
                    <a:pt x="6501" y="7597"/>
                    <a:pt x="6465" y="7597"/>
                  </a:cubicBezTo>
                  <a:cubicBezTo>
                    <a:pt x="6370" y="7597"/>
                    <a:pt x="6429" y="7597"/>
                    <a:pt x="5751" y="6442"/>
                  </a:cubicBezTo>
                  <a:lnTo>
                    <a:pt x="6120" y="5787"/>
                  </a:lnTo>
                  <a:cubicBezTo>
                    <a:pt x="6179" y="5752"/>
                    <a:pt x="6191" y="5728"/>
                    <a:pt x="6239" y="5728"/>
                  </a:cubicBezTo>
                  <a:cubicBezTo>
                    <a:pt x="6263" y="5728"/>
                    <a:pt x="6298" y="5740"/>
                    <a:pt x="6310" y="5764"/>
                  </a:cubicBezTo>
                  <a:lnTo>
                    <a:pt x="7025" y="6990"/>
                  </a:lnTo>
                  <a:cubicBezTo>
                    <a:pt x="7057" y="7039"/>
                    <a:pt x="7118" y="7071"/>
                    <a:pt x="7176" y="7071"/>
                  </a:cubicBezTo>
                  <a:cubicBezTo>
                    <a:pt x="7203" y="7071"/>
                    <a:pt x="7228" y="7064"/>
                    <a:pt x="7251" y="7049"/>
                  </a:cubicBezTo>
                  <a:cubicBezTo>
                    <a:pt x="7322" y="7002"/>
                    <a:pt x="7358" y="6895"/>
                    <a:pt x="7310" y="6823"/>
                  </a:cubicBezTo>
                  <a:lnTo>
                    <a:pt x="6596" y="5609"/>
                  </a:lnTo>
                  <a:cubicBezTo>
                    <a:pt x="6537" y="5502"/>
                    <a:pt x="6441" y="5442"/>
                    <a:pt x="6322" y="5406"/>
                  </a:cubicBezTo>
                  <a:lnTo>
                    <a:pt x="6822" y="4573"/>
                  </a:lnTo>
                  <a:cubicBezTo>
                    <a:pt x="8573" y="3573"/>
                    <a:pt x="8525" y="3537"/>
                    <a:pt x="8739" y="3537"/>
                  </a:cubicBezTo>
                  <a:cubicBezTo>
                    <a:pt x="8906" y="3537"/>
                    <a:pt x="9049" y="3620"/>
                    <a:pt x="9144" y="3763"/>
                  </a:cubicBezTo>
                  <a:lnTo>
                    <a:pt x="9716" y="4763"/>
                  </a:lnTo>
                  <a:cubicBezTo>
                    <a:pt x="9747" y="4818"/>
                    <a:pt x="9804" y="4847"/>
                    <a:pt x="9859" y="4847"/>
                  </a:cubicBezTo>
                  <a:cubicBezTo>
                    <a:pt x="9888" y="4847"/>
                    <a:pt x="9917" y="4839"/>
                    <a:pt x="9942" y="4823"/>
                  </a:cubicBezTo>
                  <a:cubicBezTo>
                    <a:pt x="10013" y="4787"/>
                    <a:pt x="10049" y="4680"/>
                    <a:pt x="10001" y="4609"/>
                  </a:cubicBezTo>
                  <a:lnTo>
                    <a:pt x="9418" y="3597"/>
                  </a:lnTo>
                  <a:cubicBezTo>
                    <a:pt x="9282" y="3348"/>
                    <a:pt x="9011" y="3202"/>
                    <a:pt x="8736" y="3202"/>
                  </a:cubicBezTo>
                  <a:cubicBezTo>
                    <a:pt x="8602" y="3202"/>
                    <a:pt x="8467" y="3237"/>
                    <a:pt x="8346" y="3311"/>
                  </a:cubicBezTo>
                  <a:lnTo>
                    <a:pt x="7144" y="4013"/>
                  </a:lnTo>
                  <a:lnTo>
                    <a:pt x="7846" y="2811"/>
                  </a:lnTo>
                  <a:cubicBezTo>
                    <a:pt x="7918" y="2692"/>
                    <a:pt x="7941" y="2549"/>
                    <a:pt x="7941" y="2418"/>
                  </a:cubicBezTo>
                  <a:cubicBezTo>
                    <a:pt x="7941" y="2132"/>
                    <a:pt x="7799" y="1870"/>
                    <a:pt x="7560" y="1739"/>
                  </a:cubicBezTo>
                  <a:lnTo>
                    <a:pt x="7203" y="1525"/>
                  </a:lnTo>
                  <a:cubicBezTo>
                    <a:pt x="7181" y="1510"/>
                    <a:pt x="7155" y="1503"/>
                    <a:pt x="7128" y="1503"/>
                  </a:cubicBezTo>
                  <a:cubicBezTo>
                    <a:pt x="7070" y="1503"/>
                    <a:pt x="7010" y="1535"/>
                    <a:pt x="6977" y="1584"/>
                  </a:cubicBezTo>
                  <a:cubicBezTo>
                    <a:pt x="6929" y="1656"/>
                    <a:pt x="6965" y="1763"/>
                    <a:pt x="7037" y="1811"/>
                  </a:cubicBezTo>
                  <a:lnTo>
                    <a:pt x="7394" y="2013"/>
                  </a:lnTo>
                  <a:cubicBezTo>
                    <a:pt x="7608" y="2132"/>
                    <a:pt x="7691" y="2418"/>
                    <a:pt x="7560" y="2644"/>
                  </a:cubicBezTo>
                  <a:lnTo>
                    <a:pt x="6572" y="4335"/>
                  </a:lnTo>
                  <a:lnTo>
                    <a:pt x="6251" y="4918"/>
                  </a:lnTo>
                  <a:lnTo>
                    <a:pt x="5882" y="5561"/>
                  </a:lnTo>
                  <a:lnTo>
                    <a:pt x="5358" y="6454"/>
                  </a:lnTo>
                  <a:cubicBezTo>
                    <a:pt x="5024" y="7002"/>
                    <a:pt x="4751" y="7490"/>
                    <a:pt x="4036" y="8752"/>
                  </a:cubicBezTo>
                  <a:cubicBezTo>
                    <a:pt x="3953" y="8871"/>
                    <a:pt x="3917" y="8966"/>
                    <a:pt x="3881" y="9014"/>
                  </a:cubicBezTo>
                  <a:cubicBezTo>
                    <a:pt x="3884" y="9010"/>
                    <a:pt x="3885" y="9007"/>
                    <a:pt x="3884" y="9007"/>
                  </a:cubicBezTo>
                  <a:lnTo>
                    <a:pt x="3884" y="9007"/>
                  </a:lnTo>
                  <a:cubicBezTo>
                    <a:pt x="3882" y="9007"/>
                    <a:pt x="3851" y="9059"/>
                    <a:pt x="3762" y="9216"/>
                  </a:cubicBezTo>
                  <a:lnTo>
                    <a:pt x="3762" y="8192"/>
                  </a:lnTo>
                  <a:cubicBezTo>
                    <a:pt x="4048" y="8145"/>
                    <a:pt x="4096" y="7895"/>
                    <a:pt x="4191" y="7740"/>
                  </a:cubicBezTo>
                  <a:cubicBezTo>
                    <a:pt x="4191" y="7728"/>
                    <a:pt x="4227" y="7692"/>
                    <a:pt x="4310" y="7538"/>
                  </a:cubicBezTo>
                  <a:cubicBezTo>
                    <a:pt x="4370" y="7430"/>
                    <a:pt x="4310" y="7311"/>
                    <a:pt x="4191" y="7288"/>
                  </a:cubicBezTo>
                  <a:cubicBezTo>
                    <a:pt x="4178" y="7282"/>
                    <a:pt x="4165" y="7280"/>
                    <a:pt x="4152" y="7280"/>
                  </a:cubicBezTo>
                  <a:cubicBezTo>
                    <a:pt x="4103" y="7280"/>
                    <a:pt x="4055" y="7312"/>
                    <a:pt x="4036" y="7359"/>
                  </a:cubicBezTo>
                  <a:cubicBezTo>
                    <a:pt x="4037" y="7358"/>
                    <a:pt x="4037" y="7357"/>
                    <a:pt x="4036" y="7357"/>
                  </a:cubicBezTo>
                  <a:cubicBezTo>
                    <a:pt x="4029" y="7357"/>
                    <a:pt x="3762" y="7824"/>
                    <a:pt x="3762" y="7835"/>
                  </a:cubicBezTo>
                  <a:lnTo>
                    <a:pt x="3762" y="6990"/>
                  </a:lnTo>
                  <a:lnTo>
                    <a:pt x="3917" y="7073"/>
                  </a:lnTo>
                  <a:cubicBezTo>
                    <a:pt x="3942" y="7090"/>
                    <a:pt x="3970" y="7098"/>
                    <a:pt x="3999" y="7098"/>
                  </a:cubicBezTo>
                  <a:cubicBezTo>
                    <a:pt x="4054" y="7098"/>
                    <a:pt x="4108" y="7068"/>
                    <a:pt x="4131" y="7014"/>
                  </a:cubicBezTo>
                  <a:cubicBezTo>
                    <a:pt x="4179" y="6942"/>
                    <a:pt x="4155" y="6835"/>
                    <a:pt x="4072" y="6799"/>
                  </a:cubicBezTo>
                  <a:lnTo>
                    <a:pt x="3762" y="6609"/>
                  </a:lnTo>
                  <a:lnTo>
                    <a:pt x="3762" y="6121"/>
                  </a:lnTo>
                  <a:cubicBezTo>
                    <a:pt x="3834" y="6156"/>
                    <a:pt x="3870" y="6204"/>
                    <a:pt x="3941" y="6204"/>
                  </a:cubicBezTo>
                  <a:cubicBezTo>
                    <a:pt x="4108" y="6204"/>
                    <a:pt x="4167" y="5978"/>
                    <a:pt x="4036" y="5883"/>
                  </a:cubicBezTo>
                  <a:cubicBezTo>
                    <a:pt x="3858" y="5775"/>
                    <a:pt x="3798" y="5752"/>
                    <a:pt x="3774" y="5740"/>
                  </a:cubicBezTo>
                  <a:lnTo>
                    <a:pt x="3774" y="5287"/>
                  </a:lnTo>
                  <a:cubicBezTo>
                    <a:pt x="4905" y="5942"/>
                    <a:pt x="4882" y="5942"/>
                    <a:pt x="5024" y="5942"/>
                  </a:cubicBezTo>
                  <a:cubicBezTo>
                    <a:pt x="5179" y="5942"/>
                    <a:pt x="5310" y="5871"/>
                    <a:pt x="5382" y="5740"/>
                  </a:cubicBezTo>
                  <a:cubicBezTo>
                    <a:pt x="5405" y="5704"/>
                    <a:pt x="5465" y="5621"/>
                    <a:pt x="5655" y="5275"/>
                  </a:cubicBezTo>
                  <a:cubicBezTo>
                    <a:pt x="5724" y="5161"/>
                    <a:pt x="5617" y="5025"/>
                    <a:pt x="5492" y="5025"/>
                  </a:cubicBezTo>
                  <a:cubicBezTo>
                    <a:pt x="5487" y="5025"/>
                    <a:pt x="5482" y="5025"/>
                    <a:pt x="5477" y="5025"/>
                  </a:cubicBezTo>
                  <a:cubicBezTo>
                    <a:pt x="5477" y="5025"/>
                    <a:pt x="5405" y="5037"/>
                    <a:pt x="5358" y="5097"/>
                  </a:cubicBezTo>
                  <a:lnTo>
                    <a:pt x="5084" y="5561"/>
                  </a:lnTo>
                  <a:cubicBezTo>
                    <a:pt x="5068" y="5584"/>
                    <a:pt x="5043" y="5603"/>
                    <a:pt x="5014" y="5603"/>
                  </a:cubicBezTo>
                  <a:cubicBezTo>
                    <a:pt x="4998" y="5603"/>
                    <a:pt x="4982" y="5597"/>
                    <a:pt x="4965" y="5585"/>
                  </a:cubicBezTo>
                  <a:cubicBezTo>
                    <a:pt x="3977" y="5013"/>
                    <a:pt x="3798" y="4906"/>
                    <a:pt x="3762" y="4883"/>
                  </a:cubicBezTo>
                  <a:lnTo>
                    <a:pt x="3762" y="4335"/>
                  </a:lnTo>
                  <a:cubicBezTo>
                    <a:pt x="3881" y="4156"/>
                    <a:pt x="3881" y="4073"/>
                    <a:pt x="3977" y="4073"/>
                  </a:cubicBezTo>
                  <a:cubicBezTo>
                    <a:pt x="3979" y="4073"/>
                    <a:pt x="3981" y="4073"/>
                    <a:pt x="3982" y="4073"/>
                  </a:cubicBezTo>
                  <a:cubicBezTo>
                    <a:pt x="4010" y="4073"/>
                    <a:pt x="4031" y="4094"/>
                    <a:pt x="5239" y="4787"/>
                  </a:cubicBezTo>
                  <a:cubicBezTo>
                    <a:pt x="5261" y="4798"/>
                    <a:pt x="5286" y="4804"/>
                    <a:pt x="5313" y="4804"/>
                  </a:cubicBezTo>
                  <a:cubicBezTo>
                    <a:pt x="5371" y="4804"/>
                    <a:pt x="5432" y="4777"/>
                    <a:pt x="5465" y="4728"/>
                  </a:cubicBezTo>
                  <a:cubicBezTo>
                    <a:pt x="5501" y="4644"/>
                    <a:pt x="5477" y="4549"/>
                    <a:pt x="5405" y="4502"/>
                  </a:cubicBezTo>
                  <a:lnTo>
                    <a:pt x="4179" y="3787"/>
                  </a:lnTo>
                  <a:cubicBezTo>
                    <a:pt x="4120" y="3751"/>
                    <a:pt x="4048" y="3728"/>
                    <a:pt x="3977" y="3728"/>
                  </a:cubicBezTo>
                  <a:cubicBezTo>
                    <a:pt x="3893" y="3728"/>
                    <a:pt x="3822" y="3740"/>
                    <a:pt x="3762" y="3787"/>
                  </a:cubicBezTo>
                  <a:lnTo>
                    <a:pt x="3762" y="2894"/>
                  </a:lnTo>
                  <a:lnTo>
                    <a:pt x="4834" y="1049"/>
                  </a:lnTo>
                  <a:cubicBezTo>
                    <a:pt x="4915" y="910"/>
                    <a:pt x="5075" y="822"/>
                    <a:pt x="5240" y="822"/>
                  </a:cubicBezTo>
                  <a:cubicBezTo>
                    <a:pt x="5316" y="822"/>
                    <a:pt x="5394" y="841"/>
                    <a:pt x="5465" y="882"/>
                  </a:cubicBezTo>
                  <a:lnTo>
                    <a:pt x="6477" y="1465"/>
                  </a:lnTo>
                  <a:cubicBezTo>
                    <a:pt x="6499" y="1480"/>
                    <a:pt x="6525" y="1487"/>
                    <a:pt x="6552" y="1487"/>
                  </a:cubicBezTo>
                  <a:cubicBezTo>
                    <a:pt x="6609" y="1487"/>
                    <a:pt x="6667" y="1455"/>
                    <a:pt x="6691" y="1406"/>
                  </a:cubicBezTo>
                  <a:cubicBezTo>
                    <a:pt x="6739" y="1334"/>
                    <a:pt x="6715" y="1227"/>
                    <a:pt x="6632" y="1180"/>
                  </a:cubicBezTo>
                  <a:lnTo>
                    <a:pt x="5620" y="608"/>
                  </a:lnTo>
                  <a:cubicBezTo>
                    <a:pt x="5496" y="536"/>
                    <a:pt x="5359" y="502"/>
                    <a:pt x="5223" y="502"/>
                  </a:cubicBezTo>
                  <a:cubicBezTo>
                    <a:pt x="4954" y="502"/>
                    <a:pt x="4691" y="637"/>
                    <a:pt x="4548" y="882"/>
                  </a:cubicBezTo>
                  <a:lnTo>
                    <a:pt x="3774" y="2239"/>
                  </a:lnTo>
                  <a:lnTo>
                    <a:pt x="3774" y="799"/>
                  </a:lnTo>
                  <a:cubicBezTo>
                    <a:pt x="3774" y="370"/>
                    <a:pt x="3417" y="13"/>
                    <a:pt x="2988" y="13"/>
                  </a:cubicBezTo>
                  <a:lnTo>
                    <a:pt x="2572" y="13"/>
                  </a:lnTo>
                  <a:cubicBezTo>
                    <a:pt x="2488" y="13"/>
                    <a:pt x="2405" y="84"/>
                    <a:pt x="2405" y="168"/>
                  </a:cubicBezTo>
                  <a:cubicBezTo>
                    <a:pt x="2405" y="263"/>
                    <a:pt x="2488" y="334"/>
                    <a:pt x="2572" y="334"/>
                  </a:cubicBezTo>
                  <a:lnTo>
                    <a:pt x="2988" y="334"/>
                  </a:lnTo>
                  <a:cubicBezTo>
                    <a:pt x="3239" y="334"/>
                    <a:pt x="3453" y="549"/>
                    <a:pt x="3453" y="799"/>
                  </a:cubicBezTo>
                  <a:lnTo>
                    <a:pt x="3453" y="2823"/>
                  </a:lnTo>
                  <a:lnTo>
                    <a:pt x="3453" y="3489"/>
                  </a:lnTo>
                  <a:lnTo>
                    <a:pt x="3453" y="4216"/>
                  </a:lnTo>
                  <a:cubicBezTo>
                    <a:pt x="3453" y="8966"/>
                    <a:pt x="3477" y="9574"/>
                    <a:pt x="3417" y="9847"/>
                  </a:cubicBezTo>
                  <a:cubicBezTo>
                    <a:pt x="3381" y="10026"/>
                    <a:pt x="3298" y="10205"/>
                    <a:pt x="3203" y="10336"/>
                  </a:cubicBezTo>
                  <a:cubicBezTo>
                    <a:pt x="3167" y="10371"/>
                    <a:pt x="3143" y="10407"/>
                    <a:pt x="3108" y="10455"/>
                  </a:cubicBezTo>
                  <a:cubicBezTo>
                    <a:pt x="2858" y="10717"/>
                    <a:pt x="2512" y="10871"/>
                    <a:pt x="2143" y="10871"/>
                  </a:cubicBezTo>
                  <a:lnTo>
                    <a:pt x="1655" y="10871"/>
                  </a:lnTo>
                  <a:cubicBezTo>
                    <a:pt x="917" y="10871"/>
                    <a:pt x="321" y="10276"/>
                    <a:pt x="321" y="9550"/>
                  </a:cubicBezTo>
                  <a:lnTo>
                    <a:pt x="321" y="799"/>
                  </a:lnTo>
                  <a:cubicBezTo>
                    <a:pt x="321" y="549"/>
                    <a:pt x="536" y="334"/>
                    <a:pt x="786" y="334"/>
                  </a:cubicBezTo>
                  <a:lnTo>
                    <a:pt x="1953" y="334"/>
                  </a:lnTo>
                  <a:cubicBezTo>
                    <a:pt x="2036" y="334"/>
                    <a:pt x="2107" y="263"/>
                    <a:pt x="2107" y="168"/>
                  </a:cubicBezTo>
                  <a:cubicBezTo>
                    <a:pt x="2107" y="84"/>
                    <a:pt x="2036" y="1"/>
                    <a:pt x="19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7"/>
            <p:cNvSpPr/>
            <p:nvPr/>
          </p:nvSpPr>
          <p:spPr>
            <a:xfrm>
              <a:off x="1605630" y="4063935"/>
              <a:ext cx="46976" cy="76523"/>
            </a:xfrm>
            <a:custGeom>
              <a:rect b="b" l="l" r="r" t="t"/>
              <a:pathLst>
                <a:path extrusionOk="0" h="2406" w="1477">
                  <a:moveTo>
                    <a:pt x="417" y="0"/>
                  </a:moveTo>
                  <a:cubicBezTo>
                    <a:pt x="179" y="0"/>
                    <a:pt x="0" y="191"/>
                    <a:pt x="0" y="417"/>
                  </a:cubicBezTo>
                  <a:lnTo>
                    <a:pt x="0" y="2001"/>
                  </a:lnTo>
                  <a:cubicBezTo>
                    <a:pt x="0" y="2239"/>
                    <a:pt x="191" y="2405"/>
                    <a:pt x="417" y="2405"/>
                  </a:cubicBezTo>
                  <a:lnTo>
                    <a:pt x="953" y="2405"/>
                  </a:lnTo>
                  <a:cubicBezTo>
                    <a:pt x="1036" y="2405"/>
                    <a:pt x="1119" y="2334"/>
                    <a:pt x="1119" y="2251"/>
                  </a:cubicBezTo>
                  <a:cubicBezTo>
                    <a:pt x="1119" y="2155"/>
                    <a:pt x="1036" y="2084"/>
                    <a:pt x="953" y="2084"/>
                  </a:cubicBezTo>
                  <a:lnTo>
                    <a:pt x="417" y="2084"/>
                  </a:lnTo>
                  <a:cubicBezTo>
                    <a:pt x="369" y="2084"/>
                    <a:pt x="322" y="2036"/>
                    <a:pt x="322" y="1989"/>
                  </a:cubicBezTo>
                  <a:lnTo>
                    <a:pt x="322" y="417"/>
                  </a:lnTo>
                  <a:cubicBezTo>
                    <a:pt x="322" y="369"/>
                    <a:pt x="369" y="322"/>
                    <a:pt x="417" y="322"/>
                  </a:cubicBezTo>
                  <a:lnTo>
                    <a:pt x="1060" y="322"/>
                  </a:lnTo>
                  <a:cubicBezTo>
                    <a:pt x="1096" y="322"/>
                    <a:pt x="1143" y="369"/>
                    <a:pt x="1143" y="417"/>
                  </a:cubicBezTo>
                  <a:lnTo>
                    <a:pt x="1143" y="1834"/>
                  </a:lnTo>
                  <a:cubicBezTo>
                    <a:pt x="1143" y="1917"/>
                    <a:pt x="1215" y="1989"/>
                    <a:pt x="1310" y="1989"/>
                  </a:cubicBezTo>
                  <a:cubicBezTo>
                    <a:pt x="1393" y="1989"/>
                    <a:pt x="1477" y="1917"/>
                    <a:pt x="1477" y="1834"/>
                  </a:cubicBezTo>
                  <a:lnTo>
                    <a:pt x="1477" y="417"/>
                  </a:lnTo>
                  <a:cubicBezTo>
                    <a:pt x="1477" y="179"/>
                    <a:pt x="1274" y="0"/>
                    <a:pt x="10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47"/>
            <p:cNvSpPr/>
            <p:nvPr/>
          </p:nvSpPr>
          <p:spPr>
            <a:xfrm>
              <a:off x="1582158" y="4065462"/>
              <a:ext cx="10623" cy="45449"/>
            </a:xfrm>
            <a:custGeom>
              <a:rect b="b" l="l" r="r" t="t"/>
              <a:pathLst>
                <a:path extrusionOk="0" h="1429" w="334">
                  <a:moveTo>
                    <a:pt x="167" y="0"/>
                  </a:moveTo>
                  <a:cubicBezTo>
                    <a:pt x="83" y="0"/>
                    <a:pt x="0" y="71"/>
                    <a:pt x="0" y="167"/>
                  </a:cubicBezTo>
                  <a:lnTo>
                    <a:pt x="0" y="1262"/>
                  </a:lnTo>
                  <a:cubicBezTo>
                    <a:pt x="0" y="1357"/>
                    <a:pt x="83" y="1429"/>
                    <a:pt x="167" y="1429"/>
                  </a:cubicBezTo>
                  <a:cubicBezTo>
                    <a:pt x="262" y="1429"/>
                    <a:pt x="333" y="1357"/>
                    <a:pt x="333" y="1262"/>
                  </a:cubicBezTo>
                  <a:lnTo>
                    <a:pt x="333" y="167"/>
                  </a:lnTo>
                  <a:cubicBezTo>
                    <a:pt x="333" y="71"/>
                    <a:pt x="262"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47"/>
            <p:cNvSpPr/>
            <p:nvPr/>
          </p:nvSpPr>
          <p:spPr>
            <a:xfrm>
              <a:off x="1582158" y="4121884"/>
              <a:ext cx="10623" cy="17429"/>
            </a:xfrm>
            <a:custGeom>
              <a:rect b="b" l="l" r="r" t="t"/>
              <a:pathLst>
                <a:path extrusionOk="0" h="548" w="334">
                  <a:moveTo>
                    <a:pt x="167" y="0"/>
                  </a:moveTo>
                  <a:cubicBezTo>
                    <a:pt x="83" y="0"/>
                    <a:pt x="0" y="71"/>
                    <a:pt x="0" y="155"/>
                  </a:cubicBezTo>
                  <a:lnTo>
                    <a:pt x="0" y="381"/>
                  </a:lnTo>
                  <a:cubicBezTo>
                    <a:pt x="0" y="476"/>
                    <a:pt x="83" y="548"/>
                    <a:pt x="167" y="548"/>
                  </a:cubicBezTo>
                  <a:cubicBezTo>
                    <a:pt x="262" y="548"/>
                    <a:pt x="333" y="476"/>
                    <a:pt x="333" y="381"/>
                  </a:cubicBezTo>
                  <a:lnTo>
                    <a:pt x="333" y="155"/>
                  </a:lnTo>
                  <a:cubicBezTo>
                    <a:pt x="333" y="71"/>
                    <a:pt x="262"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47"/>
            <p:cNvSpPr/>
            <p:nvPr/>
          </p:nvSpPr>
          <p:spPr>
            <a:xfrm>
              <a:off x="1497684" y="4121884"/>
              <a:ext cx="10273" cy="17429"/>
            </a:xfrm>
            <a:custGeom>
              <a:rect b="b" l="l" r="r" t="t"/>
              <a:pathLst>
                <a:path extrusionOk="0" h="548" w="323">
                  <a:moveTo>
                    <a:pt x="168" y="0"/>
                  </a:moveTo>
                  <a:cubicBezTo>
                    <a:pt x="72" y="0"/>
                    <a:pt x="1" y="71"/>
                    <a:pt x="1" y="155"/>
                  </a:cubicBezTo>
                  <a:lnTo>
                    <a:pt x="1" y="381"/>
                  </a:lnTo>
                  <a:cubicBezTo>
                    <a:pt x="1" y="476"/>
                    <a:pt x="72" y="548"/>
                    <a:pt x="168" y="548"/>
                  </a:cubicBezTo>
                  <a:cubicBezTo>
                    <a:pt x="251" y="548"/>
                    <a:pt x="322" y="476"/>
                    <a:pt x="322" y="381"/>
                  </a:cubicBezTo>
                  <a:lnTo>
                    <a:pt x="322" y="155"/>
                  </a:lnTo>
                  <a:cubicBezTo>
                    <a:pt x="322" y="71"/>
                    <a:pt x="251" y="0"/>
                    <a:pt x="1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47"/>
            <p:cNvSpPr/>
            <p:nvPr/>
          </p:nvSpPr>
          <p:spPr>
            <a:xfrm>
              <a:off x="1360604" y="4091574"/>
              <a:ext cx="43986" cy="43573"/>
            </a:xfrm>
            <a:custGeom>
              <a:rect b="b" l="l" r="r" t="t"/>
              <a:pathLst>
                <a:path extrusionOk="0" h="1370" w="1383">
                  <a:moveTo>
                    <a:pt x="691" y="322"/>
                  </a:moveTo>
                  <a:cubicBezTo>
                    <a:pt x="882" y="322"/>
                    <a:pt x="1049" y="489"/>
                    <a:pt x="1049" y="679"/>
                  </a:cubicBezTo>
                  <a:cubicBezTo>
                    <a:pt x="1049" y="870"/>
                    <a:pt x="882" y="1036"/>
                    <a:pt x="691" y="1036"/>
                  </a:cubicBezTo>
                  <a:cubicBezTo>
                    <a:pt x="501" y="1036"/>
                    <a:pt x="334" y="870"/>
                    <a:pt x="334" y="679"/>
                  </a:cubicBezTo>
                  <a:cubicBezTo>
                    <a:pt x="334" y="489"/>
                    <a:pt x="501" y="322"/>
                    <a:pt x="691" y="322"/>
                  </a:cubicBezTo>
                  <a:close/>
                  <a:moveTo>
                    <a:pt x="691" y="1"/>
                  </a:moveTo>
                  <a:cubicBezTo>
                    <a:pt x="322" y="1"/>
                    <a:pt x="1" y="310"/>
                    <a:pt x="1" y="679"/>
                  </a:cubicBezTo>
                  <a:cubicBezTo>
                    <a:pt x="1" y="1048"/>
                    <a:pt x="322" y="1370"/>
                    <a:pt x="691" y="1370"/>
                  </a:cubicBezTo>
                  <a:cubicBezTo>
                    <a:pt x="1061" y="1370"/>
                    <a:pt x="1382" y="1048"/>
                    <a:pt x="1382" y="679"/>
                  </a:cubicBezTo>
                  <a:cubicBezTo>
                    <a:pt x="1382" y="310"/>
                    <a:pt x="1061" y="1"/>
                    <a:pt x="6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47"/>
            <p:cNvSpPr/>
            <p:nvPr/>
          </p:nvSpPr>
          <p:spPr>
            <a:xfrm>
              <a:off x="1344320" y="3832172"/>
              <a:ext cx="76523" cy="46626"/>
            </a:xfrm>
            <a:custGeom>
              <a:rect b="b" l="l" r="r" t="t"/>
              <a:pathLst>
                <a:path extrusionOk="0" h="1466" w="2406">
                  <a:moveTo>
                    <a:pt x="418" y="1"/>
                  </a:moveTo>
                  <a:cubicBezTo>
                    <a:pt x="180" y="1"/>
                    <a:pt x="1" y="191"/>
                    <a:pt x="1" y="417"/>
                  </a:cubicBezTo>
                  <a:lnTo>
                    <a:pt x="1" y="1049"/>
                  </a:lnTo>
                  <a:cubicBezTo>
                    <a:pt x="1" y="1287"/>
                    <a:pt x="191" y="1465"/>
                    <a:pt x="418" y="1465"/>
                  </a:cubicBezTo>
                  <a:lnTo>
                    <a:pt x="1989" y="1465"/>
                  </a:lnTo>
                  <a:cubicBezTo>
                    <a:pt x="2227" y="1465"/>
                    <a:pt x="2406" y="1275"/>
                    <a:pt x="2406" y="1049"/>
                  </a:cubicBezTo>
                  <a:lnTo>
                    <a:pt x="2406" y="513"/>
                  </a:lnTo>
                  <a:cubicBezTo>
                    <a:pt x="2406" y="429"/>
                    <a:pt x="2335" y="358"/>
                    <a:pt x="2251" y="358"/>
                  </a:cubicBezTo>
                  <a:cubicBezTo>
                    <a:pt x="2156" y="358"/>
                    <a:pt x="2085" y="429"/>
                    <a:pt x="2085" y="513"/>
                  </a:cubicBezTo>
                  <a:lnTo>
                    <a:pt x="2085" y="1049"/>
                  </a:lnTo>
                  <a:cubicBezTo>
                    <a:pt x="2085" y="1096"/>
                    <a:pt x="2037" y="1144"/>
                    <a:pt x="1989" y="1144"/>
                  </a:cubicBezTo>
                  <a:lnTo>
                    <a:pt x="418" y="1144"/>
                  </a:lnTo>
                  <a:cubicBezTo>
                    <a:pt x="370" y="1144"/>
                    <a:pt x="322" y="1096"/>
                    <a:pt x="322" y="1049"/>
                  </a:cubicBezTo>
                  <a:lnTo>
                    <a:pt x="322" y="417"/>
                  </a:lnTo>
                  <a:cubicBezTo>
                    <a:pt x="322" y="370"/>
                    <a:pt x="370" y="322"/>
                    <a:pt x="418" y="322"/>
                  </a:cubicBezTo>
                  <a:lnTo>
                    <a:pt x="1823" y="322"/>
                  </a:lnTo>
                  <a:cubicBezTo>
                    <a:pt x="1918" y="322"/>
                    <a:pt x="1989" y="251"/>
                    <a:pt x="1989" y="156"/>
                  </a:cubicBezTo>
                  <a:cubicBezTo>
                    <a:pt x="1989" y="72"/>
                    <a:pt x="1918" y="1"/>
                    <a:pt x="18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47"/>
            <p:cNvSpPr/>
            <p:nvPr/>
          </p:nvSpPr>
          <p:spPr>
            <a:xfrm>
              <a:off x="1401887" y="3891648"/>
              <a:ext cx="17843" cy="10623"/>
            </a:xfrm>
            <a:custGeom>
              <a:rect b="b" l="l" r="r" t="t"/>
              <a:pathLst>
                <a:path extrusionOk="0" h="334" w="561">
                  <a:moveTo>
                    <a:pt x="167" y="0"/>
                  </a:moveTo>
                  <a:cubicBezTo>
                    <a:pt x="72" y="0"/>
                    <a:pt x="1" y="71"/>
                    <a:pt x="1" y="167"/>
                  </a:cubicBezTo>
                  <a:cubicBezTo>
                    <a:pt x="1" y="250"/>
                    <a:pt x="72" y="333"/>
                    <a:pt x="167" y="333"/>
                  </a:cubicBezTo>
                  <a:lnTo>
                    <a:pt x="394" y="333"/>
                  </a:lnTo>
                  <a:cubicBezTo>
                    <a:pt x="477" y="333"/>
                    <a:pt x="560" y="250"/>
                    <a:pt x="560" y="167"/>
                  </a:cubicBezTo>
                  <a:cubicBezTo>
                    <a:pt x="560" y="71"/>
                    <a:pt x="477" y="0"/>
                    <a:pt x="3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47"/>
            <p:cNvSpPr/>
            <p:nvPr/>
          </p:nvSpPr>
          <p:spPr>
            <a:xfrm>
              <a:off x="1345465" y="3891648"/>
              <a:ext cx="45863" cy="10623"/>
            </a:xfrm>
            <a:custGeom>
              <a:rect b="b" l="l" r="r" t="t"/>
              <a:pathLst>
                <a:path extrusionOk="0" h="334" w="1442">
                  <a:moveTo>
                    <a:pt x="167" y="0"/>
                  </a:moveTo>
                  <a:cubicBezTo>
                    <a:pt x="84" y="0"/>
                    <a:pt x="1" y="71"/>
                    <a:pt x="1" y="167"/>
                  </a:cubicBezTo>
                  <a:cubicBezTo>
                    <a:pt x="1" y="250"/>
                    <a:pt x="84" y="333"/>
                    <a:pt x="167" y="333"/>
                  </a:cubicBezTo>
                  <a:lnTo>
                    <a:pt x="1275" y="333"/>
                  </a:lnTo>
                  <a:cubicBezTo>
                    <a:pt x="1358" y="333"/>
                    <a:pt x="1441" y="250"/>
                    <a:pt x="1441" y="167"/>
                  </a:cubicBezTo>
                  <a:cubicBezTo>
                    <a:pt x="1441" y="71"/>
                    <a:pt x="1358" y="0"/>
                    <a:pt x="12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47"/>
            <p:cNvSpPr/>
            <p:nvPr/>
          </p:nvSpPr>
          <p:spPr>
            <a:xfrm>
              <a:off x="1343588" y="3917378"/>
              <a:ext cx="77254" cy="46626"/>
            </a:xfrm>
            <a:custGeom>
              <a:rect b="b" l="l" r="r" t="t"/>
              <a:pathLst>
                <a:path extrusionOk="0" h="1466" w="2429">
                  <a:moveTo>
                    <a:pt x="417" y="1"/>
                  </a:moveTo>
                  <a:cubicBezTo>
                    <a:pt x="179" y="1"/>
                    <a:pt x="0" y="191"/>
                    <a:pt x="0" y="417"/>
                  </a:cubicBezTo>
                  <a:lnTo>
                    <a:pt x="0" y="1048"/>
                  </a:lnTo>
                  <a:cubicBezTo>
                    <a:pt x="0" y="1287"/>
                    <a:pt x="203" y="1465"/>
                    <a:pt x="417" y="1465"/>
                  </a:cubicBezTo>
                  <a:lnTo>
                    <a:pt x="2000" y="1465"/>
                  </a:lnTo>
                  <a:cubicBezTo>
                    <a:pt x="2239" y="1465"/>
                    <a:pt x="2417" y="1275"/>
                    <a:pt x="2417" y="1048"/>
                  </a:cubicBezTo>
                  <a:lnTo>
                    <a:pt x="2417" y="513"/>
                  </a:lnTo>
                  <a:cubicBezTo>
                    <a:pt x="2429" y="417"/>
                    <a:pt x="2358" y="334"/>
                    <a:pt x="2274" y="334"/>
                  </a:cubicBezTo>
                  <a:cubicBezTo>
                    <a:pt x="2250" y="334"/>
                    <a:pt x="2239" y="334"/>
                    <a:pt x="2215" y="358"/>
                  </a:cubicBezTo>
                  <a:cubicBezTo>
                    <a:pt x="2155" y="370"/>
                    <a:pt x="2096" y="441"/>
                    <a:pt x="2096" y="513"/>
                  </a:cubicBezTo>
                  <a:lnTo>
                    <a:pt x="2096" y="1048"/>
                  </a:lnTo>
                  <a:cubicBezTo>
                    <a:pt x="2096" y="1096"/>
                    <a:pt x="2048" y="1144"/>
                    <a:pt x="2000" y="1144"/>
                  </a:cubicBezTo>
                  <a:lnTo>
                    <a:pt x="417" y="1144"/>
                  </a:lnTo>
                  <a:cubicBezTo>
                    <a:pt x="381" y="1144"/>
                    <a:pt x="334" y="1096"/>
                    <a:pt x="334" y="1048"/>
                  </a:cubicBezTo>
                  <a:lnTo>
                    <a:pt x="334" y="417"/>
                  </a:lnTo>
                  <a:cubicBezTo>
                    <a:pt x="334" y="370"/>
                    <a:pt x="381" y="322"/>
                    <a:pt x="417" y="322"/>
                  </a:cubicBezTo>
                  <a:lnTo>
                    <a:pt x="1834" y="322"/>
                  </a:lnTo>
                  <a:cubicBezTo>
                    <a:pt x="1929" y="322"/>
                    <a:pt x="2000" y="251"/>
                    <a:pt x="2000" y="155"/>
                  </a:cubicBezTo>
                  <a:cubicBezTo>
                    <a:pt x="2000" y="72"/>
                    <a:pt x="1929" y="1"/>
                    <a:pt x="18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47"/>
            <p:cNvSpPr/>
            <p:nvPr/>
          </p:nvSpPr>
          <p:spPr>
            <a:xfrm>
              <a:off x="1401887" y="3976471"/>
              <a:ext cx="17843" cy="10241"/>
            </a:xfrm>
            <a:custGeom>
              <a:rect b="b" l="l" r="r" t="t"/>
              <a:pathLst>
                <a:path extrusionOk="0" h="322" w="561">
                  <a:moveTo>
                    <a:pt x="167" y="0"/>
                  </a:moveTo>
                  <a:cubicBezTo>
                    <a:pt x="72" y="0"/>
                    <a:pt x="1" y="71"/>
                    <a:pt x="1" y="167"/>
                  </a:cubicBezTo>
                  <a:cubicBezTo>
                    <a:pt x="1" y="250"/>
                    <a:pt x="72" y="322"/>
                    <a:pt x="167" y="322"/>
                  </a:cubicBezTo>
                  <a:lnTo>
                    <a:pt x="394" y="322"/>
                  </a:lnTo>
                  <a:cubicBezTo>
                    <a:pt x="477" y="322"/>
                    <a:pt x="560" y="250"/>
                    <a:pt x="560" y="167"/>
                  </a:cubicBezTo>
                  <a:cubicBezTo>
                    <a:pt x="560" y="71"/>
                    <a:pt x="477" y="0"/>
                    <a:pt x="3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47"/>
            <p:cNvSpPr/>
            <p:nvPr/>
          </p:nvSpPr>
          <p:spPr>
            <a:xfrm>
              <a:off x="1345465" y="3976471"/>
              <a:ext cx="45863" cy="10241"/>
            </a:xfrm>
            <a:custGeom>
              <a:rect b="b" l="l" r="r" t="t"/>
              <a:pathLst>
                <a:path extrusionOk="0" h="322" w="1442">
                  <a:moveTo>
                    <a:pt x="167" y="0"/>
                  </a:moveTo>
                  <a:cubicBezTo>
                    <a:pt x="84" y="0"/>
                    <a:pt x="1" y="71"/>
                    <a:pt x="1" y="167"/>
                  </a:cubicBezTo>
                  <a:cubicBezTo>
                    <a:pt x="1" y="250"/>
                    <a:pt x="84" y="322"/>
                    <a:pt x="167" y="322"/>
                  </a:cubicBezTo>
                  <a:lnTo>
                    <a:pt x="1275" y="322"/>
                  </a:lnTo>
                  <a:cubicBezTo>
                    <a:pt x="1358" y="322"/>
                    <a:pt x="1441" y="250"/>
                    <a:pt x="1441" y="167"/>
                  </a:cubicBezTo>
                  <a:cubicBezTo>
                    <a:pt x="1441" y="71"/>
                    <a:pt x="1382" y="0"/>
                    <a:pt x="12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47"/>
            <p:cNvSpPr/>
            <p:nvPr/>
          </p:nvSpPr>
          <p:spPr>
            <a:xfrm>
              <a:off x="1343588" y="4001057"/>
              <a:ext cx="77636" cy="46626"/>
            </a:xfrm>
            <a:custGeom>
              <a:rect b="b" l="l" r="r" t="t"/>
              <a:pathLst>
                <a:path extrusionOk="0" h="1466" w="2441">
                  <a:moveTo>
                    <a:pt x="417" y="1"/>
                  </a:moveTo>
                  <a:cubicBezTo>
                    <a:pt x="179" y="1"/>
                    <a:pt x="0" y="191"/>
                    <a:pt x="0" y="418"/>
                  </a:cubicBezTo>
                  <a:lnTo>
                    <a:pt x="0" y="1049"/>
                  </a:lnTo>
                  <a:cubicBezTo>
                    <a:pt x="0" y="1156"/>
                    <a:pt x="48" y="1263"/>
                    <a:pt x="107" y="1334"/>
                  </a:cubicBezTo>
                  <a:cubicBezTo>
                    <a:pt x="179" y="1430"/>
                    <a:pt x="298" y="1465"/>
                    <a:pt x="417" y="1465"/>
                  </a:cubicBezTo>
                  <a:lnTo>
                    <a:pt x="2000" y="1465"/>
                  </a:lnTo>
                  <a:cubicBezTo>
                    <a:pt x="2131" y="1465"/>
                    <a:pt x="2239" y="1406"/>
                    <a:pt x="2310" y="1323"/>
                  </a:cubicBezTo>
                  <a:cubicBezTo>
                    <a:pt x="2310" y="1323"/>
                    <a:pt x="2417" y="1203"/>
                    <a:pt x="2417" y="1049"/>
                  </a:cubicBezTo>
                  <a:cubicBezTo>
                    <a:pt x="2417" y="525"/>
                    <a:pt x="2441" y="489"/>
                    <a:pt x="2405" y="430"/>
                  </a:cubicBezTo>
                  <a:cubicBezTo>
                    <a:pt x="2370" y="381"/>
                    <a:pt x="2317" y="358"/>
                    <a:pt x="2266" y="358"/>
                  </a:cubicBezTo>
                  <a:cubicBezTo>
                    <a:pt x="2179" y="358"/>
                    <a:pt x="2096" y="421"/>
                    <a:pt x="2096" y="525"/>
                  </a:cubicBezTo>
                  <a:lnTo>
                    <a:pt x="2096" y="1061"/>
                  </a:lnTo>
                  <a:cubicBezTo>
                    <a:pt x="2096" y="1096"/>
                    <a:pt x="2048" y="1144"/>
                    <a:pt x="2000" y="1144"/>
                  </a:cubicBezTo>
                  <a:lnTo>
                    <a:pt x="417" y="1144"/>
                  </a:lnTo>
                  <a:cubicBezTo>
                    <a:pt x="381" y="1144"/>
                    <a:pt x="334" y="1096"/>
                    <a:pt x="334" y="1061"/>
                  </a:cubicBezTo>
                  <a:lnTo>
                    <a:pt x="334" y="418"/>
                  </a:lnTo>
                  <a:cubicBezTo>
                    <a:pt x="334" y="370"/>
                    <a:pt x="381" y="322"/>
                    <a:pt x="417" y="322"/>
                  </a:cubicBezTo>
                  <a:lnTo>
                    <a:pt x="1834" y="322"/>
                  </a:lnTo>
                  <a:cubicBezTo>
                    <a:pt x="1893" y="322"/>
                    <a:pt x="1965" y="287"/>
                    <a:pt x="1988" y="227"/>
                  </a:cubicBezTo>
                  <a:cubicBezTo>
                    <a:pt x="2024" y="120"/>
                    <a:pt x="1941" y="1"/>
                    <a:pt x="18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47"/>
            <p:cNvSpPr/>
            <p:nvPr/>
          </p:nvSpPr>
          <p:spPr>
            <a:xfrm>
              <a:off x="1344702" y="4060150"/>
              <a:ext cx="46626" cy="10623"/>
            </a:xfrm>
            <a:custGeom>
              <a:rect b="b" l="l" r="r" t="t"/>
              <a:pathLst>
                <a:path extrusionOk="0" h="334" w="1466">
                  <a:moveTo>
                    <a:pt x="168" y="0"/>
                  </a:moveTo>
                  <a:cubicBezTo>
                    <a:pt x="108" y="12"/>
                    <a:pt x="60" y="48"/>
                    <a:pt x="48" y="96"/>
                  </a:cubicBezTo>
                  <a:cubicBezTo>
                    <a:pt x="1" y="191"/>
                    <a:pt x="72" y="334"/>
                    <a:pt x="191" y="334"/>
                  </a:cubicBezTo>
                  <a:lnTo>
                    <a:pt x="1299" y="334"/>
                  </a:lnTo>
                  <a:cubicBezTo>
                    <a:pt x="1382" y="334"/>
                    <a:pt x="1453" y="250"/>
                    <a:pt x="1453" y="167"/>
                  </a:cubicBezTo>
                  <a:cubicBezTo>
                    <a:pt x="1465" y="72"/>
                    <a:pt x="1382" y="0"/>
                    <a:pt x="12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47"/>
            <p:cNvSpPr/>
            <p:nvPr/>
          </p:nvSpPr>
          <p:spPr>
            <a:xfrm>
              <a:off x="1401887" y="4060150"/>
              <a:ext cx="17843" cy="10623"/>
            </a:xfrm>
            <a:custGeom>
              <a:rect b="b" l="l" r="r" t="t"/>
              <a:pathLst>
                <a:path extrusionOk="0" h="334" w="561">
                  <a:moveTo>
                    <a:pt x="167" y="0"/>
                  </a:moveTo>
                  <a:cubicBezTo>
                    <a:pt x="72" y="0"/>
                    <a:pt x="1" y="72"/>
                    <a:pt x="1" y="167"/>
                  </a:cubicBezTo>
                  <a:cubicBezTo>
                    <a:pt x="1" y="250"/>
                    <a:pt x="72" y="334"/>
                    <a:pt x="167" y="334"/>
                  </a:cubicBezTo>
                  <a:lnTo>
                    <a:pt x="394" y="334"/>
                  </a:lnTo>
                  <a:cubicBezTo>
                    <a:pt x="477" y="334"/>
                    <a:pt x="560" y="250"/>
                    <a:pt x="560" y="167"/>
                  </a:cubicBezTo>
                  <a:cubicBezTo>
                    <a:pt x="560" y="72"/>
                    <a:pt x="477" y="0"/>
                    <a:pt x="3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47"/>
            <p:cNvSpPr/>
            <p:nvPr/>
          </p:nvSpPr>
          <p:spPr>
            <a:xfrm>
              <a:off x="1563584" y="3936365"/>
              <a:ext cx="67077" cy="80276"/>
            </a:xfrm>
            <a:custGeom>
              <a:rect b="b" l="l" r="r" t="t"/>
              <a:pathLst>
                <a:path extrusionOk="0" h="2524" w="2109">
                  <a:moveTo>
                    <a:pt x="986" y="0"/>
                  </a:moveTo>
                  <a:cubicBezTo>
                    <a:pt x="915" y="0"/>
                    <a:pt x="842" y="19"/>
                    <a:pt x="775" y="59"/>
                  </a:cubicBezTo>
                  <a:lnTo>
                    <a:pt x="203" y="380"/>
                  </a:lnTo>
                  <a:cubicBezTo>
                    <a:pt x="72" y="451"/>
                    <a:pt x="1" y="594"/>
                    <a:pt x="1" y="737"/>
                  </a:cubicBezTo>
                  <a:cubicBezTo>
                    <a:pt x="1" y="928"/>
                    <a:pt x="60" y="916"/>
                    <a:pt x="846" y="2321"/>
                  </a:cubicBezTo>
                  <a:cubicBezTo>
                    <a:pt x="917" y="2452"/>
                    <a:pt x="1048" y="2523"/>
                    <a:pt x="1203" y="2523"/>
                  </a:cubicBezTo>
                  <a:cubicBezTo>
                    <a:pt x="1382" y="2523"/>
                    <a:pt x="1453" y="2416"/>
                    <a:pt x="1882" y="2190"/>
                  </a:cubicBezTo>
                  <a:cubicBezTo>
                    <a:pt x="1965" y="2154"/>
                    <a:pt x="1989" y="2047"/>
                    <a:pt x="1941" y="1975"/>
                  </a:cubicBezTo>
                  <a:cubicBezTo>
                    <a:pt x="1918" y="1921"/>
                    <a:pt x="1864" y="1892"/>
                    <a:pt x="1809" y="1892"/>
                  </a:cubicBezTo>
                  <a:cubicBezTo>
                    <a:pt x="1780" y="1892"/>
                    <a:pt x="1752" y="1900"/>
                    <a:pt x="1727" y="1916"/>
                  </a:cubicBezTo>
                  <a:cubicBezTo>
                    <a:pt x="1227" y="2190"/>
                    <a:pt x="1251" y="2190"/>
                    <a:pt x="1215" y="2190"/>
                  </a:cubicBezTo>
                  <a:cubicBezTo>
                    <a:pt x="1132" y="2190"/>
                    <a:pt x="1167" y="2178"/>
                    <a:pt x="358" y="785"/>
                  </a:cubicBezTo>
                  <a:cubicBezTo>
                    <a:pt x="322" y="737"/>
                    <a:pt x="334" y="690"/>
                    <a:pt x="382" y="666"/>
                  </a:cubicBezTo>
                  <a:lnTo>
                    <a:pt x="953" y="332"/>
                  </a:lnTo>
                  <a:cubicBezTo>
                    <a:pt x="965" y="324"/>
                    <a:pt x="978" y="320"/>
                    <a:pt x="992" y="320"/>
                  </a:cubicBezTo>
                  <a:cubicBezTo>
                    <a:pt x="1019" y="320"/>
                    <a:pt x="1048" y="336"/>
                    <a:pt x="1072" y="368"/>
                  </a:cubicBezTo>
                  <a:lnTo>
                    <a:pt x="1787" y="1583"/>
                  </a:lnTo>
                  <a:cubicBezTo>
                    <a:pt x="1810" y="1637"/>
                    <a:pt x="1864" y="1666"/>
                    <a:pt x="1919" y="1666"/>
                  </a:cubicBezTo>
                  <a:cubicBezTo>
                    <a:pt x="1948" y="1666"/>
                    <a:pt x="1976" y="1658"/>
                    <a:pt x="2001" y="1642"/>
                  </a:cubicBezTo>
                  <a:cubicBezTo>
                    <a:pt x="2084" y="1606"/>
                    <a:pt x="2108" y="1499"/>
                    <a:pt x="2060" y="1428"/>
                  </a:cubicBezTo>
                  <a:lnTo>
                    <a:pt x="1346" y="201"/>
                  </a:lnTo>
                  <a:cubicBezTo>
                    <a:pt x="1267" y="74"/>
                    <a:pt x="1129" y="0"/>
                    <a:pt x="9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47"/>
            <p:cNvSpPr/>
            <p:nvPr/>
          </p:nvSpPr>
          <p:spPr>
            <a:xfrm>
              <a:off x="1569658" y="4013174"/>
              <a:ext cx="15553" cy="16698"/>
            </a:xfrm>
            <a:custGeom>
              <a:rect b="b" l="l" r="r" t="t"/>
              <a:pathLst>
                <a:path extrusionOk="0" h="525" w="489">
                  <a:moveTo>
                    <a:pt x="189" y="0"/>
                  </a:moveTo>
                  <a:cubicBezTo>
                    <a:pt x="161" y="0"/>
                    <a:pt x="132" y="8"/>
                    <a:pt x="107" y="25"/>
                  </a:cubicBezTo>
                  <a:cubicBezTo>
                    <a:pt x="24" y="60"/>
                    <a:pt x="0" y="168"/>
                    <a:pt x="48" y="239"/>
                  </a:cubicBezTo>
                  <a:lnTo>
                    <a:pt x="143" y="441"/>
                  </a:lnTo>
                  <a:cubicBezTo>
                    <a:pt x="179" y="501"/>
                    <a:pt x="238" y="525"/>
                    <a:pt x="298" y="525"/>
                  </a:cubicBezTo>
                  <a:cubicBezTo>
                    <a:pt x="417" y="513"/>
                    <a:pt x="488" y="382"/>
                    <a:pt x="429" y="275"/>
                  </a:cubicBezTo>
                  <a:lnTo>
                    <a:pt x="322" y="84"/>
                  </a:lnTo>
                  <a:cubicBezTo>
                    <a:pt x="298" y="30"/>
                    <a:pt x="244" y="0"/>
                    <a:pt x="1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47"/>
            <p:cNvSpPr/>
            <p:nvPr/>
          </p:nvSpPr>
          <p:spPr>
            <a:xfrm>
              <a:off x="1541256" y="3964417"/>
              <a:ext cx="29165" cy="40615"/>
            </a:xfrm>
            <a:custGeom>
              <a:rect b="b" l="l" r="r" t="t"/>
              <a:pathLst>
                <a:path extrusionOk="0" h="1277" w="917">
                  <a:moveTo>
                    <a:pt x="182" y="0"/>
                  </a:moveTo>
                  <a:cubicBezTo>
                    <a:pt x="156" y="0"/>
                    <a:pt x="130" y="7"/>
                    <a:pt x="107" y="22"/>
                  </a:cubicBezTo>
                  <a:cubicBezTo>
                    <a:pt x="24" y="69"/>
                    <a:pt x="0" y="165"/>
                    <a:pt x="48" y="248"/>
                  </a:cubicBezTo>
                  <a:lnTo>
                    <a:pt x="596" y="1201"/>
                  </a:lnTo>
                  <a:cubicBezTo>
                    <a:pt x="628" y="1250"/>
                    <a:pt x="684" y="1277"/>
                    <a:pt x="743" y="1277"/>
                  </a:cubicBezTo>
                  <a:cubicBezTo>
                    <a:pt x="769" y="1277"/>
                    <a:pt x="796" y="1271"/>
                    <a:pt x="822" y="1260"/>
                  </a:cubicBezTo>
                  <a:cubicBezTo>
                    <a:pt x="893" y="1212"/>
                    <a:pt x="917" y="1105"/>
                    <a:pt x="881" y="1034"/>
                  </a:cubicBezTo>
                  <a:lnTo>
                    <a:pt x="322" y="81"/>
                  </a:lnTo>
                  <a:cubicBezTo>
                    <a:pt x="297" y="32"/>
                    <a:pt x="239" y="0"/>
                    <a:pt x="1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47"/>
            <p:cNvSpPr/>
            <p:nvPr/>
          </p:nvSpPr>
          <p:spPr>
            <a:xfrm>
              <a:off x="1496189" y="4055284"/>
              <a:ext cx="15171" cy="16634"/>
            </a:xfrm>
            <a:custGeom>
              <a:rect b="b" l="l" r="r" t="t"/>
              <a:pathLst>
                <a:path extrusionOk="0" h="523" w="477">
                  <a:moveTo>
                    <a:pt x="182" y="1"/>
                  </a:moveTo>
                  <a:cubicBezTo>
                    <a:pt x="156" y="1"/>
                    <a:pt x="130" y="7"/>
                    <a:pt x="108" y="22"/>
                  </a:cubicBezTo>
                  <a:cubicBezTo>
                    <a:pt x="36" y="70"/>
                    <a:pt x="0" y="165"/>
                    <a:pt x="48" y="249"/>
                  </a:cubicBezTo>
                  <a:cubicBezTo>
                    <a:pt x="48" y="249"/>
                    <a:pt x="155" y="427"/>
                    <a:pt x="155" y="439"/>
                  </a:cubicBezTo>
                  <a:cubicBezTo>
                    <a:pt x="194" y="494"/>
                    <a:pt x="259" y="523"/>
                    <a:pt x="309" y="523"/>
                  </a:cubicBezTo>
                  <a:cubicBezTo>
                    <a:pt x="335" y="523"/>
                    <a:pt x="357" y="515"/>
                    <a:pt x="369" y="499"/>
                  </a:cubicBezTo>
                  <a:cubicBezTo>
                    <a:pt x="453" y="451"/>
                    <a:pt x="477" y="344"/>
                    <a:pt x="429" y="272"/>
                  </a:cubicBezTo>
                  <a:lnTo>
                    <a:pt x="334" y="82"/>
                  </a:lnTo>
                  <a:cubicBezTo>
                    <a:pt x="301" y="33"/>
                    <a:pt x="240" y="1"/>
                    <a:pt x="1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47"/>
            <p:cNvSpPr/>
            <p:nvPr/>
          </p:nvSpPr>
          <p:spPr>
            <a:xfrm>
              <a:off x="1468169" y="3851859"/>
              <a:ext cx="78781" cy="69717"/>
            </a:xfrm>
            <a:custGeom>
              <a:rect b="b" l="l" r="r" t="t"/>
              <a:pathLst>
                <a:path extrusionOk="0" h="2192" w="2477">
                  <a:moveTo>
                    <a:pt x="738" y="1"/>
                  </a:moveTo>
                  <a:cubicBezTo>
                    <a:pt x="584" y="1"/>
                    <a:pt x="453" y="72"/>
                    <a:pt x="381" y="215"/>
                  </a:cubicBezTo>
                  <a:cubicBezTo>
                    <a:pt x="96" y="727"/>
                    <a:pt x="0" y="787"/>
                    <a:pt x="0" y="989"/>
                  </a:cubicBezTo>
                  <a:cubicBezTo>
                    <a:pt x="0" y="1132"/>
                    <a:pt x="84" y="1263"/>
                    <a:pt x="215" y="1346"/>
                  </a:cubicBezTo>
                  <a:cubicBezTo>
                    <a:pt x="1608" y="2132"/>
                    <a:pt x="1596" y="2192"/>
                    <a:pt x="1786" y="2192"/>
                  </a:cubicBezTo>
                  <a:cubicBezTo>
                    <a:pt x="1941" y="2192"/>
                    <a:pt x="2072" y="2120"/>
                    <a:pt x="2143" y="1977"/>
                  </a:cubicBezTo>
                  <a:lnTo>
                    <a:pt x="2417" y="1525"/>
                  </a:lnTo>
                  <a:cubicBezTo>
                    <a:pt x="2477" y="1418"/>
                    <a:pt x="2441" y="1311"/>
                    <a:pt x="2358" y="1263"/>
                  </a:cubicBezTo>
                  <a:cubicBezTo>
                    <a:pt x="2336" y="1252"/>
                    <a:pt x="2310" y="1247"/>
                    <a:pt x="2284" y="1247"/>
                  </a:cubicBezTo>
                  <a:cubicBezTo>
                    <a:pt x="2226" y="1247"/>
                    <a:pt x="2164" y="1273"/>
                    <a:pt x="2132" y="1322"/>
                  </a:cubicBezTo>
                  <a:lnTo>
                    <a:pt x="1870" y="1787"/>
                  </a:lnTo>
                  <a:cubicBezTo>
                    <a:pt x="1846" y="1819"/>
                    <a:pt x="1817" y="1834"/>
                    <a:pt x="1789" y="1834"/>
                  </a:cubicBezTo>
                  <a:cubicBezTo>
                    <a:pt x="1776" y="1834"/>
                    <a:pt x="1762" y="1830"/>
                    <a:pt x="1751" y="1823"/>
                  </a:cubicBezTo>
                  <a:cubicBezTo>
                    <a:pt x="334" y="989"/>
                    <a:pt x="334" y="1049"/>
                    <a:pt x="334" y="953"/>
                  </a:cubicBezTo>
                  <a:cubicBezTo>
                    <a:pt x="334" y="906"/>
                    <a:pt x="334" y="941"/>
                    <a:pt x="655" y="358"/>
                  </a:cubicBezTo>
                  <a:cubicBezTo>
                    <a:pt x="677" y="329"/>
                    <a:pt x="703" y="314"/>
                    <a:pt x="728" y="314"/>
                  </a:cubicBezTo>
                  <a:cubicBezTo>
                    <a:pt x="744" y="314"/>
                    <a:pt x="760" y="320"/>
                    <a:pt x="774" y="334"/>
                  </a:cubicBezTo>
                  <a:lnTo>
                    <a:pt x="2001" y="1049"/>
                  </a:lnTo>
                  <a:cubicBezTo>
                    <a:pt x="2023" y="1060"/>
                    <a:pt x="2048" y="1065"/>
                    <a:pt x="2074" y="1065"/>
                  </a:cubicBezTo>
                  <a:cubicBezTo>
                    <a:pt x="2133" y="1065"/>
                    <a:pt x="2194" y="1038"/>
                    <a:pt x="2227" y="989"/>
                  </a:cubicBezTo>
                  <a:cubicBezTo>
                    <a:pt x="2262" y="906"/>
                    <a:pt x="2239" y="811"/>
                    <a:pt x="2167" y="763"/>
                  </a:cubicBezTo>
                  <a:cubicBezTo>
                    <a:pt x="929" y="60"/>
                    <a:pt x="929" y="1"/>
                    <a:pt x="7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47"/>
            <p:cNvSpPr/>
            <p:nvPr/>
          </p:nvSpPr>
          <p:spPr>
            <a:xfrm>
              <a:off x="1503377" y="3929368"/>
              <a:ext cx="17843" cy="13740"/>
            </a:xfrm>
            <a:custGeom>
              <a:rect b="b" l="l" r="r" t="t"/>
              <a:pathLst>
                <a:path extrusionOk="0" h="432" w="561">
                  <a:moveTo>
                    <a:pt x="189" y="0"/>
                  </a:moveTo>
                  <a:cubicBezTo>
                    <a:pt x="132" y="0"/>
                    <a:pt x="73" y="27"/>
                    <a:pt x="48" y="76"/>
                  </a:cubicBezTo>
                  <a:cubicBezTo>
                    <a:pt x="1" y="159"/>
                    <a:pt x="24" y="255"/>
                    <a:pt x="96" y="302"/>
                  </a:cubicBezTo>
                  <a:lnTo>
                    <a:pt x="298" y="409"/>
                  </a:lnTo>
                  <a:cubicBezTo>
                    <a:pt x="321" y="424"/>
                    <a:pt x="347" y="431"/>
                    <a:pt x="373" y="431"/>
                  </a:cubicBezTo>
                  <a:cubicBezTo>
                    <a:pt x="431" y="431"/>
                    <a:pt x="492" y="399"/>
                    <a:pt x="524" y="350"/>
                  </a:cubicBezTo>
                  <a:cubicBezTo>
                    <a:pt x="560" y="255"/>
                    <a:pt x="536" y="171"/>
                    <a:pt x="465" y="124"/>
                  </a:cubicBezTo>
                  <a:lnTo>
                    <a:pt x="263" y="17"/>
                  </a:lnTo>
                  <a:cubicBezTo>
                    <a:pt x="240" y="6"/>
                    <a:pt x="215" y="0"/>
                    <a:pt x="1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47"/>
            <p:cNvSpPr/>
            <p:nvPr/>
          </p:nvSpPr>
          <p:spPr>
            <a:xfrm>
              <a:off x="1454524" y="3900966"/>
              <a:ext cx="42078" cy="27798"/>
            </a:xfrm>
            <a:custGeom>
              <a:rect b="b" l="l" r="r" t="t"/>
              <a:pathLst>
                <a:path extrusionOk="0" h="874" w="1323">
                  <a:moveTo>
                    <a:pt x="195" y="0"/>
                  </a:moveTo>
                  <a:cubicBezTo>
                    <a:pt x="137" y="0"/>
                    <a:pt x="81" y="27"/>
                    <a:pt x="48" y="76"/>
                  </a:cubicBezTo>
                  <a:cubicBezTo>
                    <a:pt x="1" y="159"/>
                    <a:pt x="36" y="255"/>
                    <a:pt x="108" y="302"/>
                  </a:cubicBezTo>
                  <a:lnTo>
                    <a:pt x="1060" y="850"/>
                  </a:lnTo>
                  <a:cubicBezTo>
                    <a:pt x="1084" y="874"/>
                    <a:pt x="1120" y="874"/>
                    <a:pt x="1144" y="874"/>
                  </a:cubicBezTo>
                  <a:cubicBezTo>
                    <a:pt x="1203" y="874"/>
                    <a:pt x="1263" y="838"/>
                    <a:pt x="1298" y="779"/>
                  </a:cubicBezTo>
                  <a:cubicBezTo>
                    <a:pt x="1322" y="719"/>
                    <a:pt x="1310" y="612"/>
                    <a:pt x="1227" y="576"/>
                  </a:cubicBezTo>
                  <a:lnTo>
                    <a:pt x="275" y="17"/>
                  </a:lnTo>
                  <a:cubicBezTo>
                    <a:pt x="249" y="6"/>
                    <a:pt x="222" y="0"/>
                    <a:pt x="1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47"/>
            <p:cNvSpPr/>
            <p:nvPr/>
          </p:nvSpPr>
          <p:spPr>
            <a:xfrm>
              <a:off x="1460981" y="4002265"/>
              <a:ext cx="19083" cy="13740"/>
            </a:xfrm>
            <a:custGeom>
              <a:rect b="b" l="l" r="r" t="t"/>
              <a:pathLst>
                <a:path extrusionOk="0" h="432" w="600">
                  <a:moveTo>
                    <a:pt x="199" y="1"/>
                  </a:moveTo>
                  <a:cubicBezTo>
                    <a:pt x="141" y="1"/>
                    <a:pt x="80" y="33"/>
                    <a:pt x="48" y="82"/>
                  </a:cubicBezTo>
                  <a:cubicBezTo>
                    <a:pt x="0" y="153"/>
                    <a:pt x="36" y="261"/>
                    <a:pt x="107" y="308"/>
                  </a:cubicBezTo>
                  <a:cubicBezTo>
                    <a:pt x="107" y="308"/>
                    <a:pt x="286" y="403"/>
                    <a:pt x="298" y="403"/>
                  </a:cubicBezTo>
                  <a:cubicBezTo>
                    <a:pt x="328" y="423"/>
                    <a:pt x="358" y="432"/>
                    <a:pt x="386" y="432"/>
                  </a:cubicBezTo>
                  <a:cubicBezTo>
                    <a:pt x="512" y="432"/>
                    <a:pt x="600" y="263"/>
                    <a:pt x="512" y="165"/>
                  </a:cubicBezTo>
                  <a:cubicBezTo>
                    <a:pt x="488" y="130"/>
                    <a:pt x="453" y="130"/>
                    <a:pt x="274" y="22"/>
                  </a:cubicBezTo>
                  <a:cubicBezTo>
                    <a:pt x="251" y="8"/>
                    <a:pt x="226" y="1"/>
                    <a:pt x="1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5" name="Google Shape;1095;p47"/>
          <p:cNvGrpSpPr/>
          <p:nvPr/>
        </p:nvGrpSpPr>
        <p:grpSpPr>
          <a:xfrm>
            <a:off x="6186600" y="2558800"/>
            <a:ext cx="2232600" cy="1729700"/>
            <a:chOff x="6186600" y="2558800"/>
            <a:chExt cx="2232600" cy="1729700"/>
          </a:xfrm>
        </p:grpSpPr>
        <p:sp>
          <p:nvSpPr>
            <p:cNvPr id="1096" name="Google Shape;1096;p47"/>
            <p:cNvSpPr txBox="1"/>
            <p:nvPr/>
          </p:nvSpPr>
          <p:spPr>
            <a:xfrm>
              <a:off x="6186600" y="2558800"/>
              <a:ext cx="2232600" cy="601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i="1" lang="en" sz="4000">
                  <a:solidFill>
                    <a:schemeClr val="dk1"/>
                  </a:solidFill>
                  <a:latin typeface="Playfair Display Medium"/>
                  <a:ea typeface="Playfair Display Medium"/>
                  <a:cs typeface="Playfair Display Medium"/>
                  <a:sym typeface="Playfair Display Medium"/>
                </a:rPr>
                <a:t>53%</a:t>
              </a:r>
              <a:endParaRPr i="1" sz="4000">
                <a:solidFill>
                  <a:schemeClr val="dk1"/>
                </a:solidFill>
                <a:latin typeface="Playfair Display Medium"/>
                <a:ea typeface="Playfair Display Medium"/>
                <a:cs typeface="Playfair Display Medium"/>
                <a:sym typeface="Playfair Display Medium"/>
              </a:endParaRPr>
            </a:p>
          </p:txBody>
        </p:sp>
        <p:sp>
          <p:nvSpPr>
            <p:cNvPr id="1097" name="Google Shape;1097;p47"/>
            <p:cNvSpPr txBox="1"/>
            <p:nvPr/>
          </p:nvSpPr>
          <p:spPr>
            <a:xfrm>
              <a:off x="6191400" y="3416650"/>
              <a:ext cx="2223000" cy="387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Playfair Display SemiBold"/>
                  <a:ea typeface="Playfair Display SemiBold"/>
                  <a:cs typeface="Playfair Display SemiBold"/>
                  <a:sym typeface="Playfair Display SemiBold"/>
                </a:rPr>
                <a:t>Saturn</a:t>
              </a:r>
              <a:endParaRPr sz="1800">
                <a:solidFill>
                  <a:schemeClr val="dk1"/>
                </a:solidFill>
                <a:latin typeface="Playfair Display SemiBold"/>
                <a:ea typeface="Playfair Display SemiBold"/>
                <a:cs typeface="Playfair Display SemiBold"/>
                <a:sym typeface="Playfair Display SemiBold"/>
              </a:endParaRPr>
            </a:p>
          </p:txBody>
        </p:sp>
        <p:sp>
          <p:nvSpPr>
            <p:cNvPr id="1098" name="Google Shape;1098;p47"/>
            <p:cNvSpPr txBox="1"/>
            <p:nvPr/>
          </p:nvSpPr>
          <p:spPr>
            <a:xfrm>
              <a:off x="6191400" y="3773100"/>
              <a:ext cx="2223000" cy="51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1200">
                  <a:solidFill>
                    <a:schemeClr val="dk1"/>
                  </a:solidFill>
                  <a:latin typeface="DM Sans"/>
                  <a:ea typeface="DM Sans"/>
                  <a:cs typeface="DM Sans"/>
                  <a:sym typeface="DM Sans"/>
                </a:rPr>
                <a:t>Saturn is a gas giant and has several rings</a:t>
              </a:r>
              <a:endParaRPr sz="1200">
                <a:solidFill>
                  <a:schemeClr val="dk1"/>
                </a:solidFill>
                <a:latin typeface="DM Sans"/>
                <a:ea typeface="DM Sans"/>
                <a:cs typeface="DM Sans"/>
                <a:sym typeface="DM Sans"/>
              </a:endParaRPr>
            </a:p>
          </p:txBody>
        </p:sp>
      </p:grpSp>
      <p:grpSp>
        <p:nvGrpSpPr>
          <p:cNvPr id="1099" name="Google Shape;1099;p47"/>
          <p:cNvGrpSpPr/>
          <p:nvPr/>
        </p:nvGrpSpPr>
        <p:grpSpPr>
          <a:xfrm>
            <a:off x="724800" y="2558800"/>
            <a:ext cx="2232600" cy="1729700"/>
            <a:chOff x="724800" y="2558800"/>
            <a:chExt cx="2232600" cy="1729700"/>
          </a:xfrm>
        </p:grpSpPr>
        <p:sp>
          <p:nvSpPr>
            <p:cNvPr id="1100" name="Google Shape;1100;p47"/>
            <p:cNvSpPr txBox="1"/>
            <p:nvPr/>
          </p:nvSpPr>
          <p:spPr>
            <a:xfrm>
              <a:off x="724800" y="2558800"/>
              <a:ext cx="2232600" cy="601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i="1" lang="en" sz="4000">
                  <a:solidFill>
                    <a:schemeClr val="dk1"/>
                  </a:solidFill>
                  <a:latin typeface="Playfair Display Medium"/>
                  <a:ea typeface="Playfair Display Medium"/>
                  <a:cs typeface="Playfair Display Medium"/>
                  <a:sym typeface="Playfair Display Medium"/>
                </a:rPr>
                <a:t>25%</a:t>
              </a:r>
              <a:endParaRPr i="1" sz="4000">
                <a:solidFill>
                  <a:schemeClr val="dk1"/>
                </a:solidFill>
                <a:latin typeface="Playfair Display Medium"/>
                <a:ea typeface="Playfair Display Medium"/>
                <a:cs typeface="Playfair Display Medium"/>
                <a:sym typeface="Playfair Display Medium"/>
              </a:endParaRPr>
            </a:p>
          </p:txBody>
        </p:sp>
        <p:sp>
          <p:nvSpPr>
            <p:cNvPr id="1101" name="Google Shape;1101;p47"/>
            <p:cNvSpPr txBox="1"/>
            <p:nvPr/>
          </p:nvSpPr>
          <p:spPr>
            <a:xfrm>
              <a:off x="729600" y="3416650"/>
              <a:ext cx="2223000" cy="387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Playfair Display SemiBold"/>
                  <a:ea typeface="Playfair Display SemiBold"/>
                  <a:cs typeface="Playfair Display SemiBold"/>
                  <a:sym typeface="Playfair Display SemiBold"/>
                </a:rPr>
                <a:t>Mercury</a:t>
              </a:r>
              <a:endParaRPr sz="1800">
                <a:solidFill>
                  <a:schemeClr val="dk1"/>
                </a:solidFill>
                <a:latin typeface="Playfair Display SemiBold"/>
                <a:ea typeface="Playfair Display SemiBold"/>
                <a:cs typeface="Playfair Display SemiBold"/>
                <a:sym typeface="Playfair Display SemiBold"/>
              </a:endParaRPr>
            </a:p>
          </p:txBody>
        </p:sp>
        <p:sp>
          <p:nvSpPr>
            <p:cNvPr id="1102" name="Google Shape;1102;p47"/>
            <p:cNvSpPr txBox="1"/>
            <p:nvPr/>
          </p:nvSpPr>
          <p:spPr>
            <a:xfrm>
              <a:off x="729600" y="3773100"/>
              <a:ext cx="2223000" cy="51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1200">
                  <a:solidFill>
                    <a:schemeClr val="dk1"/>
                  </a:solidFill>
                  <a:latin typeface="DM Sans"/>
                  <a:ea typeface="DM Sans"/>
                  <a:cs typeface="DM Sans"/>
                  <a:sym typeface="DM Sans"/>
                </a:rPr>
                <a:t>Mercury is the closest planet to the Sun</a:t>
              </a:r>
              <a:endParaRPr sz="1200">
                <a:solidFill>
                  <a:schemeClr val="dk1"/>
                </a:solidFill>
                <a:latin typeface="DM Sans"/>
                <a:ea typeface="DM Sans"/>
                <a:cs typeface="DM Sans"/>
                <a:sym typeface="DM Sans"/>
              </a:endParaRPr>
            </a:p>
          </p:txBody>
        </p:sp>
      </p:grpSp>
      <p:grpSp>
        <p:nvGrpSpPr>
          <p:cNvPr id="1103" name="Google Shape;1103;p47"/>
          <p:cNvGrpSpPr/>
          <p:nvPr/>
        </p:nvGrpSpPr>
        <p:grpSpPr>
          <a:xfrm>
            <a:off x="3460768" y="2558800"/>
            <a:ext cx="2232600" cy="1729700"/>
            <a:chOff x="3460768" y="2558800"/>
            <a:chExt cx="2232600" cy="1729700"/>
          </a:xfrm>
        </p:grpSpPr>
        <p:sp>
          <p:nvSpPr>
            <p:cNvPr id="1104" name="Google Shape;1104;p47"/>
            <p:cNvSpPr txBox="1"/>
            <p:nvPr/>
          </p:nvSpPr>
          <p:spPr>
            <a:xfrm>
              <a:off x="3460768" y="2558800"/>
              <a:ext cx="2232600" cy="601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i="1" lang="en" sz="4000">
                  <a:solidFill>
                    <a:schemeClr val="dk1"/>
                  </a:solidFill>
                  <a:latin typeface="Playfair Display Medium"/>
                  <a:ea typeface="Playfair Display Medium"/>
                  <a:cs typeface="Playfair Display Medium"/>
                  <a:sym typeface="Playfair Display Medium"/>
                </a:rPr>
                <a:t>32%</a:t>
              </a:r>
              <a:endParaRPr i="1" sz="4000">
                <a:solidFill>
                  <a:schemeClr val="dk1"/>
                </a:solidFill>
                <a:latin typeface="Playfair Display Medium"/>
                <a:ea typeface="Playfair Display Medium"/>
                <a:cs typeface="Playfair Display Medium"/>
                <a:sym typeface="Playfair Display Medium"/>
              </a:endParaRPr>
            </a:p>
          </p:txBody>
        </p:sp>
        <p:sp>
          <p:nvSpPr>
            <p:cNvPr id="1105" name="Google Shape;1105;p47"/>
            <p:cNvSpPr txBox="1"/>
            <p:nvPr/>
          </p:nvSpPr>
          <p:spPr>
            <a:xfrm>
              <a:off x="3465568" y="3416650"/>
              <a:ext cx="2223000" cy="387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Playfair Display SemiBold"/>
                  <a:ea typeface="Playfair Display SemiBold"/>
                  <a:cs typeface="Playfair Display SemiBold"/>
                  <a:sym typeface="Playfair Display SemiBold"/>
                </a:rPr>
                <a:t>Jupiter</a:t>
              </a:r>
              <a:endParaRPr sz="1800">
                <a:solidFill>
                  <a:schemeClr val="dk1"/>
                </a:solidFill>
                <a:latin typeface="Playfair Display SemiBold"/>
                <a:ea typeface="Playfair Display SemiBold"/>
                <a:cs typeface="Playfair Display SemiBold"/>
                <a:sym typeface="Playfair Display SemiBold"/>
              </a:endParaRPr>
            </a:p>
          </p:txBody>
        </p:sp>
        <p:sp>
          <p:nvSpPr>
            <p:cNvPr id="1106" name="Google Shape;1106;p47"/>
            <p:cNvSpPr txBox="1"/>
            <p:nvPr/>
          </p:nvSpPr>
          <p:spPr>
            <a:xfrm>
              <a:off x="3465568" y="3773100"/>
              <a:ext cx="2223000" cy="51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1200">
                  <a:solidFill>
                    <a:schemeClr val="dk1"/>
                  </a:solidFill>
                  <a:latin typeface="DM Sans"/>
                  <a:ea typeface="DM Sans"/>
                  <a:cs typeface="DM Sans"/>
                  <a:sym typeface="DM Sans"/>
                </a:rPr>
                <a:t>Jupiter i</a:t>
              </a:r>
              <a:r>
                <a:rPr lang="en" sz="1200">
                  <a:solidFill>
                    <a:schemeClr val="dk1"/>
                  </a:solidFill>
                  <a:latin typeface="DM Sans"/>
                  <a:ea typeface="DM Sans"/>
                  <a:cs typeface="DM Sans"/>
                  <a:sym typeface="DM Sans"/>
                </a:rPr>
                <a:t>s the biggest planet in the Solar System</a:t>
              </a:r>
              <a:endParaRPr sz="1200">
                <a:solidFill>
                  <a:schemeClr val="dk1"/>
                </a:solidFill>
                <a:latin typeface="DM Sans"/>
                <a:ea typeface="DM Sans"/>
                <a:cs typeface="DM Sans"/>
                <a:sym typeface="DM Sans"/>
              </a:endParaRPr>
            </a:p>
          </p:txBody>
        </p:sp>
      </p:grpSp>
      <p:cxnSp>
        <p:nvCxnSpPr>
          <p:cNvPr id="1107" name="Google Shape;1107;p47"/>
          <p:cNvCxnSpPr>
            <a:stCxn id="1100" idx="2"/>
            <a:endCxn id="1101" idx="0"/>
          </p:cNvCxnSpPr>
          <p:nvPr/>
        </p:nvCxnSpPr>
        <p:spPr>
          <a:xfrm>
            <a:off x="1841100" y="3160600"/>
            <a:ext cx="0" cy="256200"/>
          </a:xfrm>
          <a:prstGeom prst="straightConnector1">
            <a:avLst/>
          </a:prstGeom>
          <a:noFill/>
          <a:ln cap="flat" cmpd="sng" w="19050">
            <a:solidFill>
              <a:schemeClr val="dk1"/>
            </a:solidFill>
            <a:prstDash val="solid"/>
            <a:round/>
            <a:headEnd len="med" w="med" type="none"/>
            <a:tailEnd len="med" w="med" type="none"/>
          </a:ln>
        </p:spPr>
      </p:cxnSp>
      <p:cxnSp>
        <p:nvCxnSpPr>
          <p:cNvPr id="1108" name="Google Shape;1108;p47"/>
          <p:cNvCxnSpPr>
            <a:stCxn id="1104" idx="2"/>
            <a:endCxn id="1105" idx="0"/>
          </p:cNvCxnSpPr>
          <p:nvPr/>
        </p:nvCxnSpPr>
        <p:spPr>
          <a:xfrm>
            <a:off x="4577068" y="3160600"/>
            <a:ext cx="0" cy="256200"/>
          </a:xfrm>
          <a:prstGeom prst="straightConnector1">
            <a:avLst/>
          </a:prstGeom>
          <a:noFill/>
          <a:ln cap="flat" cmpd="sng" w="19050">
            <a:solidFill>
              <a:schemeClr val="dk1"/>
            </a:solidFill>
            <a:prstDash val="solid"/>
            <a:round/>
            <a:headEnd len="med" w="med" type="none"/>
            <a:tailEnd len="med" w="med" type="none"/>
          </a:ln>
        </p:spPr>
      </p:cxnSp>
      <p:cxnSp>
        <p:nvCxnSpPr>
          <p:cNvPr id="1109" name="Google Shape;1109;p47"/>
          <p:cNvCxnSpPr>
            <a:stCxn id="1096" idx="2"/>
            <a:endCxn id="1097" idx="0"/>
          </p:cNvCxnSpPr>
          <p:nvPr/>
        </p:nvCxnSpPr>
        <p:spPr>
          <a:xfrm>
            <a:off x="7302900" y="3160600"/>
            <a:ext cx="0" cy="25620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3" name="Shape 1113"/>
        <p:cNvGrpSpPr/>
        <p:nvPr/>
      </p:nvGrpSpPr>
      <p:grpSpPr>
        <a:xfrm>
          <a:off x="0" y="0"/>
          <a:ext cx="0" cy="0"/>
          <a:chOff x="0" y="0"/>
          <a:chExt cx="0" cy="0"/>
        </a:xfrm>
      </p:grpSpPr>
      <p:sp>
        <p:nvSpPr>
          <p:cNvPr id="1114" name="Google Shape;1114;p48"/>
          <p:cNvSpPr/>
          <p:nvPr/>
        </p:nvSpPr>
        <p:spPr>
          <a:xfrm>
            <a:off x="7164873" y="3132421"/>
            <a:ext cx="482400" cy="4824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115" name="Google Shape;1115;p48"/>
          <p:cNvSpPr/>
          <p:nvPr/>
        </p:nvSpPr>
        <p:spPr>
          <a:xfrm>
            <a:off x="7200225" y="3147179"/>
            <a:ext cx="306897" cy="279323"/>
          </a:xfrm>
          <a:custGeom>
            <a:rect b="b" l="l" r="r" t="t"/>
            <a:pathLst>
              <a:path extrusionOk="0" h="5781" w="6352">
                <a:moveTo>
                  <a:pt x="3746" y="1"/>
                </a:moveTo>
                <a:cubicBezTo>
                  <a:pt x="3584" y="1"/>
                  <a:pt x="3421" y="13"/>
                  <a:pt x="3258" y="35"/>
                </a:cubicBezTo>
                <a:cubicBezTo>
                  <a:pt x="2841" y="98"/>
                  <a:pt x="2425" y="199"/>
                  <a:pt x="2021" y="350"/>
                </a:cubicBezTo>
                <a:cubicBezTo>
                  <a:pt x="1427" y="565"/>
                  <a:pt x="935" y="931"/>
                  <a:pt x="531" y="1424"/>
                </a:cubicBezTo>
                <a:cubicBezTo>
                  <a:pt x="367" y="1638"/>
                  <a:pt x="240" y="1866"/>
                  <a:pt x="152" y="2118"/>
                </a:cubicBezTo>
                <a:cubicBezTo>
                  <a:pt x="38" y="2510"/>
                  <a:pt x="0" y="2914"/>
                  <a:pt x="26" y="3318"/>
                </a:cubicBezTo>
                <a:cubicBezTo>
                  <a:pt x="64" y="3709"/>
                  <a:pt x="202" y="4075"/>
                  <a:pt x="430" y="4404"/>
                </a:cubicBezTo>
                <a:cubicBezTo>
                  <a:pt x="569" y="4618"/>
                  <a:pt x="771" y="4808"/>
                  <a:pt x="973" y="4972"/>
                </a:cubicBezTo>
                <a:cubicBezTo>
                  <a:pt x="1288" y="5212"/>
                  <a:pt x="1629" y="5414"/>
                  <a:pt x="1945" y="5641"/>
                </a:cubicBezTo>
                <a:cubicBezTo>
                  <a:pt x="1995" y="5666"/>
                  <a:pt x="2046" y="5692"/>
                  <a:pt x="2096" y="5704"/>
                </a:cubicBezTo>
                <a:cubicBezTo>
                  <a:pt x="2261" y="5730"/>
                  <a:pt x="2425" y="5767"/>
                  <a:pt x="2589" y="5780"/>
                </a:cubicBezTo>
                <a:cubicBezTo>
                  <a:pt x="2879" y="5780"/>
                  <a:pt x="3157" y="5704"/>
                  <a:pt x="3422" y="5591"/>
                </a:cubicBezTo>
                <a:cubicBezTo>
                  <a:pt x="3814" y="5414"/>
                  <a:pt x="4167" y="5199"/>
                  <a:pt x="4521" y="4972"/>
                </a:cubicBezTo>
                <a:cubicBezTo>
                  <a:pt x="4710" y="4858"/>
                  <a:pt x="4874" y="4732"/>
                  <a:pt x="5039" y="4606"/>
                </a:cubicBezTo>
                <a:cubicBezTo>
                  <a:pt x="5329" y="4366"/>
                  <a:pt x="5594" y="4113"/>
                  <a:pt x="5809" y="3798"/>
                </a:cubicBezTo>
                <a:cubicBezTo>
                  <a:pt x="6238" y="3141"/>
                  <a:pt x="6352" y="2421"/>
                  <a:pt x="6087" y="1664"/>
                </a:cubicBezTo>
                <a:cubicBezTo>
                  <a:pt x="5998" y="1373"/>
                  <a:pt x="5847" y="1121"/>
                  <a:pt x="5683" y="868"/>
                </a:cubicBezTo>
                <a:cubicBezTo>
                  <a:pt x="5582" y="729"/>
                  <a:pt x="5468" y="616"/>
                  <a:pt x="5342" y="502"/>
                </a:cubicBezTo>
                <a:cubicBezTo>
                  <a:pt x="5064" y="275"/>
                  <a:pt x="4736" y="148"/>
                  <a:pt x="4382" y="73"/>
                </a:cubicBezTo>
                <a:cubicBezTo>
                  <a:pt x="4173" y="22"/>
                  <a:pt x="3961" y="1"/>
                  <a:pt x="374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6" name="Google Shape;1116;p48"/>
          <p:cNvGrpSpPr/>
          <p:nvPr/>
        </p:nvGrpSpPr>
        <p:grpSpPr>
          <a:xfrm>
            <a:off x="7319334" y="3192025"/>
            <a:ext cx="278739" cy="339073"/>
            <a:chOff x="1768821" y="3361108"/>
            <a:chExt cx="278739" cy="339073"/>
          </a:xfrm>
        </p:grpSpPr>
        <p:sp>
          <p:nvSpPr>
            <p:cNvPr id="1117" name="Google Shape;1117;p48"/>
            <p:cNvSpPr/>
            <p:nvPr/>
          </p:nvSpPr>
          <p:spPr>
            <a:xfrm>
              <a:off x="1784374" y="3549744"/>
              <a:ext cx="32218" cy="21564"/>
            </a:xfrm>
            <a:custGeom>
              <a:rect b="b" l="l" r="r" t="t"/>
              <a:pathLst>
                <a:path extrusionOk="0" h="678" w="1013">
                  <a:moveTo>
                    <a:pt x="830" y="1"/>
                  </a:moveTo>
                  <a:cubicBezTo>
                    <a:pt x="804" y="1"/>
                    <a:pt x="776" y="8"/>
                    <a:pt x="750" y="23"/>
                  </a:cubicBezTo>
                  <a:lnTo>
                    <a:pt x="143" y="380"/>
                  </a:lnTo>
                  <a:cubicBezTo>
                    <a:pt x="0" y="451"/>
                    <a:pt x="48" y="677"/>
                    <a:pt x="214" y="677"/>
                  </a:cubicBezTo>
                  <a:cubicBezTo>
                    <a:pt x="238" y="677"/>
                    <a:pt x="274" y="677"/>
                    <a:pt x="286" y="665"/>
                  </a:cubicBezTo>
                  <a:lnTo>
                    <a:pt x="893" y="308"/>
                  </a:lnTo>
                  <a:cubicBezTo>
                    <a:pt x="1000" y="261"/>
                    <a:pt x="1012" y="154"/>
                    <a:pt x="976" y="82"/>
                  </a:cubicBezTo>
                  <a:cubicBezTo>
                    <a:pt x="944" y="33"/>
                    <a:pt x="889" y="1"/>
                    <a:pt x="8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48"/>
            <p:cNvSpPr/>
            <p:nvPr/>
          </p:nvSpPr>
          <p:spPr>
            <a:xfrm>
              <a:off x="1998326" y="3551652"/>
              <a:ext cx="32218" cy="21532"/>
            </a:xfrm>
            <a:custGeom>
              <a:rect b="b" l="l" r="r" t="t"/>
              <a:pathLst>
                <a:path extrusionOk="0" h="677" w="1013">
                  <a:moveTo>
                    <a:pt x="199" y="0"/>
                  </a:moveTo>
                  <a:cubicBezTo>
                    <a:pt x="141" y="0"/>
                    <a:pt x="80" y="33"/>
                    <a:pt x="48" y="82"/>
                  </a:cubicBezTo>
                  <a:cubicBezTo>
                    <a:pt x="0" y="153"/>
                    <a:pt x="36" y="260"/>
                    <a:pt x="107" y="308"/>
                  </a:cubicBezTo>
                  <a:cubicBezTo>
                    <a:pt x="726" y="665"/>
                    <a:pt x="714" y="677"/>
                    <a:pt x="810" y="677"/>
                  </a:cubicBezTo>
                  <a:cubicBezTo>
                    <a:pt x="953" y="677"/>
                    <a:pt x="1012" y="451"/>
                    <a:pt x="881" y="379"/>
                  </a:cubicBezTo>
                  <a:lnTo>
                    <a:pt x="274" y="22"/>
                  </a:lnTo>
                  <a:cubicBezTo>
                    <a:pt x="251" y="7"/>
                    <a:pt x="226" y="0"/>
                    <a:pt x="1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48"/>
            <p:cNvSpPr/>
            <p:nvPr/>
          </p:nvSpPr>
          <p:spPr>
            <a:xfrm>
              <a:off x="1826007" y="3466383"/>
              <a:ext cx="142041" cy="233799"/>
            </a:xfrm>
            <a:custGeom>
              <a:rect b="b" l="l" r="r" t="t"/>
              <a:pathLst>
                <a:path extrusionOk="0" h="7351" w="4466">
                  <a:moveTo>
                    <a:pt x="1715" y="346"/>
                  </a:moveTo>
                  <a:cubicBezTo>
                    <a:pt x="1882" y="346"/>
                    <a:pt x="2013" y="489"/>
                    <a:pt x="2013" y="643"/>
                  </a:cubicBezTo>
                  <a:lnTo>
                    <a:pt x="2013" y="941"/>
                  </a:lnTo>
                  <a:lnTo>
                    <a:pt x="1668" y="941"/>
                  </a:lnTo>
                  <a:cubicBezTo>
                    <a:pt x="1501" y="941"/>
                    <a:pt x="1370" y="810"/>
                    <a:pt x="1370" y="643"/>
                  </a:cubicBezTo>
                  <a:cubicBezTo>
                    <a:pt x="1370" y="489"/>
                    <a:pt x="1501" y="346"/>
                    <a:pt x="1668" y="346"/>
                  </a:cubicBezTo>
                  <a:close/>
                  <a:moveTo>
                    <a:pt x="3573" y="346"/>
                  </a:moveTo>
                  <a:cubicBezTo>
                    <a:pt x="3739" y="346"/>
                    <a:pt x="3870" y="489"/>
                    <a:pt x="3870" y="643"/>
                  </a:cubicBezTo>
                  <a:cubicBezTo>
                    <a:pt x="3870" y="810"/>
                    <a:pt x="3739" y="941"/>
                    <a:pt x="3573" y="941"/>
                  </a:cubicBezTo>
                  <a:lnTo>
                    <a:pt x="3239" y="941"/>
                  </a:lnTo>
                  <a:lnTo>
                    <a:pt x="3239" y="643"/>
                  </a:lnTo>
                  <a:cubicBezTo>
                    <a:pt x="3239" y="489"/>
                    <a:pt x="3370" y="346"/>
                    <a:pt x="3537" y="346"/>
                  </a:cubicBezTo>
                  <a:close/>
                  <a:moveTo>
                    <a:pt x="3727" y="4370"/>
                  </a:moveTo>
                  <a:lnTo>
                    <a:pt x="3727" y="5049"/>
                  </a:lnTo>
                  <a:lnTo>
                    <a:pt x="1513" y="5049"/>
                  </a:lnTo>
                  <a:lnTo>
                    <a:pt x="1513" y="4370"/>
                  </a:lnTo>
                  <a:close/>
                  <a:moveTo>
                    <a:pt x="3739" y="5370"/>
                  </a:moveTo>
                  <a:lnTo>
                    <a:pt x="3739" y="5799"/>
                  </a:lnTo>
                  <a:lnTo>
                    <a:pt x="3727" y="5799"/>
                  </a:lnTo>
                  <a:cubicBezTo>
                    <a:pt x="3727" y="5930"/>
                    <a:pt x="3620" y="6037"/>
                    <a:pt x="3489" y="6037"/>
                  </a:cubicBezTo>
                  <a:lnTo>
                    <a:pt x="1763" y="6037"/>
                  </a:lnTo>
                  <a:cubicBezTo>
                    <a:pt x="1620" y="6037"/>
                    <a:pt x="1525" y="5930"/>
                    <a:pt x="1525" y="5799"/>
                  </a:cubicBezTo>
                  <a:lnTo>
                    <a:pt x="1525" y="5370"/>
                  </a:lnTo>
                  <a:close/>
                  <a:moveTo>
                    <a:pt x="1656" y="0"/>
                  </a:moveTo>
                  <a:cubicBezTo>
                    <a:pt x="1310" y="0"/>
                    <a:pt x="1037" y="286"/>
                    <a:pt x="1037" y="631"/>
                  </a:cubicBezTo>
                  <a:cubicBezTo>
                    <a:pt x="1037" y="977"/>
                    <a:pt x="1310" y="1262"/>
                    <a:pt x="1656" y="1262"/>
                  </a:cubicBezTo>
                  <a:lnTo>
                    <a:pt x="2001" y="1262"/>
                  </a:lnTo>
                  <a:lnTo>
                    <a:pt x="2001" y="2548"/>
                  </a:lnTo>
                  <a:cubicBezTo>
                    <a:pt x="2001" y="2644"/>
                    <a:pt x="2072" y="2715"/>
                    <a:pt x="2168" y="2715"/>
                  </a:cubicBezTo>
                  <a:cubicBezTo>
                    <a:pt x="2251" y="2715"/>
                    <a:pt x="2322" y="2644"/>
                    <a:pt x="2322" y="2548"/>
                  </a:cubicBezTo>
                  <a:lnTo>
                    <a:pt x="2322" y="1262"/>
                  </a:lnTo>
                  <a:lnTo>
                    <a:pt x="2906" y="1262"/>
                  </a:lnTo>
                  <a:lnTo>
                    <a:pt x="2906" y="4037"/>
                  </a:lnTo>
                  <a:lnTo>
                    <a:pt x="2322" y="4037"/>
                  </a:lnTo>
                  <a:lnTo>
                    <a:pt x="2322" y="3191"/>
                  </a:lnTo>
                  <a:cubicBezTo>
                    <a:pt x="2322" y="3108"/>
                    <a:pt x="2251" y="3025"/>
                    <a:pt x="2168" y="3025"/>
                  </a:cubicBezTo>
                  <a:cubicBezTo>
                    <a:pt x="2072" y="3025"/>
                    <a:pt x="2001" y="3108"/>
                    <a:pt x="2001" y="3191"/>
                  </a:cubicBezTo>
                  <a:lnTo>
                    <a:pt x="2001" y="4060"/>
                  </a:lnTo>
                  <a:lnTo>
                    <a:pt x="1513" y="4060"/>
                  </a:lnTo>
                  <a:cubicBezTo>
                    <a:pt x="1489" y="3596"/>
                    <a:pt x="1298" y="3167"/>
                    <a:pt x="941" y="2846"/>
                  </a:cubicBezTo>
                  <a:cubicBezTo>
                    <a:pt x="679" y="2608"/>
                    <a:pt x="465" y="2310"/>
                    <a:pt x="334" y="1989"/>
                  </a:cubicBezTo>
                  <a:cubicBezTo>
                    <a:pt x="305" y="1930"/>
                    <a:pt x="235" y="1887"/>
                    <a:pt x="165" y="1887"/>
                  </a:cubicBezTo>
                  <a:cubicBezTo>
                    <a:pt x="150" y="1887"/>
                    <a:pt x="135" y="1889"/>
                    <a:pt x="120" y="1893"/>
                  </a:cubicBezTo>
                  <a:cubicBezTo>
                    <a:pt x="48" y="1929"/>
                    <a:pt x="1" y="2036"/>
                    <a:pt x="36" y="2108"/>
                  </a:cubicBezTo>
                  <a:cubicBezTo>
                    <a:pt x="179" y="2477"/>
                    <a:pt x="417" y="2810"/>
                    <a:pt x="715" y="3084"/>
                  </a:cubicBezTo>
                  <a:cubicBezTo>
                    <a:pt x="1001" y="3358"/>
                    <a:pt x="1179" y="3727"/>
                    <a:pt x="1179" y="4120"/>
                  </a:cubicBezTo>
                  <a:lnTo>
                    <a:pt x="1179" y="5823"/>
                  </a:lnTo>
                  <a:cubicBezTo>
                    <a:pt x="1179" y="6096"/>
                    <a:pt x="1358" y="6311"/>
                    <a:pt x="1608" y="6382"/>
                  </a:cubicBezTo>
                  <a:cubicBezTo>
                    <a:pt x="1608" y="6513"/>
                    <a:pt x="1644" y="6644"/>
                    <a:pt x="1703" y="6775"/>
                  </a:cubicBezTo>
                  <a:cubicBezTo>
                    <a:pt x="1738" y="6837"/>
                    <a:pt x="1793" y="6872"/>
                    <a:pt x="1848" y="6872"/>
                  </a:cubicBezTo>
                  <a:cubicBezTo>
                    <a:pt x="1868" y="6872"/>
                    <a:pt x="1887" y="6868"/>
                    <a:pt x="1906" y="6858"/>
                  </a:cubicBezTo>
                  <a:cubicBezTo>
                    <a:pt x="1989" y="6811"/>
                    <a:pt x="2025" y="6715"/>
                    <a:pt x="1989" y="6644"/>
                  </a:cubicBezTo>
                  <a:cubicBezTo>
                    <a:pt x="1953" y="6573"/>
                    <a:pt x="1930" y="6477"/>
                    <a:pt x="1930" y="6394"/>
                  </a:cubicBezTo>
                  <a:lnTo>
                    <a:pt x="3263" y="6394"/>
                  </a:lnTo>
                  <a:cubicBezTo>
                    <a:pt x="3243" y="6759"/>
                    <a:pt x="2922" y="7025"/>
                    <a:pt x="2575" y="7025"/>
                  </a:cubicBezTo>
                  <a:cubicBezTo>
                    <a:pt x="2503" y="7025"/>
                    <a:pt x="2430" y="7014"/>
                    <a:pt x="2358" y="6989"/>
                  </a:cubicBezTo>
                  <a:cubicBezTo>
                    <a:pt x="2336" y="6981"/>
                    <a:pt x="2314" y="6977"/>
                    <a:pt x="2294" y="6977"/>
                  </a:cubicBezTo>
                  <a:cubicBezTo>
                    <a:pt x="2227" y="6977"/>
                    <a:pt x="2171" y="7018"/>
                    <a:pt x="2144" y="7073"/>
                  </a:cubicBezTo>
                  <a:cubicBezTo>
                    <a:pt x="2120" y="7168"/>
                    <a:pt x="2168" y="7251"/>
                    <a:pt x="2239" y="7287"/>
                  </a:cubicBezTo>
                  <a:cubicBezTo>
                    <a:pt x="2356" y="7330"/>
                    <a:pt x="2473" y="7350"/>
                    <a:pt x="2588" y="7350"/>
                  </a:cubicBezTo>
                  <a:cubicBezTo>
                    <a:pt x="3106" y="7350"/>
                    <a:pt x="3563" y="6940"/>
                    <a:pt x="3573" y="6394"/>
                  </a:cubicBezTo>
                  <a:cubicBezTo>
                    <a:pt x="3835" y="6334"/>
                    <a:pt x="4013" y="6108"/>
                    <a:pt x="4013" y="5846"/>
                  </a:cubicBezTo>
                  <a:lnTo>
                    <a:pt x="4013" y="4156"/>
                  </a:lnTo>
                  <a:cubicBezTo>
                    <a:pt x="4013" y="3798"/>
                    <a:pt x="4144" y="3465"/>
                    <a:pt x="4370" y="3203"/>
                  </a:cubicBezTo>
                  <a:cubicBezTo>
                    <a:pt x="4466" y="3108"/>
                    <a:pt x="4454" y="3001"/>
                    <a:pt x="4394" y="2941"/>
                  </a:cubicBezTo>
                  <a:cubicBezTo>
                    <a:pt x="4366" y="2913"/>
                    <a:pt x="4326" y="2898"/>
                    <a:pt x="4287" y="2898"/>
                  </a:cubicBezTo>
                  <a:cubicBezTo>
                    <a:pt x="4243" y="2898"/>
                    <a:pt x="4199" y="2916"/>
                    <a:pt x="4168" y="2953"/>
                  </a:cubicBezTo>
                  <a:cubicBezTo>
                    <a:pt x="3906" y="3251"/>
                    <a:pt x="3739" y="3644"/>
                    <a:pt x="3727" y="4060"/>
                  </a:cubicBezTo>
                  <a:lnTo>
                    <a:pt x="3239" y="4060"/>
                  </a:lnTo>
                  <a:lnTo>
                    <a:pt x="3239" y="1262"/>
                  </a:lnTo>
                  <a:lnTo>
                    <a:pt x="3573" y="1262"/>
                  </a:lnTo>
                  <a:cubicBezTo>
                    <a:pt x="3918" y="1262"/>
                    <a:pt x="4204" y="977"/>
                    <a:pt x="4204" y="631"/>
                  </a:cubicBezTo>
                  <a:cubicBezTo>
                    <a:pt x="4204" y="286"/>
                    <a:pt x="3918" y="0"/>
                    <a:pt x="3573" y="0"/>
                  </a:cubicBezTo>
                  <a:lnTo>
                    <a:pt x="3537" y="0"/>
                  </a:lnTo>
                  <a:cubicBezTo>
                    <a:pt x="3192" y="0"/>
                    <a:pt x="2906" y="286"/>
                    <a:pt x="2906" y="631"/>
                  </a:cubicBezTo>
                  <a:lnTo>
                    <a:pt x="2906" y="929"/>
                  </a:lnTo>
                  <a:lnTo>
                    <a:pt x="2322" y="929"/>
                  </a:lnTo>
                  <a:lnTo>
                    <a:pt x="2322" y="631"/>
                  </a:lnTo>
                  <a:cubicBezTo>
                    <a:pt x="2322" y="286"/>
                    <a:pt x="2049" y="0"/>
                    <a:pt x="17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48"/>
            <p:cNvSpPr/>
            <p:nvPr/>
          </p:nvSpPr>
          <p:spPr>
            <a:xfrm>
              <a:off x="1820345" y="3409706"/>
              <a:ext cx="177631" cy="144236"/>
            </a:xfrm>
            <a:custGeom>
              <a:rect b="b" l="l" r="r" t="t"/>
              <a:pathLst>
                <a:path extrusionOk="0" h="4535" w="5585">
                  <a:moveTo>
                    <a:pt x="2818" y="1"/>
                  </a:moveTo>
                  <a:cubicBezTo>
                    <a:pt x="1382" y="1"/>
                    <a:pt x="0" y="1113"/>
                    <a:pt x="0" y="2782"/>
                  </a:cubicBezTo>
                  <a:cubicBezTo>
                    <a:pt x="0" y="2937"/>
                    <a:pt x="24" y="3080"/>
                    <a:pt x="36" y="3223"/>
                  </a:cubicBezTo>
                  <a:cubicBezTo>
                    <a:pt x="47" y="3299"/>
                    <a:pt x="107" y="3355"/>
                    <a:pt x="190" y="3355"/>
                  </a:cubicBezTo>
                  <a:cubicBezTo>
                    <a:pt x="198" y="3355"/>
                    <a:pt x="206" y="3355"/>
                    <a:pt x="214" y="3354"/>
                  </a:cubicBezTo>
                  <a:cubicBezTo>
                    <a:pt x="298" y="3342"/>
                    <a:pt x="357" y="3259"/>
                    <a:pt x="345" y="3175"/>
                  </a:cubicBezTo>
                  <a:cubicBezTo>
                    <a:pt x="333" y="3044"/>
                    <a:pt x="310" y="2925"/>
                    <a:pt x="310" y="2782"/>
                  </a:cubicBezTo>
                  <a:cubicBezTo>
                    <a:pt x="310" y="1416"/>
                    <a:pt x="1429" y="318"/>
                    <a:pt x="2779" y="318"/>
                  </a:cubicBezTo>
                  <a:cubicBezTo>
                    <a:pt x="2793" y="318"/>
                    <a:pt x="2807" y="318"/>
                    <a:pt x="2822" y="318"/>
                  </a:cubicBezTo>
                  <a:cubicBezTo>
                    <a:pt x="4143" y="330"/>
                    <a:pt x="5227" y="1437"/>
                    <a:pt x="5239" y="2759"/>
                  </a:cubicBezTo>
                  <a:lnTo>
                    <a:pt x="5239" y="2782"/>
                  </a:lnTo>
                  <a:cubicBezTo>
                    <a:pt x="5239" y="3318"/>
                    <a:pt x="5060" y="3842"/>
                    <a:pt x="4751" y="4271"/>
                  </a:cubicBezTo>
                  <a:cubicBezTo>
                    <a:pt x="4691" y="4354"/>
                    <a:pt x="4703" y="4437"/>
                    <a:pt x="4775" y="4497"/>
                  </a:cubicBezTo>
                  <a:cubicBezTo>
                    <a:pt x="4809" y="4522"/>
                    <a:pt x="4844" y="4534"/>
                    <a:pt x="4877" y="4534"/>
                  </a:cubicBezTo>
                  <a:cubicBezTo>
                    <a:pt x="4923" y="4534"/>
                    <a:pt x="4966" y="4510"/>
                    <a:pt x="5001" y="4461"/>
                  </a:cubicBezTo>
                  <a:cubicBezTo>
                    <a:pt x="5370" y="3973"/>
                    <a:pt x="5572" y="3390"/>
                    <a:pt x="5572" y="2782"/>
                  </a:cubicBezTo>
                  <a:cubicBezTo>
                    <a:pt x="5584" y="2782"/>
                    <a:pt x="5584" y="2771"/>
                    <a:pt x="5584" y="2759"/>
                  </a:cubicBezTo>
                  <a:cubicBezTo>
                    <a:pt x="5572" y="2032"/>
                    <a:pt x="5286" y="1342"/>
                    <a:pt x="4763" y="818"/>
                  </a:cubicBezTo>
                  <a:cubicBezTo>
                    <a:pt x="4198" y="253"/>
                    <a:pt x="3502" y="1"/>
                    <a:pt x="28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48"/>
            <p:cNvSpPr/>
            <p:nvPr/>
          </p:nvSpPr>
          <p:spPr>
            <a:xfrm>
              <a:off x="1904406" y="3361108"/>
              <a:ext cx="10241" cy="32982"/>
            </a:xfrm>
            <a:custGeom>
              <a:rect b="b" l="l" r="r" t="t"/>
              <a:pathLst>
                <a:path extrusionOk="0" h="1037" w="322">
                  <a:moveTo>
                    <a:pt x="155" y="0"/>
                  </a:moveTo>
                  <a:cubicBezTo>
                    <a:pt x="72" y="0"/>
                    <a:pt x="0" y="72"/>
                    <a:pt x="0" y="167"/>
                  </a:cubicBezTo>
                  <a:lnTo>
                    <a:pt x="0" y="870"/>
                  </a:lnTo>
                  <a:cubicBezTo>
                    <a:pt x="0" y="965"/>
                    <a:pt x="72" y="1036"/>
                    <a:pt x="155" y="1036"/>
                  </a:cubicBezTo>
                  <a:cubicBezTo>
                    <a:pt x="250" y="1036"/>
                    <a:pt x="322" y="965"/>
                    <a:pt x="322" y="870"/>
                  </a:cubicBezTo>
                  <a:lnTo>
                    <a:pt x="322" y="167"/>
                  </a:lnTo>
                  <a:cubicBezTo>
                    <a:pt x="310" y="60"/>
                    <a:pt x="250" y="0"/>
                    <a:pt x="1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48"/>
            <p:cNvSpPr/>
            <p:nvPr/>
          </p:nvSpPr>
          <p:spPr>
            <a:xfrm>
              <a:off x="1836248" y="3378219"/>
              <a:ext cx="23504" cy="29865"/>
            </a:xfrm>
            <a:custGeom>
              <a:rect b="b" l="l" r="r" t="t"/>
              <a:pathLst>
                <a:path extrusionOk="0" h="939" w="739">
                  <a:moveTo>
                    <a:pt x="181" y="0"/>
                  </a:moveTo>
                  <a:cubicBezTo>
                    <a:pt x="154" y="0"/>
                    <a:pt x="125" y="7"/>
                    <a:pt x="95" y="22"/>
                  </a:cubicBezTo>
                  <a:cubicBezTo>
                    <a:pt x="24" y="70"/>
                    <a:pt x="0" y="165"/>
                    <a:pt x="36" y="248"/>
                  </a:cubicBezTo>
                  <a:lnTo>
                    <a:pt x="393" y="855"/>
                  </a:lnTo>
                  <a:cubicBezTo>
                    <a:pt x="429" y="903"/>
                    <a:pt x="488" y="939"/>
                    <a:pt x="536" y="939"/>
                  </a:cubicBezTo>
                  <a:cubicBezTo>
                    <a:pt x="667" y="939"/>
                    <a:pt x="738" y="796"/>
                    <a:pt x="679" y="701"/>
                  </a:cubicBezTo>
                  <a:lnTo>
                    <a:pt x="322" y="82"/>
                  </a:lnTo>
                  <a:cubicBezTo>
                    <a:pt x="289" y="33"/>
                    <a:pt x="239" y="0"/>
                    <a:pt x="1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48"/>
            <p:cNvSpPr/>
            <p:nvPr/>
          </p:nvSpPr>
          <p:spPr>
            <a:xfrm>
              <a:off x="1787014" y="3427072"/>
              <a:ext cx="31073" cy="21691"/>
            </a:xfrm>
            <a:custGeom>
              <a:rect b="b" l="l" r="r" t="t"/>
              <a:pathLst>
                <a:path extrusionOk="0" h="682" w="977">
                  <a:moveTo>
                    <a:pt x="187" y="0"/>
                  </a:moveTo>
                  <a:cubicBezTo>
                    <a:pt x="129" y="0"/>
                    <a:pt x="69" y="32"/>
                    <a:pt x="36" y="81"/>
                  </a:cubicBezTo>
                  <a:cubicBezTo>
                    <a:pt x="0" y="153"/>
                    <a:pt x="24" y="260"/>
                    <a:pt x="96" y="308"/>
                  </a:cubicBezTo>
                  <a:lnTo>
                    <a:pt x="715" y="665"/>
                  </a:lnTo>
                  <a:cubicBezTo>
                    <a:pt x="737" y="676"/>
                    <a:pt x="762" y="681"/>
                    <a:pt x="788" y="681"/>
                  </a:cubicBezTo>
                  <a:cubicBezTo>
                    <a:pt x="846" y="681"/>
                    <a:pt x="904" y="655"/>
                    <a:pt x="929" y="605"/>
                  </a:cubicBezTo>
                  <a:cubicBezTo>
                    <a:pt x="977" y="510"/>
                    <a:pt x="953" y="427"/>
                    <a:pt x="870" y="379"/>
                  </a:cubicBezTo>
                  <a:lnTo>
                    <a:pt x="262" y="22"/>
                  </a:lnTo>
                  <a:cubicBezTo>
                    <a:pt x="240" y="7"/>
                    <a:pt x="214"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48"/>
            <p:cNvSpPr/>
            <p:nvPr/>
          </p:nvSpPr>
          <p:spPr>
            <a:xfrm>
              <a:off x="1768821" y="3494021"/>
              <a:ext cx="33363" cy="10623"/>
            </a:xfrm>
            <a:custGeom>
              <a:rect b="b" l="l" r="r" t="t"/>
              <a:pathLst>
                <a:path extrusionOk="0" h="334" w="1049">
                  <a:moveTo>
                    <a:pt x="168" y="1"/>
                  </a:moveTo>
                  <a:cubicBezTo>
                    <a:pt x="72" y="1"/>
                    <a:pt x="1" y="72"/>
                    <a:pt x="1" y="167"/>
                  </a:cubicBezTo>
                  <a:cubicBezTo>
                    <a:pt x="1" y="251"/>
                    <a:pt x="72" y="334"/>
                    <a:pt x="168" y="334"/>
                  </a:cubicBezTo>
                  <a:lnTo>
                    <a:pt x="882" y="334"/>
                  </a:lnTo>
                  <a:cubicBezTo>
                    <a:pt x="965" y="334"/>
                    <a:pt x="1049" y="251"/>
                    <a:pt x="1049" y="167"/>
                  </a:cubicBezTo>
                  <a:cubicBezTo>
                    <a:pt x="1049" y="72"/>
                    <a:pt x="965"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48"/>
            <p:cNvSpPr/>
            <p:nvPr/>
          </p:nvSpPr>
          <p:spPr>
            <a:xfrm>
              <a:off x="2014610" y="3495930"/>
              <a:ext cx="32950" cy="10623"/>
            </a:xfrm>
            <a:custGeom>
              <a:rect b="b" l="l" r="r" t="t"/>
              <a:pathLst>
                <a:path extrusionOk="0" h="334" w="1036">
                  <a:moveTo>
                    <a:pt x="167" y="0"/>
                  </a:moveTo>
                  <a:cubicBezTo>
                    <a:pt x="71" y="0"/>
                    <a:pt x="0" y="71"/>
                    <a:pt x="0" y="167"/>
                  </a:cubicBezTo>
                  <a:cubicBezTo>
                    <a:pt x="0" y="250"/>
                    <a:pt x="71" y="333"/>
                    <a:pt x="167" y="333"/>
                  </a:cubicBezTo>
                  <a:lnTo>
                    <a:pt x="881" y="333"/>
                  </a:lnTo>
                  <a:cubicBezTo>
                    <a:pt x="964" y="333"/>
                    <a:pt x="1036" y="250"/>
                    <a:pt x="1036" y="167"/>
                  </a:cubicBezTo>
                  <a:cubicBezTo>
                    <a:pt x="1024" y="71"/>
                    <a:pt x="953" y="0"/>
                    <a:pt x="8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48"/>
            <p:cNvSpPr/>
            <p:nvPr/>
          </p:nvSpPr>
          <p:spPr>
            <a:xfrm>
              <a:off x="1999439" y="3428948"/>
              <a:ext cx="31105" cy="21882"/>
            </a:xfrm>
            <a:custGeom>
              <a:rect b="b" l="l" r="r" t="t"/>
              <a:pathLst>
                <a:path extrusionOk="0" h="688" w="978">
                  <a:moveTo>
                    <a:pt x="795" y="1"/>
                  </a:moveTo>
                  <a:cubicBezTo>
                    <a:pt x="769" y="1"/>
                    <a:pt x="741" y="8"/>
                    <a:pt x="715" y="22"/>
                  </a:cubicBezTo>
                  <a:lnTo>
                    <a:pt x="108" y="380"/>
                  </a:lnTo>
                  <a:cubicBezTo>
                    <a:pt x="25" y="427"/>
                    <a:pt x="1" y="511"/>
                    <a:pt x="48" y="606"/>
                  </a:cubicBezTo>
                  <a:cubicBezTo>
                    <a:pt x="73" y="655"/>
                    <a:pt x="125" y="687"/>
                    <a:pt x="183" y="687"/>
                  </a:cubicBezTo>
                  <a:cubicBezTo>
                    <a:pt x="209" y="687"/>
                    <a:pt x="237" y="680"/>
                    <a:pt x="263" y="665"/>
                  </a:cubicBezTo>
                  <a:lnTo>
                    <a:pt x="882" y="308"/>
                  </a:lnTo>
                  <a:cubicBezTo>
                    <a:pt x="953" y="249"/>
                    <a:pt x="977" y="153"/>
                    <a:pt x="941" y="82"/>
                  </a:cubicBezTo>
                  <a:cubicBezTo>
                    <a:pt x="909" y="33"/>
                    <a:pt x="854" y="1"/>
                    <a:pt x="7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48"/>
            <p:cNvSpPr/>
            <p:nvPr/>
          </p:nvSpPr>
          <p:spPr>
            <a:xfrm>
              <a:off x="1958156" y="3379269"/>
              <a:ext cx="23917" cy="29579"/>
            </a:xfrm>
            <a:custGeom>
              <a:rect b="b" l="l" r="r" t="t"/>
              <a:pathLst>
                <a:path extrusionOk="0" h="930" w="752">
                  <a:moveTo>
                    <a:pt x="562" y="0"/>
                  </a:moveTo>
                  <a:cubicBezTo>
                    <a:pt x="506" y="0"/>
                    <a:pt x="449" y="30"/>
                    <a:pt x="418" y="84"/>
                  </a:cubicBezTo>
                  <a:lnTo>
                    <a:pt x="61" y="691"/>
                  </a:lnTo>
                  <a:cubicBezTo>
                    <a:pt x="1" y="799"/>
                    <a:pt x="72" y="930"/>
                    <a:pt x="191" y="930"/>
                  </a:cubicBezTo>
                  <a:cubicBezTo>
                    <a:pt x="251" y="930"/>
                    <a:pt x="299" y="894"/>
                    <a:pt x="334" y="858"/>
                  </a:cubicBezTo>
                  <a:lnTo>
                    <a:pt x="692" y="239"/>
                  </a:lnTo>
                  <a:cubicBezTo>
                    <a:pt x="751" y="168"/>
                    <a:pt x="715" y="72"/>
                    <a:pt x="644" y="25"/>
                  </a:cubicBezTo>
                  <a:cubicBezTo>
                    <a:pt x="619" y="8"/>
                    <a:pt x="591" y="0"/>
                    <a:pt x="5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8" name="Google Shape;1128;p48"/>
          <p:cNvSpPr/>
          <p:nvPr/>
        </p:nvSpPr>
        <p:spPr>
          <a:xfrm>
            <a:off x="7148298" y="1413276"/>
            <a:ext cx="482400" cy="4824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129" name="Google Shape;1129;p48"/>
          <p:cNvSpPr/>
          <p:nvPr/>
        </p:nvSpPr>
        <p:spPr>
          <a:xfrm>
            <a:off x="7183650" y="1455129"/>
            <a:ext cx="306897" cy="279323"/>
          </a:xfrm>
          <a:custGeom>
            <a:rect b="b" l="l" r="r" t="t"/>
            <a:pathLst>
              <a:path extrusionOk="0" h="5781" w="6352">
                <a:moveTo>
                  <a:pt x="3746" y="1"/>
                </a:moveTo>
                <a:cubicBezTo>
                  <a:pt x="3584" y="1"/>
                  <a:pt x="3421" y="13"/>
                  <a:pt x="3258" y="35"/>
                </a:cubicBezTo>
                <a:cubicBezTo>
                  <a:pt x="2841" y="98"/>
                  <a:pt x="2425" y="199"/>
                  <a:pt x="2021" y="350"/>
                </a:cubicBezTo>
                <a:cubicBezTo>
                  <a:pt x="1427" y="565"/>
                  <a:pt x="935" y="931"/>
                  <a:pt x="531" y="1424"/>
                </a:cubicBezTo>
                <a:cubicBezTo>
                  <a:pt x="367" y="1638"/>
                  <a:pt x="240" y="1866"/>
                  <a:pt x="152" y="2118"/>
                </a:cubicBezTo>
                <a:cubicBezTo>
                  <a:pt x="38" y="2510"/>
                  <a:pt x="0" y="2914"/>
                  <a:pt x="26" y="3318"/>
                </a:cubicBezTo>
                <a:cubicBezTo>
                  <a:pt x="64" y="3709"/>
                  <a:pt x="202" y="4075"/>
                  <a:pt x="430" y="4404"/>
                </a:cubicBezTo>
                <a:cubicBezTo>
                  <a:pt x="569" y="4618"/>
                  <a:pt x="771" y="4808"/>
                  <a:pt x="973" y="4972"/>
                </a:cubicBezTo>
                <a:cubicBezTo>
                  <a:pt x="1288" y="5212"/>
                  <a:pt x="1629" y="5414"/>
                  <a:pt x="1945" y="5641"/>
                </a:cubicBezTo>
                <a:cubicBezTo>
                  <a:pt x="1995" y="5666"/>
                  <a:pt x="2046" y="5692"/>
                  <a:pt x="2096" y="5704"/>
                </a:cubicBezTo>
                <a:cubicBezTo>
                  <a:pt x="2261" y="5730"/>
                  <a:pt x="2425" y="5767"/>
                  <a:pt x="2589" y="5780"/>
                </a:cubicBezTo>
                <a:cubicBezTo>
                  <a:pt x="2879" y="5780"/>
                  <a:pt x="3157" y="5704"/>
                  <a:pt x="3422" y="5591"/>
                </a:cubicBezTo>
                <a:cubicBezTo>
                  <a:pt x="3814" y="5414"/>
                  <a:pt x="4167" y="5199"/>
                  <a:pt x="4521" y="4972"/>
                </a:cubicBezTo>
                <a:cubicBezTo>
                  <a:pt x="4710" y="4858"/>
                  <a:pt x="4874" y="4732"/>
                  <a:pt x="5039" y="4606"/>
                </a:cubicBezTo>
                <a:cubicBezTo>
                  <a:pt x="5329" y="4366"/>
                  <a:pt x="5594" y="4113"/>
                  <a:pt x="5809" y="3798"/>
                </a:cubicBezTo>
                <a:cubicBezTo>
                  <a:pt x="6238" y="3141"/>
                  <a:pt x="6352" y="2421"/>
                  <a:pt x="6087" y="1664"/>
                </a:cubicBezTo>
                <a:cubicBezTo>
                  <a:pt x="5998" y="1373"/>
                  <a:pt x="5847" y="1121"/>
                  <a:pt x="5683" y="868"/>
                </a:cubicBezTo>
                <a:cubicBezTo>
                  <a:pt x="5582" y="729"/>
                  <a:pt x="5468" y="616"/>
                  <a:pt x="5342" y="502"/>
                </a:cubicBezTo>
                <a:cubicBezTo>
                  <a:pt x="5064" y="275"/>
                  <a:pt x="4736" y="148"/>
                  <a:pt x="4382" y="73"/>
                </a:cubicBezTo>
                <a:cubicBezTo>
                  <a:pt x="4173" y="22"/>
                  <a:pt x="3961" y="1"/>
                  <a:pt x="37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0" name="Google Shape;1130;p48"/>
          <p:cNvGrpSpPr/>
          <p:nvPr/>
        </p:nvGrpSpPr>
        <p:grpSpPr>
          <a:xfrm>
            <a:off x="7255630" y="1531287"/>
            <a:ext cx="383632" cy="276449"/>
            <a:chOff x="3933342" y="4315767"/>
            <a:chExt cx="383632" cy="276449"/>
          </a:xfrm>
        </p:grpSpPr>
        <p:sp>
          <p:nvSpPr>
            <p:cNvPr id="1131" name="Google Shape;1131;p48"/>
            <p:cNvSpPr/>
            <p:nvPr/>
          </p:nvSpPr>
          <p:spPr>
            <a:xfrm>
              <a:off x="3933342" y="4315767"/>
              <a:ext cx="383632" cy="276449"/>
            </a:xfrm>
            <a:custGeom>
              <a:rect b="b" l="l" r="r" t="t"/>
              <a:pathLst>
                <a:path extrusionOk="0" h="8692" w="12062">
                  <a:moveTo>
                    <a:pt x="2061" y="369"/>
                  </a:moveTo>
                  <a:cubicBezTo>
                    <a:pt x="2120" y="369"/>
                    <a:pt x="2168" y="417"/>
                    <a:pt x="2168" y="476"/>
                  </a:cubicBezTo>
                  <a:lnTo>
                    <a:pt x="2168" y="845"/>
                  </a:lnTo>
                  <a:lnTo>
                    <a:pt x="1406" y="845"/>
                  </a:lnTo>
                  <a:lnTo>
                    <a:pt x="1406" y="476"/>
                  </a:lnTo>
                  <a:cubicBezTo>
                    <a:pt x="1406" y="417"/>
                    <a:pt x="1454" y="369"/>
                    <a:pt x="1513" y="369"/>
                  </a:cubicBezTo>
                  <a:close/>
                  <a:moveTo>
                    <a:pt x="10824" y="1262"/>
                  </a:moveTo>
                  <a:cubicBezTo>
                    <a:pt x="10883" y="1262"/>
                    <a:pt x="10931" y="1310"/>
                    <a:pt x="10931" y="1369"/>
                  </a:cubicBezTo>
                  <a:lnTo>
                    <a:pt x="10943" y="1715"/>
                  </a:lnTo>
                  <a:lnTo>
                    <a:pt x="9490" y="1715"/>
                  </a:lnTo>
                  <a:lnTo>
                    <a:pt x="9490" y="1369"/>
                  </a:lnTo>
                  <a:cubicBezTo>
                    <a:pt x="9490" y="1310"/>
                    <a:pt x="9526" y="1262"/>
                    <a:pt x="9586" y="1262"/>
                  </a:cubicBezTo>
                  <a:close/>
                  <a:moveTo>
                    <a:pt x="1513" y="0"/>
                  </a:moveTo>
                  <a:cubicBezTo>
                    <a:pt x="1251" y="0"/>
                    <a:pt x="1049" y="214"/>
                    <a:pt x="1049" y="464"/>
                  </a:cubicBezTo>
                  <a:lnTo>
                    <a:pt x="1049" y="833"/>
                  </a:lnTo>
                  <a:lnTo>
                    <a:pt x="894" y="833"/>
                  </a:lnTo>
                  <a:cubicBezTo>
                    <a:pt x="692" y="833"/>
                    <a:pt x="489" y="905"/>
                    <a:pt x="334" y="1048"/>
                  </a:cubicBezTo>
                  <a:cubicBezTo>
                    <a:pt x="263" y="1107"/>
                    <a:pt x="239" y="1226"/>
                    <a:pt x="299" y="1298"/>
                  </a:cubicBezTo>
                  <a:cubicBezTo>
                    <a:pt x="332" y="1338"/>
                    <a:pt x="385" y="1360"/>
                    <a:pt x="440" y="1360"/>
                  </a:cubicBezTo>
                  <a:cubicBezTo>
                    <a:pt x="482" y="1360"/>
                    <a:pt x="525" y="1347"/>
                    <a:pt x="561" y="1322"/>
                  </a:cubicBezTo>
                  <a:cubicBezTo>
                    <a:pt x="676" y="1220"/>
                    <a:pt x="791" y="1203"/>
                    <a:pt x="908" y="1203"/>
                  </a:cubicBezTo>
                  <a:cubicBezTo>
                    <a:pt x="966" y="1203"/>
                    <a:pt x="1025" y="1207"/>
                    <a:pt x="1084" y="1207"/>
                  </a:cubicBezTo>
                  <a:cubicBezTo>
                    <a:pt x="1116" y="1207"/>
                    <a:pt x="1148" y="1206"/>
                    <a:pt x="1180" y="1203"/>
                  </a:cubicBezTo>
                  <a:lnTo>
                    <a:pt x="2680" y="1203"/>
                  </a:lnTo>
                  <a:cubicBezTo>
                    <a:pt x="2978" y="1203"/>
                    <a:pt x="3216" y="1441"/>
                    <a:pt x="3216" y="1738"/>
                  </a:cubicBezTo>
                  <a:lnTo>
                    <a:pt x="3216" y="2429"/>
                  </a:lnTo>
                  <a:cubicBezTo>
                    <a:pt x="3216" y="2536"/>
                    <a:pt x="3299" y="2607"/>
                    <a:pt x="3394" y="2607"/>
                  </a:cubicBezTo>
                  <a:cubicBezTo>
                    <a:pt x="3501" y="2607"/>
                    <a:pt x="3573" y="2536"/>
                    <a:pt x="3573" y="2429"/>
                  </a:cubicBezTo>
                  <a:lnTo>
                    <a:pt x="3573" y="2072"/>
                  </a:lnTo>
                  <a:lnTo>
                    <a:pt x="11217" y="2072"/>
                  </a:lnTo>
                  <a:cubicBezTo>
                    <a:pt x="11491" y="2084"/>
                    <a:pt x="11705" y="2322"/>
                    <a:pt x="11705" y="2607"/>
                  </a:cubicBezTo>
                  <a:lnTo>
                    <a:pt x="11705" y="2834"/>
                  </a:lnTo>
                  <a:lnTo>
                    <a:pt x="11395" y="2834"/>
                  </a:lnTo>
                  <a:cubicBezTo>
                    <a:pt x="11288" y="2834"/>
                    <a:pt x="11217" y="2905"/>
                    <a:pt x="11217" y="3012"/>
                  </a:cubicBezTo>
                  <a:cubicBezTo>
                    <a:pt x="11217" y="3108"/>
                    <a:pt x="11288" y="3191"/>
                    <a:pt x="11395" y="3191"/>
                  </a:cubicBezTo>
                  <a:lnTo>
                    <a:pt x="11705" y="3191"/>
                  </a:lnTo>
                  <a:lnTo>
                    <a:pt x="11705" y="7441"/>
                  </a:lnTo>
                  <a:lnTo>
                    <a:pt x="10883" y="7441"/>
                  </a:lnTo>
                  <a:cubicBezTo>
                    <a:pt x="10621" y="7441"/>
                    <a:pt x="10395" y="7215"/>
                    <a:pt x="10395" y="6953"/>
                  </a:cubicBezTo>
                  <a:lnTo>
                    <a:pt x="10395" y="3667"/>
                  </a:lnTo>
                  <a:cubicBezTo>
                    <a:pt x="10395" y="3453"/>
                    <a:pt x="10538" y="3262"/>
                    <a:pt x="10740" y="3203"/>
                  </a:cubicBezTo>
                  <a:cubicBezTo>
                    <a:pt x="10824" y="3167"/>
                    <a:pt x="10883" y="3072"/>
                    <a:pt x="10859" y="2977"/>
                  </a:cubicBezTo>
                  <a:cubicBezTo>
                    <a:pt x="10829" y="2906"/>
                    <a:pt x="10747" y="2852"/>
                    <a:pt x="10672" y="2852"/>
                  </a:cubicBezTo>
                  <a:cubicBezTo>
                    <a:pt x="10659" y="2852"/>
                    <a:pt x="10646" y="2854"/>
                    <a:pt x="10633" y="2858"/>
                  </a:cubicBezTo>
                  <a:cubicBezTo>
                    <a:pt x="10276" y="2965"/>
                    <a:pt x="10038" y="3310"/>
                    <a:pt x="10038" y="3667"/>
                  </a:cubicBezTo>
                  <a:lnTo>
                    <a:pt x="10038" y="6953"/>
                  </a:lnTo>
                  <a:cubicBezTo>
                    <a:pt x="10038" y="7418"/>
                    <a:pt x="10419" y="7799"/>
                    <a:pt x="10883" y="7799"/>
                  </a:cubicBezTo>
                  <a:lnTo>
                    <a:pt x="11705" y="7799"/>
                  </a:lnTo>
                  <a:cubicBezTo>
                    <a:pt x="11705" y="8096"/>
                    <a:pt x="11467" y="8334"/>
                    <a:pt x="11169" y="8334"/>
                  </a:cubicBezTo>
                  <a:lnTo>
                    <a:pt x="3394" y="8334"/>
                  </a:lnTo>
                  <a:cubicBezTo>
                    <a:pt x="3478" y="8227"/>
                    <a:pt x="3537" y="8108"/>
                    <a:pt x="3561" y="7977"/>
                  </a:cubicBezTo>
                  <a:cubicBezTo>
                    <a:pt x="3573" y="7870"/>
                    <a:pt x="3513" y="7787"/>
                    <a:pt x="3430" y="7775"/>
                  </a:cubicBezTo>
                  <a:cubicBezTo>
                    <a:pt x="3414" y="7771"/>
                    <a:pt x="3399" y="7770"/>
                    <a:pt x="3384" y="7770"/>
                  </a:cubicBezTo>
                  <a:cubicBezTo>
                    <a:pt x="3299" y="7770"/>
                    <a:pt x="3236" y="7825"/>
                    <a:pt x="3216" y="7906"/>
                  </a:cubicBezTo>
                  <a:cubicBezTo>
                    <a:pt x="3180" y="8156"/>
                    <a:pt x="2954" y="8334"/>
                    <a:pt x="2704" y="8334"/>
                  </a:cubicBezTo>
                  <a:lnTo>
                    <a:pt x="823" y="8334"/>
                  </a:lnTo>
                  <a:cubicBezTo>
                    <a:pt x="572" y="8287"/>
                    <a:pt x="358" y="8072"/>
                    <a:pt x="358" y="7799"/>
                  </a:cubicBezTo>
                  <a:lnTo>
                    <a:pt x="358" y="2774"/>
                  </a:lnTo>
                  <a:lnTo>
                    <a:pt x="358" y="1834"/>
                  </a:lnTo>
                  <a:cubicBezTo>
                    <a:pt x="358" y="1726"/>
                    <a:pt x="287" y="1655"/>
                    <a:pt x="180" y="1655"/>
                  </a:cubicBezTo>
                  <a:cubicBezTo>
                    <a:pt x="72" y="1655"/>
                    <a:pt x="1" y="1726"/>
                    <a:pt x="1" y="1834"/>
                  </a:cubicBezTo>
                  <a:lnTo>
                    <a:pt x="1" y="7799"/>
                  </a:lnTo>
                  <a:cubicBezTo>
                    <a:pt x="1" y="8251"/>
                    <a:pt x="334" y="8608"/>
                    <a:pt x="751" y="8680"/>
                  </a:cubicBezTo>
                  <a:cubicBezTo>
                    <a:pt x="763" y="8680"/>
                    <a:pt x="787" y="8680"/>
                    <a:pt x="811" y="8692"/>
                  </a:cubicBezTo>
                  <a:lnTo>
                    <a:pt x="11169" y="8692"/>
                  </a:lnTo>
                  <a:cubicBezTo>
                    <a:pt x="11657" y="8692"/>
                    <a:pt x="12062" y="8287"/>
                    <a:pt x="12062" y="7799"/>
                  </a:cubicBezTo>
                  <a:lnTo>
                    <a:pt x="12062" y="2607"/>
                  </a:lnTo>
                  <a:cubicBezTo>
                    <a:pt x="12050" y="2155"/>
                    <a:pt x="11717" y="1786"/>
                    <a:pt x="11300" y="1715"/>
                  </a:cubicBezTo>
                  <a:lnTo>
                    <a:pt x="11300" y="1357"/>
                  </a:lnTo>
                  <a:cubicBezTo>
                    <a:pt x="11300" y="1107"/>
                    <a:pt x="11098" y="893"/>
                    <a:pt x="10836" y="893"/>
                  </a:cubicBezTo>
                  <a:lnTo>
                    <a:pt x="9609" y="893"/>
                  </a:lnTo>
                  <a:cubicBezTo>
                    <a:pt x="9347" y="893"/>
                    <a:pt x="9145" y="1107"/>
                    <a:pt x="9145" y="1357"/>
                  </a:cubicBezTo>
                  <a:lnTo>
                    <a:pt x="9145" y="1703"/>
                  </a:lnTo>
                  <a:lnTo>
                    <a:pt x="8621" y="1703"/>
                  </a:lnTo>
                  <a:lnTo>
                    <a:pt x="8252" y="881"/>
                  </a:lnTo>
                  <a:cubicBezTo>
                    <a:pt x="8121" y="595"/>
                    <a:pt x="7823" y="405"/>
                    <a:pt x="7502" y="405"/>
                  </a:cubicBezTo>
                  <a:lnTo>
                    <a:pt x="6049" y="405"/>
                  </a:lnTo>
                  <a:cubicBezTo>
                    <a:pt x="5776" y="405"/>
                    <a:pt x="5525" y="536"/>
                    <a:pt x="5383" y="738"/>
                  </a:cubicBezTo>
                  <a:cubicBezTo>
                    <a:pt x="5323" y="822"/>
                    <a:pt x="5335" y="941"/>
                    <a:pt x="5418" y="1000"/>
                  </a:cubicBezTo>
                  <a:cubicBezTo>
                    <a:pt x="5450" y="1023"/>
                    <a:pt x="5486" y="1033"/>
                    <a:pt x="5523" y="1033"/>
                  </a:cubicBezTo>
                  <a:cubicBezTo>
                    <a:pt x="5583" y="1033"/>
                    <a:pt x="5643" y="1004"/>
                    <a:pt x="5680" y="953"/>
                  </a:cubicBezTo>
                  <a:cubicBezTo>
                    <a:pt x="5764" y="833"/>
                    <a:pt x="5895" y="762"/>
                    <a:pt x="6049" y="762"/>
                  </a:cubicBezTo>
                  <a:lnTo>
                    <a:pt x="7502" y="762"/>
                  </a:lnTo>
                  <a:cubicBezTo>
                    <a:pt x="7681" y="762"/>
                    <a:pt x="7847" y="869"/>
                    <a:pt x="7919" y="1024"/>
                  </a:cubicBezTo>
                  <a:lnTo>
                    <a:pt x="8240" y="1703"/>
                  </a:lnTo>
                  <a:lnTo>
                    <a:pt x="5335" y="1703"/>
                  </a:lnTo>
                  <a:lnTo>
                    <a:pt x="5395" y="1584"/>
                  </a:lnTo>
                  <a:cubicBezTo>
                    <a:pt x="5430" y="1488"/>
                    <a:pt x="5395" y="1381"/>
                    <a:pt x="5299" y="1345"/>
                  </a:cubicBezTo>
                  <a:cubicBezTo>
                    <a:pt x="5276" y="1332"/>
                    <a:pt x="5252" y="1327"/>
                    <a:pt x="5227" y="1327"/>
                  </a:cubicBezTo>
                  <a:cubicBezTo>
                    <a:pt x="5162" y="1327"/>
                    <a:pt x="5096" y="1368"/>
                    <a:pt x="5061" y="1429"/>
                  </a:cubicBezTo>
                  <a:lnTo>
                    <a:pt x="4942" y="1703"/>
                  </a:lnTo>
                  <a:lnTo>
                    <a:pt x="3561" y="1703"/>
                  </a:lnTo>
                  <a:cubicBezTo>
                    <a:pt x="3549" y="1226"/>
                    <a:pt x="3144" y="833"/>
                    <a:pt x="2668" y="833"/>
                  </a:cubicBezTo>
                  <a:lnTo>
                    <a:pt x="2525" y="833"/>
                  </a:lnTo>
                  <a:lnTo>
                    <a:pt x="2525" y="464"/>
                  </a:lnTo>
                  <a:cubicBezTo>
                    <a:pt x="2525" y="214"/>
                    <a:pt x="2311" y="0"/>
                    <a:pt x="20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48"/>
            <p:cNvSpPr/>
            <p:nvPr/>
          </p:nvSpPr>
          <p:spPr>
            <a:xfrm>
              <a:off x="4035214" y="4410037"/>
              <a:ext cx="11386" cy="140896"/>
            </a:xfrm>
            <a:custGeom>
              <a:rect b="b" l="l" r="r" t="t"/>
              <a:pathLst>
                <a:path extrusionOk="0" h="4430" w="358">
                  <a:moveTo>
                    <a:pt x="179" y="1"/>
                  </a:moveTo>
                  <a:cubicBezTo>
                    <a:pt x="72" y="1"/>
                    <a:pt x="1" y="72"/>
                    <a:pt x="1" y="179"/>
                  </a:cubicBezTo>
                  <a:lnTo>
                    <a:pt x="1" y="4251"/>
                  </a:lnTo>
                  <a:cubicBezTo>
                    <a:pt x="1" y="4358"/>
                    <a:pt x="72" y="4430"/>
                    <a:pt x="179" y="4430"/>
                  </a:cubicBezTo>
                  <a:cubicBezTo>
                    <a:pt x="287" y="4430"/>
                    <a:pt x="358" y="4358"/>
                    <a:pt x="358" y="4251"/>
                  </a:cubicBezTo>
                  <a:lnTo>
                    <a:pt x="358" y="179"/>
                  </a:lnTo>
                  <a:cubicBezTo>
                    <a:pt x="358" y="84"/>
                    <a:pt x="287" y="1"/>
                    <a:pt x="1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48"/>
            <p:cNvSpPr/>
            <p:nvPr/>
          </p:nvSpPr>
          <p:spPr>
            <a:xfrm>
              <a:off x="4221146" y="4390827"/>
              <a:ext cx="42460" cy="32886"/>
            </a:xfrm>
            <a:custGeom>
              <a:rect b="b" l="l" r="r" t="t"/>
              <a:pathLst>
                <a:path extrusionOk="0" h="1034" w="1335">
                  <a:moveTo>
                    <a:pt x="813" y="0"/>
                  </a:moveTo>
                  <a:cubicBezTo>
                    <a:pt x="753" y="0"/>
                    <a:pt x="693" y="29"/>
                    <a:pt x="656" y="81"/>
                  </a:cubicBezTo>
                  <a:cubicBezTo>
                    <a:pt x="596" y="152"/>
                    <a:pt x="620" y="271"/>
                    <a:pt x="703" y="331"/>
                  </a:cubicBezTo>
                  <a:cubicBezTo>
                    <a:pt x="846" y="438"/>
                    <a:pt x="775" y="664"/>
                    <a:pt x="596" y="664"/>
                  </a:cubicBezTo>
                  <a:cubicBezTo>
                    <a:pt x="489" y="664"/>
                    <a:pt x="406" y="557"/>
                    <a:pt x="417" y="450"/>
                  </a:cubicBezTo>
                  <a:cubicBezTo>
                    <a:pt x="429" y="355"/>
                    <a:pt x="370" y="259"/>
                    <a:pt x="275" y="247"/>
                  </a:cubicBezTo>
                  <a:cubicBezTo>
                    <a:pt x="265" y="246"/>
                    <a:pt x="256" y="246"/>
                    <a:pt x="248" y="246"/>
                  </a:cubicBezTo>
                  <a:cubicBezTo>
                    <a:pt x="152" y="246"/>
                    <a:pt x="71" y="303"/>
                    <a:pt x="60" y="390"/>
                  </a:cubicBezTo>
                  <a:cubicBezTo>
                    <a:pt x="1" y="736"/>
                    <a:pt x="251" y="1033"/>
                    <a:pt x="584" y="1033"/>
                  </a:cubicBezTo>
                  <a:cubicBezTo>
                    <a:pt x="1120" y="1009"/>
                    <a:pt x="1334" y="331"/>
                    <a:pt x="918" y="33"/>
                  </a:cubicBezTo>
                  <a:cubicBezTo>
                    <a:pt x="886" y="11"/>
                    <a:pt x="849" y="0"/>
                    <a:pt x="8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48"/>
            <p:cNvSpPr/>
            <p:nvPr/>
          </p:nvSpPr>
          <p:spPr>
            <a:xfrm>
              <a:off x="4054519" y="4384561"/>
              <a:ext cx="192961" cy="192516"/>
            </a:xfrm>
            <a:custGeom>
              <a:rect b="b" l="l" r="r" t="t"/>
              <a:pathLst>
                <a:path extrusionOk="0" h="6053" w="6067">
                  <a:moveTo>
                    <a:pt x="3013" y="1"/>
                  </a:moveTo>
                  <a:cubicBezTo>
                    <a:pt x="2380" y="1"/>
                    <a:pt x="1733" y="201"/>
                    <a:pt x="1168" y="647"/>
                  </a:cubicBezTo>
                  <a:cubicBezTo>
                    <a:pt x="1096" y="706"/>
                    <a:pt x="1073" y="825"/>
                    <a:pt x="1132" y="909"/>
                  </a:cubicBezTo>
                  <a:cubicBezTo>
                    <a:pt x="1166" y="949"/>
                    <a:pt x="1219" y="971"/>
                    <a:pt x="1274" y="971"/>
                  </a:cubicBezTo>
                  <a:cubicBezTo>
                    <a:pt x="1315" y="971"/>
                    <a:pt x="1358" y="958"/>
                    <a:pt x="1394" y="933"/>
                  </a:cubicBezTo>
                  <a:cubicBezTo>
                    <a:pt x="1895" y="538"/>
                    <a:pt x="2466" y="360"/>
                    <a:pt x="3024" y="360"/>
                  </a:cubicBezTo>
                  <a:cubicBezTo>
                    <a:pt x="4402" y="360"/>
                    <a:pt x="5704" y="1444"/>
                    <a:pt x="5704" y="3028"/>
                  </a:cubicBezTo>
                  <a:cubicBezTo>
                    <a:pt x="5704" y="3659"/>
                    <a:pt x="5478" y="4266"/>
                    <a:pt x="5085" y="4743"/>
                  </a:cubicBezTo>
                  <a:cubicBezTo>
                    <a:pt x="4573" y="5350"/>
                    <a:pt x="3835" y="5707"/>
                    <a:pt x="3025" y="5707"/>
                  </a:cubicBezTo>
                  <a:cubicBezTo>
                    <a:pt x="1549" y="5707"/>
                    <a:pt x="358" y="4516"/>
                    <a:pt x="358" y="3052"/>
                  </a:cubicBezTo>
                  <a:cubicBezTo>
                    <a:pt x="358" y="2457"/>
                    <a:pt x="561" y="1897"/>
                    <a:pt x="918" y="1421"/>
                  </a:cubicBezTo>
                  <a:cubicBezTo>
                    <a:pt x="977" y="1349"/>
                    <a:pt x="953" y="1230"/>
                    <a:pt x="882" y="1171"/>
                  </a:cubicBezTo>
                  <a:cubicBezTo>
                    <a:pt x="852" y="1146"/>
                    <a:pt x="814" y="1134"/>
                    <a:pt x="776" y="1134"/>
                  </a:cubicBezTo>
                  <a:cubicBezTo>
                    <a:pt x="722" y="1134"/>
                    <a:pt x="667" y="1158"/>
                    <a:pt x="632" y="1206"/>
                  </a:cubicBezTo>
                  <a:cubicBezTo>
                    <a:pt x="227" y="1742"/>
                    <a:pt x="1" y="2361"/>
                    <a:pt x="1" y="3028"/>
                  </a:cubicBezTo>
                  <a:cubicBezTo>
                    <a:pt x="1" y="4695"/>
                    <a:pt x="1358" y="6052"/>
                    <a:pt x="3025" y="6052"/>
                  </a:cubicBezTo>
                  <a:cubicBezTo>
                    <a:pt x="3930" y="6052"/>
                    <a:pt x="4775" y="5648"/>
                    <a:pt x="5347" y="4969"/>
                  </a:cubicBezTo>
                  <a:cubicBezTo>
                    <a:pt x="5787" y="4433"/>
                    <a:pt x="6049" y="3731"/>
                    <a:pt x="6049" y="3028"/>
                  </a:cubicBezTo>
                  <a:cubicBezTo>
                    <a:pt x="6066" y="1230"/>
                    <a:pt x="4580" y="1"/>
                    <a:pt x="30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48"/>
            <p:cNvSpPr/>
            <p:nvPr/>
          </p:nvSpPr>
          <p:spPr>
            <a:xfrm>
              <a:off x="4085593" y="4420278"/>
              <a:ext cx="145826" cy="120923"/>
            </a:xfrm>
            <a:custGeom>
              <a:rect b="b" l="l" r="r" t="t"/>
              <a:pathLst>
                <a:path extrusionOk="0" h="3802" w="4585">
                  <a:moveTo>
                    <a:pt x="2060" y="0"/>
                  </a:moveTo>
                  <a:cubicBezTo>
                    <a:pt x="893" y="0"/>
                    <a:pt x="0" y="1060"/>
                    <a:pt x="191" y="2203"/>
                  </a:cubicBezTo>
                  <a:cubicBezTo>
                    <a:pt x="202" y="2301"/>
                    <a:pt x="282" y="2359"/>
                    <a:pt x="369" y="2359"/>
                  </a:cubicBezTo>
                  <a:cubicBezTo>
                    <a:pt x="377" y="2359"/>
                    <a:pt x="385" y="2359"/>
                    <a:pt x="393" y="2358"/>
                  </a:cubicBezTo>
                  <a:cubicBezTo>
                    <a:pt x="500" y="2346"/>
                    <a:pt x="560" y="2250"/>
                    <a:pt x="548" y="2143"/>
                  </a:cubicBezTo>
                  <a:cubicBezTo>
                    <a:pt x="377" y="1146"/>
                    <a:pt x="1184" y="350"/>
                    <a:pt x="2075" y="350"/>
                  </a:cubicBezTo>
                  <a:cubicBezTo>
                    <a:pt x="2428" y="350"/>
                    <a:pt x="2795" y="475"/>
                    <a:pt x="3120" y="762"/>
                  </a:cubicBezTo>
                  <a:cubicBezTo>
                    <a:pt x="3727" y="1334"/>
                    <a:pt x="3786" y="2310"/>
                    <a:pt x="3191" y="2941"/>
                  </a:cubicBezTo>
                  <a:cubicBezTo>
                    <a:pt x="2884" y="3270"/>
                    <a:pt x="2472" y="3430"/>
                    <a:pt x="2064" y="3430"/>
                  </a:cubicBezTo>
                  <a:cubicBezTo>
                    <a:pt x="1569" y="3430"/>
                    <a:pt x="1079" y="3195"/>
                    <a:pt x="786" y="2739"/>
                  </a:cubicBezTo>
                  <a:cubicBezTo>
                    <a:pt x="751" y="2690"/>
                    <a:pt x="700" y="2666"/>
                    <a:pt x="645" y="2666"/>
                  </a:cubicBezTo>
                  <a:cubicBezTo>
                    <a:pt x="606" y="2666"/>
                    <a:pt x="564" y="2678"/>
                    <a:pt x="524" y="2703"/>
                  </a:cubicBezTo>
                  <a:cubicBezTo>
                    <a:pt x="441" y="2762"/>
                    <a:pt x="429" y="2858"/>
                    <a:pt x="488" y="2953"/>
                  </a:cubicBezTo>
                  <a:cubicBezTo>
                    <a:pt x="859" y="3512"/>
                    <a:pt x="1464" y="3801"/>
                    <a:pt x="2073" y="3801"/>
                  </a:cubicBezTo>
                  <a:cubicBezTo>
                    <a:pt x="2579" y="3801"/>
                    <a:pt x="3087" y="3602"/>
                    <a:pt x="3465" y="3191"/>
                  </a:cubicBezTo>
                  <a:cubicBezTo>
                    <a:pt x="4584" y="1988"/>
                    <a:pt x="3715" y="0"/>
                    <a:pt x="20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48"/>
            <p:cNvSpPr/>
            <p:nvPr/>
          </p:nvSpPr>
          <p:spPr>
            <a:xfrm>
              <a:off x="4131392" y="4449507"/>
              <a:ext cx="54577" cy="45767"/>
            </a:xfrm>
            <a:custGeom>
              <a:rect b="b" l="l" r="r" t="t"/>
              <a:pathLst>
                <a:path extrusionOk="0" h="1439" w="1716">
                  <a:moveTo>
                    <a:pt x="820" y="0"/>
                  </a:moveTo>
                  <a:cubicBezTo>
                    <a:pt x="805" y="0"/>
                    <a:pt x="790" y="3"/>
                    <a:pt x="775" y="10"/>
                  </a:cubicBezTo>
                  <a:cubicBezTo>
                    <a:pt x="203" y="129"/>
                    <a:pt x="1" y="831"/>
                    <a:pt x="394" y="1224"/>
                  </a:cubicBezTo>
                  <a:cubicBezTo>
                    <a:pt x="537" y="1367"/>
                    <a:pt x="724" y="1439"/>
                    <a:pt x="912" y="1439"/>
                  </a:cubicBezTo>
                  <a:cubicBezTo>
                    <a:pt x="1099" y="1439"/>
                    <a:pt x="1287" y="1367"/>
                    <a:pt x="1430" y="1224"/>
                  </a:cubicBezTo>
                  <a:cubicBezTo>
                    <a:pt x="1668" y="986"/>
                    <a:pt x="1715" y="665"/>
                    <a:pt x="1573" y="391"/>
                  </a:cubicBezTo>
                  <a:cubicBezTo>
                    <a:pt x="1546" y="329"/>
                    <a:pt x="1481" y="294"/>
                    <a:pt x="1410" y="294"/>
                  </a:cubicBezTo>
                  <a:cubicBezTo>
                    <a:pt x="1385" y="294"/>
                    <a:pt x="1359" y="298"/>
                    <a:pt x="1334" y="307"/>
                  </a:cubicBezTo>
                  <a:cubicBezTo>
                    <a:pt x="1251" y="343"/>
                    <a:pt x="1215" y="450"/>
                    <a:pt x="1251" y="546"/>
                  </a:cubicBezTo>
                  <a:cubicBezTo>
                    <a:pt x="1311" y="677"/>
                    <a:pt x="1287" y="843"/>
                    <a:pt x="1180" y="962"/>
                  </a:cubicBezTo>
                  <a:cubicBezTo>
                    <a:pt x="1102" y="1034"/>
                    <a:pt x="1007" y="1069"/>
                    <a:pt x="913" y="1069"/>
                  </a:cubicBezTo>
                  <a:cubicBezTo>
                    <a:pt x="820" y="1069"/>
                    <a:pt x="727" y="1034"/>
                    <a:pt x="656" y="962"/>
                  </a:cubicBezTo>
                  <a:cubicBezTo>
                    <a:pt x="441" y="748"/>
                    <a:pt x="561" y="391"/>
                    <a:pt x="846" y="343"/>
                  </a:cubicBezTo>
                  <a:cubicBezTo>
                    <a:pt x="953" y="331"/>
                    <a:pt x="1013" y="236"/>
                    <a:pt x="977" y="141"/>
                  </a:cubicBezTo>
                  <a:cubicBezTo>
                    <a:pt x="958" y="63"/>
                    <a:pt x="890" y="0"/>
                    <a:pt x="8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7" name="Google Shape;1137;p48"/>
          <p:cNvSpPr/>
          <p:nvPr/>
        </p:nvSpPr>
        <p:spPr>
          <a:xfrm>
            <a:off x="1553878" y="2269462"/>
            <a:ext cx="482400" cy="4824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138" name="Google Shape;1138;p48"/>
          <p:cNvSpPr/>
          <p:nvPr/>
        </p:nvSpPr>
        <p:spPr>
          <a:xfrm>
            <a:off x="1544447" y="2305786"/>
            <a:ext cx="306897" cy="279323"/>
          </a:xfrm>
          <a:custGeom>
            <a:rect b="b" l="l" r="r" t="t"/>
            <a:pathLst>
              <a:path extrusionOk="0" h="5781" w="6352">
                <a:moveTo>
                  <a:pt x="3746" y="1"/>
                </a:moveTo>
                <a:cubicBezTo>
                  <a:pt x="3584" y="1"/>
                  <a:pt x="3421" y="13"/>
                  <a:pt x="3258" y="35"/>
                </a:cubicBezTo>
                <a:cubicBezTo>
                  <a:pt x="2841" y="98"/>
                  <a:pt x="2425" y="199"/>
                  <a:pt x="2021" y="350"/>
                </a:cubicBezTo>
                <a:cubicBezTo>
                  <a:pt x="1427" y="565"/>
                  <a:pt x="935" y="931"/>
                  <a:pt x="531" y="1424"/>
                </a:cubicBezTo>
                <a:cubicBezTo>
                  <a:pt x="367" y="1638"/>
                  <a:pt x="240" y="1866"/>
                  <a:pt x="152" y="2118"/>
                </a:cubicBezTo>
                <a:cubicBezTo>
                  <a:pt x="38" y="2510"/>
                  <a:pt x="0" y="2914"/>
                  <a:pt x="26" y="3318"/>
                </a:cubicBezTo>
                <a:cubicBezTo>
                  <a:pt x="64" y="3709"/>
                  <a:pt x="202" y="4075"/>
                  <a:pt x="430" y="4404"/>
                </a:cubicBezTo>
                <a:cubicBezTo>
                  <a:pt x="569" y="4618"/>
                  <a:pt x="771" y="4808"/>
                  <a:pt x="973" y="4972"/>
                </a:cubicBezTo>
                <a:cubicBezTo>
                  <a:pt x="1288" y="5212"/>
                  <a:pt x="1629" y="5414"/>
                  <a:pt x="1945" y="5641"/>
                </a:cubicBezTo>
                <a:cubicBezTo>
                  <a:pt x="1995" y="5666"/>
                  <a:pt x="2046" y="5692"/>
                  <a:pt x="2096" y="5704"/>
                </a:cubicBezTo>
                <a:cubicBezTo>
                  <a:pt x="2261" y="5730"/>
                  <a:pt x="2425" y="5767"/>
                  <a:pt x="2589" y="5780"/>
                </a:cubicBezTo>
                <a:cubicBezTo>
                  <a:pt x="2879" y="5780"/>
                  <a:pt x="3157" y="5704"/>
                  <a:pt x="3422" y="5591"/>
                </a:cubicBezTo>
                <a:cubicBezTo>
                  <a:pt x="3814" y="5414"/>
                  <a:pt x="4167" y="5199"/>
                  <a:pt x="4521" y="4972"/>
                </a:cubicBezTo>
                <a:cubicBezTo>
                  <a:pt x="4710" y="4858"/>
                  <a:pt x="4874" y="4732"/>
                  <a:pt x="5039" y="4606"/>
                </a:cubicBezTo>
                <a:cubicBezTo>
                  <a:pt x="5329" y="4366"/>
                  <a:pt x="5594" y="4113"/>
                  <a:pt x="5809" y="3798"/>
                </a:cubicBezTo>
                <a:cubicBezTo>
                  <a:pt x="6238" y="3141"/>
                  <a:pt x="6352" y="2421"/>
                  <a:pt x="6087" y="1664"/>
                </a:cubicBezTo>
                <a:cubicBezTo>
                  <a:pt x="5998" y="1373"/>
                  <a:pt x="5847" y="1121"/>
                  <a:pt x="5683" y="868"/>
                </a:cubicBezTo>
                <a:cubicBezTo>
                  <a:pt x="5582" y="729"/>
                  <a:pt x="5468" y="616"/>
                  <a:pt x="5342" y="502"/>
                </a:cubicBezTo>
                <a:cubicBezTo>
                  <a:pt x="5064" y="275"/>
                  <a:pt x="4736" y="148"/>
                  <a:pt x="4382" y="73"/>
                </a:cubicBezTo>
                <a:cubicBezTo>
                  <a:pt x="4173" y="22"/>
                  <a:pt x="3961" y="1"/>
                  <a:pt x="37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9" name="Google Shape;1139;p48"/>
          <p:cNvGrpSpPr/>
          <p:nvPr/>
        </p:nvGrpSpPr>
        <p:grpSpPr>
          <a:xfrm>
            <a:off x="1638763" y="2333757"/>
            <a:ext cx="359015" cy="358633"/>
            <a:chOff x="1309875" y="1499912"/>
            <a:chExt cx="359015" cy="358633"/>
          </a:xfrm>
        </p:grpSpPr>
        <p:sp>
          <p:nvSpPr>
            <p:cNvPr id="1140" name="Google Shape;1140;p48"/>
            <p:cNvSpPr/>
            <p:nvPr/>
          </p:nvSpPr>
          <p:spPr>
            <a:xfrm>
              <a:off x="1309875" y="1499912"/>
              <a:ext cx="133708" cy="204665"/>
            </a:xfrm>
            <a:custGeom>
              <a:rect b="b" l="l" r="r" t="t"/>
              <a:pathLst>
                <a:path extrusionOk="0" h="6435" w="4204">
                  <a:moveTo>
                    <a:pt x="1310" y="0"/>
                  </a:moveTo>
                  <a:cubicBezTo>
                    <a:pt x="608" y="0"/>
                    <a:pt x="24" y="560"/>
                    <a:pt x="24" y="1274"/>
                  </a:cubicBezTo>
                  <a:cubicBezTo>
                    <a:pt x="36" y="6323"/>
                    <a:pt x="0" y="6037"/>
                    <a:pt x="72" y="6311"/>
                  </a:cubicBezTo>
                  <a:cubicBezTo>
                    <a:pt x="82" y="6381"/>
                    <a:pt x="152" y="6435"/>
                    <a:pt x="231" y="6435"/>
                  </a:cubicBezTo>
                  <a:cubicBezTo>
                    <a:pt x="246" y="6435"/>
                    <a:pt x="260" y="6433"/>
                    <a:pt x="274" y="6430"/>
                  </a:cubicBezTo>
                  <a:cubicBezTo>
                    <a:pt x="370" y="6394"/>
                    <a:pt x="429" y="6311"/>
                    <a:pt x="393" y="6215"/>
                  </a:cubicBezTo>
                  <a:cubicBezTo>
                    <a:pt x="358" y="6013"/>
                    <a:pt x="381" y="6180"/>
                    <a:pt x="370" y="1262"/>
                  </a:cubicBezTo>
                  <a:cubicBezTo>
                    <a:pt x="370" y="739"/>
                    <a:pt x="786" y="322"/>
                    <a:pt x="1310" y="322"/>
                  </a:cubicBezTo>
                  <a:lnTo>
                    <a:pt x="4049" y="322"/>
                  </a:lnTo>
                  <a:cubicBezTo>
                    <a:pt x="4132" y="322"/>
                    <a:pt x="4203" y="250"/>
                    <a:pt x="4203" y="167"/>
                  </a:cubicBezTo>
                  <a:cubicBezTo>
                    <a:pt x="4203" y="72"/>
                    <a:pt x="4132" y="0"/>
                    <a:pt x="40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48"/>
            <p:cNvSpPr/>
            <p:nvPr/>
          </p:nvSpPr>
          <p:spPr>
            <a:xfrm>
              <a:off x="1454524" y="1499912"/>
              <a:ext cx="213602" cy="123467"/>
            </a:xfrm>
            <a:custGeom>
              <a:rect b="b" l="l" r="r" t="t"/>
              <a:pathLst>
                <a:path extrusionOk="0" h="3882" w="6716">
                  <a:moveTo>
                    <a:pt x="167" y="0"/>
                  </a:moveTo>
                  <a:cubicBezTo>
                    <a:pt x="72" y="0"/>
                    <a:pt x="1" y="72"/>
                    <a:pt x="1" y="167"/>
                  </a:cubicBezTo>
                  <a:cubicBezTo>
                    <a:pt x="1" y="250"/>
                    <a:pt x="72" y="322"/>
                    <a:pt x="167" y="322"/>
                  </a:cubicBezTo>
                  <a:lnTo>
                    <a:pt x="5430" y="322"/>
                  </a:lnTo>
                  <a:cubicBezTo>
                    <a:pt x="5954" y="322"/>
                    <a:pt x="6371" y="739"/>
                    <a:pt x="6371" y="1262"/>
                  </a:cubicBezTo>
                  <a:lnTo>
                    <a:pt x="6371" y="3715"/>
                  </a:lnTo>
                  <a:cubicBezTo>
                    <a:pt x="6371" y="3810"/>
                    <a:pt x="6442" y="3882"/>
                    <a:pt x="6537" y="3882"/>
                  </a:cubicBezTo>
                  <a:cubicBezTo>
                    <a:pt x="6621" y="3882"/>
                    <a:pt x="6704" y="3810"/>
                    <a:pt x="6704" y="3715"/>
                  </a:cubicBezTo>
                  <a:lnTo>
                    <a:pt x="6704" y="1262"/>
                  </a:lnTo>
                  <a:cubicBezTo>
                    <a:pt x="6716" y="584"/>
                    <a:pt x="6144" y="0"/>
                    <a:pt x="54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48"/>
            <p:cNvSpPr/>
            <p:nvPr/>
          </p:nvSpPr>
          <p:spPr>
            <a:xfrm>
              <a:off x="1322756" y="1634701"/>
              <a:ext cx="346134" cy="223844"/>
            </a:xfrm>
            <a:custGeom>
              <a:rect b="b" l="l" r="r" t="t"/>
              <a:pathLst>
                <a:path extrusionOk="0" h="7038" w="10883">
                  <a:moveTo>
                    <a:pt x="5930" y="3037"/>
                  </a:moveTo>
                  <a:lnTo>
                    <a:pt x="5930" y="5656"/>
                  </a:lnTo>
                  <a:lnTo>
                    <a:pt x="4560" y="5656"/>
                  </a:lnTo>
                  <a:lnTo>
                    <a:pt x="4560" y="3037"/>
                  </a:lnTo>
                  <a:close/>
                  <a:moveTo>
                    <a:pt x="7370" y="5990"/>
                  </a:moveTo>
                  <a:cubicBezTo>
                    <a:pt x="7549" y="5990"/>
                    <a:pt x="7716" y="6133"/>
                    <a:pt x="7716" y="6323"/>
                  </a:cubicBezTo>
                  <a:lnTo>
                    <a:pt x="7716" y="6383"/>
                  </a:lnTo>
                  <a:cubicBezTo>
                    <a:pt x="7716" y="6561"/>
                    <a:pt x="7573" y="6728"/>
                    <a:pt x="7370" y="6728"/>
                  </a:cubicBezTo>
                  <a:lnTo>
                    <a:pt x="3120" y="6728"/>
                  </a:lnTo>
                  <a:cubicBezTo>
                    <a:pt x="2941" y="6728"/>
                    <a:pt x="2774" y="6585"/>
                    <a:pt x="2774" y="6383"/>
                  </a:cubicBezTo>
                  <a:lnTo>
                    <a:pt x="2774" y="6323"/>
                  </a:lnTo>
                  <a:cubicBezTo>
                    <a:pt x="2774" y="6145"/>
                    <a:pt x="2929" y="5990"/>
                    <a:pt x="3120" y="5990"/>
                  </a:cubicBezTo>
                  <a:close/>
                  <a:moveTo>
                    <a:pt x="10692" y="1"/>
                  </a:moveTo>
                  <a:cubicBezTo>
                    <a:pt x="10597" y="1"/>
                    <a:pt x="10525" y="72"/>
                    <a:pt x="10525" y="168"/>
                  </a:cubicBezTo>
                  <a:lnTo>
                    <a:pt x="10525" y="1763"/>
                  </a:lnTo>
                  <a:cubicBezTo>
                    <a:pt x="10525" y="2275"/>
                    <a:pt x="10109" y="2692"/>
                    <a:pt x="9585" y="2692"/>
                  </a:cubicBezTo>
                  <a:lnTo>
                    <a:pt x="917" y="2692"/>
                  </a:lnTo>
                  <a:cubicBezTo>
                    <a:pt x="691" y="2692"/>
                    <a:pt x="465" y="2608"/>
                    <a:pt x="298" y="2454"/>
                  </a:cubicBezTo>
                  <a:cubicBezTo>
                    <a:pt x="265" y="2426"/>
                    <a:pt x="225" y="2412"/>
                    <a:pt x="185" y="2412"/>
                  </a:cubicBezTo>
                  <a:cubicBezTo>
                    <a:pt x="138" y="2412"/>
                    <a:pt x="92" y="2432"/>
                    <a:pt x="60" y="2477"/>
                  </a:cubicBezTo>
                  <a:cubicBezTo>
                    <a:pt x="0" y="2549"/>
                    <a:pt x="0" y="2656"/>
                    <a:pt x="84" y="2716"/>
                  </a:cubicBezTo>
                  <a:cubicBezTo>
                    <a:pt x="322" y="2918"/>
                    <a:pt x="619" y="3025"/>
                    <a:pt x="917" y="3025"/>
                  </a:cubicBezTo>
                  <a:lnTo>
                    <a:pt x="4227" y="3025"/>
                  </a:lnTo>
                  <a:lnTo>
                    <a:pt x="4227" y="5644"/>
                  </a:lnTo>
                  <a:lnTo>
                    <a:pt x="3132" y="5644"/>
                  </a:lnTo>
                  <a:cubicBezTo>
                    <a:pt x="2763" y="5644"/>
                    <a:pt x="2465" y="5942"/>
                    <a:pt x="2465" y="6311"/>
                  </a:cubicBezTo>
                  <a:lnTo>
                    <a:pt x="2465" y="6371"/>
                  </a:lnTo>
                  <a:cubicBezTo>
                    <a:pt x="2465" y="6740"/>
                    <a:pt x="2763" y="7038"/>
                    <a:pt x="3132" y="7038"/>
                  </a:cubicBezTo>
                  <a:lnTo>
                    <a:pt x="7394" y="7038"/>
                  </a:lnTo>
                  <a:cubicBezTo>
                    <a:pt x="7763" y="7038"/>
                    <a:pt x="8061" y="6740"/>
                    <a:pt x="8061" y="6371"/>
                  </a:cubicBezTo>
                  <a:lnTo>
                    <a:pt x="8061" y="6311"/>
                  </a:lnTo>
                  <a:cubicBezTo>
                    <a:pt x="8061" y="5942"/>
                    <a:pt x="7763" y="5644"/>
                    <a:pt x="7394" y="5644"/>
                  </a:cubicBezTo>
                  <a:lnTo>
                    <a:pt x="6287" y="5644"/>
                  </a:lnTo>
                  <a:lnTo>
                    <a:pt x="6287" y="3037"/>
                  </a:lnTo>
                  <a:lnTo>
                    <a:pt x="9609" y="3037"/>
                  </a:lnTo>
                  <a:cubicBezTo>
                    <a:pt x="10311" y="3037"/>
                    <a:pt x="10883" y="2477"/>
                    <a:pt x="10883" y="1751"/>
                  </a:cubicBezTo>
                  <a:lnTo>
                    <a:pt x="10883" y="168"/>
                  </a:lnTo>
                  <a:cubicBezTo>
                    <a:pt x="10859" y="72"/>
                    <a:pt x="10787" y="1"/>
                    <a:pt x="106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48"/>
            <p:cNvSpPr/>
            <p:nvPr/>
          </p:nvSpPr>
          <p:spPr>
            <a:xfrm>
              <a:off x="1331852" y="1519217"/>
              <a:ext cx="191243" cy="140514"/>
            </a:xfrm>
            <a:custGeom>
              <a:rect b="b" l="l" r="r" t="t"/>
              <a:pathLst>
                <a:path extrusionOk="0" h="4418" w="6013">
                  <a:moveTo>
                    <a:pt x="869" y="1"/>
                  </a:moveTo>
                  <a:cubicBezTo>
                    <a:pt x="393" y="1"/>
                    <a:pt x="0" y="393"/>
                    <a:pt x="0" y="870"/>
                  </a:cubicBezTo>
                  <a:lnTo>
                    <a:pt x="0" y="4263"/>
                  </a:lnTo>
                  <a:cubicBezTo>
                    <a:pt x="0" y="4346"/>
                    <a:pt x="83" y="4418"/>
                    <a:pt x="167" y="4418"/>
                  </a:cubicBezTo>
                  <a:cubicBezTo>
                    <a:pt x="262" y="4418"/>
                    <a:pt x="333" y="4346"/>
                    <a:pt x="333" y="4263"/>
                  </a:cubicBezTo>
                  <a:lnTo>
                    <a:pt x="333" y="870"/>
                  </a:lnTo>
                  <a:cubicBezTo>
                    <a:pt x="333" y="572"/>
                    <a:pt x="572" y="334"/>
                    <a:pt x="869" y="334"/>
                  </a:cubicBezTo>
                  <a:lnTo>
                    <a:pt x="5834" y="334"/>
                  </a:lnTo>
                  <a:cubicBezTo>
                    <a:pt x="5929" y="334"/>
                    <a:pt x="6001" y="251"/>
                    <a:pt x="6001" y="167"/>
                  </a:cubicBezTo>
                  <a:cubicBezTo>
                    <a:pt x="6013" y="72"/>
                    <a:pt x="5929" y="1"/>
                    <a:pt x="58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48"/>
            <p:cNvSpPr/>
            <p:nvPr/>
          </p:nvSpPr>
          <p:spPr>
            <a:xfrm>
              <a:off x="1331852" y="1519217"/>
              <a:ext cx="315442" cy="190512"/>
            </a:xfrm>
            <a:custGeom>
              <a:rect b="b" l="l" r="r" t="t"/>
              <a:pathLst>
                <a:path extrusionOk="0" h="5990" w="9918">
                  <a:moveTo>
                    <a:pt x="6513" y="1"/>
                  </a:moveTo>
                  <a:cubicBezTo>
                    <a:pt x="6418" y="1"/>
                    <a:pt x="6346" y="72"/>
                    <a:pt x="6346" y="167"/>
                  </a:cubicBezTo>
                  <a:cubicBezTo>
                    <a:pt x="6346" y="251"/>
                    <a:pt x="6418" y="322"/>
                    <a:pt x="6513" y="322"/>
                  </a:cubicBezTo>
                  <a:lnTo>
                    <a:pt x="9049" y="322"/>
                  </a:lnTo>
                  <a:cubicBezTo>
                    <a:pt x="9346" y="322"/>
                    <a:pt x="9585" y="560"/>
                    <a:pt x="9585" y="870"/>
                  </a:cubicBezTo>
                  <a:lnTo>
                    <a:pt x="9585" y="5120"/>
                  </a:lnTo>
                  <a:cubicBezTo>
                    <a:pt x="9585" y="5418"/>
                    <a:pt x="9346" y="5656"/>
                    <a:pt x="9049" y="5656"/>
                  </a:cubicBezTo>
                  <a:lnTo>
                    <a:pt x="869" y="5656"/>
                  </a:lnTo>
                  <a:cubicBezTo>
                    <a:pt x="572" y="5656"/>
                    <a:pt x="333" y="5418"/>
                    <a:pt x="333" y="5120"/>
                  </a:cubicBezTo>
                  <a:lnTo>
                    <a:pt x="333" y="4930"/>
                  </a:lnTo>
                  <a:cubicBezTo>
                    <a:pt x="333" y="4834"/>
                    <a:pt x="262" y="4763"/>
                    <a:pt x="167" y="4763"/>
                  </a:cubicBezTo>
                  <a:cubicBezTo>
                    <a:pt x="71" y="4763"/>
                    <a:pt x="0" y="4834"/>
                    <a:pt x="0" y="4930"/>
                  </a:cubicBezTo>
                  <a:lnTo>
                    <a:pt x="0" y="5120"/>
                  </a:lnTo>
                  <a:cubicBezTo>
                    <a:pt x="0" y="5596"/>
                    <a:pt x="393" y="5989"/>
                    <a:pt x="869" y="5989"/>
                  </a:cubicBezTo>
                  <a:lnTo>
                    <a:pt x="9049" y="5989"/>
                  </a:lnTo>
                  <a:cubicBezTo>
                    <a:pt x="9525" y="5989"/>
                    <a:pt x="9918" y="5596"/>
                    <a:pt x="9918" y="5120"/>
                  </a:cubicBezTo>
                  <a:lnTo>
                    <a:pt x="9918" y="870"/>
                  </a:lnTo>
                  <a:cubicBezTo>
                    <a:pt x="9918" y="393"/>
                    <a:pt x="9525" y="1"/>
                    <a:pt x="90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48"/>
            <p:cNvSpPr/>
            <p:nvPr/>
          </p:nvSpPr>
          <p:spPr>
            <a:xfrm>
              <a:off x="1587056" y="1669178"/>
              <a:ext cx="32" cy="32"/>
            </a:xfrm>
            <a:custGeom>
              <a:rect b="b" l="l" r="r" t="t"/>
              <a:pathLst>
                <a:path extrusionOk="0" h="1" w="1">
                  <a:moveTo>
                    <a:pt x="1" y="0"/>
                  </a:moveTo>
                  <a:lnTo>
                    <a:pt x="1" y="0"/>
                  </a:lnTo>
                  <a:lnTo>
                    <a:pt x="1" y="0"/>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48"/>
            <p:cNvSpPr/>
            <p:nvPr/>
          </p:nvSpPr>
          <p:spPr>
            <a:xfrm>
              <a:off x="1471190" y="1538523"/>
              <a:ext cx="160965" cy="141278"/>
            </a:xfrm>
            <a:custGeom>
              <a:rect b="b" l="l" r="r" t="t"/>
              <a:pathLst>
                <a:path extrusionOk="0" h="4442" w="5061">
                  <a:moveTo>
                    <a:pt x="2489" y="346"/>
                  </a:moveTo>
                  <a:lnTo>
                    <a:pt x="1536" y="1096"/>
                  </a:lnTo>
                  <a:lnTo>
                    <a:pt x="548" y="346"/>
                  </a:lnTo>
                  <a:close/>
                  <a:moveTo>
                    <a:pt x="322" y="596"/>
                  </a:moveTo>
                  <a:lnTo>
                    <a:pt x="1251" y="1299"/>
                  </a:lnTo>
                  <a:lnTo>
                    <a:pt x="322" y="2013"/>
                  </a:lnTo>
                  <a:lnTo>
                    <a:pt x="322" y="596"/>
                  </a:lnTo>
                  <a:close/>
                  <a:moveTo>
                    <a:pt x="2739" y="584"/>
                  </a:moveTo>
                  <a:lnTo>
                    <a:pt x="2739" y="2013"/>
                  </a:lnTo>
                  <a:lnTo>
                    <a:pt x="1810" y="1299"/>
                  </a:lnTo>
                  <a:lnTo>
                    <a:pt x="2739" y="584"/>
                  </a:lnTo>
                  <a:close/>
                  <a:moveTo>
                    <a:pt x="1536" y="1501"/>
                  </a:moveTo>
                  <a:lnTo>
                    <a:pt x="2525" y="2263"/>
                  </a:lnTo>
                  <a:lnTo>
                    <a:pt x="548" y="2263"/>
                  </a:lnTo>
                  <a:lnTo>
                    <a:pt x="1536" y="1501"/>
                  </a:lnTo>
                  <a:close/>
                  <a:moveTo>
                    <a:pt x="3239" y="2680"/>
                  </a:moveTo>
                  <a:lnTo>
                    <a:pt x="3239" y="2680"/>
                  </a:lnTo>
                  <a:cubicBezTo>
                    <a:pt x="3261" y="2702"/>
                    <a:pt x="4644" y="3120"/>
                    <a:pt x="4644" y="3120"/>
                  </a:cubicBezTo>
                  <a:cubicBezTo>
                    <a:pt x="4639" y="3122"/>
                    <a:pt x="4637" y="3122"/>
                    <a:pt x="4636" y="3122"/>
                  </a:cubicBezTo>
                  <a:cubicBezTo>
                    <a:pt x="4636" y="3122"/>
                    <a:pt x="4642" y="3120"/>
                    <a:pt x="4640" y="3120"/>
                  </a:cubicBezTo>
                  <a:cubicBezTo>
                    <a:pt x="4636" y="3120"/>
                    <a:pt x="4565" y="3136"/>
                    <a:pt x="4049" y="3263"/>
                  </a:cubicBezTo>
                  <a:cubicBezTo>
                    <a:pt x="3930" y="3287"/>
                    <a:pt x="3834" y="3382"/>
                    <a:pt x="3811" y="3501"/>
                  </a:cubicBezTo>
                  <a:cubicBezTo>
                    <a:pt x="3686" y="3957"/>
                    <a:pt x="3662" y="4068"/>
                    <a:pt x="3659" y="4091"/>
                  </a:cubicBezTo>
                  <a:lnTo>
                    <a:pt x="3659" y="4091"/>
                  </a:lnTo>
                  <a:cubicBezTo>
                    <a:pt x="3658" y="4092"/>
                    <a:pt x="3657" y="4094"/>
                    <a:pt x="3656" y="4097"/>
                  </a:cubicBezTo>
                  <a:cubicBezTo>
                    <a:pt x="3656" y="4085"/>
                    <a:pt x="3620" y="3954"/>
                    <a:pt x="3239" y="2680"/>
                  </a:cubicBezTo>
                  <a:close/>
                  <a:moveTo>
                    <a:pt x="322" y="1"/>
                  </a:moveTo>
                  <a:cubicBezTo>
                    <a:pt x="143" y="1"/>
                    <a:pt x="1" y="156"/>
                    <a:pt x="1" y="334"/>
                  </a:cubicBezTo>
                  <a:lnTo>
                    <a:pt x="1" y="2263"/>
                  </a:lnTo>
                  <a:cubicBezTo>
                    <a:pt x="1" y="2442"/>
                    <a:pt x="143" y="2596"/>
                    <a:pt x="322" y="2596"/>
                  </a:cubicBezTo>
                  <a:lnTo>
                    <a:pt x="2739" y="2596"/>
                  </a:lnTo>
                  <a:cubicBezTo>
                    <a:pt x="2810" y="2596"/>
                    <a:pt x="2882" y="2561"/>
                    <a:pt x="2941" y="2513"/>
                  </a:cubicBezTo>
                  <a:lnTo>
                    <a:pt x="2941" y="2513"/>
                  </a:lnTo>
                  <a:cubicBezTo>
                    <a:pt x="2894" y="2596"/>
                    <a:pt x="2882" y="2692"/>
                    <a:pt x="2918" y="2787"/>
                  </a:cubicBezTo>
                  <a:lnTo>
                    <a:pt x="3334" y="4204"/>
                  </a:lnTo>
                  <a:cubicBezTo>
                    <a:pt x="3375" y="4362"/>
                    <a:pt x="3511" y="4442"/>
                    <a:pt x="3650" y="4442"/>
                  </a:cubicBezTo>
                  <a:cubicBezTo>
                    <a:pt x="3793" y="4442"/>
                    <a:pt x="3941" y="4356"/>
                    <a:pt x="3989" y="4180"/>
                  </a:cubicBezTo>
                  <a:lnTo>
                    <a:pt x="4132" y="3585"/>
                  </a:lnTo>
                  <a:lnTo>
                    <a:pt x="4727" y="3442"/>
                  </a:lnTo>
                  <a:cubicBezTo>
                    <a:pt x="5061" y="3358"/>
                    <a:pt x="5061" y="2894"/>
                    <a:pt x="4727" y="2787"/>
                  </a:cubicBezTo>
                  <a:lnTo>
                    <a:pt x="3322" y="2370"/>
                  </a:lnTo>
                  <a:cubicBezTo>
                    <a:pt x="3290" y="2363"/>
                    <a:pt x="3256" y="2359"/>
                    <a:pt x="3223" y="2359"/>
                  </a:cubicBezTo>
                  <a:cubicBezTo>
                    <a:pt x="3147" y="2359"/>
                    <a:pt x="3075" y="2380"/>
                    <a:pt x="3025" y="2430"/>
                  </a:cubicBezTo>
                  <a:cubicBezTo>
                    <a:pt x="3096" y="2299"/>
                    <a:pt x="3049" y="2334"/>
                    <a:pt x="3060" y="334"/>
                  </a:cubicBezTo>
                  <a:cubicBezTo>
                    <a:pt x="3060" y="287"/>
                    <a:pt x="3060" y="251"/>
                    <a:pt x="3049" y="215"/>
                  </a:cubicBezTo>
                  <a:cubicBezTo>
                    <a:pt x="3049" y="179"/>
                    <a:pt x="3037" y="156"/>
                    <a:pt x="3025" y="132"/>
                  </a:cubicBezTo>
                  <a:cubicBezTo>
                    <a:pt x="3001" y="120"/>
                    <a:pt x="2989" y="108"/>
                    <a:pt x="2977" y="108"/>
                  </a:cubicBezTo>
                  <a:cubicBezTo>
                    <a:pt x="2918" y="48"/>
                    <a:pt x="2822" y="1"/>
                    <a:pt x="27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48"/>
            <p:cNvSpPr/>
            <p:nvPr/>
          </p:nvSpPr>
          <p:spPr>
            <a:xfrm>
              <a:off x="1354943" y="1540049"/>
              <a:ext cx="124230" cy="148847"/>
            </a:xfrm>
            <a:custGeom>
              <a:rect b="b" l="l" r="r" t="t"/>
              <a:pathLst>
                <a:path extrusionOk="0" h="4680" w="3906">
                  <a:moveTo>
                    <a:pt x="1834" y="0"/>
                  </a:moveTo>
                  <a:cubicBezTo>
                    <a:pt x="1489" y="0"/>
                    <a:pt x="1179" y="227"/>
                    <a:pt x="1072" y="548"/>
                  </a:cubicBezTo>
                  <a:cubicBezTo>
                    <a:pt x="0" y="3929"/>
                    <a:pt x="24" y="3751"/>
                    <a:pt x="24" y="3941"/>
                  </a:cubicBezTo>
                  <a:cubicBezTo>
                    <a:pt x="24" y="4346"/>
                    <a:pt x="346" y="4680"/>
                    <a:pt x="750" y="4680"/>
                  </a:cubicBezTo>
                  <a:cubicBezTo>
                    <a:pt x="1060" y="4680"/>
                    <a:pt x="1346" y="4477"/>
                    <a:pt x="1429" y="4168"/>
                  </a:cubicBezTo>
                  <a:lnTo>
                    <a:pt x="1524" y="3882"/>
                  </a:lnTo>
                  <a:cubicBezTo>
                    <a:pt x="1572" y="3739"/>
                    <a:pt x="1703" y="3644"/>
                    <a:pt x="1846" y="3644"/>
                  </a:cubicBezTo>
                  <a:lnTo>
                    <a:pt x="2024" y="3644"/>
                  </a:lnTo>
                  <a:cubicBezTo>
                    <a:pt x="2179" y="3644"/>
                    <a:pt x="2310" y="3739"/>
                    <a:pt x="2358" y="3882"/>
                  </a:cubicBezTo>
                  <a:lnTo>
                    <a:pt x="2441" y="4168"/>
                  </a:lnTo>
                  <a:cubicBezTo>
                    <a:pt x="2548" y="4465"/>
                    <a:pt x="2822" y="4680"/>
                    <a:pt x="3132" y="4680"/>
                  </a:cubicBezTo>
                  <a:cubicBezTo>
                    <a:pt x="3536" y="4680"/>
                    <a:pt x="3858" y="4346"/>
                    <a:pt x="3858" y="3941"/>
                  </a:cubicBezTo>
                  <a:cubicBezTo>
                    <a:pt x="3906" y="3751"/>
                    <a:pt x="3858" y="3739"/>
                    <a:pt x="3489" y="2501"/>
                  </a:cubicBezTo>
                  <a:cubicBezTo>
                    <a:pt x="3470" y="2424"/>
                    <a:pt x="3405" y="2386"/>
                    <a:pt x="3337" y="2386"/>
                  </a:cubicBezTo>
                  <a:cubicBezTo>
                    <a:pt x="3320" y="2386"/>
                    <a:pt x="3303" y="2389"/>
                    <a:pt x="3286" y="2394"/>
                  </a:cubicBezTo>
                  <a:cubicBezTo>
                    <a:pt x="3191" y="2429"/>
                    <a:pt x="3144" y="2513"/>
                    <a:pt x="3179" y="2608"/>
                  </a:cubicBezTo>
                  <a:cubicBezTo>
                    <a:pt x="3584" y="3882"/>
                    <a:pt x="3596" y="3834"/>
                    <a:pt x="3596" y="3941"/>
                  </a:cubicBezTo>
                  <a:cubicBezTo>
                    <a:pt x="3596" y="4168"/>
                    <a:pt x="3417" y="4334"/>
                    <a:pt x="3203" y="4334"/>
                  </a:cubicBezTo>
                  <a:cubicBezTo>
                    <a:pt x="3048" y="4334"/>
                    <a:pt x="2894" y="4227"/>
                    <a:pt x="2834" y="4060"/>
                  </a:cubicBezTo>
                  <a:lnTo>
                    <a:pt x="2751" y="3787"/>
                  </a:lnTo>
                  <a:cubicBezTo>
                    <a:pt x="2655" y="3501"/>
                    <a:pt x="2393" y="3310"/>
                    <a:pt x="2096" y="3310"/>
                  </a:cubicBezTo>
                  <a:lnTo>
                    <a:pt x="1882" y="3310"/>
                  </a:lnTo>
                  <a:cubicBezTo>
                    <a:pt x="1584" y="3310"/>
                    <a:pt x="1334" y="3501"/>
                    <a:pt x="1227" y="3787"/>
                  </a:cubicBezTo>
                  <a:lnTo>
                    <a:pt x="1143" y="4084"/>
                  </a:lnTo>
                  <a:cubicBezTo>
                    <a:pt x="1084" y="4239"/>
                    <a:pt x="929" y="4346"/>
                    <a:pt x="762" y="4346"/>
                  </a:cubicBezTo>
                  <a:cubicBezTo>
                    <a:pt x="500" y="4346"/>
                    <a:pt x="298" y="4096"/>
                    <a:pt x="393" y="3822"/>
                  </a:cubicBezTo>
                  <a:lnTo>
                    <a:pt x="1417" y="655"/>
                  </a:lnTo>
                  <a:cubicBezTo>
                    <a:pt x="1477" y="465"/>
                    <a:pt x="1655" y="346"/>
                    <a:pt x="1846" y="346"/>
                  </a:cubicBezTo>
                  <a:lnTo>
                    <a:pt x="2084" y="346"/>
                  </a:lnTo>
                  <a:cubicBezTo>
                    <a:pt x="2286" y="346"/>
                    <a:pt x="2465" y="477"/>
                    <a:pt x="2524" y="655"/>
                  </a:cubicBezTo>
                  <a:lnTo>
                    <a:pt x="2941" y="1965"/>
                  </a:lnTo>
                  <a:cubicBezTo>
                    <a:pt x="2960" y="2041"/>
                    <a:pt x="3025" y="2079"/>
                    <a:pt x="3093" y="2079"/>
                  </a:cubicBezTo>
                  <a:cubicBezTo>
                    <a:pt x="3110" y="2079"/>
                    <a:pt x="3127" y="2077"/>
                    <a:pt x="3144" y="2072"/>
                  </a:cubicBezTo>
                  <a:cubicBezTo>
                    <a:pt x="3239" y="2036"/>
                    <a:pt x="3275" y="1953"/>
                    <a:pt x="3251" y="1858"/>
                  </a:cubicBezTo>
                  <a:lnTo>
                    <a:pt x="2834" y="548"/>
                  </a:lnTo>
                  <a:cubicBezTo>
                    <a:pt x="2727" y="227"/>
                    <a:pt x="2417" y="0"/>
                    <a:pt x="20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48"/>
            <p:cNvSpPr/>
            <p:nvPr/>
          </p:nvSpPr>
          <p:spPr>
            <a:xfrm>
              <a:off x="1399629" y="1581714"/>
              <a:ext cx="37148" cy="52669"/>
            </a:xfrm>
            <a:custGeom>
              <a:rect b="b" l="l" r="r" t="t"/>
              <a:pathLst>
                <a:path extrusionOk="0" h="1656" w="1168">
                  <a:moveTo>
                    <a:pt x="596" y="738"/>
                  </a:moveTo>
                  <a:lnTo>
                    <a:pt x="774" y="1310"/>
                  </a:lnTo>
                  <a:lnTo>
                    <a:pt x="417" y="1310"/>
                  </a:lnTo>
                  <a:lnTo>
                    <a:pt x="596" y="738"/>
                  </a:lnTo>
                  <a:close/>
                  <a:moveTo>
                    <a:pt x="584" y="0"/>
                  </a:moveTo>
                  <a:cubicBezTo>
                    <a:pt x="512" y="0"/>
                    <a:pt x="453" y="48"/>
                    <a:pt x="417" y="119"/>
                  </a:cubicBezTo>
                  <a:lnTo>
                    <a:pt x="36" y="1429"/>
                  </a:lnTo>
                  <a:cubicBezTo>
                    <a:pt x="0" y="1536"/>
                    <a:pt x="72" y="1655"/>
                    <a:pt x="191" y="1655"/>
                  </a:cubicBezTo>
                  <a:lnTo>
                    <a:pt x="1000" y="1655"/>
                  </a:lnTo>
                  <a:cubicBezTo>
                    <a:pt x="1060" y="1655"/>
                    <a:pt x="1108" y="1619"/>
                    <a:pt x="1131" y="1584"/>
                  </a:cubicBezTo>
                  <a:cubicBezTo>
                    <a:pt x="1167" y="1536"/>
                    <a:pt x="1167" y="1488"/>
                    <a:pt x="1143" y="1429"/>
                  </a:cubicBezTo>
                  <a:lnTo>
                    <a:pt x="750" y="119"/>
                  </a:lnTo>
                  <a:cubicBezTo>
                    <a:pt x="727" y="48"/>
                    <a:pt x="655" y="0"/>
                    <a:pt x="5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9" name="Google Shape;1149;p48"/>
          <p:cNvSpPr/>
          <p:nvPr/>
        </p:nvSpPr>
        <p:spPr>
          <a:xfrm>
            <a:off x="1586810" y="3996304"/>
            <a:ext cx="482400" cy="4824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150" name="Google Shape;1150;p48"/>
          <p:cNvSpPr/>
          <p:nvPr/>
        </p:nvSpPr>
        <p:spPr>
          <a:xfrm>
            <a:off x="1545962" y="4037865"/>
            <a:ext cx="306897" cy="279323"/>
          </a:xfrm>
          <a:custGeom>
            <a:rect b="b" l="l" r="r" t="t"/>
            <a:pathLst>
              <a:path extrusionOk="0" h="5781" w="6352">
                <a:moveTo>
                  <a:pt x="3746" y="1"/>
                </a:moveTo>
                <a:cubicBezTo>
                  <a:pt x="3584" y="1"/>
                  <a:pt x="3421" y="13"/>
                  <a:pt x="3258" y="35"/>
                </a:cubicBezTo>
                <a:cubicBezTo>
                  <a:pt x="2841" y="98"/>
                  <a:pt x="2425" y="199"/>
                  <a:pt x="2021" y="350"/>
                </a:cubicBezTo>
                <a:cubicBezTo>
                  <a:pt x="1427" y="565"/>
                  <a:pt x="935" y="931"/>
                  <a:pt x="531" y="1424"/>
                </a:cubicBezTo>
                <a:cubicBezTo>
                  <a:pt x="367" y="1638"/>
                  <a:pt x="240" y="1866"/>
                  <a:pt x="152" y="2118"/>
                </a:cubicBezTo>
                <a:cubicBezTo>
                  <a:pt x="38" y="2510"/>
                  <a:pt x="0" y="2914"/>
                  <a:pt x="26" y="3318"/>
                </a:cubicBezTo>
                <a:cubicBezTo>
                  <a:pt x="64" y="3709"/>
                  <a:pt x="202" y="4075"/>
                  <a:pt x="430" y="4404"/>
                </a:cubicBezTo>
                <a:cubicBezTo>
                  <a:pt x="569" y="4618"/>
                  <a:pt x="771" y="4808"/>
                  <a:pt x="973" y="4972"/>
                </a:cubicBezTo>
                <a:cubicBezTo>
                  <a:pt x="1288" y="5212"/>
                  <a:pt x="1629" y="5414"/>
                  <a:pt x="1945" y="5641"/>
                </a:cubicBezTo>
                <a:cubicBezTo>
                  <a:pt x="1995" y="5666"/>
                  <a:pt x="2046" y="5692"/>
                  <a:pt x="2096" y="5704"/>
                </a:cubicBezTo>
                <a:cubicBezTo>
                  <a:pt x="2261" y="5730"/>
                  <a:pt x="2425" y="5767"/>
                  <a:pt x="2589" y="5780"/>
                </a:cubicBezTo>
                <a:cubicBezTo>
                  <a:pt x="2879" y="5780"/>
                  <a:pt x="3157" y="5704"/>
                  <a:pt x="3422" y="5591"/>
                </a:cubicBezTo>
                <a:cubicBezTo>
                  <a:pt x="3814" y="5414"/>
                  <a:pt x="4167" y="5199"/>
                  <a:pt x="4521" y="4972"/>
                </a:cubicBezTo>
                <a:cubicBezTo>
                  <a:pt x="4710" y="4858"/>
                  <a:pt x="4874" y="4732"/>
                  <a:pt x="5039" y="4606"/>
                </a:cubicBezTo>
                <a:cubicBezTo>
                  <a:pt x="5329" y="4366"/>
                  <a:pt x="5594" y="4113"/>
                  <a:pt x="5809" y="3798"/>
                </a:cubicBezTo>
                <a:cubicBezTo>
                  <a:pt x="6238" y="3141"/>
                  <a:pt x="6352" y="2421"/>
                  <a:pt x="6087" y="1664"/>
                </a:cubicBezTo>
                <a:cubicBezTo>
                  <a:pt x="5998" y="1373"/>
                  <a:pt x="5847" y="1121"/>
                  <a:pt x="5683" y="868"/>
                </a:cubicBezTo>
                <a:cubicBezTo>
                  <a:pt x="5582" y="729"/>
                  <a:pt x="5468" y="616"/>
                  <a:pt x="5342" y="502"/>
                </a:cubicBezTo>
                <a:cubicBezTo>
                  <a:pt x="5064" y="275"/>
                  <a:pt x="4736" y="148"/>
                  <a:pt x="4382" y="73"/>
                </a:cubicBezTo>
                <a:cubicBezTo>
                  <a:pt x="4173" y="22"/>
                  <a:pt x="3961" y="1"/>
                  <a:pt x="37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51" name="Google Shape;1151;p48"/>
          <p:cNvGrpSpPr/>
          <p:nvPr/>
        </p:nvGrpSpPr>
        <p:grpSpPr>
          <a:xfrm>
            <a:off x="1621300" y="4104545"/>
            <a:ext cx="364708" cy="295405"/>
            <a:chOff x="3967437" y="3837102"/>
            <a:chExt cx="364708" cy="295405"/>
          </a:xfrm>
        </p:grpSpPr>
        <p:sp>
          <p:nvSpPr>
            <p:cNvPr id="1152" name="Google Shape;1152;p48"/>
            <p:cNvSpPr/>
            <p:nvPr/>
          </p:nvSpPr>
          <p:spPr>
            <a:xfrm>
              <a:off x="4178750" y="3868334"/>
              <a:ext cx="153396" cy="264172"/>
            </a:xfrm>
            <a:custGeom>
              <a:rect b="b" l="l" r="r" t="t"/>
              <a:pathLst>
                <a:path extrusionOk="0" h="8306" w="4823">
                  <a:moveTo>
                    <a:pt x="4273" y="1"/>
                  </a:moveTo>
                  <a:cubicBezTo>
                    <a:pt x="4217" y="1"/>
                    <a:pt x="4158" y="32"/>
                    <a:pt x="4120" y="78"/>
                  </a:cubicBezTo>
                  <a:cubicBezTo>
                    <a:pt x="4060" y="150"/>
                    <a:pt x="4096" y="257"/>
                    <a:pt x="4167" y="316"/>
                  </a:cubicBezTo>
                  <a:cubicBezTo>
                    <a:pt x="4370" y="471"/>
                    <a:pt x="4489" y="685"/>
                    <a:pt x="4489" y="947"/>
                  </a:cubicBezTo>
                  <a:lnTo>
                    <a:pt x="4489" y="7210"/>
                  </a:lnTo>
                  <a:cubicBezTo>
                    <a:pt x="4489" y="7627"/>
                    <a:pt x="4156" y="7984"/>
                    <a:pt x="3715" y="7984"/>
                  </a:cubicBezTo>
                  <a:lnTo>
                    <a:pt x="167" y="7984"/>
                  </a:lnTo>
                  <a:cubicBezTo>
                    <a:pt x="72" y="7984"/>
                    <a:pt x="0" y="8055"/>
                    <a:pt x="0" y="8151"/>
                  </a:cubicBezTo>
                  <a:cubicBezTo>
                    <a:pt x="0" y="8234"/>
                    <a:pt x="72" y="8305"/>
                    <a:pt x="167" y="8305"/>
                  </a:cubicBezTo>
                  <a:lnTo>
                    <a:pt x="3715" y="8305"/>
                  </a:lnTo>
                  <a:cubicBezTo>
                    <a:pt x="4334" y="8305"/>
                    <a:pt x="4822" y="7817"/>
                    <a:pt x="4822" y="7210"/>
                  </a:cubicBezTo>
                  <a:lnTo>
                    <a:pt x="4822" y="947"/>
                  </a:lnTo>
                  <a:cubicBezTo>
                    <a:pt x="4822" y="590"/>
                    <a:pt x="4644" y="245"/>
                    <a:pt x="4358" y="31"/>
                  </a:cubicBezTo>
                  <a:cubicBezTo>
                    <a:pt x="4333" y="10"/>
                    <a:pt x="4303" y="1"/>
                    <a:pt x="42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48"/>
            <p:cNvSpPr/>
            <p:nvPr/>
          </p:nvSpPr>
          <p:spPr>
            <a:xfrm>
              <a:off x="3969346" y="3937447"/>
              <a:ext cx="198431" cy="194678"/>
            </a:xfrm>
            <a:custGeom>
              <a:rect b="b" l="l" r="r" t="t"/>
              <a:pathLst>
                <a:path extrusionOk="0" h="6121" w="6239">
                  <a:moveTo>
                    <a:pt x="167" y="1"/>
                  </a:moveTo>
                  <a:cubicBezTo>
                    <a:pt x="83" y="1"/>
                    <a:pt x="0" y="72"/>
                    <a:pt x="0" y="167"/>
                  </a:cubicBezTo>
                  <a:lnTo>
                    <a:pt x="0" y="5025"/>
                  </a:lnTo>
                  <a:cubicBezTo>
                    <a:pt x="0" y="5632"/>
                    <a:pt x="488" y="6121"/>
                    <a:pt x="1107" y="6121"/>
                  </a:cubicBezTo>
                  <a:lnTo>
                    <a:pt x="6060" y="6121"/>
                  </a:lnTo>
                  <a:cubicBezTo>
                    <a:pt x="6144" y="6121"/>
                    <a:pt x="6227" y="6049"/>
                    <a:pt x="6227" y="5954"/>
                  </a:cubicBezTo>
                  <a:cubicBezTo>
                    <a:pt x="6239" y="5870"/>
                    <a:pt x="6168" y="5799"/>
                    <a:pt x="6060" y="5799"/>
                  </a:cubicBezTo>
                  <a:lnTo>
                    <a:pt x="1107" y="5799"/>
                  </a:lnTo>
                  <a:cubicBezTo>
                    <a:pt x="691" y="5799"/>
                    <a:pt x="333" y="5454"/>
                    <a:pt x="333" y="5025"/>
                  </a:cubicBezTo>
                  <a:lnTo>
                    <a:pt x="333" y="167"/>
                  </a:lnTo>
                  <a:cubicBezTo>
                    <a:pt x="333" y="72"/>
                    <a:pt x="262" y="1"/>
                    <a:pt x="1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48"/>
            <p:cNvSpPr/>
            <p:nvPr/>
          </p:nvSpPr>
          <p:spPr>
            <a:xfrm>
              <a:off x="3967437" y="3837102"/>
              <a:ext cx="331376" cy="89786"/>
            </a:xfrm>
            <a:custGeom>
              <a:rect b="b" l="l" r="r" t="t"/>
              <a:pathLst>
                <a:path extrusionOk="0" h="2823" w="10419">
                  <a:moveTo>
                    <a:pt x="2739" y="334"/>
                  </a:moveTo>
                  <a:cubicBezTo>
                    <a:pt x="2822" y="334"/>
                    <a:pt x="2894" y="393"/>
                    <a:pt x="2894" y="477"/>
                  </a:cubicBezTo>
                  <a:lnTo>
                    <a:pt x="2894" y="1453"/>
                  </a:lnTo>
                  <a:cubicBezTo>
                    <a:pt x="2894" y="1525"/>
                    <a:pt x="2834" y="1596"/>
                    <a:pt x="2739" y="1596"/>
                  </a:cubicBezTo>
                  <a:cubicBezTo>
                    <a:pt x="2668" y="1596"/>
                    <a:pt x="2596" y="1536"/>
                    <a:pt x="2596" y="1453"/>
                  </a:cubicBezTo>
                  <a:lnTo>
                    <a:pt x="2596" y="477"/>
                  </a:lnTo>
                  <a:cubicBezTo>
                    <a:pt x="2596" y="405"/>
                    <a:pt x="2656" y="334"/>
                    <a:pt x="2739" y="334"/>
                  </a:cubicBezTo>
                  <a:close/>
                  <a:moveTo>
                    <a:pt x="4751" y="334"/>
                  </a:moveTo>
                  <a:cubicBezTo>
                    <a:pt x="4823" y="334"/>
                    <a:pt x="4906" y="393"/>
                    <a:pt x="4906" y="477"/>
                  </a:cubicBezTo>
                  <a:lnTo>
                    <a:pt x="4906" y="1453"/>
                  </a:lnTo>
                  <a:cubicBezTo>
                    <a:pt x="4906" y="1525"/>
                    <a:pt x="4846" y="1596"/>
                    <a:pt x="4751" y="1596"/>
                  </a:cubicBezTo>
                  <a:cubicBezTo>
                    <a:pt x="4680" y="1596"/>
                    <a:pt x="4608" y="1536"/>
                    <a:pt x="4608" y="1453"/>
                  </a:cubicBezTo>
                  <a:lnTo>
                    <a:pt x="4608" y="477"/>
                  </a:lnTo>
                  <a:cubicBezTo>
                    <a:pt x="4608" y="405"/>
                    <a:pt x="4668" y="334"/>
                    <a:pt x="4751" y="334"/>
                  </a:cubicBezTo>
                  <a:close/>
                  <a:moveTo>
                    <a:pt x="6763" y="334"/>
                  </a:moveTo>
                  <a:cubicBezTo>
                    <a:pt x="6835" y="334"/>
                    <a:pt x="6906" y="393"/>
                    <a:pt x="6906" y="477"/>
                  </a:cubicBezTo>
                  <a:lnTo>
                    <a:pt x="6906" y="1453"/>
                  </a:lnTo>
                  <a:cubicBezTo>
                    <a:pt x="6906" y="1525"/>
                    <a:pt x="6847" y="1596"/>
                    <a:pt x="6763" y="1596"/>
                  </a:cubicBezTo>
                  <a:cubicBezTo>
                    <a:pt x="6692" y="1596"/>
                    <a:pt x="6609" y="1536"/>
                    <a:pt x="6609" y="1453"/>
                  </a:cubicBezTo>
                  <a:lnTo>
                    <a:pt x="6609" y="477"/>
                  </a:lnTo>
                  <a:cubicBezTo>
                    <a:pt x="6609" y="405"/>
                    <a:pt x="6668" y="334"/>
                    <a:pt x="6763" y="334"/>
                  </a:cubicBezTo>
                  <a:close/>
                  <a:moveTo>
                    <a:pt x="8775" y="334"/>
                  </a:moveTo>
                  <a:cubicBezTo>
                    <a:pt x="8847" y="334"/>
                    <a:pt x="8918" y="393"/>
                    <a:pt x="8918" y="477"/>
                  </a:cubicBezTo>
                  <a:lnTo>
                    <a:pt x="8918" y="1453"/>
                  </a:lnTo>
                  <a:cubicBezTo>
                    <a:pt x="8918" y="1525"/>
                    <a:pt x="8859" y="1596"/>
                    <a:pt x="8775" y="1596"/>
                  </a:cubicBezTo>
                  <a:cubicBezTo>
                    <a:pt x="8692" y="1596"/>
                    <a:pt x="8621" y="1536"/>
                    <a:pt x="8621" y="1453"/>
                  </a:cubicBezTo>
                  <a:lnTo>
                    <a:pt x="8621" y="1155"/>
                  </a:lnTo>
                  <a:lnTo>
                    <a:pt x="8621" y="810"/>
                  </a:lnTo>
                  <a:lnTo>
                    <a:pt x="8621" y="477"/>
                  </a:lnTo>
                  <a:cubicBezTo>
                    <a:pt x="8621" y="405"/>
                    <a:pt x="8680" y="334"/>
                    <a:pt x="8775" y="334"/>
                  </a:cubicBezTo>
                  <a:close/>
                  <a:moveTo>
                    <a:pt x="2703" y="1"/>
                  </a:moveTo>
                  <a:cubicBezTo>
                    <a:pt x="2429" y="1"/>
                    <a:pt x="2203" y="227"/>
                    <a:pt x="2203" y="501"/>
                  </a:cubicBezTo>
                  <a:lnTo>
                    <a:pt x="2203" y="822"/>
                  </a:lnTo>
                  <a:lnTo>
                    <a:pt x="1108" y="822"/>
                  </a:lnTo>
                  <a:cubicBezTo>
                    <a:pt x="501" y="822"/>
                    <a:pt x="1" y="1310"/>
                    <a:pt x="1" y="1929"/>
                  </a:cubicBezTo>
                  <a:lnTo>
                    <a:pt x="1" y="2656"/>
                  </a:lnTo>
                  <a:cubicBezTo>
                    <a:pt x="1" y="2739"/>
                    <a:pt x="84" y="2822"/>
                    <a:pt x="167" y="2822"/>
                  </a:cubicBezTo>
                  <a:cubicBezTo>
                    <a:pt x="262" y="2822"/>
                    <a:pt x="334" y="2739"/>
                    <a:pt x="334" y="2656"/>
                  </a:cubicBezTo>
                  <a:lnTo>
                    <a:pt x="334" y="1929"/>
                  </a:lnTo>
                  <a:cubicBezTo>
                    <a:pt x="334" y="1513"/>
                    <a:pt x="679" y="1144"/>
                    <a:pt x="1108" y="1144"/>
                  </a:cubicBezTo>
                  <a:lnTo>
                    <a:pt x="2203" y="1144"/>
                  </a:lnTo>
                  <a:lnTo>
                    <a:pt x="2203" y="1441"/>
                  </a:lnTo>
                  <a:cubicBezTo>
                    <a:pt x="2203" y="1715"/>
                    <a:pt x="2429" y="1941"/>
                    <a:pt x="2703" y="1941"/>
                  </a:cubicBezTo>
                  <a:cubicBezTo>
                    <a:pt x="2965" y="1941"/>
                    <a:pt x="3191" y="1715"/>
                    <a:pt x="3191" y="1441"/>
                  </a:cubicBezTo>
                  <a:lnTo>
                    <a:pt x="3191" y="1144"/>
                  </a:lnTo>
                  <a:lnTo>
                    <a:pt x="4227" y="1144"/>
                  </a:lnTo>
                  <a:lnTo>
                    <a:pt x="4227" y="1441"/>
                  </a:lnTo>
                  <a:cubicBezTo>
                    <a:pt x="4227" y="1715"/>
                    <a:pt x="4453" y="1941"/>
                    <a:pt x="4727" y="1941"/>
                  </a:cubicBezTo>
                  <a:cubicBezTo>
                    <a:pt x="4989" y="1941"/>
                    <a:pt x="5215" y="1715"/>
                    <a:pt x="5215" y="1441"/>
                  </a:cubicBezTo>
                  <a:lnTo>
                    <a:pt x="5215" y="1144"/>
                  </a:lnTo>
                  <a:lnTo>
                    <a:pt x="6251" y="1144"/>
                  </a:lnTo>
                  <a:lnTo>
                    <a:pt x="6251" y="1441"/>
                  </a:lnTo>
                  <a:cubicBezTo>
                    <a:pt x="6251" y="1715"/>
                    <a:pt x="6478" y="1941"/>
                    <a:pt x="6751" y="1941"/>
                  </a:cubicBezTo>
                  <a:cubicBezTo>
                    <a:pt x="7013" y="1941"/>
                    <a:pt x="7240" y="1715"/>
                    <a:pt x="7240" y="1441"/>
                  </a:cubicBezTo>
                  <a:lnTo>
                    <a:pt x="7240" y="1144"/>
                  </a:lnTo>
                  <a:lnTo>
                    <a:pt x="8275" y="1144"/>
                  </a:lnTo>
                  <a:lnTo>
                    <a:pt x="8275" y="1441"/>
                  </a:lnTo>
                  <a:cubicBezTo>
                    <a:pt x="8275" y="1715"/>
                    <a:pt x="8502" y="1941"/>
                    <a:pt x="8775" y="1941"/>
                  </a:cubicBezTo>
                  <a:cubicBezTo>
                    <a:pt x="9037" y="1941"/>
                    <a:pt x="9264" y="1715"/>
                    <a:pt x="9264" y="1441"/>
                  </a:cubicBezTo>
                  <a:lnTo>
                    <a:pt x="9264" y="1144"/>
                  </a:lnTo>
                  <a:lnTo>
                    <a:pt x="10264" y="1144"/>
                  </a:lnTo>
                  <a:cubicBezTo>
                    <a:pt x="10347" y="1144"/>
                    <a:pt x="10419" y="1072"/>
                    <a:pt x="10419" y="989"/>
                  </a:cubicBezTo>
                  <a:cubicBezTo>
                    <a:pt x="10419" y="894"/>
                    <a:pt x="10347" y="822"/>
                    <a:pt x="10264" y="822"/>
                  </a:cubicBezTo>
                  <a:lnTo>
                    <a:pt x="9264" y="822"/>
                  </a:lnTo>
                  <a:lnTo>
                    <a:pt x="9264" y="501"/>
                  </a:lnTo>
                  <a:cubicBezTo>
                    <a:pt x="9264" y="227"/>
                    <a:pt x="9037" y="1"/>
                    <a:pt x="8775" y="1"/>
                  </a:cubicBezTo>
                  <a:cubicBezTo>
                    <a:pt x="8502" y="1"/>
                    <a:pt x="8275" y="227"/>
                    <a:pt x="8275" y="501"/>
                  </a:cubicBezTo>
                  <a:lnTo>
                    <a:pt x="8275" y="822"/>
                  </a:lnTo>
                  <a:lnTo>
                    <a:pt x="7240" y="822"/>
                  </a:lnTo>
                  <a:lnTo>
                    <a:pt x="7240" y="501"/>
                  </a:lnTo>
                  <a:cubicBezTo>
                    <a:pt x="7240" y="227"/>
                    <a:pt x="7013" y="1"/>
                    <a:pt x="6751" y="1"/>
                  </a:cubicBezTo>
                  <a:cubicBezTo>
                    <a:pt x="6478" y="1"/>
                    <a:pt x="6251" y="227"/>
                    <a:pt x="6251" y="501"/>
                  </a:cubicBezTo>
                  <a:lnTo>
                    <a:pt x="6251" y="822"/>
                  </a:lnTo>
                  <a:lnTo>
                    <a:pt x="5215" y="822"/>
                  </a:lnTo>
                  <a:lnTo>
                    <a:pt x="5215" y="501"/>
                  </a:lnTo>
                  <a:cubicBezTo>
                    <a:pt x="5215" y="227"/>
                    <a:pt x="4989" y="1"/>
                    <a:pt x="4727" y="1"/>
                  </a:cubicBezTo>
                  <a:cubicBezTo>
                    <a:pt x="4453" y="1"/>
                    <a:pt x="4227" y="227"/>
                    <a:pt x="4227" y="501"/>
                  </a:cubicBezTo>
                  <a:lnTo>
                    <a:pt x="4227" y="822"/>
                  </a:lnTo>
                  <a:lnTo>
                    <a:pt x="3191" y="822"/>
                  </a:lnTo>
                  <a:lnTo>
                    <a:pt x="3191" y="501"/>
                  </a:lnTo>
                  <a:cubicBezTo>
                    <a:pt x="3191" y="227"/>
                    <a:pt x="2965" y="1"/>
                    <a:pt x="27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48"/>
            <p:cNvSpPr/>
            <p:nvPr/>
          </p:nvSpPr>
          <p:spPr>
            <a:xfrm>
              <a:off x="3994694" y="3917378"/>
              <a:ext cx="158325" cy="156067"/>
            </a:xfrm>
            <a:custGeom>
              <a:rect b="b" l="l" r="r" t="t"/>
              <a:pathLst>
                <a:path extrusionOk="0" h="4907" w="4978">
                  <a:moveTo>
                    <a:pt x="156" y="1"/>
                  </a:moveTo>
                  <a:cubicBezTo>
                    <a:pt x="72" y="1"/>
                    <a:pt x="1" y="72"/>
                    <a:pt x="1" y="155"/>
                  </a:cubicBezTo>
                  <a:lnTo>
                    <a:pt x="1" y="1251"/>
                  </a:lnTo>
                  <a:cubicBezTo>
                    <a:pt x="1" y="2049"/>
                    <a:pt x="656" y="2703"/>
                    <a:pt x="1453" y="2703"/>
                  </a:cubicBezTo>
                  <a:lnTo>
                    <a:pt x="2049" y="2703"/>
                  </a:lnTo>
                  <a:cubicBezTo>
                    <a:pt x="2573" y="2703"/>
                    <a:pt x="2989" y="3120"/>
                    <a:pt x="2989" y="3644"/>
                  </a:cubicBezTo>
                  <a:cubicBezTo>
                    <a:pt x="2989" y="4346"/>
                    <a:pt x="3549" y="4906"/>
                    <a:pt x="4251" y="4906"/>
                  </a:cubicBezTo>
                  <a:lnTo>
                    <a:pt x="4811" y="4906"/>
                  </a:lnTo>
                  <a:cubicBezTo>
                    <a:pt x="4906" y="4906"/>
                    <a:pt x="4978" y="4835"/>
                    <a:pt x="4978" y="4739"/>
                  </a:cubicBezTo>
                  <a:cubicBezTo>
                    <a:pt x="4978" y="4644"/>
                    <a:pt x="4906" y="4561"/>
                    <a:pt x="4799" y="4561"/>
                  </a:cubicBezTo>
                  <a:lnTo>
                    <a:pt x="4239" y="4561"/>
                  </a:lnTo>
                  <a:cubicBezTo>
                    <a:pt x="3716" y="4561"/>
                    <a:pt x="3299" y="4144"/>
                    <a:pt x="3299" y="3632"/>
                  </a:cubicBezTo>
                  <a:cubicBezTo>
                    <a:pt x="3299" y="2930"/>
                    <a:pt x="2739" y="2358"/>
                    <a:pt x="2037" y="2358"/>
                  </a:cubicBezTo>
                  <a:lnTo>
                    <a:pt x="1441" y="2358"/>
                  </a:lnTo>
                  <a:cubicBezTo>
                    <a:pt x="834" y="2358"/>
                    <a:pt x="322" y="1858"/>
                    <a:pt x="322" y="1251"/>
                  </a:cubicBezTo>
                  <a:lnTo>
                    <a:pt x="322" y="155"/>
                  </a:lnTo>
                  <a:cubicBezTo>
                    <a:pt x="322" y="72"/>
                    <a:pt x="251" y="1"/>
                    <a:pt x="1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48"/>
            <p:cNvSpPr/>
            <p:nvPr/>
          </p:nvSpPr>
          <p:spPr>
            <a:xfrm>
              <a:off x="4160812" y="3927174"/>
              <a:ext cx="155813" cy="149992"/>
            </a:xfrm>
            <a:custGeom>
              <a:rect b="b" l="l" r="r" t="t"/>
              <a:pathLst>
                <a:path extrusionOk="0" h="4716" w="4899">
                  <a:moveTo>
                    <a:pt x="3231" y="645"/>
                  </a:moveTo>
                  <a:lnTo>
                    <a:pt x="4124" y="1538"/>
                  </a:lnTo>
                  <a:lnTo>
                    <a:pt x="3838" y="1812"/>
                  </a:lnTo>
                  <a:lnTo>
                    <a:pt x="2945" y="919"/>
                  </a:lnTo>
                  <a:lnTo>
                    <a:pt x="3231" y="645"/>
                  </a:lnTo>
                  <a:close/>
                  <a:moveTo>
                    <a:pt x="2707" y="1157"/>
                  </a:moveTo>
                  <a:lnTo>
                    <a:pt x="3029" y="1491"/>
                  </a:lnTo>
                  <a:lnTo>
                    <a:pt x="1302" y="3217"/>
                  </a:lnTo>
                  <a:lnTo>
                    <a:pt x="981" y="2884"/>
                  </a:lnTo>
                  <a:lnTo>
                    <a:pt x="2707" y="1157"/>
                  </a:lnTo>
                  <a:close/>
                  <a:moveTo>
                    <a:pt x="814" y="3205"/>
                  </a:moveTo>
                  <a:lnTo>
                    <a:pt x="1564" y="3943"/>
                  </a:lnTo>
                  <a:lnTo>
                    <a:pt x="1064" y="4098"/>
                  </a:lnTo>
                  <a:cubicBezTo>
                    <a:pt x="993" y="3919"/>
                    <a:pt x="862" y="3765"/>
                    <a:pt x="671" y="3693"/>
                  </a:cubicBezTo>
                  <a:lnTo>
                    <a:pt x="814" y="3205"/>
                  </a:lnTo>
                  <a:close/>
                  <a:moveTo>
                    <a:pt x="552" y="4015"/>
                  </a:moveTo>
                  <a:cubicBezTo>
                    <a:pt x="624" y="4050"/>
                    <a:pt x="695" y="4122"/>
                    <a:pt x="731" y="4193"/>
                  </a:cubicBezTo>
                  <a:lnTo>
                    <a:pt x="469" y="4288"/>
                  </a:lnTo>
                  <a:lnTo>
                    <a:pt x="469" y="4288"/>
                  </a:lnTo>
                  <a:lnTo>
                    <a:pt x="552" y="4015"/>
                  </a:lnTo>
                  <a:close/>
                  <a:moveTo>
                    <a:pt x="3648" y="1"/>
                  </a:moveTo>
                  <a:cubicBezTo>
                    <a:pt x="3640" y="1"/>
                    <a:pt x="3632" y="1"/>
                    <a:pt x="3624" y="2"/>
                  </a:cubicBezTo>
                  <a:cubicBezTo>
                    <a:pt x="3148" y="86"/>
                    <a:pt x="3005" y="419"/>
                    <a:pt x="2588" y="788"/>
                  </a:cubicBezTo>
                  <a:cubicBezTo>
                    <a:pt x="2588" y="788"/>
                    <a:pt x="707" y="2669"/>
                    <a:pt x="683" y="2705"/>
                  </a:cubicBezTo>
                  <a:cubicBezTo>
                    <a:pt x="517" y="2812"/>
                    <a:pt x="445" y="3276"/>
                    <a:pt x="40" y="4491"/>
                  </a:cubicBezTo>
                  <a:cubicBezTo>
                    <a:pt x="0" y="4612"/>
                    <a:pt x="79" y="4716"/>
                    <a:pt x="191" y="4716"/>
                  </a:cubicBezTo>
                  <a:cubicBezTo>
                    <a:pt x="212" y="4716"/>
                    <a:pt x="233" y="4712"/>
                    <a:pt x="255" y="4705"/>
                  </a:cubicBezTo>
                  <a:lnTo>
                    <a:pt x="1743" y="4241"/>
                  </a:lnTo>
                  <a:cubicBezTo>
                    <a:pt x="2017" y="4158"/>
                    <a:pt x="2124" y="3979"/>
                    <a:pt x="2231" y="3896"/>
                  </a:cubicBezTo>
                  <a:cubicBezTo>
                    <a:pt x="2291" y="3836"/>
                    <a:pt x="2291" y="3717"/>
                    <a:pt x="2231" y="3657"/>
                  </a:cubicBezTo>
                  <a:cubicBezTo>
                    <a:pt x="2201" y="3628"/>
                    <a:pt x="2157" y="3613"/>
                    <a:pt x="2112" y="3613"/>
                  </a:cubicBezTo>
                  <a:cubicBezTo>
                    <a:pt x="2067" y="3613"/>
                    <a:pt x="2023" y="3628"/>
                    <a:pt x="1993" y="3657"/>
                  </a:cubicBezTo>
                  <a:lnTo>
                    <a:pt x="1874" y="3777"/>
                  </a:lnTo>
                  <a:lnTo>
                    <a:pt x="1541" y="3455"/>
                  </a:lnTo>
                  <a:lnTo>
                    <a:pt x="3267" y="1729"/>
                  </a:lnTo>
                  <a:lnTo>
                    <a:pt x="3600" y="2050"/>
                  </a:lnTo>
                  <a:lnTo>
                    <a:pt x="2469" y="3181"/>
                  </a:lnTo>
                  <a:cubicBezTo>
                    <a:pt x="2362" y="3288"/>
                    <a:pt x="2434" y="3467"/>
                    <a:pt x="2588" y="3467"/>
                  </a:cubicBezTo>
                  <a:cubicBezTo>
                    <a:pt x="2719" y="3467"/>
                    <a:pt x="2672" y="3419"/>
                    <a:pt x="3946" y="2169"/>
                  </a:cubicBezTo>
                  <a:lnTo>
                    <a:pt x="4458" y="1657"/>
                  </a:lnTo>
                  <a:cubicBezTo>
                    <a:pt x="4898" y="1240"/>
                    <a:pt x="4862" y="562"/>
                    <a:pt x="4398" y="193"/>
                  </a:cubicBezTo>
                  <a:cubicBezTo>
                    <a:pt x="4368" y="168"/>
                    <a:pt x="4332" y="156"/>
                    <a:pt x="4296" y="156"/>
                  </a:cubicBezTo>
                  <a:cubicBezTo>
                    <a:pt x="4246" y="156"/>
                    <a:pt x="4195" y="180"/>
                    <a:pt x="4160" y="228"/>
                  </a:cubicBezTo>
                  <a:cubicBezTo>
                    <a:pt x="4100" y="300"/>
                    <a:pt x="4124" y="407"/>
                    <a:pt x="4196" y="467"/>
                  </a:cubicBezTo>
                  <a:cubicBezTo>
                    <a:pt x="4339" y="586"/>
                    <a:pt x="4434" y="764"/>
                    <a:pt x="4434" y="955"/>
                  </a:cubicBezTo>
                  <a:cubicBezTo>
                    <a:pt x="4434" y="1074"/>
                    <a:pt x="4398" y="1181"/>
                    <a:pt x="4339" y="1264"/>
                  </a:cubicBezTo>
                  <a:lnTo>
                    <a:pt x="3481" y="407"/>
                  </a:lnTo>
                  <a:cubicBezTo>
                    <a:pt x="3541" y="371"/>
                    <a:pt x="3612" y="348"/>
                    <a:pt x="3684" y="324"/>
                  </a:cubicBezTo>
                  <a:cubicBezTo>
                    <a:pt x="3779" y="312"/>
                    <a:pt x="3838" y="228"/>
                    <a:pt x="3827" y="133"/>
                  </a:cubicBezTo>
                  <a:cubicBezTo>
                    <a:pt x="3805" y="57"/>
                    <a:pt x="3733" y="1"/>
                    <a:pt x="36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7" name="Google Shape;1157;p4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Radiant rhapsody palette infographics</a:t>
            </a:r>
            <a:endParaRPr/>
          </a:p>
        </p:txBody>
      </p:sp>
      <p:cxnSp>
        <p:nvCxnSpPr>
          <p:cNvPr id="1158" name="Google Shape;1158;p48"/>
          <p:cNvCxnSpPr>
            <a:stCxn id="1159" idx="3"/>
            <a:endCxn id="1160" idx="1"/>
          </p:cNvCxnSpPr>
          <p:nvPr/>
        </p:nvCxnSpPr>
        <p:spPr>
          <a:xfrm>
            <a:off x="2789100" y="3373621"/>
            <a:ext cx="941700" cy="0"/>
          </a:xfrm>
          <a:prstGeom prst="straightConnector1">
            <a:avLst/>
          </a:prstGeom>
          <a:noFill/>
          <a:ln cap="flat" cmpd="sng" w="19050">
            <a:solidFill>
              <a:schemeClr val="dk1"/>
            </a:solidFill>
            <a:prstDash val="solid"/>
            <a:round/>
            <a:headEnd len="med" w="med" type="none"/>
            <a:tailEnd len="med" w="med" type="none"/>
          </a:ln>
        </p:spPr>
      </p:cxnSp>
      <p:cxnSp>
        <p:nvCxnSpPr>
          <p:cNvPr id="1161" name="Google Shape;1161;p48"/>
          <p:cNvCxnSpPr>
            <a:stCxn id="1160" idx="3"/>
            <a:endCxn id="1114" idx="2"/>
          </p:cNvCxnSpPr>
          <p:nvPr/>
        </p:nvCxnSpPr>
        <p:spPr>
          <a:xfrm>
            <a:off x="5420672" y="3373621"/>
            <a:ext cx="1744200" cy="0"/>
          </a:xfrm>
          <a:prstGeom prst="straightConnector1">
            <a:avLst/>
          </a:prstGeom>
          <a:noFill/>
          <a:ln cap="flat" cmpd="sng" w="19050">
            <a:solidFill>
              <a:schemeClr val="dk1"/>
            </a:solidFill>
            <a:prstDash val="solid"/>
            <a:round/>
            <a:headEnd len="med" w="med" type="none"/>
            <a:tailEnd len="med" w="med" type="none"/>
          </a:ln>
        </p:spPr>
      </p:cxnSp>
      <p:cxnSp>
        <p:nvCxnSpPr>
          <p:cNvPr id="1162" name="Google Shape;1162;p48"/>
          <p:cNvCxnSpPr>
            <a:stCxn id="1163" idx="1"/>
            <a:endCxn id="1164" idx="3"/>
          </p:cNvCxnSpPr>
          <p:nvPr/>
        </p:nvCxnSpPr>
        <p:spPr>
          <a:xfrm rot="10800000">
            <a:off x="5420525" y="2510662"/>
            <a:ext cx="938700" cy="0"/>
          </a:xfrm>
          <a:prstGeom prst="straightConnector1">
            <a:avLst/>
          </a:prstGeom>
          <a:noFill/>
          <a:ln cap="flat" cmpd="sng" w="19050">
            <a:solidFill>
              <a:schemeClr val="dk1"/>
            </a:solidFill>
            <a:prstDash val="solid"/>
            <a:round/>
            <a:headEnd len="med" w="med" type="none"/>
            <a:tailEnd len="med" w="med" type="none"/>
          </a:ln>
        </p:spPr>
      </p:cxnSp>
      <p:grpSp>
        <p:nvGrpSpPr>
          <p:cNvPr id="1165" name="Google Shape;1165;p48"/>
          <p:cNvGrpSpPr/>
          <p:nvPr/>
        </p:nvGrpSpPr>
        <p:grpSpPr>
          <a:xfrm>
            <a:off x="3730772" y="2215612"/>
            <a:ext cx="4697553" cy="590100"/>
            <a:chOff x="3730772" y="2215612"/>
            <a:chExt cx="4697553" cy="590100"/>
          </a:xfrm>
        </p:grpSpPr>
        <p:sp>
          <p:nvSpPr>
            <p:cNvPr id="1164" name="Google Shape;1164;p48"/>
            <p:cNvSpPr/>
            <p:nvPr/>
          </p:nvSpPr>
          <p:spPr>
            <a:xfrm>
              <a:off x="3730772" y="2300362"/>
              <a:ext cx="1689900" cy="420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800">
                  <a:solidFill>
                    <a:schemeClr val="dk1"/>
                  </a:solidFill>
                  <a:latin typeface="Playfair Display Medium"/>
                  <a:ea typeface="Playfair Display Medium"/>
                  <a:cs typeface="Playfair Display Medium"/>
                  <a:sym typeface="Playfair Display Medium"/>
                </a:rPr>
                <a:t>Step</a:t>
              </a:r>
              <a:r>
                <a:rPr lang="en" sz="1800">
                  <a:solidFill>
                    <a:schemeClr val="dk1"/>
                  </a:solidFill>
                  <a:latin typeface="Playfair Display Medium"/>
                  <a:ea typeface="Playfair Display Medium"/>
                  <a:cs typeface="Playfair Display Medium"/>
                  <a:sym typeface="Playfair Display Medium"/>
                </a:rPr>
                <a:t>  02</a:t>
              </a:r>
              <a:endParaRPr sz="1800">
                <a:solidFill>
                  <a:schemeClr val="dk1"/>
                </a:solidFill>
                <a:latin typeface="Playfair Display Medium"/>
                <a:ea typeface="Playfair Display Medium"/>
                <a:cs typeface="Playfair Display Medium"/>
                <a:sym typeface="Playfair Display Medium"/>
              </a:endParaRPr>
            </a:p>
          </p:txBody>
        </p:sp>
        <p:sp>
          <p:nvSpPr>
            <p:cNvPr id="1163" name="Google Shape;1163;p48"/>
            <p:cNvSpPr txBox="1"/>
            <p:nvPr/>
          </p:nvSpPr>
          <p:spPr>
            <a:xfrm>
              <a:off x="6359225" y="2215612"/>
              <a:ext cx="2069100" cy="59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DM Sans"/>
                  <a:ea typeface="DM Sans"/>
                  <a:cs typeface="DM Sans"/>
                  <a:sym typeface="DM Sans"/>
                </a:rPr>
                <a:t>Neptune is the farthest planet from the Sun</a:t>
              </a:r>
              <a:endParaRPr sz="1200">
                <a:solidFill>
                  <a:schemeClr val="dk1"/>
                </a:solidFill>
                <a:latin typeface="DM Sans"/>
                <a:ea typeface="DM Sans"/>
                <a:cs typeface="DM Sans"/>
                <a:sym typeface="DM Sans"/>
              </a:endParaRPr>
            </a:p>
          </p:txBody>
        </p:sp>
      </p:grpSp>
      <p:cxnSp>
        <p:nvCxnSpPr>
          <p:cNvPr id="1166" name="Google Shape;1166;p48"/>
          <p:cNvCxnSpPr>
            <a:stCxn id="1137" idx="6"/>
            <a:endCxn id="1164" idx="1"/>
          </p:cNvCxnSpPr>
          <p:nvPr/>
        </p:nvCxnSpPr>
        <p:spPr>
          <a:xfrm>
            <a:off x="2036278" y="2510662"/>
            <a:ext cx="1694400" cy="0"/>
          </a:xfrm>
          <a:prstGeom prst="straightConnector1">
            <a:avLst/>
          </a:prstGeom>
          <a:noFill/>
          <a:ln cap="flat" cmpd="sng" w="19050">
            <a:solidFill>
              <a:schemeClr val="dk1"/>
            </a:solidFill>
            <a:prstDash val="solid"/>
            <a:round/>
            <a:headEnd len="med" w="med" type="none"/>
            <a:tailEnd len="med" w="med" type="none"/>
          </a:ln>
        </p:spPr>
      </p:cxnSp>
      <p:cxnSp>
        <p:nvCxnSpPr>
          <p:cNvPr id="1167" name="Google Shape;1167;p48"/>
          <p:cNvCxnSpPr>
            <a:stCxn id="1168" idx="1"/>
            <a:endCxn id="1169" idx="3"/>
          </p:cNvCxnSpPr>
          <p:nvPr/>
        </p:nvCxnSpPr>
        <p:spPr>
          <a:xfrm rot="10800000">
            <a:off x="2789072" y="1654476"/>
            <a:ext cx="941700" cy="0"/>
          </a:xfrm>
          <a:prstGeom prst="straightConnector1">
            <a:avLst/>
          </a:prstGeom>
          <a:noFill/>
          <a:ln cap="flat" cmpd="sng" w="19050">
            <a:solidFill>
              <a:schemeClr val="dk1"/>
            </a:solidFill>
            <a:prstDash val="solid"/>
            <a:round/>
            <a:headEnd len="med" w="med" type="none"/>
            <a:tailEnd len="med" w="med" type="none"/>
          </a:ln>
        </p:spPr>
      </p:cxnSp>
      <p:grpSp>
        <p:nvGrpSpPr>
          <p:cNvPr id="1170" name="Google Shape;1170;p48"/>
          <p:cNvGrpSpPr/>
          <p:nvPr/>
        </p:nvGrpSpPr>
        <p:grpSpPr>
          <a:xfrm>
            <a:off x="720000" y="1359426"/>
            <a:ext cx="4700672" cy="590100"/>
            <a:chOff x="720000" y="1359426"/>
            <a:chExt cx="4700672" cy="590100"/>
          </a:xfrm>
        </p:grpSpPr>
        <p:sp>
          <p:nvSpPr>
            <p:cNvPr id="1168" name="Google Shape;1168;p48"/>
            <p:cNvSpPr/>
            <p:nvPr/>
          </p:nvSpPr>
          <p:spPr>
            <a:xfrm>
              <a:off x="3730772" y="1444176"/>
              <a:ext cx="1689900" cy="420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Step</a:t>
              </a:r>
              <a:r>
                <a:rPr lang="en" sz="1800">
                  <a:solidFill>
                    <a:schemeClr val="dk1"/>
                  </a:solidFill>
                  <a:latin typeface="Playfair Display Medium"/>
                  <a:ea typeface="Playfair Display Medium"/>
                  <a:cs typeface="Playfair Display Medium"/>
                  <a:sym typeface="Playfair Display Medium"/>
                </a:rPr>
                <a:t>  01</a:t>
              </a:r>
              <a:endParaRPr sz="1800">
                <a:solidFill>
                  <a:schemeClr val="dk1"/>
                </a:solidFill>
                <a:latin typeface="Playfair Display Medium"/>
                <a:ea typeface="Playfair Display Medium"/>
                <a:cs typeface="Playfair Display Medium"/>
                <a:sym typeface="Playfair Display Medium"/>
              </a:endParaRPr>
            </a:p>
          </p:txBody>
        </p:sp>
        <p:sp>
          <p:nvSpPr>
            <p:cNvPr id="1169" name="Google Shape;1169;p48"/>
            <p:cNvSpPr txBox="1"/>
            <p:nvPr/>
          </p:nvSpPr>
          <p:spPr>
            <a:xfrm>
              <a:off x="720000" y="1359426"/>
              <a:ext cx="2069100" cy="59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DM Sans"/>
                  <a:ea typeface="DM Sans"/>
                  <a:cs typeface="DM Sans"/>
                  <a:sym typeface="DM Sans"/>
                </a:rPr>
                <a:t>Mercury the closest planet to the Sun</a:t>
              </a:r>
              <a:endParaRPr sz="1200">
                <a:solidFill>
                  <a:schemeClr val="dk1"/>
                </a:solidFill>
                <a:latin typeface="DM Sans"/>
                <a:ea typeface="DM Sans"/>
                <a:cs typeface="DM Sans"/>
                <a:sym typeface="DM Sans"/>
              </a:endParaRPr>
            </a:p>
          </p:txBody>
        </p:sp>
      </p:grpSp>
      <p:cxnSp>
        <p:nvCxnSpPr>
          <p:cNvPr id="1171" name="Google Shape;1171;p48"/>
          <p:cNvCxnSpPr>
            <a:stCxn id="1168" idx="3"/>
            <a:endCxn id="1128" idx="2"/>
          </p:cNvCxnSpPr>
          <p:nvPr/>
        </p:nvCxnSpPr>
        <p:spPr>
          <a:xfrm>
            <a:off x="5420672" y="1654476"/>
            <a:ext cx="1727700" cy="0"/>
          </a:xfrm>
          <a:prstGeom prst="straightConnector1">
            <a:avLst/>
          </a:prstGeom>
          <a:noFill/>
          <a:ln cap="flat" cmpd="sng" w="19050">
            <a:solidFill>
              <a:schemeClr val="dk1"/>
            </a:solidFill>
            <a:prstDash val="solid"/>
            <a:round/>
            <a:headEnd len="med" w="med" type="none"/>
            <a:tailEnd len="med" w="med" type="none"/>
          </a:ln>
        </p:spPr>
      </p:cxnSp>
      <p:grpSp>
        <p:nvGrpSpPr>
          <p:cNvPr id="1172" name="Google Shape;1172;p48"/>
          <p:cNvGrpSpPr/>
          <p:nvPr/>
        </p:nvGrpSpPr>
        <p:grpSpPr>
          <a:xfrm>
            <a:off x="720000" y="3078571"/>
            <a:ext cx="4700672" cy="590100"/>
            <a:chOff x="720000" y="3078571"/>
            <a:chExt cx="4700672" cy="590100"/>
          </a:xfrm>
        </p:grpSpPr>
        <p:sp>
          <p:nvSpPr>
            <p:cNvPr id="1160" name="Google Shape;1160;p48"/>
            <p:cNvSpPr/>
            <p:nvPr/>
          </p:nvSpPr>
          <p:spPr>
            <a:xfrm>
              <a:off x="3730772" y="3163321"/>
              <a:ext cx="1689900" cy="420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800">
                  <a:solidFill>
                    <a:schemeClr val="dk1"/>
                  </a:solidFill>
                  <a:latin typeface="Playfair Display Medium"/>
                  <a:ea typeface="Playfair Display Medium"/>
                  <a:cs typeface="Playfair Display Medium"/>
                  <a:sym typeface="Playfair Display Medium"/>
                </a:rPr>
                <a:t>Step</a:t>
              </a:r>
              <a:r>
                <a:rPr lang="en" sz="1800">
                  <a:solidFill>
                    <a:schemeClr val="dk1"/>
                  </a:solidFill>
                  <a:latin typeface="Playfair Display Medium"/>
                  <a:ea typeface="Playfair Display Medium"/>
                  <a:cs typeface="Playfair Display Medium"/>
                  <a:sym typeface="Playfair Display Medium"/>
                </a:rPr>
                <a:t> 03</a:t>
              </a:r>
              <a:endParaRPr sz="1800">
                <a:solidFill>
                  <a:schemeClr val="dk1"/>
                </a:solidFill>
                <a:latin typeface="Playfair Display Medium"/>
                <a:ea typeface="Playfair Display Medium"/>
                <a:cs typeface="Playfair Display Medium"/>
                <a:sym typeface="Playfair Display Medium"/>
              </a:endParaRPr>
            </a:p>
          </p:txBody>
        </p:sp>
        <p:sp>
          <p:nvSpPr>
            <p:cNvPr id="1159" name="Google Shape;1159;p48"/>
            <p:cNvSpPr txBox="1"/>
            <p:nvPr/>
          </p:nvSpPr>
          <p:spPr>
            <a:xfrm>
              <a:off x="720000" y="3078571"/>
              <a:ext cx="2069100" cy="59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200">
                  <a:solidFill>
                    <a:schemeClr val="dk1"/>
                  </a:solidFill>
                  <a:latin typeface="DM Sans"/>
                  <a:ea typeface="DM Sans"/>
                  <a:cs typeface="DM Sans"/>
                  <a:sym typeface="DM Sans"/>
                </a:rPr>
                <a:t>Mars is actually a very cold place</a:t>
              </a:r>
              <a:endParaRPr sz="1200">
                <a:solidFill>
                  <a:schemeClr val="dk1"/>
                </a:solidFill>
                <a:latin typeface="DM Sans"/>
                <a:ea typeface="DM Sans"/>
                <a:cs typeface="DM Sans"/>
                <a:sym typeface="DM Sans"/>
              </a:endParaRPr>
            </a:p>
          </p:txBody>
        </p:sp>
      </p:grpSp>
      <p:cxnSp>
        <p:nvCxnSpPr>
          <p:cNvPr id="1173" name="Google Shape;1173;p48"/>
          <p:cNvCxnSpPr>
            <a:stCxn id="1174" idx="1"/>
            <a:endCxn id="1175" idx="3"/>
          </p:cNvCxnSpPr>
          <p:nvPr/>
        </p:nvCxnSpPr>
        <p:spPr>
          <a:xfrm rot="10800000">
            <a:off x="5420525" y="4237504"/>
            <a:ext cx="938700" cy="0"/>
          </a:xfrm>
          <a:prstGeom prst="straightConnector1">
            <a:avLst/>
          </a:prstGeom>
          <a:noFill/>
          <a:ln cap="flat" cmpd="sng" w="19050">
            <a:solidFill>
              <a:schemeClr val="dk1"/>
            </a:solidFill>
            <a:prstDash val="solid"/>
            <a:round/>
            <a:headEnd len="med" w="med" type="none"/>
            <a:tailEnd len="med" w="med" type="none"/>
          </a:ln>
        </p:spPr>
      </p:cxnSp>
      <p:grpSp>
        <p:nvGrpSpPr>
          <p:cNvPr id="1176" name="Google Shape;1176;p48"/>
          <p:cNvGrpSpPr/>
          <p:nvPr/>
        </p:nvGrpSpPr>
        <p:grpSpPr>
          <a:xfrm>
            <a:off x="3730772" y="3942454"/>
            <a:ext cx="4697553" cy="590100"/>
            <a:chOff x="3730772" y="3942454"/>
            <a:chExt cx="4697553" cy="590100"/>
          </a:xfrm>
        </p:grpSpPr>
        <p:sp>
          <p:nvSpPr>
            <p:cNvPr id="1175" name="Google Shape;1175;p48"/>
            <p:cNvSpPr/>
            <p:nvPr/>
          </p:nvSpPr>
          <p:spPr>
            <a:xfrm>
              <a:off x="3730772" y="4027204"/>
              <a:ext cx="1689900" cy="420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800">
                  <a:solidFill>
                    <a:schemeClr val="dk1"/>
                  </a:solidFill>
                  <a:latin typeface="Playfair Display Medium"/>
                  <a:ea typeface="Playfair Display Medium"/>
                  <a:cs typeface="Playfair Display Medium"/>
                  <a:sym typeface="Playfair Display Medium"/>
                </a:rPr>
                <a:t>Step</a:t>
              </a:r>
              <a:r>
                <a:rPr lang="en" sz="1800">
                  <a:solidFill>
                    <a:schemeClr val="dk1"/>
                  </a:solidFill>
                  <a:latin typeface="Playfair Display Medium"/>
                  <a:ea typeface="Playfair Display Medium"/>
                  <a:cs typeface="Playfair Display Medium"/>
                  <a:sym typeface="Playfair Display Medium"/>
                </a:rPr>
                <a:t> 04</a:t>
              </a:r>
              <a:endParaRPr sz="1800">
                <a:solidFill>
                  <a:schemeClr val="dk1"/>
                </a:solidFill>
                <a:latin typeface="Playfair Display Medium"/>
                <a:ea typeface="Playfair Display Medium"/>
                <a:cs typeface="Playfair Display Medium"/>
                <a:sym typeface="Playfair Display Medium"/>
              </a:endParaRPr>
            </a:p>
          </p:txBody>
        </p:sp>
        <p:sp>
          <p:nvSpPr>
            <p:cNvPr id="1174" name="Google Shape;1174;p48"/>
            <p:cNvSpPr txBox="1"/>
            <p:nvPr/>
          </p:nvSpPr>
          <p:spPr>
            <a:xfrm>
              <a:off x="6359225" y="3942454"/>
              <a:ext cx="2069100" cy="59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200"/>
                </a:spcAft>
                <a:buNone/>
              </a:pPr>
              <a:r>
                <a:rPr lang="en" sz="1200">
                  <a:solidFill>
                    <a:schemeClr val="dk1"/>
                  </a:solidFill>
                  <a:latin typeface="DM Sans"/>
                  <a:ea typeface="DM Sans"/>
                  <a:cs typeface="DM Sans"/>
                  <a:sym typeface="DM Sans"/>
                </a:rPr>
                <a:t>Jupiter is the biggest planet of them all</a:t>
              </a:r>
              <a:endParaRPr sz="1200">
                <a:solidFill>
                  <a:schemeClr val="dk1"/>
                </a:solidFill>
                <a:latin typeface="DM Sans"/>
                <a:ea typeface="DM Sans"/>
                <a:cs typeface="DM Sans"/>
                <a:sym typeface="DM Sans"/>
              </a:endParaRPr>
            </a:p>
          </p:txBody>
        </p:sp>
      </p:grpSp>
      <p:cxnSp>
        <p:nvCxnSpPr>
          <p:cNvPr id="1177" name="Google Shape;1177;p48"/>
          <p:cNvCxnSpPr>
            <a:stCxn id="1149" idx="6"/>
            <a:endCxn id="1175" idx="1"/>
          </p:cNvCxnSpPr>
          <p:nvPr/>
        </p:nvCxnSpPr>
        <p:spPr>
          <a:xfrm>
            <a:off x="2069210" y="4237504"/>
            <a:ext cx="16617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1" name="Shape 1181"/>
        <p:cNvGrpSpPr/>
        <p:nvPr/>
      </p:nvGrpSpPr>
      <p:grpSpPr>
        <a:xfrm>
          <a:off x="0" y="0"/>
          <a:ext cx="0" cy="0"/>
          <a:chOff x="0" y="0"/>
          <a:chExt cx="0" cy="0"/>
        </a:xfrm>
      </p:grpSpPr>
      <p:grpSp>
        <p:nvGrpSpPr>
          <p:cNvPr id="1182" name="Google Shape;1182;p49"/>
          <p:cNvGrpSpPr/>
          <p:nvPr/>
        </p:nvGrpSpPr>
        <p:grpSpPr>
          <a:xfrm>
            <a:off x="719988" y="2869974"/>
            <a:ext cx="1937413" cy="1024716"/>
            <a:chOff x="942238" y="3489977"/>
            <a:chExt cx="1937413" cy="1024716"/>
          </a:xfrm>
        </p:grpSpPr>
        <p:sp>
          <p:nvSpPr>
            <p:cNvPr id="1183" name="Google Shape;1183;p49"/>
            <p:cNvSpPr txBox="1"/>
            <p:nvPr/>
          </p:nvSpPr>
          <p:spPr>
            <a:xfrm>
              <a:off x="942250" y="3489977"/>
              <a:ext cx="1937400" cy="4323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Neptune</a:t>
              </a:r>
              <a:endParaRPr sz="1800">
                <a:solidFill>
                  <a:schemeClr val="dk1"/>
                </a:solidFill>
                <a:latin typeface="Playfair Display Medium"/>
                <a:ea typeface="Playfair Display Medium"/>
                <a:cs typeface="Playfair Display Medium"/>
                <a:sym typeface="Playfair Display Medium"/>
              </a:endParaRPr>
            </a:p>
          </p:txBody>
        </p:sp>
        <p:sp>
          <p:nvSpPr>
            <p:cNvPr id="1184" name="Google Shape;1184;p49"/>
            <p:cNvSpPr txBox="1"/>
            <p:nvPr/>
          </p:nvSpPr>
          <p:spPr>
            <a:xfrm>
              <a:off x="942238" y="3817793"/>
              <a:ext cx="1937400" cy="696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solidFill>
                    <a:schemeClr val="dk1"/>
                  </a:solidFill>
                  <a:latin typeface="DM Sans"/>
                  <a:ea typeface="DM Sans"/>
                  <a:cs typeface="DM Sans"/>
                  <a:sym typeface="DM Sans"/>
                </a:rPr>
                <a:t>Neptune is the farthest planet from the Sun and the fourth-largest</a:t>
              </a:r>
              <a:endParaRPr sz="1200">
                <a:solidFill>
                  <a:schemeClr val="dk1"/>
                </a:solidFill>
                <a:latin typeface="DM Sans"/>
                <a:ea typeface="DM Sans"/>
                <a:cs typeface="DM Sans"/>
                <a:sym typeface="DM Sans"/>
              </a:endParaRPr>
            </a:p>
          </p:txBody>
        </p:sp>
      </p:grpSp>
      <p:grpSp>
        <p:nvGrpSpPr>
          <p:cNvPr id="1185" name="Google Shape;1185;p49"/>
          <p:cNvGrpSpPr/>
          <p:nvPr/>
        </p:nvGrpSpPr>
        <p:grpSpPr>
          <a:xfrm>
            <a:off x="6491588" y="1547861"/>
            <a:ext cx="1937413" cy="1024716"/>
            <a:chOff x="6264363" y="3489977"/>
            <a:chExt cx="1937413" cy="1024716"/>
          </a:xfrm>
        </p:grpSpPr>
        <p:sp>
          <p:nvSpPr>
            <p:cNvPr id="1186" name="Google Shape;1186;p49"/>
            <p:cNvSpPr txBox="1"/>
            <p:nvPr/>
          </p:nvSpPr>
          <p:spPr>
            <a:xfrm flipH="1">
              <a:off x="6264375" y="3489977"/>
              <a:ext cx="1937400" cy="432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Venus</a:t>
              </a:r>
              <a:endParaRPr sz="1800">
                <a:solidFill>
                  <a:schemeClr val="dk1"/>
                </a:solidFill>
                <a:latin typeface="Playfair Display Medium"/>
                <a:ea typeface="Playfair Display Medium"/>
                <a:cs typeface="Playfair Display Medium"/>
                <a:sym typeface="Playfair Display Medium"/>
              </a:endParaRPr>
            </a:p>
          </p:txBody>
        </p:sp>
        <p:sp>
          <p:nvSpPr>
            <p:cNvPr id="1187" name="Google Shape;1187;p49"/>
            <p:cNvSpPr txBox="1"/>
            <p:nvPr/>
          </p:nvSpPr>
          <p:spPr>
            <a:xfrm flipH="1">
              <a:off x="6264363" y="3817793"/>
              <a:ext cx="1937400" cy="69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DM Sans"/>
                  <a:ea typeface="DM Sans"/>
                  <a:cs typeface="DM Sans"/>
                  <a:sym typeface="DM Sans"/>
                </a:rPr>
                <a:t>Venus has a beautiful name and is the second planet from the Sun</a:t>
              </a:r>
              <a:endParaRPr sz="1200">
                <a:solidFill>
                  <a:schemeClr val="dk1"/>
                </a:solidFill>
                <a:latin typeface="DM Sans"/>
                <a:ea typeface="DM Sans"/>
                <a:cs typeface="DM Sans"/>
                <a:sym typeface="DM Sans"/>
              </a:endParaRPr>
            </a:p>
          </p:txBody>
        </p:sp>
      </p:grpSp>
      <p:grpSp>
        <p:nvGrpSpPr>
          <p:cNvPr id="1188" name="Google Shape;1188;p49"/>
          <p:cNvGrpSpPr/>
          <p:nvPr/>
        </p:nvGrpSpPr>
        <p:grpSpPr>
          <a:xfrm>
            <a:off x="6486600" y="2869974"/>
            <a:ext cx="1937413" cy="1024716"/>
            <a:chOff x="942238" y="3489977"/>
            <a:chExt cx="1937413" cy="1024716"/>
          </a:xfrm>
        </p:grpSpPr>
        <p:sp>
          <p:nvSpPr>
            <p:cNvPr id="1189" name="Google Shape;1189;p49"/>
            <p:cNvSpPr txBox="1"/>
            <p:nvPr/>
          </p:nvSpPr>
          <p:spPr>
            <a:xfrm>
              <a:off x="942250" y="3489977"/>
              <a:ext cx="1937400" cy="432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Mercury</a:t>
              </a:r>
              <a:endParaRPr sz="1800">
                <a:solidFill>
                  <a:schemeClr val="dk1"/>
                </a:solidFill>
                <a:latin typeface="Playfair Display Medium"/>
                <a:ea typeface="Playfair Display Medium"/>
                <a:cs typeface="Playfair Display Medium"/>
                <a:sym typeface="Playfair Display Medium"/>
              </a:endParaRPr>
            </a:p>
          </p:txBody>
        </p:sp>
        <p:sp>
          <p:nvSpPr>
            <p:cNvPr id="1190" name="Google Shape;1190;p49"/>
            <p:cNvSpPr txBox="1"/>
            <p:nvPr/>
          </p:nvSpPr>
          <p:spPr>
            <a:xfrm>
              <a:off x="942238" y="3817793"/>
              <a:ext cx="1937400" cy="69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DM Sans"/>
                  <a:ea typeface="DM Sans"/>
                  <a:cs typeface="DM Sans"/>
                  <a:sym typeface="DM Sans"/>
                </a:rPr>
                <a:t>Mercury is the closest planet to the Sun and it’s the smallest one</a:t>
              </a:r>
              <a:endParaRPr sz="1200">
                <a:solidFill>
                  <a:schemeClr val="dk1"/>
                </a:solidFill>
                <a:latin typeface="DM Sans"/>
                <a:ea typeface="DM Sans"/>
                <a:cs typeface="DM Sans"/>
                <a:sym typeface="DM Sans"/>
              </a:endParaRPr>
            </a:p>
          </p:txBody>
        </p:sp>
      </p:grpSp>
      <p:sp>
        <p:nvSpPr>
          <p:cNvPr id="1191" name="Google Shape;1191;p4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Radiant rhapsody palette infographics</a:t>
            </a:r>
            <a:endParaRPr/>
          </a:p>
        </p:txBody>
      </p:sp>
      <p:sp>
        <p:nvSpPr>
          <p:cNvPr id="1192" name="Google Shape;1192;p49"/>
          <p:cNvSpPr txBox="1"/>
          <p:nvPr/>
        </p:nvSpPr>
        <p:spPr>
          <a:xfrm>
            <a:off x="3399813" y="4084084"/>
            <a:ext cx="2336400" cy="484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Strategy</a:t>
            </a:r>
            <a:endParaRPr sz="1800">
              <a:solidFill>
                <a:schemeClr val="dk1"/>
              </a:solidFill>
              <a:latin typeface="Playfair Display Medium"/>
              <a:ea typeface="Playfair Display Medium"/>
              <a:cs typeface="Playfair Display Medium"/>
              <a:sym typeface="Playfair Display Medium"/>
            </a:endParaRPr>
          </a:p>
        </p:txBody>
      </p:sp>
      <p:grpSp>
        <p:nvGrpSpPr>
          <p:cNvPr id="1193" name="Google Shape;1193;p49"/>
          <p:cNvGrpSpPr/>
          <p:nvPr/>
        </p:nvGrpSpPr>
        <p:grpSpPr>
          <a:xfrm>
            <a:off x="3147984" y="1489659"/>
            <a:ext cx="2848039" cy="2472786"/>
            <a:chOff x="5406587" y="2053316"/>
            <a:chExt cx="2947975" cy="2559555"/>
          </a:xfrm>
        </p:grpSpPr>
        <p:sp>
          <p:nvSpPr>
            <p:cNvPr id="1194" name="Google Shape;1194;p49"/>
            <p:cNvSpPr/>
            <p:nvPr/>
          </p:nvSpPr>
          <p:spPr>
            <a:xfrm>
              <a:off x="5989131" y="2053316"/>
              <a:ext cx="1767138" cy="1167113"/>
            </a:xfrm>
            <a:custGeom>
              <a:rect b="b" l="l" r="r" t="t"/>
              <a:pathLst>
                <a:path extrusionOk="0" h="28409" w="43017">
                  <a:moveTo>
                    <a:pt x="21520" y="0"/>
                  </a:moveTo>
                  <a:cubicBezTo>
                    <a:pt x="21507" y="0"/>
                    <a:pt x="21493" y="0"/>
                    <a:pt x="21480" y="0"/>
                  </a:cubicBezTo>
                  <a:cubicBezTo>
                    <a:pt x="9359" y="36"/>
                    <a:pt x="1" y="10668"/>
                    <a:pt x="1513" y="22694"/>
                  </a:cubicBezTo>
                  <a:cubicBezTo>
                    <a:pt x="3298" y="22196"/>
                    <a:pt x="5116" y="21954"/>
                    <a:pt x="6918" y="21954"/>
                  </a:cubicBezTo>
                  <a:cubicBezTo>
                    <a:pt x="12449" y="21954"/>
                    <a:pt x="17836" y="24233"/>
                    <a:pt x="21706" y="28409"/>
                  </a:cubicBezTo>
                  <a:cubicBezTo>
                    <a:pt x="25577" y="24236"/>
                    <a:pt x="30960" y="21954"/>
                    <a:pt x="36503" y="21954"/>
                  </a:cubicBezTo>
                  <a:cubicBezTo>
                    <a:pt x="38188" y="21954"/>
                    <a:pt x="39889" y="22165"/>
                    <a:pt x="41565" y="22598"/>
                  </a:cubicBezTo>
                  <a:cubicBezTo>
                    <a:pt x="43016" y="10575"/>
                    <a:pt x="33621" y="0"/>
                    <a:pt x="215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Anek Latin"/>
                <a:ea typeface="Anek Latin"/>
                <a:cs typeface="Anek Latin"/>
                <a:sym typeface="Anek Latin"/>
              </a:endParaRPr>
            </a:p>
          </p:txBody>
        </p:sp>
        <p:sp>
          <p:nvSpPr>
            <p:cNvPr id="1195" name="Google Shape;1195;p49"/>
            <p:cNvSpPr/>
            <p:nvPr/>
          </p:nvSpPr>
          <p:spPr>
            <a:xfrm>
              <a:off x="5406587" y="2985593"/>
              <a:ext cx="1474197" cy="1627278"/>
            </a:xfrm>
            <a:custGeom>
              <a:rect b="b" l="l" r="r" t="t"/>
              <a:pathLst>
                <a:path extrusionOk="0" h="39610" w="35886">
                  <a:moveTo>
                    <a:pt x="15693" y="1"/>
                  </a:moveTo>
                  <a:cubicBezTo>
                    <a:pt x="9597" y="1691"/>
                    <a:pt x="4656" y="6144"/>
                    <a:pt x="2322" y="12026"/>
                  </a:cubicBezTo>
                  <a:cubicBezTo>
                    <a:pt x="0" y="17908"/>
                    <a:pt x="572" y="24527"/>
                    <a:pt x="3858" y="29933"/>
                  </a:cubicBezTo>
                  <a:cubicBezTo>
                    <a:pt x="7144" y="35326"/>
                    <a:pt x="12776" y="38874"/>
                    <a:pt x="19074" y="39505"/>
                  </a:cubicBezTo>
                  <a:cubicBezTo>
                    <a:pt x="19757" y="39575"/>
                    <a:pt x="20439" y="39610"/>
                    <a:pt x="21117" y="39610"/>
                  </a:cubicBezTo>
                  <a:cubicBezTo>
                    <a:pt x="26690" y="39610"/>
                    <a:pt x="32054" y="37288"/>
                    <a:pt x="35886" y="33159"/>
                  </a:cubicBezTo>
                  <a:cubicBezTo>
                    <a:pt x="31850" y="28826"/>
                    <a:pt x="29921" y="22932"/>
                    <a:pt x="30635" y="17050"/>
                  </a:cubicBezTo>
                  <a:cubicBezTo>
                    <a:pt x="22634" y="14967"/>
                    <a:pt x="16705" y="8204"/>
                    <a:pt x="156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Anek Latin"/>
                <a:ea typeface="Anek Latin"/>
                <a:cs typeface="Anek Latin"/>
                <a:sym typeface="Anek Latin"/>
              </a:endParaRPr>
            </a:p>
          </p:txBody>
        </p:sp>
        <p:sp>
          <p:nvSpPr>
            <p:cNvPr id="1196" name="Google Shape;1196;p49"/>
            <p:cNvSpPr/>
            <p:nvPr/>
          </p:nvSpPr>
          <p:spPr>
            <a:xfrm>
              <a:off x="6051247" y="2954987"/>
              <a:ext cx="829570" cy="731104"/>
            </a:xfrm>
            <a:custGeom>
              <a:rect b="b" l="l" r="r" t="t"/>
              <a:pathLst>
                <a:path extrusionOk="0" h="17796" w="20194">
                  <a:moveTo>
                    <a:pt x="5413" y="1"/>
                  </a:moveTo>
                  <a:cubicBezTo>
                    <a:pt x="3608" y="1"/>
                    <a:pt x="1788" y="244"/>
                    <a:pt x="1" y="746"/>
                  </a:cubicBezTo>
                  <a:cubicBezTo>
                    <a:pt x="1013" y="8949"/>
                    <a:pt x="6942" y="15712"/>
                    <a:pt x="14943" y="17795"/>
                  </a:cubicBezTo>
                  <a:cubicBezTo>
                    <a:pt x="15443" y="13557"/>
                    <a:pt x="17277" y="9580"/>
                    <a:pt x="20194" y="6461"/>
                  </a:cubicBezTo>
                  <a:cubicBezTo>
                    <a:pt x="16325" y="2287"/>
                    <a:pt x="10941" y="1"/>
                    <a:pt x="54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Anek Latin"/>
                <a:ea typeface="Anek Latin"/>
                <a:cs typeface="Anek Latin"/>
                <a:sym typeface="Anek Latin"/>
              </a:endParaRPr>
            </a:p>
          </p:txBody>
        </p:sp>
        <p:sp>
          <p:nvSpPr>
            <p:cNvPr id="1197" name="Google Shape;1197;p49"/>
            <p:cNvSpPr/>
            <p:nvPr/>
          </p:nvSpPr>
          <p:spPr>
            <a:xfrm>
              <a:off x="6880817" y="2981691"/>
              <a:ext cx="1473745" cy="1631016"/>
            </a:xfrm>
            <a:custGeom>
              <a:rect b="b" l="l" r="r" t="t"/>
              <a:pathLst>
                <a:path extrusionOk="0" h="39701" w="35875">
                  <a:moveTo>
                    <a:pt x="19860" y="0"/>
                  </a:moveTo>
                  <a:cubicBezTo>
                    <a:pt x="18896" y="8120"/>
                    <a:pt x="13122" y="14859"/>
                    <a:pt x="5240" y="17050"/>
                  </a:cubicBezTo>
                  <a:cubicBezTo>
                    <a:pt x="5978" y="22956"/>
                    <a:pt x="4061" y="28897"/>
                    <a:pt x="1" y="33254"/>
                  </a:cubicBezTo>
                  <a:cubicBezTo>
                    <a:pt x="3838" y="37388"/>
                    <a:pt x="9205" y="39700"/>
                    <a:pt x="14777" y="39700"/>
                  </a:cubicBezTo>
                  <a:cubicBezTo>
                    <a:pt x="15481" y="39700"/>
                    <a:pt x="16188" y="39663"/>
                    <a:pt x="16896" y="39589"/>
                  </a:cubicBezTo>
                  <a:cubicBezTo>
                    <a:pt x="23218" y="38922"/>
                    <a:pt x="28862" y="35326"/>
                    <a:pt x="32112" y="29873"/>
                  </a:cubicBezTo>
                  <a:cubicBezTo>
                    <a:pt x="35374" y="24420"/>
                    <a:pt x="35874" y="17741"/>
                    <a:pt x="33457" y="11871"/>
                  </a:cubicBezTo>
                  <a:cubicBezTo>
                    <a:pt x="31040" y="5989"/>
                    <a:pt x="26004" y="1596"/>
                    <a:pt x="1986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Anek Latin"/>
                <a:ea typeface="Anek Latin"/>
                <a:cs typeface="Anek Latin"/>
                <a:sym typeface="Anek Latin"/>
              </a:endParaRPr>
            </a:p>
          </p:txBody>
        </p:sp>
        <p:sp>
          <p:nvSpPr>
            <p:cNvPr id="1198" name="Google Shape;1198;p49"/>
            <p:cNvSpPr/>
            <p:nvPr/>
          </p:nvSpPr>
          <p:spPr>
            <a:xfrm>
              <a:off x="6880817" y="2955028"/>
              <a:ext cx="815890" cy="727160"/>
            </a:xfrm>
            <a:custGeom>
              <a:rect b="b" l="l" r="r" t="t"/>
              <a:pathLst>
                <a:path extrusionOk="0" h="17700" w="19861">
                  <a:moveTo>
                    <a:pt x="14793" y="0"/>
                  </a:moveTo>
                  <a:cubicBezTo>
                    <a:pt x="9256" y="0"/>
                    <a:pt x="3870" y="2287"/>
                    <a:pt x="1" y="6448"/>
                  </a:cubicBezTo>
                  <a:lnTo>
                    <a:pt x="1" y="6460"/>
                  </a:lnTo>
                  <a:cubicBezTo>
                    <a:pt x="2894" y="9555"/>
                    <a:pt x="4728" y="13496"/>
                    <a:pt x="5240" y="17699"/>
                  </a:cubicBezTo>
                  <a:cubicBezTo>
                    <a:pt x="13122" y="15508"/>
                    <a:pt x="18896" y="8769"/>
                    <a:pt x="19860" y="649"/>
                  </a:cubicBezTo>
                  <a:cubicBezTo>
                    <a:pt x="18183" y="213"/>
                    <a:pt x="16481" y="0"/>
                    <a:pt x="147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Anek Latin"/>
                <a:ea typeface="Anek Latin"/>
                <a:cs typeface="Anek Latin"/>
                <a:sym typeface="Anek Latin"/>
              </a:endParaRPr>
            </a:p>
          </p:txBody>
        </p:sp>
        <p:sp>
          <p:nvSpPr>
            <p:cNvPr id="1199" name="Google Shape;1199;p49"/>
            <p:cNvSpPr/>
            <p:nvPr/>
          </p:nvSpPr>
          <p:spPr>
            <a:xfrm>
              <a:off x="6636256" y="3682141"/>
              <a:ext cx="490125" cy="665742"/>
            </a:xfrm>
            <a:custGeom>
              <a:rect b="b" l="l" r="r" t="t"/>
              <a:pathLst>
                <a:path extrusionOk="0" h="16205" w="11931">
                  <a:moveTo>
                    <a:pt x="11193" y="0"/>
                  </a:moveTo>
                  <a:lnTo>
                    <a:pt x="11193" y="0"/>
                  </a:lnTo>
                  <a:cubicBezTo>
                    <a:pt x="9417" y="493"/>
                    <a:pt x="7594" y="741"/>
                    <a:pt x="5771" y="741"/>
                  </a:cubicBezTo>
                  <a:cubicBezTo>
                    <a:pt x="4073" y="741"/>
                    <a:pt x="2375" y="526"/>
                    <a:pt x="715" y="95"/>
                  </a:cubicBezTo>
                  <a:lnTo>
                    <a:pt x="715" y="95"/>
                  </a:lnTo>
                  <a:cubicBezTo>
                    <a:pt x="1" y="5977"/>
                    <a:pt x="1918" y="11871"/>
                    <a:pt x="5954" y="16204"/>
                  </a:cubicBezTo>
                  <a:cubicBezTo>
                    <a:pt x="10014" y="11847"/>
                    <a:pt x="11931" y="5906"/>
                    <a:pt x="111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Anek Latin"/>
                <a:ea typeface="Anek Latin"/>
                <a:cs typeface="Anek Latin"/>
                <a:sym typeface="Anek Latin"/>
              </a:endParaRPr>
            </a:p>
          </p:txBody>
        </p:sp>
        <p:sp>
          <p:nvSpPr>
            <p:cNvPr id="1200" name="Google Shape;1200;p49"/>
            <p:cNvSpPr/>
            <p:nvPr/>
          </p:nvSpPr>
          <p:spPr>
            <a:xfrm>
              <a:off x="6665136" y="3220378"/>
              <a:ext cx="430929" cy="492209"/>
            </a:xfrm>
            <a:custGeom>
              <a:rect b="b" l="l" r="r" t="t"/>
              <a:pathLst>
                <a:path extrusionOk="0" h="11981" w="10490">
                  <a:moveTo>
                    <a:pt x="5251" y="1"/>
                  </a:moveTo>
                  <a:cubicBezTo>
                    <a:pt x="2334" y="3120"/>
                    <a:pt x="500" y="7097"/>
                    <a:pt x="0" y="11335"/>
                  </a:cubicBezTo>
                  <a:cubicBezTo>
                    <a:pt x="1660" y="11766"/>
                    <a:pt x="3361" y="11981"/>
                    <a:pt x="5062" y="11981"/>
                  </a:cubicBezTo>
                  <a:cubicBezTo>
                    <a:pt x="6888" y="11981"/>
                    <a:pt x="8714" y="11733"/>
                    <a:pt x="10490" y="11240"/>
                  </a:cubicBezTo>
                  <a:cubicBezTo>
                    <a:pt x="9966" y="7037"/>
                    <a:pt x="8132" y="3096"/>
                    <a:pt x="525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Anek Latin"/>
                <a:ea typeface="Anek Latin"/>
                <a:cs typeface="Anek Latin"/>
                <a:sym typeface="Anek Latin"/>
              </a:endParaRPr>
            </a:p>
          </p:txBody>
        </p:sp>
      </p:grpSp>
      <p:cxnSp>
        <p:nvCxnSpPr>
          <p:cNvPr id="1201" name="Google Shape;1201;p49"/>
          <p:cNvCxnSpPr>
            <a:stCxn id="1192" idx="0"/>
          </p:cNvCxnSpPr>
          <p:nvPr/>
        </p:nvCxnSpPr>
        <p:spPr>
          <a:xfrm flipH="1" rot="10800000">
            <a:off x="4568013" y="2869984"/>
            <a:ext cx="9600" cy="1214100"/>
          </a:xfrm>
          <a:prstGeom prst="straightConnector1">
            <a:avLst/>
          </a:prstGeom>
          <a:noFill/>
          <a:ln cap="flat" cmpd="sng" w="19050">
            <a:solidFill>
              <a:schemeClr val="dk1"/>
            </a:solidFill>
            <a:prstDash val="solid"/>
            <a:round/>
            <a:headEnd len="med" w="med" type="none"/>
            <a:tailEnd len="med" w="med" type="none"/>
          </a:ln>
        </p:spPr>
      </p:cxnSp>
      <p:cxnSp>
        <p:nvCxnSpPr>
          <p:cNvPr id="1202" name="Google Shape;1202;p49"/>
          <p:cNvCxnSpPr>
            <a:stCxn id="1183" idx="3"/>
          </p:cNvCxnSpPr>
          <p:nvPr/>
        </p:nvCxnSpPr>
        <p:spPr>
          <a:xfrm>
            <a:off x="2657400" y="3086124"/>
            <a:ext cx="1082100" cy="0"/>
          </a:xfrm>
          <a:prstGeom prst="straightConnector1">
            <a:avLst/>
          </a:prstGeom>
          <a:noFill/>
          <a:ln cap="flat" cmpd="sng" w="19050">
            <a:solidFill>
              <a:schemeClr val="dk1"/>
            </a:solidFill>
            <a:prstDash val="solid"/>
            <a:round/>
            <a:headEnd len="med" w="med" type="none"/>
            <a:tailEnd len="med" w="med" type="none"/>
          </a:ln>
        </p:spPr>
      </p:cxnSp>
      <p:cxnSp>
        <p:nvCxnSpPr>
          <p:cNvPr id="1203" name="Google Shape;1203;p49"/>
          <p:cNvCxnSpPr>
            <a:stCxn id="1186" idx="3"/>
          </p:cNvCxnSpPr>
          <p:nvPr/>
        </p:nvCxnSpPr>
        <p:spPr>
          <a:xfrm rot="10800000">
            <a:off x="4895900" y="1764011"/>
            <a:ext cx="1595700" cy="0"/>
          </a:xfrm>
          <a:prstGeom prst="straightConnector1">
            <a:avLst/>
          </a:prstGeom>
          <a:noFill/>
          <a:ln cap="flat" cmpd="sng" w="19050">
            <a:solidFill>
              <a:schemeClr val="dk1"/>
            </a:solidFill>
            <a:prstDash val="solid"/>
            <a:round/>
            <a:headEnd len="med" w="med" type="none"/>
            <a:tailEnd len="med" w="med" type="none"/>
          </a:ln>
        </p:spPr>
      </p:cxnSp>
      <p:cxnSp>
        <p:nvCxnSpPr>
          <p:cNvPr id="1204" name="Google Shape;1204;p49"/>
          <p:cNvCxnSpPr>
            <a:stCxn id="1189" idx="1"/>
          </p:cNvCxnSpPr>
          <p:nvPr/>
        </p:nvCxnSpPr>
        <p:spPr>
          <a:xfrm rot="10800000">
            <a:off x="5598313" y="3086124"/>
            <a:ext cx="888300" cy="0"/>
          </a:xfrm>
          <a:prstGeom prst="straightConnector1">
            <a:avLst/>
          </a:prstGeom>
          <a:noFill/>
          <a:ln cap="flat" cmpd="sng" w="19050">
            <a:solidFill>
              <a:schemeClr val="dk1"/>
            </a:solidFill>
            <a:prstDash val="solid"/>
            <a:round/>
            <a:headEnd len="med" w="med" type="none"/>
            <a:tailEnd len="med" w="med" type="none"/>
          </a:ln>
        </p:spPr>
      </p:cxnSp>
      <p:grpSp>
        <p:nvGrpSpPr>
          <p:cNvPr id="1205" name="Google Shape;1205;p49"/>
          <p:cNvGrpSpPr/>
          <p:nvPr/>
        </p:nvGrpSpPr>
        <p:grpSpPr>
          <a:xfrm rot="5400000">
            <a:off x="752501" y="1259952"/>
            <a:ext cx="1425208" cy="1490218"/>
            <a:chOff x="2726275" y="2620725"/>
            <a:chExt cx="1227675" cy="1283675"/>
          </a:xfrm>
        </p:grpSpPr>
        <p:sp>
          <p:nvSpPr>
            <p:cNvPr id="1206" name="Google Shape;1206;p49"/>
            <p:cNvSpPr/>
            <p:nvPr/>
          </p:nvSpPr>
          <p:spPr>
            <a:xfrm>
              <a:off x="2726275" y="2620725"/>
              <a:ext cx="715350" cy="756850"/>
            </a:xfrm>
            <a:custGeom>
              <a:rect b="b" l="l" r="r" t="t"/>
              <a:pathLst>
                <a:path extrusionOk="0" h="30274" w="28614">
                  <a:moveTo>
                    <a:pt x="18999" y="0"/>
                  </a:moveTo>
                  <a:cubicBezTo>
                    <a:pt x="18942" y="0"/>
                    <a:pt x="18884" y="2"/>
                    <a:pt x="18827" y="7"/>
                  </a:cubicBezTo>
                  <a:cubicBezTo>
                    <a:pt x="17931" y="82"/>
                    <a:pt x="17110" y="373"/>
                    <a:pt x="16365" y="865"/>
                  </a:cubicBezTo>
                  <a:cubicBezTo>
                    <a:pt x="15405" y="1497"/>
                    <a:pt x="14648" y="2330"/>
                    <a:pt x="14067" y="3327"/>
                  </a:cubicBezTo>
                  <a:cubicBezTo>
                    <a:pt x="13966" y="3517"/>
                    <a:pt x="13877" y="3706"/>
                    <a:pt x="13776" y="3883"/>
                  </a:cubicBezTo>
                  <a:cubicBezTo>
                    <a:pt x="13734" y="3962"/>
                    <a:pt x="13699" y="4000"/>
                    <a:pt x="13656" y="4000"/>
                  </a:cubicBezTo>
                  <a:cubicBezTo>
                    <a:pt x="13623" y="4000"/>
                    <a:pt x="13586" y="3977"/>
                    <a:pt x="13537" y="3934"/>
                  </a:cubicBezTo>
                  <a:cubicBezTo>
                    <a:pt x="13448" y="3858"/>
                    <a:pt x="13372" y="3769"/>
                    <a:pt x="13284" y="3681"/>
                  </a:cubicBezTo>
                  <a:cubicBezTo>
                    <a:pt x="13082" y="3454"/>
                    <a:pt x="12880" y="3226"/>
                    <a:pt x="12627" y="3037"/>
                  </a:cubicBezTo>
                  <a:cubicBezTo>
                    <a:pt x="11765" y="2413"/>
                    <a:pt x="10810" y="2064"/>
                    <a:pt x="9755" y="2064"/>
                  </a:cubicBezTo>
                  <a:cubicBezTo>
                    <a:pt x="9636" y="2064"/>
                    <a:pt x="9516" y="2068"/>
                    <a:pt x="9395" y="2077"/>
                  </a:cubicBezTo>
                  <a:cubicBezTo>
                    <a:pt x="8675" y="2128"/>
                    <a:pt x="8006" y="2330"/>
                    <a:pt x="7362" y="2646"/>
                  </a:cubicBezTo>
                  <a:cubicBezTo>
                    <a:pt x="6945" y="2848"/>
                    <a:pt x="6554" y="3113"/>
                    <a:pt x="6238" y="3454"/>
                  </a:cubicBezTo>
                  <a:cubicBezTo>
                    <a:pt x="5506" y="4211"/>
                    <a:pt x="4988" y="5108"/>
                    <a:pt x="4710" y="6118"/>
                  </a:cubicBezTo>
                  <a:cubicBezTo>
                    <a:pt x="4597" y="6522"/>
                    <a:pt x="4546" y="6926"/>
                    <a:pt x="4571" y="7343"/>
                  </a:cubicBezTo>
                  <a:cubicBezTo>
                    <a:pt x="4609" y="7797"/>
                    <a:pt x="4698" y="8227"/>
                    <a:pt x="4862" y="8643"/>
                  </a:cubicBezTo>
                  <a:cubicBezTo>
                    <a:pt x="5241" y="9628"/>
                    <a:pt x="5834" y="10474"/>
                    <a:pt x="6617" y="11169"/>
                  </a:cubicBezTo>
                  <a:cubicBezTo>
                    <a:pt x="6690" y="11230"/>
                    <a:pt x="6764" y="11291"/>
                    <a:pt x="6871" y="11386"/>
                  </a:cubicBezTo>
                  <a:lnTo>
                    <a:pt x="6871" y="11386"/>
                  </a:lnTo>
                  <a:cubicBezTo>
                    <a:pt x="6739" y="11423"/>
                    <a:pt x="6665" y="11447"/>
                    <a:pt x="6579" y="11459"/>
                  </a:cubicBezTo>
                  <a:cubicBezTo>
                    <a:pt x="5998" y="11535"/>
                    <a:pt x="5430" y="11649"/>
                    <a:pt x="4874" y="11800"/>
                  </a:cubicBezTo>
                  <a:cubicBezTo>
                    <a:pt x="4104" y="11990"/>
                    <a:pt x="3372" y="12242"/>
                    <a:pt x="2677" y="12621"/>
                  </a:cubicBezTo>
                  <a:cubicBezTo>
                    <a:pt x="2071" y="12949"/>
                    <a:pt x="1503" y="13341"/>
                    <a:pt x="1074" y="13896"/>
                  </a:cubicBezTo>
                  <a:cubicBezTo>
                    <a:pt x="266" y="14932"/>
                    <a:pt x="0" y="16131"/>
                    <a:pt x="139" y="17419"/>
                  </a:cubicBezTo>
                  <a:cubicBezTo>
                    <a:pt x="215" y="18076"/>
                    <a:pt x="430" y="18695"/>
                    <a:pt x="745" y="19275"/>
                  </a:cubicBezTo>
                  <a:cubicBezTo>
                    <a:pt x="1276" y="20222"/>
                    <a:pt x="2008" y="20967"/>
                    <a:pt x="2980" y="21472"/>
                  </a:cubicBezTo>
                  <a:cubicBezTo>
                    <a:pt x="4041" y="22003"/>
                    <a:pt x="5177" y="22217"/>
                    <a:pt x="6352" y="22230"/>
                  </a:cubicBezTo>
                  <a:cubicBezTo>
                    <a:pt x="6381" y="22231"/>
                    <a:pt x="6410" y="22231"/>
                    <a:pt x="6439" y="22231"/>
                  </a:cubicBezTo>
                  <a:cubicBezTo>
                    <a:pt x="6988" y="22231"/>
                    <a:pt x="7515" y="22118"/>
                    <a:pt x="8019" y="21902"/>
                  </a:cubicBezTo>
                  <a:cubicBezTo>
                    <a:pt x="8069" y="21877"/>
                    <a:pt x="8107" y="21851"/>
                    <a:pt x="8157" y="21839"/>
                  </a:cubicBezTo>
                  <a:cubicBezTo>
                    <a:pt x="8178" y="21830"/>
                    <a:pt x="8197" y="21826"/>
                    <a:pt x="8214" y="21826"/>
                  </a:cubicBezTo>
                  <a:cubicBezTo>
                    <a:pt x="8271" y="21826"/>
                    <a:pt x="8309" y="21872"/>
                    <a:pt x="8309" y="21940"/>
                  </a:cubicBezTo>
                  <a:cubicBezTo>
                    <a:pt x="8309" y="22015"/>
                    <a:pt x="8309" y="22091"/>
                    <a:pt x="8296" y="22167"/>
                  </a:cubicBezTo>
                  <a:cubicBezTo>
                    <a:pt x="8271" y="22419"/>
                    <a:pt x="8233" y="22659"/>
                    <a:pt x="8208" y="22925"/>
                  </a:cubicBezTo>
                  <a:cubicBezTo>
                    <a:pt x="8170" y="23278"/>
                    <a:pt x="8120" y="23632"/>
                    <a:pt x="8120" y="23998"/>
                  </a:cubicBezTo>
                  <a:cubicBezTo>
                    <a:pt x="8107" y="24440"/>
                    <a:pt x="8120" y="24882"/>
                    <a:pt x="8183" y="25324"/>
                  </a:cubicBezTo>
                  <a:cubicBezTo>
                    <a:pt x="8258" y="25892"/>
                    <a:pt x="8397" y="26447"/>
                    <a:pt x="8650" y="26965"/>
                  </a:cubicBezTo>
                  <a:cubicBezTo>
                    <a:pt x="9294" y="28278"/>
                    <a:pt x="10279" y="29238"/>
                    <a:pt x="11617" y="29832"/>
                  </a:cubicBezTo>
                  <a:cubicBezTo>
                    <a:pt x="12279" y="30128"/>
                    <a:pt x="12953" y="30273"/>
                    <a:pt x="13647" y="30273"/>
                  </a:cubicBezTo>
                  <a:cubicBezTo>
                    <a:pt x="13959" y="30273"/>
                    <a:pt x="14276" y="30244"/>
                    <a:pt x="14597" y="30185"/>
                  </a:cubicBezTo>
                  <a:cubicBezTo>
                    <a:pt x="15481" y="30021"/>
                    <a:pt x="16289" y="29667"/>
                    <a:pt x="17022" y="29137"/>
                  </a:cubicBezTo>
                  <a:cubicBezTo>
                    <a:pt x="17729" y="28619"/>
                    <a:pt x="18246" y="27950"/>
                    <a:pt x="18575" y="27129"/>
                  </a:cubicBezTo>
                  <a:cubicBezTo>
                    <a:pt x="18701" y="26814"/>
                    <a:pt x="18789" y="26498"/>
                    <a:pt x="18878" y="26170"/>
                  </a:cubicBezTo>
                  <a:cubicBezTo>
                    <a:pt x="18903" y="26081"/>
                    <a:pt x="18941" y="25980"/>
                    <a:pt x="18966" y="25892"/>
                  </a:cubicBezTo>
                  <a:cubicBezTo>
                    <a:pt x="18996" y="25822"/>
                    <a:pt x="19050" y="25783"/>
                    <a:pt x="19122" y="25783"/>
                  </a:cubicBezTo>
                  <a:cubicBezTo>
                    <a:pt x="19141" y="25783"/>
                    <a:pt x="19160" y="25786"/>
                    <a:pt x="19181" y="25791"/>
                  </a:cubicBezTo>
                  <a:cubicBezTo>
                    <a:pt x="19244" y="25803"/>
                    <a:pt x="19320" y="25829"/>
                    <a:pt x="19383" y="25854"/>
                  </a:cubicBezTo>
                  <a:cubicBezTo>
                    <a:pt x="19724" y="25968"/>
                    <a:pt x="20065" y="26094"/>
                    <a:pt x="20406" y="26208"/>
                  </a:cubicBezTo>
                  <a:cubicBezTo>
                    <a:pt x="20936" y="26397"/>
                    <a:pt x="21479" y="26548"/>
                    <a:pt x="22022" y="26650"/>
                  </a:cubicBezTo>
                  <a:cubicBezTo>
                    <a:pt x="22417" y="26722"/>
                    <a:pt x="22808" y="26754"/>
                    <a:pt x="23199" y="26754"/>
                  </a:cubicBezTo>
                  <a:cubicBezTo>
                    <a:pt x="23421" y="26754"/>
                    <a:pt x="23642" y="26743"/>
                    <a:pt x="23865" y="26725"/>
                  </a:cubicBezTo>
                  <a:cubicBezTo>
                    <a:pt x="24371" y="26687"/>
                    <a:pt x="24863" y="26548"/>
                    <a:pt x="25330" y="26359"/>
                  </a:cubicBezTo>
                  <a:cubicBezTo>
                    <a:pt x="26126" y="26043"/>
                    <a:pt x="26845" y="25589"/>
                    <a:pt x="27414" y="24945"/>
                  </a:cubicBezTo>
                  <a:cubicBezTo>
                    <a:pt x="28121" y="24149"/>
                    <a:pt x="28487" y="23202"/>
                    <a:pt x="28500" y="22142"/>
                  </a:cubicBezTo>
                  <a:cubicBezTo>
                    <a:pt x="28512" y="21472"/>
                    <a:pt x="28373" y="20841"/>
                    <a:pt x="28133" y="20222"/>
                  </a:cubicBezTo>
                  <a:cubicBezTo>
                    <a:pt x="27742" y="19149"/>
                    <a:pt x="27136" y="18227"/>
                    <a:pt x="26340" y="17407"/>
                  </a:cubicBezTo>
                  <a:cubicBezTo>
                    <a:pt x="25898" y="16965"/>
                    <a:pt x="25406" y="16573"/>
                    <a:pt x="24914" y="16194"/>
                  </a:cubicBezTo>
                  <a:cubicBezTo>
                    <a:pt x="24446" y="15828"/>
                    <a:pt x="24472" y="15853"/>
                    <a:pt x="24977" y="15576"/>
                  </a:cubicBezTo>
                  <a:cubicBezTo>
                    <a:pt x="25570" y="15247"/>
                    <a:pt x="26151" y="14919"/>
                    <a:pt x="26719" y="14528"/>
                  </a:cubicBezTo>
                  <a:cubicBezTo>
                    <a:pt x="27136" y="14237"/>
                    <a:pt x="27515" y="13909"/>
                    <a:pt x="27818" y="13492"/>
                  </a:cubicBezTo>
                  <a:cubicBezTo>
                    <a:pt x="28424" y="12684"/>
                    <a:pt x="28613" y="11775"/>
                    <a:pt x="28487" y="10790"/>
                  </a:cubicBezTo>
                  <a:cubicBezTo>
                    <a:pt x="28348" y="9666"/>
                    <a:pt x="27792" y="8795"/>
                    <a:pt x="26858" y="8151"/>
                  </a:cubicBezTo>
                  <a:cubicBezTo>
                    <a:pt x="26037" y="7599"/>
                    <a:pt x="25132" y="7393"/>
                    <a:pt x="24167" y="7393"/>
                  </a:cubicBezTo>
                  <a:cubicBezTo>
                    <a:pt x="24138" y="7393"/>
                    <a:pt x="24109" y="7393"/>
                    <a:pt x="24080" y="7393"/>
                  </a:cubicBezTo>
                  <a:cubicBezTo>
                    <a:pt x="23411" y="7393"/>
                    <a:pt x="22742" y="7494"/>
                    <a:pt x="22072" y="7646"/>
                  </a:cubicBezTo>
                  <a:cubicBezTo>
                    <a:pt x="21782" y="7709"/>
                    <a:pt x="21479" y="7797"/>
                    <a:pt x="21189" y="7861"/>
                  </a:cubicBezTo>
                  <a:cubicBezTo>
                    <a:pt x="21151" y="7876"/>
                    <a:pt x="21113" y="7895"/>
                    <a:pt x="21078" y="7895"/>
                  </a:cubicBezTo>
                  <a:cubicBezTo>
                    <a:pt x="21055" y="7895"/>
                    <a:pt x="21032" y="7886"/>
                    <a:pt x="21012" y="7861"/>
                  </a:cubicBezTo>
                  <a:cubicBezTo>
                    <a:pt x="20961" y="7810"/>
                    <a:pt x="21012" y="7747"/>
                    <a:pt x="21037" y="7684"/>
                  </a:cubicBezTo>
                  <a:cubicBezTo>
                    <a:pt x="21050" y="7646"/>
                    <a:pt x="21062" y="7608"/>
                    <a:pt x="21088" y="7570"/>
                  </a:cubicBezTo>
                  <a:cubicBezTo>
                    <a:pt x="21239" y="7191"/>
                    <a:pt x="21391" y="6825"/>
                    <a:pt x="21529" y="6446"/>
                  </a:cubicBezTo>
                  <a:cubicBezTo>
                    <a:pt x="21833" y="5651"/>
                    <a:pt x="22072" y="4843"/>
                    <a:pt x="22123" y="3997"/>
                  </a:cubicBezTo>
                  <a:cubicBezTo>
                    <a:pt x="22173" y="3378"/>
                    <a:pt x="22123" y="2785"/>
                    <a:pt x="21946" y="2204"/>
                  </a:cubicBezTo>
                  <a:cubicBezTo>
                    <a:pt x="21630" y="1105"/>
                    <a:pt x="20885" y="423"/>
                    <a:pt x="19800" y="120"/>
                  </a:cubicBezTo>
                  <a:cubicBezTo>
                    <a:pt x="19539" y="47"/>
                    <a:pt x="19270" y="0"/>
                    <a:pt x="189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49"/>
            <p:cNvSpPr/>
            <p:nvPr/>
          </p:nvSpPr>
          <p:spPr>
            <a:xfrm>
              <a:off x="3339625" y="3330100"/>
              <a:ext cx="614325" cy="574300"/>
            </a:xfrm>
            <a:custGeom>
              <a:rect b="b" l="l" r="r" t="t"/>
              <a:pathLst>
                <a:path extrusionOk="0" h="22972" w="24573">
                  <a:moveTo>
                    <a:pt x="10998" y="1"/>
                  </a:moveTo>
                  <a:cubicBezTo>
                    <a:pt x="10828" y="1"/>
                    <a:pt x="10655" y="11"/>
                    <a:pt x="10481" y="30"/>
                  </a:cubicBezTo>
                  <a:cubicBezTo>
                    <a:pt x="9951" y="93"/>
                    <a:pt x="9446" y="257"/>
                    <a:pt x="8979" y="522"/>
                  </a:cubicBezTo>
                  <a:cubicBezTo>
                    <a:pt x="8208" y="951"/>
                    <a:pt x="7602" y="1532"/>
                    <a:pt x="7211" y="2328"/>
                  </a:cubicBezTo>
                  <a:cubicBezTo>
                    <a:pt x="6769" y="3186"/>
                    <a:pt x="6592" y="4096"/>
                    <a:pt x="6592" y="5043"/>
                  </a:cubicBezTo>
                  <a:cubicBezTo>
                    <a:pt x="6579" y="5522"/>
                    <a:pt x="6680" y="5964"/>
                    <a:pt x="6857" y="6394"/>
                  </a:cubicBezTo>
                  <a:cubicBezTo>
                    <a:pt x="6882" y="6432"/>
                    <a:pt x="6895" y="6469"/>
                    <a:pt x="6908" y="6507"/>
                  </a:cubicBezTo>
                  <a:cubicBezTo>
                    <a:pt x="6933" y="6583"/>
                    <a:pt x="6895" y="6634"/>
                    <a:pt x="6819" y="6634"/>
                  </a:cubicBezTo>
                  <a:cubicBezTo>
                    <a:pt x="6769" y="6634"/>
                    <a:pt x="6706" y="6634"/>
                    <a:pt x="6643" y="6621"/>
                  </a:cubicBezTo>
                  <a:cubicBezTo>
                    <a:pt x="6441" y="6596"/>
                    <a:pt x="6238" y="6570"/>
                    <a:pt x="6036" y="6545"/>
                  </a:cubicBezTo>
                  <a:cubicBezTo>
                    <a:pt x="5746" y="6520"/>
                    <a:pt x="5456" y="6482"/>
                    <a:pt x="5165" y="6482"/>
                  </a:cubicBezTo>
                  <a:cubicBezTo>
                    <a:pt x="5082" y="6479"/>
                    <a:pt x="4998" y="6477"/>
                    <a:pt x="4913" y="6477"/>
                  </a:cubicBezTo>
                  <a:cubicBezTo>
                    <a:pt x="4639" y="6477"/>
                    <a:pt x="4362" y="6494"/>
                    <a:pt x="4092" y="6533"/>
                  </a:cubicBezTo>
                  <a:cubicBezTo>
                    <a:pt x="3625" y="6596"/>
                    <a:pt x="3183" y="6697"/>
                    <a:pt x="2766" y="6911"/>
                  </a:cubicBezTo>
                  <a:cubicBezTo>
                    <a:pt x="1705" y="7429"/>
                    <a:pt x="922" y="8225"/>
                    <a:pt x="443" y="9310"/>
                  </a:cubicBezTo>
                  <a:cubicBezTo>
                    <a:pt x="102" y="10081"/>
                    <a:pt x="1" y="10876"/>
                    <a:pt x="152" y="11710"/>
                  </a:cubicBezTo>
                  <a:cubicBezTo>
                    <a:pt x="291" y="12429"/>
                    <a:pt x="582" y="13086"/>
                    <a:pt x="1011" y="13667"/>
                  </a:cubicBezTo>
                  <a:cubicBezTo>
                    <a:pt x="1428" y="14248"/>
                    <a:pt x="1971" y="14664"/>
                    <a:pt x="2627" y="14929"/>
                  </a:cubicBezTo>
                  <a:cubicBezTo>
                    <a:pt x="2880" y="15031"/>
                    <a:pt x="3145" y="15094"/>
                    <a:pt x="3410" y="15169"/>
                  </a:cubicBezTo>
                  <a:cubicBezTo>
                    <a:pt x="3486" y="15195"/>
                    <a:pt x="3549" y="15220"/>
                    <a:pt x="3625" y="15245"/>
                  </a:cubicBezTo>
                  <a:cubicBezTo>
                    <a:pt x="3700" y="15283"/>
                    <a:pt x="3726" y="15334"/>
                    <a:pt x="3713" y="15409"/>
                  </a:cubicBezTo>
                  <a:cubicBezTo>
                    <a:pt x="3700" y="15472"/>
                    <a:pt x="3675" y="15523"/>
                    <a:pt x="3663" y="15586"/>
                  </a:cubicBezTo>
                  <a:cubicBezTo>
                    <a:pt x="3562" y="15864"/>
                    <a:pt x="3473" y="16129"/>
                    <a:pt x="3372" y="16407"/>
                  </a:cubicBezTo>
                  <a:cubicBezTo>
                    <a:pt x="3221" y="16836"/>
                    <a:pt x="3107" y="17278"/>
                    <a:pt x="3019" y="17720"/>
                  </a:cubicBezTo>
                  <a:cubicBezTo>
                    <a:pt x="2918" y="18212"/>
                    <a:pt x="2918" y="18705"/>
                    <a:pt x="2955" y="19197"/>
                  </a:cubicBezTo>
                  <a:cubicBezTo>
                    <a:pt x="2981" y="19614"/>
                    <a:pt x="3107" y="20006"/>
                    <a:pt x="3258" y="20397"/>
                  </a:cubicBezTo>
                  <a:cubicBezTo>
                    <a:pt x="3511" y="21041"/>
                    <a:pt x="3865" y="21609"/>
                    <a:pt x="4395" y="22076"/>
                  </a:cubicBezTo>
                  <a:cubicBezTo>
                    <a:pt x="5039" y="22645"/>
                    <a:pt x="5797" y="22948"/>
                    <a:pt x="6668" y="22960"/>
                  </a:cubicBezTo>
                  <a:cubicBezTo>
                    <a:pt x="7198" y="22960"/>
                    <a:pt x="7716" y="22847"/>
                    <a:pt x="8221" y="22657"/>
                  </a:cubicBezTo>
                  <a:cubicBezTo>
                    <a:pt x="9080" y="22342"/>
                    <a:pt x="9825" y="21849"/>
                    <a:pt x="10481" y="21205"/>
                  </a:cubicBezTo>
                  <a:cubicBezTo>
                    <a:pt x="10847" y="20852"/>
                    <a:pt x="11163" y="20460"/>
                    <a:pt x="11466" y="20056"/>
                  </a:cubicBezTo>
                  <a:cubicBezTo>
                    <a:pt x="11612" y="19874"/>
                    <a:pt x="11681" y="19783"/>
                    <a:pt x="11740" y="19783"/>
                  </a:cubicBezTo>
                  <a:cubicBezTo>
                    <a:pt x="11803" y="19783"/>
                    <a:pt x="11853" y="19890"/>
                    <a:pt x="11971" y="20107"/>
                  </a:cubicBezTo>
                  <a:cubicBezTo>
                    <a:pt x="12236" y="20586"/>
                    <a:pt x="12501" y="21054"/>
                    <a:pt x="12817" y="21508"/>
                  </a:cubicBezTo>
                  <a:cubicBezTo>
                    <a:pt x="13044" y="21849"/>
                    <a:pt x="13310" y="22165"/>
                    <a:pt x="13651" y="22405"/>
                  </a:cubicBezTo>
                  <a:cubicBezTo>
                    <a:pt x="14180" y="22799"/>
                    <a:pt x="14777" y="22972"/>
                    <a:pt x="15414" y="22972"/>
                  </a:cubicBezTo>
                  <a:cubicBezTo>
                    <a:pt x="15553" y="22972"/>
                    <a:pt x="15693" y="22963"/>
                    <a:pt x="15835" y="22948"/>
                  </a:cubicBezTo>
                  <a:cubicBezTo>
                    <a:pt x="16744" y="22834"/>
                    <a:pt x="17451" y="22379"/>
                    <a:pt x="17969" y="21622"/>
                  </a:cubicBezTo>
                  <a:cubicBezTo>
                    <a:pt x="18424" y="20940"/>
                    <a:pt x="18588" y="20182"/>
                    <a:pt x="18588" y="19387"/>
                  </a:cubicBezTo>
                  <a:cubicBezTo>
                    <a:pt x="18575" y="18831"/>
                    <a:pt x="18499" y="18288"/>
                    <a:pt x="18386" y="17758"/>
                  </a:cubicBezTo>
                  <a:cubicBezTo>
                    <a:pt x="18323" y="17518"/>
                    <a:pt x="18259" y="17278"/>
                    <a:pt x="18196" y="17038"/>
                  </a:cubicBezTo>
                  <a:cubicBezTo>
                    <a:pt x="18196" y="16988"/>
                    <a:pt x="18158" y="16937"/>
                    <a:pt x="18209" y="16899"/>
                  </a:cubicBezTo>
                  <a:cubicBezTo>
                    <a:pt x="18221" y="16887"/>
                    <a:pt x="18234" y="16883"/>
                    <a:pt x="18248" y="16883"/>
                  </a:cubicBezTo>
                  <a:cubicBezTo>
                    <a:pt x="18279" y="16883"/>
                    <a:pt x="18313" y="16903"/>
                    <a:pt x="18348" y="16912"/>
                  </a:cubicBezTo>
                  <a:cubicBezTo>
                    <a:pt x="18386" y="16925"/>
                    <a:pt x="18411" y="16937"/>
                    <a:pt x="18449" y="16962"/>
                  </a:cubicBezTo>
                  <a:cubicBezTo>
                    <a:pt x="18739" y="17076"/>
                    <a:pt x="19042" y="17202"/>
                    <a:pt x="19345" y="17316"/>
                  </a:cubicBezTo>
                  <a:cubicBezTo>
                    <a:pt x="19989" y="17556"/>
                    <a:pt x="20646" y="17758"/>
                    <a:pt x="21340" y="17796"/>
                  </a:cubicBezTo>
                  <a:cubicBezTo>
                    <a:pt x="21459" y="17805"/>
                    <a:pt x="21576" y="17810"/>
                    <a:pt x="21693" y="17810"/>
                  </a:cubicBezTo>
                  <a:cubicBezTo>
                    <a:pt x="22063" y="17810"/>
                    <a:pt x="22425" y="17762"/>
                    <a:pt x="22780" y="17657"/>
                  </a:cubicBezTo>
                  <a:cubicBezTo>
                    <a:pt x="23676" y="17392"/>
                    <a:pt x="24219" y="16798"/>
                    <a:pt x="24459" y="15914"/>
                  </a:cubicBezTo>
                  <a:cubicBezTo>
                    <a:pt x="24535" y="15662"/>
                    <a:pt x="24573" y="15397"/>
                    <a:pt x="24560" y="15132"/>
                  </a:cubicBezTo>
                  <a:cubicBezTo>
                    <a:pt x="24497" y="14412"/>
                    <a:pt x="24257" y="13743"/>
                    <a:pt x="23853" y="13136"/>
                  </a:cubicBezTo>
                  <a:cubicBezTo>
                    <a:pt x="23348" y="12366"/>
                    <a:pt x="22679" y="11760"/>
                    <a:pt x="21871" y="11293"/>
                  </a:cubicBezTo>
                  <a:cubicBezTo>
                    <a:pt x="21719" y="11205"/>
                    <a:pt x="21568" y="11129"/>
                    <a:pt x="21416" y="11040"/>
                  </a:cubicBezTo>
                  <a:cubicBezTo>
                    <a:pt x="21303" y="10990"/>
                    <a:pt x="21303" y="10952"/>
                    <a:pt x="21378" y="10851"/>
                  </a:cubicBezTo>
                  <a:cubicBezTo>
                    <a:pt x="21441" y="10775"/>
                    <a:pt x="21517" y="10712"/>
                    <a:pt x="21580" y="10649"/>
                  </a:cubicBezTo>
                  <a:cubicBezTo>
                    <a:pt x="21770" y="10485"/>
                    <a:pt x="21959" y="10321"/>
                    <a:pt x="22098" y="10119"/>
                  </a:cubicBezTo>
                  <a:cubicBezTo>
                    <a:pt x="22679" y="9348"/>
                    <a:pt x="22957" y="8477"/>
                    <a:pt x="22881" y="7505"/>
                  </a:cubicBezTo>
                  <a:cubicBezTo>
                    <a:pt x="22843" y="6924"/>
                    <a:pt x="22679" y="6381"/>
                    <a:pt x="22426" y="5863"/>
                  </a:cubicBezTo>
                  <a:cubicBezTo>
                    <a:pt x="22262" y="5522"/>
                    <a:pt x="22048" y="5207"/>
                    <a:pt x="21770" y="4954"/>
                  </a:cubicBezTo>
                  <a:cubicBezTo>
                    <a:pt x="21164" y="4361"/>
                    <a:pt x="20444" y="3944"/>
                    <a:pt x="19611" y="3717"/>
                  </a:cubicBezTo>
                  <a:cubicBezTo>
                    <a:pt x="19359" y="3646"/>
                    <a:pt x="19092" y="3608"/>
                    <a:pt x="18828" y="3608"/>
                  </a:cubicBezTo>
                  <a:cubicBezTo>
                    <a:pt x="18760" y="3608"/>
                    <a:pt x="18693" y="3611"/>
                    <a:pt x="18626" y="3616"/>
                  </a:cubicBezTo>
                  <a:cubicBezTo>
                    <a:pt x="18272" y="3641"/>
                    <a:pt x="17918" y="3717"/>
                    <a:pt x="17578" y="3843"/>
                  </a:cubicBezTo>
                  <a:cubicBezTo>
                    <a:pt x="16782" y="4146"/>
                    <a:pt x="16100" y="4626"/>
                    <a:pt x="15532" y="5270"/>
                  </a:cubicBezTo>
                  <a:cubicBezTo>
                    <a:pt x="15481" y="5320"/>
                    <a:pt x="15431" y="5383"/>
                    <a:pt x="15355" y="5472"/>
                  </a:cubicBezTo>
                  <a:cubicBezTo>
                    <a:pt x="15330" y="5371"/>
                    <a:pt x="15305" y="5295"/>
                    <a:pt x="15292" y="5232"/>
                  </a:cubicBezTo>
                  <a:cubicBezTo>
                    <a:pt x="15229" y="4765"/>
                    <a:pt x="15141" y="4310"/>
                    <a:pt x="15027" y="3856"/>
                  </a:cubicBezTo>
                  <a:cubicBezTo>
                    <a:pt x="14863" y="3237"/>
                    <a:pt x="14661" y="2643"/>
                    <a:pt x="14358" y="2075"/>
                  </a:cubicBezTo>
                  <a:cubicBezTo>
                    <a:pt x="14092" y="1583"/>
                    <a:pt x="13777" y="1141"/>
                    <a:pt x="13322" y="787"/>
                  </a:cubicBezTo>
                  <a:cubicBezTo>
                    <a:pt x="12629" y="241"/>
                    <a:pt x="11840" y="1"/>
                    <a:pt x="109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49"/>
            <p:cNvSpPr/>
            <p:nvPr/>
          </p:nvSpPr>
          <p:spPr>
            <a:xfrm>
              <a:off x="2974075" y="2859200"/>
              <a:ext cx="266450" cy="280300"/>
            </a:xfrm>
            <a:custGeom>
              <a:rect b="b" l="l" r="r" t="t"/>
              <a:pathLst>
                <a:path extrusionOk="0" h="11212" w="10658">
                  <a:moveTo>
                    <a:pt x="5902" y="0"/>
                  </a:moveTo>
                  <a:cubicBezTo>
                    <a:pt x="5717" y="0"/>
                    <a:pt x="5525" y="46"/>
                    <a:pt x="5329" y="140"/>
                  </a:cubicBezTo>
                  <a:cubicBezTo>
                    <a:pt x="5014" y="279"/>
                    <a:pt x="4761" y="506"/>
                    <a:pt x="4559" y="784"/>
                  </a:cubicBezTo>
                  <a:cubicBezTo>
                    <a:pt x="4281" y="1150"/>
                    <a:pt x="4092" y="1554"/>
                    <a:pt x="3991" y="1983"/>
                  </a:cubicBezTo>
                  <a:cubicBezTo>
                    <a:pt x="3953" y="2110"/>
                    <a:pt x="3940" y="2223"/>
                    <a:pt x="3902" y="2337"/>
                  </a:cubicBezTo>
                  <a:cubicBezTo>
                    <a:pt x="3878" y="2443"/>
                    <a:pt x="3848" y="2491"/>
                    <a:pt x="3785" y="2491"/>
                  </a:cubicBezTo>
                  <a:cubicBezTo>
                    <a:pt x="3751" y="2491"/>
                    <a:pt x="3708" y="2477"/>
                    <a:pt x="3650" y="2451"/>
                  </a:cubicBezTo>
                  <a:cubicBezTo>
                    <a:pt x="3524" y="2400"/>
                    <a:pt x="3410" y="2350"/>
                    <a:pt x="3284" y="2299"/>
                  </a:cubicBezTo>
                  <a:cubicBezTo>
                    <a:pt x="3003" y="2191"/>
                    <a:pt x="2723" y="2129"/>
                    <a:pt x="2387" y="2129"/>
                  </a:cubicBezTo>
                  <a:cubicBezTo>
                    <a:pt x="2330" y="2129"/>
                    <a:pt x="2271" y="2131"/>
                    <a:pt x="2210" y="2135"/>
                  </a:cubicBezTo>
                  <a:cubicBezTo>
                    <a:pt x="2177" y="2135"/>
                    <a:pt x="2115" y="2129"/>
                    <a:pt x="2040" y="2129"/>
                  </a:cubicBezTo>
                  <a:cubicBezTo>
                    <a:pt x="2003" y="2129"/>
                    <a:pt x="1962" y="2131"/>
                    <a:pt x="1920" y="2135"/>
                  </a:cubicBezTo>
                  <a:cubicBezTo>
                    <a:pt x="1415" y="2185"/>
                    <a:pt x="973" y="2375"/>
                    <a:pt x="619" y="2741"/>
                  </a:cubicBezTo>
                  <a:cubicBezTo>
                    <a:pt x="51" y="3309"/>
                    <a:pt x="1" y="4168"/>
                    <a:pt x="455" y="4875"/>
                  </a:cubicBezTo>
                  <a:cubicBezTo>
                    <a:pt x="796" y="5393"/>
                    <a:pt x="1251" y="5797"/>
                    <a:pt x="1756" y="6138"/>
                  </a:cubicBezTo>
                  <a:cubicBezTo>
                    <a:pt x="2046" y="6327"/>
                    <a:pt x="2046" y="6340"/>
                    <a:pt x="1933" y="6681"/>
                  </a:cubicBezTo>
                  <a:cubicBezTo>
                    <a:pt x="1882" y="6845"/>
                    <a:pt x="1832" y="6996"/>
                    <a:pt x="1781" y="7148"/>
                  </a:cubicBezTo>
                  <a:cubicBezTo>
                    <a:pt x="1693" y="7388"/>
                    <a:pt x="1655" y="7640"/>
                    <a:pt x="1642" y="7893"/>
                  </a:cubicBezTo>
                  <a:cubicBezTo>
                    <a:pt x="1604" y="8411"/>
                    <a:pt x="1768" y="8852"/>
                    <a:pt x="2147" y="9219"/>
                  </a:cubicBezTo>
                  <a:cubicBezTo>
                    <a:pt x="2589" y="9610"/>
                    <a:pt x="3107" y="9799"/>
                    <a:pt x="3688" y="9850"/>
                  </a:cubicBezTo>
                  <a:cubicBezTo>
                    <a:pt x="3778" y="9858"/>
                    <a:pt x="3867" y="9862"/>
                    <a:pt x="3956" y="9862"/>
                  </a:cubicBezTo>
                  <a:cubicBezTo>
                    <a:pt x="4559" y="9862"/>
                    <a:pt x="5116" y="9679"/>
                    <a:pt x="5645" y="9370"/>
                  </a:cubicBezTo>
                  <a:cubicBezTo>
                    <a:pt x="5759" y="9307"/>
                    <a:pt x="5872" y="9244"/>
                    <a:pt x="5998" y="9181"/>
                  </a:cubicBezTo>
                  <a:cubicBezTo>
                    <a:pt x="6029" y="9168"/>
                    <a:pt x="6059" y="9161"/>
                    <a:pt x="6089" y="9161"/>
                  </a:cubicBezTo>
                  <a:cubicBezTo>
                    <a:pt x="6145" y="9161"/>
                    <a:pt x="6197" y="9186"/>
                    <a:pt x="6238" y="9244"/>
                  </a:cubicBezTo>
                  <a:cubicBezTo>
                    <a:pt x="6301" y="9332"/>
                    <a:pt x="6365" y="9446"/>
                    <a:pt x="6415" y="9547"/>
                  </a:cubicBezTo>
                  <a:cubicBezTo>
                    <a:pt x="6554" y="9787"/>
                    <a:pt x="6706" y="10027"/>
                    <a:pt x="6895" y="10241"/>
                  </a:cubicBezTo>
                  <a:cubicBezTo>
                    <a:pt x="7261" y="10671"/>
                    <a:pt x="7690" y="11012"/>
                    <a:pt x="8246" y="11151"/>
                  </a:cubicBezTo>
                  <a:cubicBezTo>
                    <a:pt x="8411" y="11192"/>
                    <a:pt x="8566" y="11212"/>
                    <a:pt x="8711" y="11212"/>
                  </a:cubicBezTo>
                  <a:cubicBezTo>
                    <a:pt x="9280" y="11212"/>
                    <a:pt x="9699" y="10903"/>
                    <a:pt x="9951" y="10330"/>
                  </a:cubicBezTo>
                  <a:cubicBezTo>
                    <a:pt x="10014" y="10191"/>
                    <a:pt x="10064" y="10052"/>
                    <a:pt x="10090" y="9913"/>
                  </a:cubicBezTo>
                  <a:cubicBezTo>
                    <a:pt x="10292" y="8979"/>
                    <a:pt x="10228" y="8082"/>
                    <a:pt x="9862" y="7198"/>
                  </a:cubicBezTo>
                  <a:cubicBezTo>
                    <a:pt x="9837" y="7110"/>
                    <a:pt x="9799" y="7034"/>
                    <a:pt x="9761" y="6958"/>
                  </a:cubicBezTo>
                  <a:cubicBezTo>
                    <a:pt x="9686" y="6820"/>
                    <a:pt x="9711" y="6706"/>
                    <a:pt x="9799" y="6580"/>
                  </a:cubicBezTo>
                  <a:cubicBezTo>
                    <a:pt x="9963" y="6365"/>
                    <a:pt x="10127" y="6150"/>
                    <a:pt x="10266" y="5936"/>
                  </a:cubicBezTo>
                  <a:cubicBezTo>
                    <a:pt x="10532" y="5519"/>
                    <a:pt x="10658" y="5064"/>
                    <a:pt x="10633" y="4572"/>
                  </a:cubicBezTo>
                  <a:cubicBezTo>
                    <a:pt x="10575" y="3628"/>
                    <a:pt x="9877" y="2988"/>
                    <a:pt x="8979" y="2988"/>
                  </a:cubicBezTo>
                  <a:cubicBezTo>
                    <a:pt x="8892" y="2988"/>
                    <a:pt x="8803" y="2994"/>
                    <a:pt x="8713" y="3006"/>
                  </a:cubicBezTo>
                  <a:cubicBezTo>
                    <a:pt x="8511" y="3031"/>
                    <a:pt x="8297" y="3069"/>
                    <a:pt x="8095" y="3107"/>
                  </a:cubicBezTo>
                  <a:cubicBezTo>
                    <a:pt x="8059" y="3112"/>
                    <a:pt x="8027" y="3114"/>
                    <a:pt x="7999" y="3114"/>
                  </a:cubicBezTo>
                  <a:cubicBezTo>
                    <a:pt x="7870" y="3114"/>
                    <a:pt x="7818" y="3061"/>
                    <a:pt x="7766" y="2905"/>
                  </a:cubicBezTo>
                  <a:cubicBezTo>
                    <a:pt x="7728" y="2804"/>
                    <a:pt x="7716" y="2703"/>
                    <a:pt x="7678" y="2602"/>
                  </a:cubicBezTo>
                  <a:cubicBezTo>
                    <a:pt x="7564" y="2198"/>
                    <a:pt x="7451" y="1794"/>
                    <a:pt x="7312" y="1403"/>
                  </a:cubicBezTo>
                  <a:cubicBezTo>
                    <a:pt x="7198" y="1062"/>
                    <a:pt x="7046" y="746"/>
                    <a:pt x="6807" y="468"/>
                  </a:cubicBezTo>
                  <a:cubicBezTo>
                    <a:pt x="6553" y="157"/>
                    <a:pt x="6241" y="0"/>
                    <a:pt x="59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49"/>
            <p:cNvSpPr/>
            <p:nvPr/>
          </p:nvSpPr>
          <p:spPr>
            <a:xfrm>
              <a:off x="3075400" y="2967575"/>
              <a:ext cx="67900" cy="63400"/>
            </a:xfrm>
            <a:custGeom>
              <a:rect b="b" l="l" r="r" t="t"/>
              <a:pathLst>
                <a:path extrusionOk="0" h="2536" w="2716">
                  <a:moveTo>
                    <a:pt x="1356" y="0"/>
                  </a:moveTo>
                  <a:cubicBezTo>
                    <a:pt x="1141" y="0"/>
                    <a:pt x="933" y="64"/>
                    <a:pt x="746" y="186"/>
                  </a:cubicBezTo>
                  <a:cubicBezTo>
                    <a:pt x="430" y="401"/>
                    <a:pt x="203" y="679"/>
                    <a:pt x="89" y="1058"/>
                  </a:cubicBezTo>
                  <a:cubicBezTo>
                    <a:pt x="1" y="1361"/>
                    <a:pt x="39" y="1651"/>
                    <a:pt x="203" y="1904"/>
                  </a:cubicBezTo>
                  <a:cubicBezTo>
                    <a:pt x="455" y="2320"/>
                    <a:pt x="834" y="2510"/>
                    <a:pt x="1238" y="2535"/>
                  </a:cubicBezTo>
                  <a:cubicBezTo>
                    <a:pt x="1958" y="2535"/>
                    <a:pt x="2514" y="2093"/>
                    <a:pt x="2627" y="1487"/>
                  </a:cubicBezTo>
                  <a:cubicBezTo>
                    <a:pt x="2716" y="919"/>
                    <a:pt x="2299" y="262"/>
                    <a:pt x="1718" y="60"/>
                  </a:cubicBezTo>
                  <a:cubicBezTo>
                    <a:pt x="1597" y="20"/>
                    <a:pt x="1475" y="0"/>
                    <a:pt x="13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49"/>
            <p:cNvSpPr/>
            <p:nvPr/>
          </p:nvSpPr>
          <p:spPr>
            <a:xfrm>
              <a:off x="3472525" y="3473600"/>
              <a:ext cx="346325" cy="287075"/>
            </a:xfrm>
            <a:custGeom>
              <a:rect b="b" l="l" r="r" t="t"/>
              <a:pathLst>
                <a:path extrusionOk="0" h="11483" w="13853">
                  <a:moveTo>
                    <a:pt x="7186" y="1"/>
                  </a:moveTo>
                  <a:cubicBezTo>
                    <a:pt x="6972" y="1"/>
                    <a:pt x="6756" y="83"/>
                    <a:pt x="6554" y="250"/>
                  </a:cubicBezTo>
                  <a:cubicBezTo>
                    <a:pt x="6453" y="325"/>
                    <a:pt x="6352" y="426"/>
                    <a:pt x="6276" y="540"/>
                  </a:cubicBezTo>
                  <a:cubicBezTo>
                    <a:pt x="6112" y="742"/>
                    <a:pt x="5986" y="982"/>
                    <a:pt x="5872" y="1234"/>
                  </a:cubicBezTo>
                  <a:cubicBezTo>
                    <a:pt x="5822" y="1361"/>
                    <a:pt x="5771" y="1474"/>
                    <a:pt x="5721" y="1601"/>
                  </a:cubicBezTo>
                  <a:cubicBezTo>
                    <a:pt x="5658" y="1777"/>
                    <a:pt x="5531" y="1853"/>
                    <a:pt x="5342" y="1853"/>
                  </a:cubicBezTo>
                  <a:cubicBezTo>
                    <a:pt x="5245" y="1849"/>
                    <a:pt x="5147" y="1848"/>
                    <a:pt x="5048" y="1848"/>
                  </a:cubicBezTo>
                  <a:cubicBezTo>
                    <a:pt x="4851" y="1848"/>
                    <a:pt x="4652" y="1853"/>
                    <a:pt x="4458" y="1853"/>
                  </a:cubicBezTo>
                  <a:lnTo>
                    <a:pt x="4458" y="1841"/>
                  </a:lnTo>
                  <a:cubicBezTo>
                    <a:pt x="4290" y="1836"/>
                    <a:pt x="4120" y="1832"/>
                    <a:pt x="3950" y="1832"/>
                  </a:cubicBezTo>
                  <a:cubicBezTo>
                    <a:pt x="3611" y="1832"/>
                    <a:pt x="3271" y="1849"/>
                    <a:pt x="2943" y="1916"/>
                  </a:cubicBezTo>
                  <a:cubicBezTo>
                    <a:pt x="2324" y="2055"/>
                    <a:pt x="1743" y="2270"/>
                    <a:pt x="1226" y="2649"/>
                  </a:cubicBezTo>
                  <a:cubicBezTo>
                    <a:pt x="203" y="3406"/>
                    <a:pt x="1" y="4694"/>
                    <a:pt x="746" y="5730"/>
                  </a:cubicBezTo>
                  <a:cubicBezTo>
                    <a:pt x="1023" y="6121"/>
                    <a:pt x="1390" y="6437"/>
                    <a:pt x="1806" y="6664"/>
                  </a:cubicBezTo>
                  <a:cubicBezTo>
                    <a:pt x="2173" y="6879"/>
                    <a:pt x="2539" y="7056"/>
                    <a:pt x="2943" y="7182"/>
                  </a:cubicBezTo>
                  <a:cubicBezTo>
                    <a:pt x="3056" y="7220"/>
                    <a:pt x="3157" y="7270"/>
                    <a:pt x="3284" y="7308"/>
                  </a:cubicBezTo>
                  <a:cubicBezTo>
                    <a:pt x="3435" y="7359"/>
                    <a:pt x="3524" y="7460"/>
                    <a:pt x="3524" y="7636"/>
                  </a:cubicBezTo>
                  <a:cubicBezTo>
                    <a:pt x="3524" y="7725"/>
                    <a:pt x="3524" y="7813"/>
                    <a:pt x="3524" y="7902"/>
                  </a:cubicBezTo>
                  <a:cubicBezTo>
                    <a:pt x="3524" y="8268"/>
                    <a:pt x="3524" y="8647"/>
                    <a:pt x="3536" y="9013"/>
                  </a:cubicBezTo>
                  <a:cubicBezTo>
                    <a:pt x="3549" y="9392"/>
                    <a:pt x="3637" y="9758"/>
                    <a:pt x="3801" y="10086"/>
                  </a:cubicBezTo>
                  <a:cubicBezTo>
                    <a:pt x="3978" y="10452"/>
                    <a:pt x="4256" y="10717"/>
                    <a:pt x="4610" y="10894"/>
                  </a:cubicBezTo>
                  <a:cubicBezTo>
                    <a:pt x="4946" y="11068"/>
                    <a:pt x="5314" y="11136"/>
                    <a:pt x="5686" y="11136"/>
                  </a:cubicBezTo>
                  <a:cubicBezTo>
                    <a:pt x="5718" y="11136"/>
                    <a:pt x="5751" y="11135"/>
                    <a:pt x="5784" y="11134"/>
                  </a:cubicBezTo>
                  <a:cubicBezTo>
                    <a:pt x="6440" y="11121"/>
                    <a:pt x="7072" y="10970"/>
                    <a:pt x="7665" y="10642"/>
                  </a:cubicBezTo>
                  <a:cubicBezTo>
                    <a:pt x="7994" y="10465"/>
                    <a:pt x="8297" y="10250"/>
                    <a:pt x="8574" y="10010"/>
                  </a:cubicBezTo>
                  <a:cubicBezTo>
                    <a:pt x="8653" y="9943"/>
                    <a:pt x="8705" y="9908"/>
                    <a:pt x="8747" y="9908"/>
                  </a:cubicBezTo>
                  <a:cubicBezTo>
                    <a:pt x="8800" y="9908"/>
                    <a:pt x="8840" y="9961"/>
                    <a:pt x="8903" y="10073"/>
                  </a:cubicBezTo>
                  <a:cubicBezTo>
                    <a:pt x="9054" y="10326"/>
                    <a:pt x="9193" y="10566"/>
                    <a:pt x="9345" y="10806"/>
                  </a:cubicBezTo>
                  <a:cubicBezTo>
                    <a:pt x="9684" y="11281"/>
                    <a:pt x="10156" y="11483"/>
                    <a:pt x="10715" y="11483"/>
                  </a:cubicBezTo>
                  <a:cubicBezTo>
                    <a:pt x="10779" y="11483"/>
                    <a:pt x="10844" y="11480"/>
                    <a:pt x="10910" y="11475"/>
                  </a:cubicBezTo>
                  <a:cubicBezTo>
                    <a:pt x="11681" y="11399"/>
                    <a:pt x="12224" y="10995"/>
                    <a:pt x="12501" y="10288"/>
                  </a:cubicBezTo>
                  <a:cubicBezTo>
                    <a:pt x="13057" y="8874"/>
                    <a:pt x="13133" y="7447"/>
                    <a:pt x="12514" y="6033"/>
                  </a:cubicBezTo>
                  <a:cubicBezTo>
                    <a:pt x="12464" y="5906"/>
                    <a:pt x="12413" y="5780"/>
                    <a:pt x="12375" y="5654"/>
                  </a:cubicBezTo>
                  <a:cubicBezTo>
                    <a:pt x="12337" y="5566"/>
                    <a:pt x="12375" y="5477"/>
                    <a:pt x="12451" y="5414"/>
                  </a:cubicBezTo>
                  <a:cubicBezTo>
                    <a:pt x="12628" y="5275"/>
                    <a:pt x="12805" y="5149"/>
                    <a:pt x="12981" y="5023"/>
                  </a:cubicBezTo>
                  <a:cubicBezTo>
                    <a:pt x="13209" y="4858"/>
                    <a:pt x="13385" y="4656"/>
                    <a:pt x="13512" y="4416"/>
                  </a:cubicBezTo>
                  <a:cubicBezTo>
                    <a:pt x="13853" y="3773"/>
                    <a:pt x="13764" y="3255"/>
                    <a:pt x="13347" y="2762"/>
                  </a:cubicBezTo>
                  <a:cubicBezTo>
                    <a:pt x="13221" y="2611"/>
                    <a:pt x="13082" y="2485"/>
                    <a:pt x="12918" y="2384"/>
                  </a:cubicBezTo>
                  <a:cubicBezTo>
                    <a:pt x="12375" y="2030"/>
                    <a:pt x="11782" y="1853"/>
                    <a:pt x="11150" y="1828"/>
                  </a:cubicBezTo>
                  <a:cubicBezTo>
                    <a:pt x="11076" y="1824"/>
                    <a:pt x="11003" y="1822"/>
                    <a:pt x="10930" y="1822"/>
                  </a:cubicBezTo>
                  <a:cubicBezTo>
                    <a:pt x="10341" y="1822"/>
                    <a:pt x="9780" y="1953"/>
                    <a:pt x="9218" y="2144"/>
                  </a:cubicBezTo>
                  <a:cubicBezTo>
                    <a:pt x="9117" y="2194"/>
                    <a:pt x="9004" y="2232"/>
                    <a:pt x="8890" y="2257"/>
                  </a:cubicBezTo>
                  <a:cubicBezTo>
                    <a:pt x="8876" y="2262"/>
                    <a:pt x="8863" y="2264"/>
                    <a:pt x="8849" y="2264"/>
                  </a:cubicBezTo>
                  <a:cubicBezTo>
                    <a:pt x="8788" y="2264"/>
                    <a:pt x="8732" y="2221"/>
                    <a:pt x="8701" y="2169"/>
                  </a:cubicBezTo>
                  <a:cubicBezTo>
                    <a:pt x="8663" y="2068"/>
                    <a:pt x="8625" y="1967"/>
                    <a:pt x="8600" y="1866"/>
                  </a:cubicBezTo>
                  <a:cubicBezTo>
                    <a:pt x="8499" y="1563"/>
                    <a:pt x="8398" y="1247"/>
                    <a:pt x="8297" y="944"/>
                  </a:cubicBezTo>
                  <a:cubicBezTo>
                    <a:pt x="8208" y="692"/>
                    <a:pt x="8069" y="490"/>
                    <a:pt x="7880" y="313"/>
                  </a:cubicBezTo>
                  <a:cubicBezTo>
                    <a:pt x="7666" y="105"/>
                    <a:pt x="7427" y="1"/>
                    <a:pt x="71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49"/>
            <p:cNvSpPr/>
            <p:nvPr/>
          </p:nvSpPr>
          <p:spPr>
            <a:xfrm>
              <a:off x="3647425" y="3585875"/>
              <a:ext cx="63775" cy="62875"/>
            </a:xfrm>
            <a:custGeom>
              <a:rect b="b" l="l" r="r" t="t"/>
              <a:pathLst>
                <a:path extrusionOk="0" h="2515" w="2551">
                  <a:moveTo>
                    <a:pt x="1235" y="1"/>
                  </a:moveTo>
                  <a:cubicBezTo>
                    <a:pt x="1223" y="1"/>
                    <a:pt x="1211" y="1"/>
                    <a:pt x="1200" y="1"/>
                  </a:cubicBezTo>
                  <a:cubicBezTo>
                    <a:pt x="505" y="14"/>
                    <a:pt x="25" y="557"/>
                    <a:pt x="13" y="1150"/>
                  </a:cubicBezTo>
                  <a:cubicBezTo>
                    <a:pt x="0" y="1857"/>
                    <a:pt x="606" y="2514"/>
                    <a:pt x="1263" y="2514"/>
                  </a:cubicBezTo>
                  <a:cubicBezTo>
                    <a:pt x="1274" y="2515"/>
                    <a:pt x="1286" y="2515"/>
                    <a:pt x="1298" y="2515"/>
                  </a:cubicBezTo>
                  <a:cubicBezTo>
                    <a:pt x="1803" y="2515"/>
                    <a:pt x="2551" y="1992"/>
                    <a:pt x="2551" y="1277"/>
                  </a:cubicBezTo>
                  <a:cubicBezTo>
                    <a:pt x="2551" y="669"/>
                    <a:pt x="1881" y="1"/>
                    <a:pt x="123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5" name="Shape 1215"/>
        <p:cNvGrpSpPr/>
        <p:nvPr/>
      </p:nvGrpSpPr>
      <p:grpSpPr>
        <a:xfrm>
          <a:off x="0" y="0"/>
          <a:ext cx="0" cy="0"/>
          <a:chOff x="0" y="0"/>
          <a:chExt cx="0" cy="0"/>
        </a:xfrm>
      </p:grpSpPr>
      <p:sp>
        <p:nvSpPr>
          <p:cNvPr id="1216" name="Google Shape;1216;p5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Radiant rhapsody palette infographics</a:t>
            </a:r>
            <a:endParaRPr/>
          </a:p>
        </p:txBody>
      </p:sp>
      <p:cxnSp>
        <p:nvCxnSpPr>
          <p:cNvPr id="1217" name="Google Shape;1217;p50"/>
          <p:cNvCxnSpPr/>
          <p:nvPr/>
        </p:nvCxnSpPr>
        <p:spPr>
          <a:xfrm rot="10800000">
            <a:off x="3608225" y="1742553"/>
            <a:ext cx="626700" cy="0"/>
          </a:xfrm>
          <a:prstGeom prst="straightConnector1">
            <a:avLst/>
          </a:prstGeom>
          <a:noFill/>
          <a:ln cap="flat" cmpd="sng" w="19050">
            <a:solidFill>
              <a:schemeClr val="dk1"/>
            </a:solidFill>
            <a:prstDash val="solid"/>
            <a:round/>
            <a:headEnd len="med" w="med" type="none"/>
            <a:tailEnd len="med" w="med" type="none"/>
          </a:ln>
        </p:spPr>
      </p:cxnSp>
      <p:sp>
        <p:nvSpPr>
          <p:cNvPr id="1218" name="Google Shape;1218;p50"/>
          <p:cNvSpPr/>
          <p:nvPr/>
        </p:nvSpPr>
        <p:spPr>
          <a:xfrm>
            <a:off x="4219378" y="1405494"/>
            <a:ext cx="740659" cy="674094"/>
          </a:xfrm>
          <a:custGeom>
            <a:rect b="b" l="l" r="r" t="t"/>
            <a:pathLst>
              <a:path extrusionOk="0" h="5781" w="6352">
                <a:moveTo>
                  <a:pt x="3746" y="1"/>
                </a:moveTo>
                <a:cubicBezTo>
                  <a:pt x="3584" y="1"/>
                  <a:pt x="3421" y="13"/>
                  <a:pt x="3258" y="35"/>
                </a:cubicBezTo>
                <a:cubicBezTo>
                  <a:pt x="2841" y="98"/>
                  <a:pt x="2425" y="199"/>
                  <a:pt x="2021" y="350"/>
                </a:cubicBezTo>
                <a:cubicBezTo>
                  <a:pt x="1427" y="565"/>
                  <a:pt x="935" y="931"/>
                  <a:pt x="531" y="1424"/>
                </a:cubicBezTo>
                <a:cubicBezTo>
                  <a:pt x="367" y="1638"/>
                  <a:pt x="240" y="1866"/>
                  <a:pt x="152" y="2118"/>
                </a:cubicBezTo>
                <a:cubicBezTo>
                  <a:pt x="38" y="2510"/>
                  <a:pt x="0" y="2914"/>
                  <a:pt x="26" y="3318"/>
                </a:cubicBezTo>
                <a:cubicBezTo>
                  <a:pt x="64" y="3709"/>
                  <a:pt x="202" y="4075"/>
                  <a:pt x="430" y="4404"/>
                </a:cubicBezTo>
                <a:cubicBezTo>
                  <a:pt x="569" y="4618"/>
                  <a:pt x="771" y="4808"/>
                  <a:pt x="973" y="4972"/>
                </a:cubicBezTo>
                <a:cubicBezTo>
                  <a:pt x="1288" y="5212"/>
                  <a:pt x="1629" y="5414"/>
                  <a:pt x="1945" y="5641"/>
                </a:cubicBezTo>
                <a:cubicBezTo>
                  <a:pt x="1995" y="5666"/>
                  <a:pt x="2046" y="5692"/>
                  <a:pt x="2096" y="5704"/>
                </a:cubicBezTo>
                <a:cubicBezTo>
                  <a:pt x="2261" y="5730"/>
                  <a:pt x="2425" y="5767"/>
                  <a:pt x="2589" y="5780"/>
                </a:cubicBezTo>
                <a:cubicBezTo>
                  <a:pt x="2879" y="5780"/>
                  <a:pt x="3157" y="5704"/>
                  <a:pt x="3422" y="5591"/>
                </a:cubicBezTo>
                <a:cubicBezTo>
                  <a:pt x="3814" y="5414"/>
                  <a:pt x="4167" y="5199"/>
                  <a:pt x="4521" y="4972"/>
                </a:cubicBezTo>
                <a:cubicBezTo>
                  <a:pt x="4710" y="4858"/>
                  <a:pt x="4874" y="4732"/>
                  <a:pt x="5039" y="4606"/>
                </a:cubicBezTo>
                <a:cubicBezTo>
                  <a:pt x="5329" y="4366"/>
                  <a:pt x="5594" y="4113"/>
                  <a:pt x="5809" y="3798"/>
                </a:cubicBezTo>
                <a:cubicBezTo>
                  <a:pt x="6238" y="3141"/>
                  <a:pt x="6352" y="2421"/>
                  <a:pt x="6087" y="1664"/>
                </a:cubicBezTo>
                <a:cubicBezTo>
                  <a:pt x="5998" y="1373"/>
                  <a:pt x="5847" y="1121"/>
                  <a:pt x="5683" y="868"/>
                </a:cubicBezTo>
                <a:cubicBezTo>
                  <a:pt x="5582" y="729"/>
                  <a:pt x="5468" y="616"/>
                  <a:pt x="5342" y="502"/>
                </a:cubicBezTo>
                <a:cubicBezTo>
                  <a:pt x="5064" y="275"/>
                  <a:pt x="4736" y="148"/>
                  <a:pt x="4382" y="73"/>
                </a:cubicBezTo>
                <a:cubicBezTo>
                  <a:pt x="4173" y="22"/>
                  <a:pt x="3961" y="1"/>
                  <a:pt x="37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19" name="Google Shape;1219;p50"/>
          <p:cNvGrpSpPr/>
          <p:nvPr/>
        </p:nvGrpSpPr>
        <p:grpSpPr>
          <a:xfrm>
            <a:off x="1247399" y="1234040"/>
            <a:ext cx="3659326" cy="903933"/>
            <a:chOff x="1247399" y="1234040"/>
            <a:chExt cx="3659326" cy="903933"/>
          </a:xfrm>
        </p:grpSpPr>
        <p:sp>
          <p:nvSpPr>
            <p:cNvPr id="1220" name="Google Shape;1220;p50"/>
            <p:cNvSpPr txBox="1"/>
            <p:nvPr/>
          </p:nvSpPr>
          <p:spPr>
            <a:xfrm>
              <a:off x="4241625" y="1421553"/>
              <a:ext cx="665100" cy="64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dk1"/>
                  </a:solidFill>
                  <a:latin typeface="Playfair Display Medium"/>
                  <a:ea typeface="Playfair Display Medium"/>
                  <a:cs typeface="Playfair Display Medium"/>
                  <a:sym typeface="Playfair Display Medium"/>
                </a:rPr>
                <a:t>S</a:t>
              </a:r>
              <a:endParaRPr sz="2500">
                <a:solidFill>
                  <a:schemeClr val="dk1"/>
                </a:solidFill>
                <a:latin typeface="Playfair Display Medium"/>
                <a:ea typeface="Playfair Display Medium"/>
                <a:cs typeface="Playfair Display Medium"/>
                <a:sym typeface="Playfair Display Medium"/>
              </a:endParaRPr>
            </a:p>
          </p:txBody>
        </p:sp>
        <p:grpSp>
          <p:nvGrpSpPr>
            <p:cNvPr id="1221" name="Google Shape;1221;p50"/>
            <p:cNvGrpSpPr/>
            <p:nvPr/>
          </p:nvGrpSpPr>
          <p:grpSpPr>
            <a:xfrm>
              <a:off x="1247399" y="1234040"/>
              <a:ext cx="2351701" cy="903933"/>
              <a:chOff x="304999" y="3230150"/>
              <a:chExt cx="2351701" cy="903933"/>
            </a:xfrm>
          </p:grpSpPr>
          <p:sp>
            <p:nvSpPr>
              <p:cNvPr id="1222" name="Google Shape;1222;p50"/>
              <p:cNvSpPr txBox="1"/>
              <p:nvPr/>
            </p:nvSpPr>
            <p:spPr>
              <a:xfrm>
                <a:off x="304999" y="3230150"/>
                <a:ext cx="2351700" cy="5277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Strengths</a:t>
                </a:r>
                <a:endParaRPr sz="1800">
                  <a:solidFill>
                    <a:schemeClr val="dk1"/>
                  </a:solidFill>
                  <a:latin typeface="Playfair Display Medium"/>
                  <a:ea typeface="Playfair Display Medium"/>
                  <a:cs typeface="Playfair Display Medium"/>
                  <a:sym typeface="Playfair Display Medium"/>
                </a:endParaRPr>
              </a:p>
            </p:txBody>
          </p:sp>
          <p:sp>
            <p:nvSpPr>
              <p:cNvPr id="1223" name="Google Shape;1223;p50"/>
              <p:cNvSpPr txBox="1"/>
              <p:nvPr/>
            </p:nvSpPr>
            <p:spPr>
              <a:xfrm>
                <a:off x="305000" y="3649583"/>
                <a:ext cx="2351700" cy="484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r>
                  <a:rPr lang="en" sz="1200">
                    <a:solidFill>
                      <a:schemeClr val="dk1"/>
                    </a:solidFill>
                    <a:latin typeface="DM Sans"/>
                    <a:ea typeface="DM Sans"/>
                    <a:cs typeface="DM Sans"/>
                    <a:sym typeface="DM Sans"/>
                  </a:rPr>
                  <a:t>Saturn is composed mostly of hydrogen and helium</a:t>
                </a:r>
                <a:endParaRPr sz="1200">
                  <a:solidFill>
                    <a:schemeClr val="dk1"/>
                  </a:solidFill>
                  <a:latin typeface="DM Sans"/>
                  <a:ea typeface="DM Sans"/>
                  <a:cs typeface="DM Sans"/>
                  <a:sym typeface="DM Sans"/>
                </a:endParaRPr>
              </a:p>
            </p:txBody>
          </p:sp>
        </p:grpSp>
      </p:grpSp>
      <p:cxnSp>
        <p:nvCxnSpPr>
          <p:cNvPr id="1224" name="Google Shape;1224;p50"/>
          <p:cNvCxnSpPr/>
          <p:nvPr/>
        </p:nvCxnSpPr>
        <p:spPr>
          <a:xfrm>
            <a:off x="4909025" y="2547788"/>
            <a:ext cx="640200" cy="0"/>
          </a:xfrm>
          <a:prstGeom prst="straightConnector1">
            <a:avLst/>
          </a:prstGeom>
          <a:noFill/>
          <a:ln cap="flat" cmpd="sng" w="19050">
            <a:solidFill>
              <a:schemeClr val="dk1"/>
            </a:solidFill>
            <a:prstDash val="solid"/>
            <a:round/>
            <a:headEnd len="med" w="med" type="none"/>
            <a:tailEnd len="med" w="med" type="none"/>
          </a:ln>
        </p:spPr>
      </p:cxnSp>
      <p:sp>
        <p:nvSpPr>
          <p:cNvPr id="1225" name="Google Shape;1225;p50"/>
          <p:cNvSpPr/>
          <p:nvPr/>
        </p:nvSpPr>
        <p:spPr>
          <a:xfrm>
            <a:off x="4219378" y="2194087"/>
            <a:ext cx="740659" cy="674094"/>
          </a:xfrm>
          <a:custGeom>
            <a:rect b="b" l="l" r="r" t="t"/>
            <a:pathLst>
              <a:path extrusionOk="0" h="5781" w="6352">
                <a:moveTo>
                  <a:pt x="3746" y="1"/>
                </a:moveTo>
                <a:cubicBezTo>
                  <a:pt x="3584" y="1"/>
                  <a:pt x="3421" y="13"/>
                  <a:pt x="3258" y="35"/>
                </a:cubicBezTo>
                <a:cubicBezTo>
                  <a:pt x="2841" y="98"/>
                  <a:pt x="2425" y="199"/>
                  <a:pt x="2021" y="350"/>
                </a:cubicBezTo>
                <a:cubicBezTo>
                  <a:pt x="1427" y="565"/>
                  <a:pt x="935" y="931"/>
                  <a:pt x="531" y="1424"/>
                </a:cubicBezTo>
                <a:cubicBezTo>
                  <a:pt x="367" y="1638"/>
                  <a:pt x="240" y="1866"/>
                  <a:pt x="152" y="2118"/>
                </a:cubicBezTo>
                <a:cubicBezTo>
                  <a:pt x="38" y="2510"/>
                  <a:pt x="0" y="2914"/>
                  <a:pt x="26" y="3318"/>
                </a:cubicBezTo>
                <a:cubicBezTo>
                  <a:pt x="64" y="3709"/>
                  <a:pt x="202" y="4075"/>
                  <a:pt x="430" y="4404"/>
                </a:cubicBezTo>
                <a:cubicBezTo>
                  <a:pt x="569" y="4618"/>
                  <a:pt x="771" y="4808"/>
                  <a:pt x="973" y="4972"/>
                </a:cubicBezTo>
                <a:cubicBezTo>
                  <a:pt x="1288" y="5212"/>
                  <a:pt x="1629" y="5414"/>
                  <a:pt x="1945" y="5641"/>
                </a:cubicBezTo>
                <a:cubicBezTo>
                  <a:pt x="1995" y="5666"/>
                  <a:pt x="2046" y="5692"/>
                  <a:pt x="2096" y="5704"/>
                </a:cubicBezTo>
                <a:cubicBezTo>
                  <a:pt x="2261" y="5730"/>
                  <a:pt x="2425" y="5767"/>
                  <a:pt x="2589" y="5780"/>
                </a:cubicBezTo>
                <a:cubicBezTo>
                  <a:pt x="2879" y="5780"/>
                  <a:pt x="3157" y="5704"/>
                  <a:pt x="3422" y="5591"/>
                </a:cubicBezTo>
                <a:cubicBezTo>
                  <a:pt x="3814" y="5414"/>
                  <a:pt x="4167" y="5199"/>
                  <a:pt x="4521" y="4972"/>
                </a:cubicBezTo>
                <a:cubicBezTo>
                  <a:pt x="4710" y="4858"/>
                  <a:pt x="4874" y="4732"/>
                  <a:pt x="5039" y="4606"/>
                </a:cubicBezTo>
                <a:cubicBezTo>
                  <a:pt x="5329" y="4366"/>
                  <a:pt x="5594" y="4113"/>
                  <a:pt x="5809" y="3798"/>
                </a:cubicBezTo>
                <a:cubicBezTo>
                  <a:pt x="6238" y="3141"/>
                  <a:pt x="6352" y="2421"/>
                  <a:pt x="6087" y="1664"/>
                </a:cubicBezTo>
                <a:cubicBezTo>
                  <a:pt x="5998" y="1373"/>
                  <a:pt x="5847" y="1121"/>
                  <a:pt x="5683" y="868"/>
                </a:cubicBezTo>
                <a:cubicBezTo>
                  <a:pt x="5582" y="729"/>
                  <a:pt x="5468" y="616"/>
                  <a:pt x="5342" y="502"/>
                </a:cubicBezTo>
                <a:cubicBezTo>
                  <a:pt x="5064" y="275"/>
                  <a:pt x="4736" y="148"/>
                  <a:pt x="4382" y="73"/>
                </a:cubicBezTo>
                <a:cubicBezTo>
                  <a:pt x="4173" y="22"/>
                  <a:pt x="3961" y="1"/>
                  <a:pt x="37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26" name="Google Shape;1226;p50"/>
          <p:cNvGrpSpPr/>
          <p:nvPr/>
        </p:nvGrpSpPr>
        <p:grpSpPr>
          <a:xfrm>
            <a:off x="4241613" y="2040988"/>
            <a:ext cx="3659313" cy="902904"/>
            <a:chOff x="4241613" y="2040988"/>
            <a:chExt cx="3659313" cy="902904"/>
          </a:xfrm>
        </p:grpSpPr>
        <p:sp>
          <p:nvSpPr>
            <p:cNvPr id="1227" name="Google Shape;1227;p50"/>
            <p:cNvSpPr txBox="1"/>
            <p:nvPr/>
          </p:nvSpPr>
          <p:spPr>
            <a:xfrm>
              <a:off x="4241613" y="2226788"/>
              <a:ext cx="665100" cy="64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dk1"/>
                  </a:solidFill>
                  <a:latin typeface="Playfair Display Medium"/>
                  <a:ea typeface="Playfair Display Medium"/>
                  <a:cs typeface="Playfair Display Medium"/>
                  <a:sym typeface="Playfair Display Medium"/>
                </a:rPr>
                <a:t>W</a:t>
              </a:r>
              <a:endParaRPr sz="2500">
                <a:solidFill>
                  <a:schemeClr val="dk1"/>
                </a:solidFill>
                <a:latin typeface="Playfair Display Medium"/>
                <a:ea typeface="Playfair Display Medium"/>
                <a:cs typeface="Playfair Display Medium"/>
                <a:sym typeface="Playfair Display Medium"/>
              </a:endParaRPr>
            </a:p>
          </p:txBody>
        </p:sp>
        <p:grpSp>
          <p:nvGrpSpPr>
            <p:cNvPr id="1228" name="Google Shape;1228;p50"/>
            <p:cNvGrpSpPr/>
            <p:nvPr/>
          </p:nvGrpSpPr>
          <p:grpSpPr>
            <a:xfrm>
              <a:off x="5549224" y="2040988"/>
              <a:ext cx="2351701" cy="902904"/>
              <a:chOff x="5549224" y="2187885"/>
              <a:chExt cx="2351701" cy="902904"/>
            </a:xfrm>
          </p:grpSpPr>
          <p:sp>
            <p:nvSpPr>
              <p:cNvPr id="1229" name="Google Shape;1229;p50"/>
              <p:cNvSpPr txBox="1"/>
              <p:nvPr/>
            </p:nvSpPr>
            <p:spPr>
              <a:xfrm>
                <a:off x="5549224" y="2187885"/>
                <a:ext cx="2351700" cy="527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Weaknesses</a:t>
                </a:r>
                <a:endParaRPr sz="1800">
                  <a:solidFill>
                    <a:schemeClr val="dk1"/>
                  </a:solidFill>
                  <a:latin typeface="Playfair Display Medium"/>
                  <a:ea typeface="Playfair Display Medium"/>
                  <a:cs typeface="Playfair Display Medium"/>
                  <a:sym typeface="Playfair Display Medium"/>
                </a:endParaRPr>
              </a:p>
            </p:txBody>
          </p:sp>
          <p:sp>
            <p:nvSpPr>
              <p:cNvPr id="1230" name="Google Shape;1230;p50"/>
              <p:cNvSpPr txBox="1"/>
              <p:nvPr/>
            </p:nvSpPr>
            <p:spPr>
              <a:xfrm>
                <a:off x="5549225" y="2603889"/>
                <a:ext cx="2351700" cy="48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DM Sans"/>
                    <a:ea typeface="DM Sans"/>
                    <a:cs typeface="DM Sans"/>
                    <a:sym typeface="DM Sans"/>
                  </a:rPr>
                  <a:t>Venus is the second planet from the Sun</a:t>
                </a:r>
                <a:endParaRPr sz="1200">
                  <a:solidFill>
                    <a:schemeClr val="dk1"/>
                  </a:solidFill>
                  <a:latin typeface="DM Sans"/>
                  <a:ea typeface="DM Sans"/>
                  <a:cs typeface="DM Sans"/>
                  <a:sym typeface="DM Sans"/>
                </a:endParaRPr>
              </a:p>
            </p:txBody>
          </p:sp>
        </p:grpSp>
      </p:grpSp>
      <p:cxnSp>
        <p:nvCxnSpPr>
          <p:cNvPr id="1231" name="Google Shape;1231;p50"/>
          <p:cNvCxnSpPr/>
          <p:nvPr/>
        </p:nvCxnSpPr>
        <p:spPr>
          <a:xfrm rot="10800000">
            <a:off x="3608250" y="3355418"/>
            <a:ext cx="626700" cy="0"/>
          </a:xfrm>
          <a:prstGeom prst="straightConnector1">
            <a:avLst/>
          </a:prstGeom>
          <a:noFill/>
          <a:ln cap="flat" cmpd="sng" w="19050">
            <a:solidFill>
              <a:schemeClr val="dk1"/>
            </a:solidFill>
            <a:prstDash val="solid"/>
            <a:round/>
            <a:headEnd len="med" w="med" type="none"/>
            <a:tailEnd len="med" w="med" type="none"/>
          </a:ln>
        </p:spPr>
      </p:cxnSp>
      <p:sp>
        <p:nvSpPr>
          <p:cNvPr id="1232" name="Google Shape;1232;p50"/>
          <p:cNvSpPr/>
          <p:nvPr/>
        </p:nvSpPr>
        <p:spPr>
          <a:xfrm>
            <a:off x="4219378" y="2985076"/>
            <a:ext cx="740659" cy="674094"/>
          </a:xfrm>
          <a:custGeom>
            <a:rect b="b" l="l" r="r" t="t"/>
            <a:pathLst>
              <a:path extrusionOk="0" h="5781" w="6352">
                <a:moveTo>
                  <a:pt x="3746" y="1"/>
                </a:moveTo>
                <a:cubicBezTo>
                  <a:pt x="3584" y="1"/>
                  <a:pt x="3421" y="13"/>
                  <a:pt x="3258" y="35"/>
                </a:cubicBezTo>
                <a:cubicBezTo>
                  <a:pt x="2841" y="98"/>
                  <a:pt x="2425" y="199"/>
                  <a:pt x="2021" y="350"/>
                </a:cubicBezTo>
                <a:cubicBezTo>
                  <a:pt x="1427" y="565"/>
                  <a:pt x="935" y="931"/>
                  <a:pt x="531" y="1424"/>
                </a:cubicBezTo>
                <a:cubicBezTo>
                  <a:pt x="367" y="1638"/>
                  <a:pt x="240" y="1866"/>
                  <a:pt x="152" y="2118"/>
                </a:cubicBezTo>
                <a:cubicBezTo>
                  <a:pt x="38" y="2510"/>
                  <a:pt x="0" y="2914"/>
                  <a:pt x="26" y="3318"/>
                </a:cubicBezTo>
                <a:cubicBezTo>
                  <a:pt x="64" y="3709"/>
                  <a:pt x="202" y="4075"/>
                  <a:pt x="430" y="4404"/>
                </a:cubicBezTo>
                <a:cubicBezTo>
                  <a:pt x="569" y="4618"/>
                  <a:pt x="771" y="4808"/>
                  <a:pt x="973" y="4972"/>
                </a:cubicBezTo>
                <a:cubicBezTo>
                  <a:pt x="1288" y="5212"/>
                  <a:pt x="1629" y="5414"/>
                  <a:pt x="1945" y="5641"/>
                </a:cubicBezTo>
                <a:cubicBezTo>
                  <a:pt x="1995" y="5666"/>
                  <a:pt x="2046" y="5692"/>
                  <a:pt x="2096" y="5704"/>
                </a:cubicBezTo>
                <a:cubicBezTo>
                  <a:pt x="2261" y="5730"/>
                  <a:pt x="2425" y="5767"/>
                  <a:pt x="2589" y="5780"/>
                </a:cubicBezTo>
                <a:cubicBezTo>
                  <a:pt x="2879" y="5780"/>
                  <a:pt x="3157" y="5704"/>
                  <a:pt x="3422" y="5591"/>
                </a:cubicBezTo>
                <a:cubicBezTo>
                  <a:pt x="3814" y="5414"/>
                  <a:pt x="4167" y="5199"/>
                  <a:pt x="4521" y="4972"/>
                </a:cubicBezTo>
                <a:cubicBezTo>
                  <a:pt x="4710" y="4858"/>
                  <a:pt x="4874" y="4732"/>
                  <a:pt x="5039" y="4606"/>
                </a:cubicBezTo>
                <a:cubicBezTo>
                  <a:pt x="5329" y="4366"/>
                  <a:pt x="5594" y="4113"/>
                  <a:pt x="5809" y="3798"/>
                </a:cubicBezTo>
                <a:cubicBezTo>
                  <a:pt x="6238" y="3141"/>
                  <a:pt x="6352" y="2421"/>
                  <a:pt x="6087" y="1664"/>
                </a:cubicBezTo>
                <a:cubicBezTo>
                  <a:pt x="5998" y="1373"/>
                  <a:pt x="5847" y="1121"/>
                  <a:pt x="5683" y="868"/>
                </a:cubicBezTo>
                <a:cubicBezTo>
                  <a:pt x="5582" y="729"/>
                  <a:pt x="5468" y="616"/>
                  <a:pt x="5342" y="502"/>
                </a:cubicBezTo>
                <a:cubicBezTo>
                  <a:pt x="5064" y="275"/>
                  <a:pt x="4736" y="148"/>
                  <a:pt x="4382" y="73"/>
                </a:cubicBezTo>
                <a:cubicBezTo>
                  <a:pt x="4173" y="22"/>
                  <a:pt x="3961" y="1"/>
                  <a:pt x="37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3" name="Google Shape;1233;p50"/>
          <p:cNvGrpSpPr/>
          <p:nvPr/>
        </p:nvGrpSpPr>
        <p:grpSpPr>
          <a:xfrm>
            <a:off x="1247399" y="2846906"/>
            <a:ext cx="3659314" cy="904225"/>
            <a:chOff x="1247399" y="2846906"/>
            <a:chExt cx="3659314" cy="904225"/>
          </a:xfrm>
        </p:grpSpPr>
        <p:sp>
          <p:nvSpPr>
            <p:cNvPr id="1234" name="Google Shape;1234;p50"/>
            <p:cNvSpPr txBox="1"/>
            <p:nvPr/>
          </p:nvSpPr>
          <p:spPr>
            <a:xfrm>
              <a:off x="4241613" y="3034418"/>
              <a:ext cx="665100" cy="64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dk1"/>
                  </a:solidFill>
                  <a:latin typeface="Playfair Display Medium"/>
                  <a:ea typeface="Playfair Display Medium"/>
                  <a:cs typeface="Playfair Display Medium"/>
                  <a:sym typeface="Playfair Display Medium"/>
                </a:rPr>
                <a:t>O</a:t>
              </a:r>
              <a:endParaRPr sz="2500">
                <a:solidFill>
                  <a:schemeClr val="dk1"/>
                </a:solidFill>
                <a:latin typeface="Playfair Display Medium"/>
                <a:ea typeface="Playfair Display Medium"/>
                <a:cs typeface="Playfair Display Medium"/>
                <a:sym typeface="Playfair Display Medium"/>
              </a:endParaRPr>
            </a:p>
          </p:txBody>
        </p:sp>
        <p:grpSp>
          <p:nvGrpSpPr>
            <p:cNvPr id="1235" name="Google Shape;1235;p50"/>
            <p:cNvGrpSpPr/>
            <p:nvPr/>
          </p:nvGrpSpPr>
          <p:grpSpPr>
            <a:xfrm>
              <a:off x="1247399" y="2846906"/>
              <a:ext cx="2351701" cy="904225"/>
              <a:chOff x="1663200" y="3926250"/>
              <a:chExt cx="2351701" cy="904225"/>
            </a:xfrm>
          </p:grpSpPr>
          <p:sp>
            <p:nvSpPr>
              <p:cNvPr id="1236" name="Google Shape;1236;p50"/>
              <p:cNvSpPr txBox="1"/>
              <p:nvPr/>
            </p:nvSpPr>
            <p:spPr>
              <a:xfrm>
                <a:off x="1663200" y="3926250"/>
                <a:ext cx="2351700" cy="5277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Opportunities</a:t>
                </a:r>
                <a:endParaRPr sz="1800">
                  <a:solidFill>
                    <a:schemeClr val="dk1"/>
                  </a:solidFill>
                  <a:latin typeface="Playfair Display Medium"/>
                  <a:ea typeface="Playfair Display Medium"/>
                  <a:cs typeface="Playfair Display Medium"/>
                  <a:sym typeface="Playfair Display Medium"/>
                </a:endParaRPr>
              </a:p>
            </p:txBody>
          </p:sp>
          <p:sp>
            <p:nvSpPr>
              <p:cNvPr id="1237" name="Google Shape;1237;p50"/>
              <p:cNvSpPr txBox="1"/>
              <p:nvPr/>
            </p:nvSpPr>
            <p:spPr>
              <a:xfrm>
                <a:off x="1663201" y="4345675"/>
                <a:ext cx="2351700" cy="484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r>
                  <a:rPr lang="en" sz="1200">
                    <a:solidFill>
                      <a:schemeClr val="dk1"/>
                    </a:solidFill>
                    <a:latin typeface="DM Sans"/>
                    <a:ea typeface="DM Sans"/>
                    <a:cs typeface="DM Sans"/>
                    <a:sym typeface="DM Sans"/>
                  </a:rPr>
                  <a:t>Jupiter is the biggest planet of them all in the Solar System</a:t>
                </a:r>
                <a:endParaRPr sz="1200">
                  <a:solidFill>
                    <a:schemeClr val="dk1"/>
                  </a:solidFill>
                  <a:latin typeface="DM Sans"/>
                  <a:ea typeface="DM Sans"/>
                  <a:cs typeface="DM Sans"/>
                  <a:sym typeface="DM Sans"/>
                </a:endParaRPr>
              </a:p>
            </p:txBody>
          </p:sp>
        </p:grpSp>
      </p:grpSp>
      <p:cxnSp>
        <p:nvCxnSpPr>
          <p:cNvPr id="1238" name="Google Shape;1238;p50"/>
          <p:cNvCxnSpPr/>
          <p:nvPr/>
        </p:nvCxnSpPr>
        <p:spPr>
          <a:xfrm>
            <a:off x="4909025" y="4111015"/>
            <a:ext cx="640200" cy="0"/>
          </a:xfrm>
          <a:prstGeom prst="straightConnector1">
            <a:avLst/>
          </a:prstGeom>
          <a:noFill/>
          <a:ln cap="flat" cmpd="sng" w="19050">
            <a:solidFill>
              <a:schemeClr val="dk1"/>
            </a:solidFill>
            <a:prstDash val="solid"/>
            <a:round/>
            <a:headEnd len="med" w="med" type="none"/>
            <a:tailEnd len="med" w="med" type="none"/>
          </a:ln>
        </p:spPr>
      </p:cxnSp>
      <p:sp>
        <p:nvSpPr>
          <p:cNvPr id="1239" name="Google Shape;1239;p50"/>
          <p:cNvSpPr/>
          <p:nvPr/>
        </p:nvSpPr>
        <p:spPr>
          <a:xfrm>
            <a:off x="4219378" y="3773961"/>
            <a:ext cx="740659" cy="674094"/>
          </a:xfrm>
          <a:custGeom>
            <a:rect b="b" l="l" r="r" t="t"/>
            <a:pathLst>
              <a:path extrusionOk="0" h="5781" w="6352">
                <a:moveTo>
                  <a:pt x="3746" y="1"/>
                </a:moveTo>
                <a:cubicBezTo>
                  <a:pt x="3584" y="1"/>
                  <a:pt x="3421" y="13"/>
                  <a:pt x="3258" y="35"/>
                </a:cubicBezTo>
                <a:cubicBezTo>
                  <a:pt x="2841" y="98"/>
                  <a:pt x="2425" y="199"/>
                  <a:pt x="2021" y="350"/>
                </a:cubicBezTo>
                <a:cubicBezTo>
                  <a:pt x="1427" y="565"/>
                  <a:pt x="935" y="931"/>
                  <a:pt x="531" y="1424"/>
                </a:cubicBezTo>
                <a:cubicBezTo>
                  <a:pt x="367" y="1638"/>
                  <a:pt x="240" y="1866"/>
                  <a:pt x="152" y="2118"/>
                </a:cubicBezTo>
                <a:cubicBezTo>
                  <a:pt x="38" y="2510"/>
                  <a:pt x="0" y="2914"/>
                  <a:pt x="26" y="3318"/>
                </a:cubicBezTo>
                <a:cubicBezTo>
                  <a:pt x="64" y="3709"/>
                  <a:pt x="202" y="4075"/>
                  <a:pt x="430" y="4404"/>
                </a:cubicBezTo>
                <a:cubicBezTo>
                  <a:pt x="569" y="4618"/>
                  <a:pt x="771" y="4808"/>
                  <a:pt x="973" y="4972"/>
                </a:cubicBezTo>
                <a:cubicBezTo>
                  <a:pt x="1288" y="5212"/>
                  <a:pt x="1629" y="5414"/>
                  <a:pt x="1945" y="5641"/>
                </a:cubicBezTo>
                <a:cubicBezTo>
                  <a:pt x="1995" y="5666"/>
                  <a:pt x="2046" y="5692"/>
                  <a:pt x="2096" y="5704"/>
                </a:cubicBezTo>
                <a:cubicBezTo>
                  <a:pt x="2261" y="5730"/>
                  <a:pt x="2425" y="5767"/>
                  <a:pt x="2589" y="5780"/>
                </a:cubicBezTo>
                <a:cubicBezTo>
                  <a:pt x="2879" y="5780"/>
                  <a:pt x="3157" y="5704"/>
                  <a:pt x="3422" y="5591"/>
                </a:cubicBezTo>
                <a:cubicBezTo>
                  <a:pt x="3814" y="5414"/>
                  <a:pt x="4167" y="5199"/>
                  <a:pt x="4521" y="4972"/>
                </a:cubicBezTo>
                <a:cubicBezTo>
                  <a:pt x="4710" y="4858"/>
                  <a:pt x="4874" y="4732"/>
                  <a:pt x="5039" y="4606"/>
                </a:cubicBezTo>
                <a:cubicBezTo>
                  <a:pt x="5329" y="4366"/>
                  <a:pt x="5594" y="4113"/>
                  <a:pt x="5809" y="3798"/>
                </a:cubicBezTo>
                <a:cubicBezTo>
                  <a:pt x="6238" y="3141"/>
                  <a:pt x="6352" y="2421"/>
                  <a:pt x="6087" y="1664"/>
                </a:cubicBezTo>
                <a:cubicBezTo>
                  <a:pt x="5998" y="1373"/>
                  <a:pt x="5847" y="1121"/>
                  <a:pt x="5683" y="868"/>
                </a:cubicBezTo>
                <a:cubicBezTo>
                  <a:pt x="5582" y="729"/>
                  <a:pt x="5468" y="616"/>
                  <a:pt x="5342" y="502"/>
                </a:cubicBezTo>
                <a:cubicBezTo>
                  <a:pt x="5064" y="275"/>
                  <a:pt x="4736" y="148"/>
                  <a:pt x="4382" y="73"/>
                </a:cubicBezTo>
                <a:cubicBezTo>
                  <a:pt x="4173" y="22"/>
                  <a:pt x="3961" y="1"/>
                  <a:pt x="374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0" name="Google Shape;1240;p50"/>
          <p:cNvGrpSpPr/>
          <p:nvPr/>
        </p:nvGrpSpPr>
        <p:grpSpPr>
          <a:xfrm>
            <a:off x="4241613" y="3654146"/>
            <a:ext cx="3659313" cy="907592"/>
            <a:chOff x="4241613" y="3654146"/>
            <a:chExt cx="3659313" cy="907592"/>
          </a:xfrm>
        </p:grpSpPr>
        <p:sp>
          <p:nvSpPr>
            <p:cNvPr id="1241" name="Google Shape;1241;p50"/>
            <p:cNvSpPr txBox="1"/>
            <p:nvPr/>
          </p:nvSpPr>
          <p:spPr>
            <a:xfrm>
              <a:off x="4241613" y="3790011"/>
              <a:ext cx="665100" cy="64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dk1"/>
                  </a:solidFill>
                  <a:latin typeface="Playfair Display Medium"/>
                  <a:ea typeface="Playfair Display Medium"/>
                  <a:cs typeface="Playfair Display Medium"/>
                  <a:sym typeface="Playfair Display Medium"/>
                </a:rPr>
                <a:t>T</a:t>
              </a:r>
              <a:endParaRPr sz="2500">
                <a:solidFill>
                  <a:schemeClr val="dk1"/>
                </a:solidFill>
                <a:latin typeface="Playfair Display Medium"/>
                <a:ea typeface="Playfair Display Medium"/>
                <a:cs typeface="Playfair Display Medium"/>
                <a:sym typeface="Playfair Display Medium"/>
              </a:endParaRPr>
            </a:p>
          </p:txBody>
        </p:sp>
        <p:grpSp>
          <p:nvGrpSpPr>
            <p:cNvPr id="1242" name="Google Shape;1242;p50"/>
            <p:cNvGrpSpPr/>
            <p:nvPr/>
          </p:nvGrpSpPr>
          <p:grpSpPr>
            <a:xfrm>
              <a:off x="5549224" y="3654146"/>
              <a:ext cx="2351701" cy="907592"/>
              <a:chOff x="5549224" y="3363535"/>
              <a:chExt cx="2351701" cy="907592"/>
            </a:xfrm>
          </p:grpSpPr>
          <p:sp>
            <p:nvSpPr>
              <p:cNvPr id="1243" name="Google Shape;1243;p50"/>
              <p:cNvSpPr txBox="1"/>
              <p:nvPr/>
            </p:nvSpPr>
            <p:spPr>
              <a:xfrm>
                <a:off x="5549224" y="3363535"/>
                <a:ext cx="2351700" cy="527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Threats</a:t>
                </a:r>
                <a:endParaRPr sz="1800">
                  <a:solidFill>
                    <a:schemeClr val="dk1"/>
                  </a:solidFill>
                  <a:latin typeface="Playfair Display Medium"/>
                  <a:ea typeface="Playfair Display Medium"/>
                  <a:cs typeface="Playfair Display Medium"/>
                  <a:sym typeface="Playfair Display Medium"/>
                </a:endParaRPr>
              </a:p>
            </p:txBody>
          </p:sp>
          <p:sp>
            <p:nvSpPr>
              <p:cNvPr id="1244" name="Google Shape;1244;p50"/>
              <p:cNvSpPr txBox="1"/>
              <p:nvPr/>
            </p:nvSpPr>
            <p:spPr>
              <a:xfrm>
                <a:off x="5549225" y="3786626"/>
                <a:ext cx="2351700" cy="48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200"/>
                  </a:spcAft>
                  <a:buClr>
                    <a:srgbClr val="000000"/>
                  </a:buClr>
                  <a:buSzPts val="1100"/>
                  <a:buFont typeface="Arial"/>
                  <a:buNone/>
                </a:pPr>
                <a:r>
                  <a:rPr lang="en" sz="1200">
                    <a:solidFill>
                      <a:schemeClr val="dk1"/>
                    </a:solidFill>
                    <a:latin typeface="DM Sans"/>
                    <a:ea typeface="DM Sans"/>
                    <a:cs typeface="DM Sans"/>
                    <a:sym typeface="DM Sans"/>
                  </a:rPr>
                  <a:t>Despite being red, Mars is actually a very cold place</a:t>
                </a:r>
                <a:endParaRPr sz="1200">
                  <a:solidFill>
                    <a:schemeClr val="dk1"/>
                  </a:solidFill>
                  <a:latin typeface="DM Sans"/>
                  <a:ea typeface="DM Sans"/>
                  <a:cs typeface="DM Sans"/>
                  <a:sym typeface="DM Sans"/>
                </a:endParaRPr>
              </a:p>
            </p:txBody>
          </p:sp>
        </p:gr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8" name="Shape 1248"/>
        <p:cNvGrpSpPr/>
        <p:nvPr/>
      </p:nvGrpSpPr>
      <p:grpSpPr>
        <a:xfrm>
          <a:off x="0" y="0"/>
          <a:ext cx="0" cy="0"/>
          <a:chOff x="0" y="0"/>
          <a:chExt cx="0" cy="0"/>
        </a:xfrm>
      </p:grpSpPr>
      <p:sp>
        <p:nvSpPr>
          <p:cNvPr id="1249" name="Google Shape;1249;p5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Radiant rhapsody palette infographics</a:t>
            </a:r>
            <a:endParaRPr/>
          </a:p>
        </p:txBody>
      </p:sp>
      <p:sp>
        <p:nvSpPr>
          <p:cNvPr id="1250" name="Google Shape;1250;p51"/>
          <p:cNvSpPr/>
          <p:nvPr/>
        </p:nvSpPr>
        <p:spPr>
          <a:xfrm>
            <a:off x="1897778" y="1348462"/>
            <a:ext cx="568901" cy="517775"/>
          </a:xfrm>
          <a:custGeom>
            <a:rect b="b" l="l" r="r" t="t"/>
            <a:pathLst>
              <a:path extrusionOk="0" h="5781" w="6352">
                <a:moveTo>
                  <a:pt x="3746" y="1"/>
                </a:moveTo>
                <a:cubicBezTo>
                  <a:pt x="3584" y="1"/>
                  <a:pt x="3421" y="13"/>
                  <a:pt x="3258" y="35"/>
                </a:cubicBezTo>
                <a:cubicBezTo>
                  <a:pt x="2841" y="98"/>
                  <a:pt x="2425" y="199"/>
                  <a:pt x="2021" y="350"/>
                </a:cubicBezTo>
                <a:cubicBezTo>
                  <a:pt x="1427" y="565"/>
                  <a:pt x="935" y="931"/>
                  <a:pt x="531" y="1424"/>
                </a:cubicBezTo>
                <a:cubicBezTo>
                  <a:pt x="367" y="1638"/>
                  <a:pt x="240" y="1866"/>
                  <a:pt x="152" y="2118"/>
                </a:cubicBezTo>
                <a:cubicBezTo>
                  <a:pt x="38" y="2510"/>
                  <a:pt x="0" y="2914"/>
                  <a:pt x="26" y="3318"/>
                </a:cubicBezTo>
                <a:cubicBezTo>
                  <a:pt x="64" y="3709"/>
                  <a:pt x="202" y="4075"/>
                  <a:pt x="430" y="4404"/>
                </a:cubicBezTo>
                <a:cubicBezTo>
                  <a:pt x="569" y="4618"/>
                  <a:pt x="771" y="4808"/>
                  <a:pt x="973" y="4972"/>
                </a:cubicBezTo>
                <a:cubicBezTo>
                  <a:pt x="1288" y="5212"/>
                  <a:pt x="1629" y="5414"/>
                  <a:pt x="1945" y="5641"/>
                </a:cubicBezTo>
                <a:cubicBezTo>
                  <a:pt x="1995" y="5666"/>
                  <a:pt x="2046" y="5692"/>
                  <a:pt x="2096" y="5704"/>
                </a:cubicBezTo>
                <a:cubicBezTo>
                  <a:pt x="2261" y="5730"/>
                  <a:pt x="2425" y="5767"/>
                  <a:pt x="2589" y="5780"/>
                </a:cubicBezTo>
                <a:cubicBezTo>
                  <a:pt x="2879" y="5780"/>
                  <a:pt x="3157" y="5704"/>
                  <a:pt x="3422" y="5591"/>
                </a:cubicBezTo>
                <a:cubicBezTo>
                  <a:pt x="3814" y="5414"/>
                  <a:pt x="4167" y="5199"/>
                  <a:pt x="4521" y="4972"/>
                </a:cubicBezTo>
                <a:cubicBezTo>
                  <a:pt x="4710" y="4858"/>
                  <a:pt x="4874" y="4732"/>
                  <a:pt x="5039" y="4606"/>
                </a:cubicBezTo>
                <a:cubicBezTo>
                  <a:pt x="5329" y="4366"/>
                  <a:pt x="5594" y="4113"/>
                  <a:pt x="5809" y="3798"/>
                </a:cubicBezTo>
                <a:cubicBezTo>
                  <a:pt x="6238" y="3141"/>
                  <a:pt x="6352" y="2421"/>
                  <a:pt x="6087" y="1664"/>
                </a:cubicBezTo>
                <a:cubicBezTo>
                  <a:pt x="5998" y="1373"/>
                  <a:pt x="5847" y="1121"/>
                  <a:pt x="5683" y="868"/>
                </a:cubicBezTo>
                <a:cubicBezTo>
                  <a:pt x="5582" y="729"/>
                  <a:pt x="5468" y="616"/>
                  <a:pt x="5342" y="502"/>
                </a:cubicBezTo>
                <a:cubicBezTo>
                  <a:pt x="5064" y="275"/>
                  <a:pt x="4736" y="148"/>
                  <a:pt x="4382" y="73"/>
                </a:cubicBezTo>
                <a:cubicBezTo>
                  <a:pt x="4173" y="22"/>
                  <a:pt x="3961" y="1"/>
                  <a:pt x="37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1" name="Google Shape;1251;p51"/>
          <p:cNvGrpSpPr/>
          <p:nvPr/>
        </p:nvGrpSpPr>
        <p:grpSpPr>
          <a:xfrm>
            <a:off x="1897767" y="1516251"/>
            <a:ext cx="6168027" cy="587700"/>
            <a:chOff x="1897767" y="1516251"/>
            <a:chExt cx="6168027" cy="587700"/>
          </a:xfrm>
        </p:grpSpPr>
        <p:sp>
          <p:nvSpPr>
            <p:cNvPr id="1252" name="Google Shape;1252;p51"/>
            <p:cNvSpPr/>
            <p:nvPr/>
          </p:nvSpPr>
          <p:spPr>
            <a:xfrm>
              <a:off x="1897767" y="1516251"/>
              <a:ext cx="758400" cy="587700"/>
            </a:xfrm>
            <a:prstGeom prst="rect">
              <a:avLst/>
            </a:prstGeom>
            <a:noFill/>
            <a:ln>
              <a:noFill/>
            </a:ln>
          </p:spPr>
          <p:txBody>
            <a:bodyPr anchorCtr="0" anchor="b" bIns="100575" lIns="91425" spcFirstLastPara="1" rIns="91425" wrap="square" tIns="91425">
              <a:noAutofit/>
            </a:bodyPr>
            <a:lstStyle/>
            <a:p>
              <a:pPr indent="0" lvl="0" marL="0" rtl="0" algn="ctr">
                <a:spcBef>
                  <a:spcPts val="0"/>
                </a:spcBef>
                <a:spcAft>
                  <a:spcPts val="0"/>
                </a:spcAft>
                <a:buNone/>
              </a:pPr>
              <a:r>
                <a:rPr i="1" lang="en" sz="3500">
                  <a:solidFill>
                    <a:schemeClr val="dk1"/>
                  </a:solidFill>
                  <a:latin typeface="Playfair Display Medium"/>
                  <a:ea typeface="Playfair Display Medium"/>
                  <a:cs typeface="Playfair Display Medium"/>
                  <a:sym typeface="Playfair Display Medium"/>
                </a:rPr>
                <a:t>01</a:t>
              </a:r>
              <a:endParaRPr i="1" sz="3500">
                <a:solidFill>
                  <a:schemeClr val="dk1"/>
                </a:solidFill>
                <a:latin typeface="Playfair Display"/>
                <a:ea typeface="Playfair Display"/>
                <a:cs typeface="Playfair Display"/>
                <a:sym typeface="Playfair Display"/>
              </a:endParaRPr>
            </a:p>
          </p:txBody>
        </p:sp>
        <p:sp>
          <p:nvSpPr>
            <p:cNvPr id="1253" name="Google Shape;1253;p51"/>
            <p:cNvSpPr txBox="1"/>
            <p:nvPr/>
          </p:nvSpPr>
          <p:spPr>
            <a:xfrm>
              <a:off x="2838172" y="1599801"/>
              <a:ext cx="1567800" cy="420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Initiation</a:t>
              </a:r>
              <a:endParaRPr sz="1800">
                <a:solidFill>
                  <a:schemeClr val="dk1"/>
                </a:solidFill>
                <a:latin typeface="Playfair Display Medium"/>
                <a:ea typeface="Playfair Display Medium"/>
                <a:cs typeface="Playfair Display Medium"/>
                <a:sym typeface="Playfair Display Medium"/>
              </a:endParaRPr>
            </a:p>
          </p:txBody>
        </p:sp>
        <p:sp>
          <p:nvSpPr>
            <p:cNvPr id="1254" name="Google Shape;1254;p51"/>
            <p:cNvSpPr txBox="1"/>
            <p:nvPr/>
          </p:nvSpPr>
          <p:spPr>
            <a:xfrm>
              <a:off x="5410494" y="1536651"/>
              <a:ext cx="2655300" cy="54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DM Sans"/>
                  <a:ea typeface="DM Sans"/>
                  <a:cs typeface="DM Sans"/>
                  <a:sym typeface="DM Sans"/>
                </a:rPr>
                <a:t>Venus has a beautiful name and is the second planet from the Sun</a:t>
              </a:r>
              <a:endParaRPr sz="1200">
                <a:solidFill>
                  <a:schemeClr val="dk1"/>
                </a:solidFill>
                <a:latin typeface="DM Sans"/>
                <a:ea typeface="DM Sans"/>
                <a:cs typeface="DM Sans"/>
                <a:sym typeface="DM Sans"/>
              </a:endParaRPr>
            </a:p>
          </p:txBody>
        </p:sp>
      </p:grpSp>
      <p:cxnSp>
        <p:nvCxnSpPr>
          <p:cNvPr id="1255" name="Google Shape;1255;p51"/>
          <p:cNvCxnSpPr>
            <a:stCxn id="1253" idx="3"/>
            <a:endCxn id="1254" idx="1"/>
          </p:cNvCxnSpPr>
          <p:nvPr/>
        </p:nvCxnSpPr>
        <p:spPr>
          <a:xfrm>
            <a:off x="4405972" y="1810101"/>
            <a:ext cx="1004400" cy="0"/>
          </a:xfrm>
          <a:prstGeom prst="straightConnector1">
            <a:avLst/>
          </a:prstGeom>
          <a:noFill/>
          <a:ln cap="flat" cmpd="sng" w="19050">
            <a:solidFill>
              <a:schemeClr val="dk1"/>
            </a:solidFill>
            <a:prstDash val="solid"/>
            <a:round/>
            <a:headEnd len="med" w="med" type="none"/>
            <a:tailEnd len="med" w="med" type="none"/>
          </a:ln>
        </p:spPr>
      </p:cxnSp>
      <p:sp>
        <p:nvSpPr>
          <p:cNvPr id="1256" name="Google Shape;1256;p51"/>
          <p:cNvSpPr/>
          <p:nvPr/>
        </p:nvSpPr>
        <p:spPr>
          <a:xfrm>
            <a:off x="1897778" y="2167441"/>
            <a:ext cx="568901" cy="517775"/>
          </a:xfrm>
          <a:custGeom>
            <a:rect b="b" l="l" r="r" t="t"/>
            <a:pathLst>
              <a:path extrusionOk="0" h="5781" w="6352">
                <a:moveTo>
                  <a:pt x="3746" y="1"/>
                </a:moveTo>
                <a:cubicBezTo>
                  <a:pt x="3584" y="1"/>
                  <a:pt x="3421" y="13"/>
                  <a:pt x="3258" y="35"/>
                </a:cubicBezTo>
                <a:cubicBezTo>
                  <a:pt x="2841" y="98"/>
                  <a:pt x="2425" y="199"/>
                  <a:pt x="2021" y="350"/>
                </a:cubicBezTo>
                <a:cubicBezTo>
                  <a:pt x="1427" y="565"/>
                  <a:pt x="935" y="931"/>
                  <a:pt x="531" y="1424"/>
                </a:cubicBezTo>
                <a:cubicBezTo>
                  <a:pt x="367" y="1638"/>
                  <a:pt x="240" y="1866"/>
                  <a:pt x="152" y="2118"/>
                </a:cubicBezTo>
                <a:cubicBezTo>
                  <a:pt x="38" y="2510"/>
                  <a:pt x="0" y="2914"/>
                  <a:pt x="26" y="3318"/>
                </a:cubicBezTo>
                <a:cubicBezTo>
                  <a:pt x="64" y="3709"/>
                  <a:pt x="202" y="4075"/>
                  <a:pt x="430" y="4404"/>
                </a:cubicBezTo>
                <a:cubicBezTo>
                  <a:pt x="569" y="4618"/>
                  <a:pt x="771" y="4808"/>
                  <a:pt x="973" y="4972"/>
                </a:cubicBezTo>
                <a:cubicBezTo>
                  <a:pt x="1288" y="5212"/>
                  <a:pt x="1629" y="5414"/>
                  <a:pt x="1945" y="5641"/>
                </a:cubicBezTo>
                <a:cubicBezTo>
                  <a:pt x="1995" y="5666"/>
                  <a:pt x="2046" y="5692"/>
                  <a:pt x="2096" y="5704"/>
                </a:cubicBezTo>
                <a:cubicBezTo>
                  <a:pt x="2261" y="5730"/>
                  <a:pt x="2425" y="5767"/>
                  <a:pt x="2589" y="5780"/>
                </a:cubicBezTo>
                <a:cubicBezTo>
                  <a:pt x="2879" y="5780"/>
                  <a:pt x="3157" y="5704"/>
                  <a:pt x="3422" y="5591"/>
                </a:cubicBezTo>
                <a:cubicBezTo>
                  <a:pt x="3814" y="5414"/>
                  <a:pt x="4167" y="5199"/>
                  <a:pt x="4521" y="4972"/>
                </a:cubicBezTo>
                <a:cubicBezTo>
                  <a:pt x="4710" y="4858"/>
                  <a:pt x="4874" y="4732"/>
                  <a:pt x="5039" y="4606"/>
                </a:cubicBezTo>
                <a:cubicBezTo>
                  <a:pt x="5329" y="4366"/>
                  <a:pt x="5594" y="4113"/>
                  <a:pt x="5809" y="3798"/>
                </a:cubicBezTo>
                <a:cubicBezTo>
                  <a:pt x="6238" y="3141"/>
                  <a:pt x="6352" y="2421"/>
                  <a:pt x="6087" y="1664"/>
                </a:cubicBezTo>
                <a:cubicBezTo>
                  <a:pt x="5998" y="1373"/>
                  <a:pt x="5847" y="1121"/>
                  <a:pt x="5683" y="868"/>
                </a:cubicBezTo>
                <a:cubicBezTo>
                  <a:pt x="5582" y="729"/>
                  <a:pt x="5468" y="616"/>
                  <a:pt x="5342" y="502"/>
                </a:cubicBezTo>
                <a:cubicBezTo>
                  <a:pt x="5064" y="275"/>
                  <a:pt x="4736" y="148"/>
                  <a:pt x="4382" y="73"/>
                </a:cubicBezTo>
                <a:cubicBezTo>
                  <a:pt x="4173" y="22"/>
                  <a:pt x="3961" y="1"/>
                  <a:pt x="37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7" name="Google Shape;1257;p51"/>
          <p:cNvGrpSpPr/>
          <p:nvPr/>
        </p:nvGrpSpPr>
        <p:grpSpPr>
          <a:xfrm>
            <a:off x="1897767" y="2338101"/>
            <a:ext cx="6165275" cy="587700"/>
            <a:chOff x="1897767" y="2338203"/>
            <a:chExt cx="6165275" cy="587700"/>
          </a:xfrm>
        </p:grpSpPr>
        <p:sp>
          <p:nvSpPr>
            <p:cNvPr id="1258" name="Google Shape;1258;p51"/>
            <p:cNvSpPr/>
            <p:nvPr/>
          </p:nvSpPr>
          <p:spPr>
            <a:xfrm>
              <a:off x="1897767" y="2338203"/>
              <a:ext cx="758400" cy="587700"/>
            </a:xfrm>
            <a:prstGeom prst="rect">
              <a:avLst/>
            </a:prstGeom>
            <a:noFill/>
            <a:ln>
              <a:noFill/>
            </a:ln>
          </p:spPr>
          <p:txBody>
            <a:bodyPr anchorCtr="0" anchor="b" bIns="100575" lIns="91425" spcFirstLastPara="1" rIns="91425" wrap="square" tIns="91425">
              <a:noAutofit/>
            </a:bodyPr>
            <a:lstStyle/>
            <a:p>
              <a:pPr indent="0" lvl="0" marL="0" rtl="0" algn="ctr">
                <a:spcBef>
                  <a:spcPts val="0"/>
                </a:spcBef>
                <a:spcAft>
                  <a:spcPts val="0"/>
                </a:spcAft>
                <a:buNone/>
              </a:pPr>
              <a:r>
                <a:rPr i="1" lang="en" sz="3500">
                  <a:solidFill>
                    <a:schemeClr val="dk1"/>
                  </a:solidFill>
                  <a:latin typeface="Playfair Display Medium"/>
                  <a:ea typeface="Playfair Display Medium"/>
                  <a:cs typeface="Playfair Display Medium"/>
                  <a:sym typeface="Playfair Display Medium"/>
                </a:rPr>
                <a:t>02</a:t>
              </a:r>
              <a:endParaRPr i="1" sz="3500">
                <a:solidFill>
                  <a:schemeClr val="dk1"/>
                </a:solidFill>
                <a:latin typeface="Playfair Display"/>
                <a:ea typeface="Playfair Display"/>
                <a:cs typeface="Playfair Display"/>
                <a:sym typeface="Playfair Display"/>
              </a:endParaRPr>
            </a:p>
          </p:txBody>
        </p:sp>
        <p:sp>
          <p:nvSpPr>
            <p:cNvPr id="1259" name="Google Shape;1259;p51"/>
            <p:cNvSpPr txBox="1"/>
            <p:nvPr/>
          </p:nvSpPr>
          <p:spPr>
            <a:xfrm>
              <a:off x="2838169" y="2421753"/>
              <a:ext cx="1567800" cy="420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Planning</a:t>
              </a:r>
              <a:endParaRPr sz="1800">
                <a:solidFill>
                  <a:schemeClr val="dk1"/>
                </a:solidFill>
                <a:latin typeface="Playfair Display Medium"/>
                <a:ea typeface="Playfair Display Medium"/>
                <a:cs typeface="Playfair Display Medium"/>
                <a:sym typeface="Playfair Display Medium"/>
              </a:endParaRPr>
            </a:p>
          </p:txBody>
        </p:sp>
        <p:sp>
          <p:nvSpPr>
            <p:cNvPr id="1260" name="Google Shape;1260;p51"/>
            <p:cNvSpPr txBox="1"/>
            <p:nvPr/>
          </p:nvSpPr>
          <p:spPr>
            <a:xfrm>
              <a:off x="5407741" y="2358603"/>
              <a:ext cx="2655300" cy="54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DM Sans"/>
                  <a:ea typeface="DM Sans"/>
                  <a:cs typeface="DM Sans"/>
                  <a:sym typeface="DM Sans"/>
                </a:rPr>
                <a:t>Mercury is the closest planet to the Sun and the smallest one</a:t>
              </a:r>
              <a:endParaRPr sz="1200">
                <a:solidFill>
                  <a:schemeClr val="dk1"/>
                </a:solidFill>
                <a:latin typeface="DM Sans"/>
                <a:ea typeface="DM Sans"/>
                <a:cs typeface="DM Sans"/>
                <a:sym typeface="DM Sans"/>
              </a:endParaRPr>
            </a:p>
          </p:txBody>
        </p:sp>
      </p:grpSp>
      <p:cxnSp>
        <p:nvCxnSpPr>
          <p:cNvPr id="1261" name="Google Shape;1261;p51"/>
          <p:cNvCxnSpPr>
            <a:stCxn id="1259" idx="3"/>
            <a:endCxn id="1260" idx="1"/>
          </p:cNvCxnSpPr>
          <p:nvPr/>
        </p:nvCxnSpPr>
        <p:spPr>
          <a:xfrm>
            <a:off x="4405969" y="2631951"/>
            <a:ext cx="1001700" cy="0"/>
          </a:xfrm>
          <a:prstGeom prst="straightConnector1">
            <a:avLst/>
          </a:prstGeom>
          <a:noFill/>
          <a:ln cap="flat" cmpd="sng" w="19050">
            <a:solidFill>
              <a:schemeClr val="dk1"/>
            </a:solidFill>
            <a:prstDash val="solid"/>
            <a:round/>
            <a:headEnd len="med" w="med" type="none"/>
            <a:tailEnd len="med" w="med" type="none"/>
          </a:ln>
        </p:spPr>
      </p:cxnSp>
      <p:sp>
        <p:nvSpPr>
          <p:cNvPr id="1262" name="Google Shape;1262;p51"/>
          <p:cNvSpPr/>
          <p:nvPr/>
        </p:nvSpPr>
        <p:spPr>
          <a:xfrm>
            <a:off x="1897778" y="2986420"/>
            <a:ext cx="568901" cy="517775"/>
          </a:xfrm>
          <a:custGeom>
            <a:rect b="b" l="l" r="r" t="t"/>
            <a:pathLst>
              <a:path extrusionOk="0" h="5781" w="6352">
                <a:moveTo>
                  <a:pt x="3746" y="1"/>
                </a:moveTo>
                <a:cubicBezTo>
                  <a:pt x="3584" y="1"/>
                  <a:pt x="3421" y="13"/>
                  <a:pt x="3258" y="35"/>
                </a:cubicBezTo>
                <a:cubicBezTo>
                  <a:pt x="2841" y="98"/>
                  <a:pt x="2425" y="199"/>
                  <a:pt x="2021" y="350"/>
                </a:cubicBezTo>
                <a:cubicBezTo>
                  <a:pt x="1427" y="565"/>
                  <a:pt x="935" y="931"/>
                  <a:pt x="531" y="1424"/>
                </a:cubicBezTo>
                <a:cubicBezTo>
                  <a:pt x="367" y="1638"/>
                  <a:pt x="240" y="1866"/>
                  <a:pt x="152" y="2118"/>
                </a:cubicBezTo>
                <a:cubicBezTo>
                  <a:pt x="38" y="2510"/>
                  <a:pt x="0" y="2914"/>
                  <a:pt x="26" y="3318"/>
                </a:cubicBezTo>
                <a:cubicBezTo>
                  <a:pt x="64" y="3709"/>
                  <a:pt x="202" y="4075"/>
                  <a:pt x="430" y="4404"/>
                </a:cubicBezTo>
                <a:cubicBezTo>
                  <a:pt x="569" y="4618"/>
                  <a:pt x="771" y="4808"/>
                  <a:pt x="973" y="4972"/>
                </a:cubicBezTo>
                <a:cubicBezTo>
                  <a:pt x="1288" y="5212"/>
                  <a:pt x="1629" y="5414"/>
                  <a:pt x="1945" y="5641"/>
                </a:cubicBezTo>
                <a:cubicBezTo>
                  <a:pt x="1995" y="5666"/>
                  <a:pt x="2046" y="5692"/>
                  <a:pt x="2096" y="5704"/>
                </a:cubicBezTo>
                <a:cubicBezTo>
                  <a:pt x="2261" y="5730"/>
                  <a:pt x="2425" y="5767"/>
                  <a:pt x="2589" y="5780"/>
                </a:cubicBezTo>
                <a:cubicBezTo>
                  <a:pt x="2879" y="5780"/>
                  <a:pt x="3157" y="5704"/>
                  <a:pt x="3422" y="5591"/>
                </a:cubicBezTo>
                <a:cubicBezTo>
                  <a:pt x="3814" y="5414"/>
                  <a:pt x="4167" y="5199"/>
                  <a:pt x="4521" y="4972"/>
                </a:cubicBezTo>
                <a:cubicBezTo>
                  <a:pt x="4710" y="4858"/>
                  <a:pt x="4874" y="4732"/>
                  <a:pt x="5039" y="4606"/>
                </a:cubicBezTo>
                <a:cubicBezTo>
                  <a:pt x="5329" y="4366"/>
                  <a:pt x="5594" y="4113"/>
                  <a:pt x="5809" y="3798"/>
                </a:cubicBezTo>
                <a:cubicBezTo>
                  <a:pt x="6238" y="3141"/>
                  <a:pt x="6352" y="2421"/>
                  <a:pt x="6087" y="1664"/>
                </a:cubicBezTo>
                <a:cubicBezTo>
                  <a:pt x="5998" y="1373"/>
                  <a:pt x="5847" y="1121"/>
                  <a:pt x="5683" y="868"/>
                </a:cubicBezTo>
                <a:cubicBezTo>
                  <a:pt x="5582" y="729"/>
                  <a:pt x="5468" y="616"/>
                  <a:pt x="5342" y="502"/>
                </a:cubicBezTo>
                <a:cubicBezTo>
                  <a:pt x="5064" y="275"/>
                  <a:pt x="4736" y="148"/>
                  <a:pt x="4382" y="73"/>
                </a:cubicBezTo>
                <a:cubicBezTo>
                  <a:pt x="4173" y="22"/>
                  <a:pt x="3961" y="1"/>
                  <a:pt x="37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3" name="Google Shape;1263;p51"/>
          <p:cNvGrpSpPr/>
          <p:nvPr/>
        </p:nvGrpSpPr>
        <p:grpSpPr>
          <a:xfrm>
            <a:off x="1897767" y="3159952"/>
            <a:ext cx="6172030" cy="587700"/>
            <a:chOff x="1897767" y="3160155"/>
            <a:chExt cx="6172030" cy="587700"/>
          </a:xfrm>
        </p:grpSpPr>
        <p:sp>
          <p:nvSpPr>
            <p:cNvPr id="1264" name="Google Shape;1264;p51"/>
            <p:cNvSpPr/>
            <p:nvPr/>
          </p:nvSpPr>
          <p:spPr>
            <a:xfrm>
              <a:off x="1897767" y="3160155"/>
              <a:ext cx="758400" cy="587700"/>
            </a:xfrm>
            <a:prstGeom prst="rect">
              <a:avLst/>
            </a:prstGeom>
            <a:noFill/>
            <a:ln>
              <a:noFill/>
            </a:ln>
          </p:spPr>
          <p:txBody>
            <a:bodyPr anchorCtr="0" anchor="b" bIns="100575" lIns="91425" spcFirstLastPara="1" rIns="91425" wrap="square" tIns="91425">
              <a:noAutofit/>
            </a:bodyPr>
            <a:lstStyle/>
            <a:p>
              <a:pPr indent="0" lvl="0" marL="0" rtl="0" algn="ctr">
                <a:spcBef>
                  <a:spcPts val="0"/>
                </a:spcBef>
                <a:spcAft>
                  <a:spcPts val="0"/>
                </a:spcAft>
                <a:buNone/>
              </a:pPr>
              <a:r>
                <a:rPr i="1" lang="en" sz="3500">
                  <a:solidFill>
                    <a:schemeClr val="dk1"/>
                  </a:solidFill>
                  <a:latin typeface="Playfair Display Medium"/>
                  <a:ea typeface="Playfair Display Medium"/>
                  <a:cs typeface="Playfair Display Medium"/>
                  <a:sym typeface="Playfair Display Medium"/>
                </a:rPr>
                <a:t>03</a:t>
              </a:r>
              <a:endParaRPr i="1" sz="3500">
                <a:solidFill>
                  <a:schemeClr val="dk1"/>
                </a:solidFill>
                <a:latin typeface="Playfair Display"/>
                <a:ea typeface="Playfair Display"/>
                <a:cs typeface="Playfair Display"/>
                <a:sym typeface="Playfair Display"/>
              </a:endParaRPr>
            </a:p>
          </p:txBody>
        </p:sp>
        <p:sp>
          <p:nvSpPr>
            <p:cNvPr id="1265" name="Google Shape;1265;p51"/>
            <p:cNvSpPr txBox="1"/>
            <p:nvPr/>
          </p:nvSpPr>
          <p:spPr>
            <a:xfrm>
              <a:off x="2838169" y="3243705"/>
              <a:ext cx="1567800" cy="420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Execution</a:t>
              </a:r>
              <a:endParaRPr sz="1800">
                <a:solidFill>
                  <a:schemeClr val="dk1"/>
                </a:solidFill>
                <a:latin typeface="Playfair Display Medium"/>
                <a:ea typeface="Playfair Display Medium"/>
                <a:cs typeface="Playfair Display Medium"/>
                <a:sym typeface="Playfair Display Medium"/>
              </a:endParaRPr>
            </a:p>
          </p:txBody>
        </p:sp>
        <p:sp>
          <p:nvSpPr>
            <p:cNvPr id="1266" name="Google Shape;1266;p51"/>
            <p:cNvSpPr txBox="1"/>
            <p:nvPr/>
          </p:nvSpPr>
          <p:spPr>
            <a:xfrm>
              <a:off x="5414496" y="3180555"/>
              <a:ext cx="2655300" cy="54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DM Sans"/>
                  <a:ea typeface="DM Sans"/>
                  <a:cs typeface="DM Sans"/>
                  <a:sym typeface="DM Sans"/>
                </a:rPr>
                <a:t>Despite being red, Mars is a cold place. It’s full of iron oxide dust</a:t>
              </a:r>
              <a:endParaRPr sz="1200">
                <a:solidFill>
                  <a:schemeClr val="dk1"/>
                </a:solidFill>
                <a:latin typeface="DM Sans"/>
                <a:ea typeface="DM Sans"/>
                <a:cs typeface="DM Sans"/>
                <a:sym typeface="DM Sans"/>
              </a:endParaRPr>
            </a:p>
          </p:txBody>
        </p:sp>
      </p:grpSp>
      <p:cxnSp>
        <p:nvCxnSpPr>
          <p:cNvPr id="1267" name="Google Shape;1267;p51"/>
          <p:cNvCxnSpPr>
            <a:stCxn id="1265" idx="3"/>
            <a:endCxn id="1266" idx="1"/>
          </p:cNvCxnSpPr>
          <p:nvPr/>
        </p:nvCxnSpPr>
        <p:spPr>
          <a:xfrm>
            <a:off x="4405969" y="3453802"/>
            <a:ext cx="1008600" cy="0"/>
          </a:xfrm>
          <a:prstGeom prst="straightConnector1">
            <a:avLst/>
          </a:prstGeom>
          <a:noFill/>
          <a:ln cap="flat" cmpd="sng" w="19050">
            <a:solidFill>
              <a:schemeClr val="dk1"/>
            </a:solidFill>
            <a:prstDash val="solid"/>
            <a:round/>
            <a:headEnd len="med" w="med" type="none"/>
            <a:tailEnd len="med" w="med" type="none"/>
          </a:ln>
        </p:spPr>
      </p:cxnSp>
      <p:sp>
        <p:nvSpPr>
          <p:cNvPr id="1268" name="Google Shape;1268;p51"/>
          <p:cNvSpPr/>
          <p:nvPr/>
        </p:nvSpPr>
        <p:spPr>
          <a:xfrm>
            <a:off x="1897778" y="3805398"/>
            <a:ext cx="568901" cy="517775"/>
          </a:xfrm>
          <a:custGeom>
            <a:rect b="b" l="l" r="r" t="t"/>
            <a:pathLst>
              <a:path extrusionOk="0" h="5781" w="6352">
                <a:moveTo>
                  <a:pt x="3746" y="1"/>
                </a:moveTo>
                <a:cubicBezTo>
                  <a:pt x="3584" y="1"/>
                  <a:pt x="3421" y="13"/>
                  <a:pt x="3258" y="35"/>
                </a:cubicBezTo>
                <a:cubicBezTo>
                  <a:pt x="2841" y="98"/>
                  <a:pt x="2425" y="199"/>
                  <a:pt x="2021" y="350"/>
                </a:cubicBezTo>
                <a:cubicBezTo>
                  <a:pt x="1427" y="565"/>
                  <a:pt x="935" y="931"/>
                  <a:pt x="531" y="1424"/>
                </a:cubicBezTo>
                <a:cubicBezTo>
                  <a:pt x="367" y="1638"/>
                  <a:pt x="240" y="1866"/>
                  <a:pt x="152" y="2118"/>
                </a:cubicBezTo>
                <a:cubicBezTo>
                  <a:pt x="38" y="2510"/>
                  <a:pt x="0" y="2914"/>
                  <a:pt x="26" y="3318"/>
                </a:cubicBezTo>
                <a:cubicBezTo>
                  <a:pt x="64" y="3709"/>
                  <a:pt x="202" y="4075"/>
                  <a:pt x="430" y="4404"/>
                </a:cubicBezTo>
                <a:cubicBezTo>
                  <a:pt x="569" y="4618"/>
                  <a:pt x="771" y="4808"/>
                  <a:pt x="973" y="4972"/>
                </a:cubicBezTo>
                <a:cubicBezTo>
                  <a:pt x="1288" y="5212"/>
                  <a:pt x="1629" y="5414"/>
                  <a:pt x="1945" y="5641"/>
                </a:cubicBezTo>
                <a:cubicBezTo>
                  <a:pt x="1995" y="5666"/>
                  <a:pt x="2046" y="5692"/>
                  <a:pt x="2096" y="5704"/>
                </a:cubicBezTo>
                <a:cubicBezTo>
                  <a:pt x="2261" y="5730"/>
                  <a:pt x="2425" y="5767"/>
                  <a:pt x="2589" y="5780"/>
                </a:cubicBezTo>
                <a:cubicBezTo>
                  <a:pt x="2879" y="5780"/>
                  <a:pt x="3157" y="5704"/>
                  <a:pt x="3422" y="5591"/>
                </a:cubicBezTo>
                <a:cubicBezTo>
                  <a:pt x="3814" y="5414"/>
                  <a:pt x="4167" y="5199"/>
                  <a:pt x="4521" y="4972"/>
                </a:cubicBezTo>
                <a:cubicBezTo>
                  <a:pt x="4710" y="4858"/>
                  <a:pt x="4874" y="4732"/>
                  <a:pt x="5039" y="4606"/>
                </a:cubicBezTo>
                <a:cubicBezTo>
                  <a:pt x="5329" y="4366"/>
                  <a:pt x="5594" y="4113"/>
                  <a:pt x="5809" y="3798"/>
                </a:cubicBezTo>
                <a:cubicBezTo>
                  <a:pt x="6238" y="3141"/>
                  <a:pt x="6352" y="2421"/>
                  <a:pt x="6087" y="1664"/>
                </a:cubicBezTo>
                <a:cubicBezTo>
                  <a:pt x="5998" y="1373"/>
                  <a:pt x="5847" y="1121"/>
                  <a:pt x="5683" y="868"/>
                </a:cubicBezTo>
                <a:cubicBezTo>
                  <a:pt x="5582" y="729"/>
                  <a:pt x="5468" y="616"/>
                  <a:pt x="5342" y="502"/>
                </a:cubicBezTo>
                <a:cubicBezTo>
                  <a:pt x="5064" y="275"/>
                  <a:pt x="4736" y="148"/>
                  <a:pt x="4382" y="73"/>
                </a:cubicBezTo>
                <a:cubicBezTo>
                  <a:pt x="4173" y="22"/>
                  <a:pt x="3961" y="1"/>
                  <a:pt x="374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9" name="Google Shape;1269;p51"/>
          <p:cNvGrpSpPr/>
          <p:nvPr/>
        </p:nvGrpSpPr>
        <p:grpSpPr>
          <a:xfrm>
            <a:off x="1897767" y="3981803"/>
            <a:ext cx="6168027" cy="588309"/>
            <a:chOff x="1897767" y="3981803"/>
            <a:chExt cx="6168027" cy="588309"/>
          </a:xfrm>
        </p:grpSpPr>
        <p:sp>
          <p:nvSpPr>
            <p:cNvPr id="1270" name="Google Shape;1270;p51"/>
            <p:cNvSpPr/>
            <p:nvPr/>
          </p:nvSpPr>
          <p:spPr>
            <a:xfrm>
              <a:off x="1897767" y="3982412"/>
              <a:ext cx="758400" cy="587700"/>
            </a:xfrm>
            <a:prstGeom prst="rect">
              <a:avLst/>
            </a:prstGeom>
            <a:noFill/>
            <a:ln>
              <a:noFill/>
            </a:ln>
          </p:spPr>
          <p:txBody>
            <a:bodyPr anchorCtr="0" anchor="b" bIns="100575" lIns="91425" spcFirstLastPara="1" rIns="91425" wrap="square" tIns="91425">
              <a:noAutofit/>
            </a:bodyPr>
            <a:lstStyle/>
            <a:p>
              <a:pPr indent="0" lvl="0" marL="0" rtl="0" algn="ctr">
                <a:spcBef>
                  <a:spcPts val="0"/>
                </a:spcBef>
                <a:spcAft>
                  <a:spcPts val="0"/>
                </a:spcAft>
                <a:buNone/>
              </a:pPr>
              <a:r>
                <a:rPr i="1" lang="en" sz="3500">
                  <a:solidFill>
                    <a:schemeClr val="dk1"/>
                  </a:solidFill>
                  <a:latin typeface="Playfair Display Medium"/>
                  <a:ea typeface="Playfair Display Medium"/>
                  <a:cs typeface="Playfair Display Medium"/>
                  <a:sym typeface="Playfair Display Medium"/>
                </a:rPr>
                <a:t>04</a:t>
              </a:r>
              <a:endParaRPr i="1" sz="3500">
                <a:solidFill>
                  <a:schemeClr val="dk1"/>
                </a:solidFill>
                <a:latin typeface="Playfair Display"/>
                <a:ea typeface="Playfair Display"/>
                <a:cs typeface="Playfair Display"/>
                <a:sym typeface="Playfair Display"/>
              </a:endParaRPr>
            </a:p>
          </p:txBody>
        </p:sp>
        <p:sp>
          <p:nvSpPr>
            <p:cNvPr id="1271" name="Google Shape;1271;p51"/>
            <p:cNvSpPr txBox="1"/>
            <p:nvPr/>
          </p:nvSpPr>
          <p:spPr>
            <a:xfrm>
              <a:off x="2838168" y="4044960"/>
              <a:ext cx="1567800" cy="420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Closing</a:t>
              </a:r>
              <a:endParaRPr sz="1800">
                <a:solidFill>
                  <a:schemeClr val="dk1"/>
                </a:solidFill>
                <a:latin typeface="Playfair Display Medium"/>
                <a:ea typeface="Playfair Display Medium"/>
                <a:cs typeface="Playfair Display Medium"/>
                <a:sym typeface="Playfair Display Medium"/>
              </a:endParaRPr>
            </a:p>
          </p:txBody>
        </p:sp>
        <p:sp>
          <p:nvSpPr>
            <p:cNvPr id="1272" name="Google Shape;1272;p51"/>
            <p:cNvSpPr txBox="1"/>
            <p:nvPr/>
          </p:nvSpPr>
          <p:spPr>
            <a:xfrm>
              <a:off x="5410494" y="3981803"/>
              <a:ext cx="2655300" cy="54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200">
                  <a:solidFill>
                    <a:schemeClr val="dk1"/>
                  </a:solidFill>
                  <a:latin typeface="DM Sans"/>
                  <a:ea typeface="DM Sans"/>
                  <a:cs typeface="DM Sans"/>
                  <a:sym typeface="DM Sans"/>
                </a:rPr>
                <a:t>Neptune is the farthest planet from the Sun</a:t>
              </a:r>
              <a:endParaRPr sz="1200">
                <a:solidFill>
                  <a:schemeClr val="dk1"/>
                </a:solidFill>
                <a:latin typeface="DM Sans"/>
                <a:ea typeface="DM Sans"/>
                <a:cs typeface="DM Sans"/>
                <a:sym typeface="DM Sans"/>
              </a:endParaRPr>
            </a:p>
          </p:txBody>
        </p:sp>
      </p:grpSp>
      <p:cxnSp>
        <p:nvCxnSpPr>
          <p:cNvPr id="1273" name="Google Shape;1273;p51"/>
          <p:cNvCxnSpPr>
            <a:stCxn id="1271" idx="3"/>
            <a:endCxn id="1272" idx="1"/>
          </p:cNvCxnSpPr>
          <p:nvPr/>
        </p:nvCxnSpPr>
        <p:spPr>
          <a:xfrm>
            <a:off x="4405968" y="4255260"/>
            <a:ext cx="1004400" cy="0"/>
          </a:xfrm>
          <a:prstGeom prst="straightConnector1">
            <a:avLst/>
          </a:prstGeom>
          <a:noFill/>
          <a:ln cap="flat" cmpd="sng" w="19050">
            <a:solidFill>
              <a:schemeClr val="dk1"/>
            </a:solidFill>
            <a:prstDash val="solid"/>
            <a:round/>
            <a:headEnd len="med" w="med" type="none"/>
            <a:tailEnd len="med" w="med" type="none"/>
          </a:ln>
        </p:spPr>
      </p:cxnSp>
      <p:cxnSp>
        <p:nvCxnSpPr>
          <p:cNvPr id="1274" name="Google Shape;1274;p51"/>
          <p:cNvCxnSpPr/>
          <p:nvPr/>
        </p:nvCxnSpPr>
        <p:spPr>
          <a:xfrm>
            <a:off x="1586100" y="1348546"/>
            <a:ext cx="0" cy="3225300"/>
          </a:xfrm>
          <a:prstGeom prst="straightConnector1">
            <a:avLst/>
          </a:prstGeom>
          <a:noFill/>
          <a:ln cap="flat" cmpd="sng" w="19050">
            <a:solidFill>
              <a:schemeClr val="dk1"/>
            </a:solidFill>
            <a:prstDash val="solid"/>
            <a:round/>
            <a:headEnd len="med" w="med" type="none"/>
            <a:tailEnd len="med" w="med" type="none"/>
          </a:ln>
        </p:spPr>
      </p:cxnSp>
      <p:sp>
        <p:nvSpPr>
          <p:cNvPr id="1275" name="Google Shape;1275;p51"/>
          <p:cNvSpPr txBox="1"/>
          <p:nvPr/>
        </p:nvSpPr>
        <p:spPr>
          <a:xfrm rot="-5400000">
            <a:off x="-330350" y="2752680"/>
            <a:ext cx="3224100" cy="41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Project process</a:t>
            </a:r>
            <a:endParaRPr sz="1800">
              <a:solidFill>
                <a:schemeClr val="dk1"/>
              </a:solidFill>
              <a:latin typeface="Playfair Display Medium"/>
              <a:ea typeface="Playfair Display Medium"/>
              <a:cs typeface="Playfair Display Medium"/>
              <a:sym typeface="Playfair Display Medium"/>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9" name="Shape 1279"/>
        <p:cNvGrpSpPr/>
        <p:nvPr/>
      </p:nvGrpSpPr>
      <p:grpSpPr>
        <a:xfrm>
          <a:off x="0" y="0"/>
          <a:ext cx="0" cy="0"/>
          <a:chOff x="0" y="0"/>
          <a:chExt cx="0" cy="0"/>
        </a:xfrm>
      </p:grpSpPr>
      <p:sp>
        <p:nvSpPr>
          <p:cNvPr id="1280" name="Google Shape;1280;p52"/>
          <p:cNvSpPr/>
          <p:nvPr/>
        </p:nvSpPr>
        <p:spPr>
          <a:xfrm>
            <a:off x="4192803" y="1502559"/>
            <a:ext cx="568901" cy="517775"/>
          </a:xfrm>
          <a:custGeom>
            <a:rect b="b" l="l" r="r" t="t"/>
            <a:pathLst>
              <a:path extrusionOk="0" h="5781" w="6352">
                <a:moveTo>
                  <a:pt x="3746" y="1"/>
                </a:moveTo>
                <a:cubicBezTo>
                  <a:pt x="3584" y="1"/>
                  <a:pt x="3421" y="13"/>
                  <a:pt x="3258" y="35"/>
                </a:cubicBezTo>
                <a:cubicBezTo>
                  <a:pt x="2841" y="98"/>
                  <a:pt x="2425" y="199"/>
                  <a:pt x="2021" y="350"/>
                </a:cubicBezTo>
                <a:cubicBezTo>
                  <a:pt x="1427" y="565"/>
                  <a:pt x="935" y="931"/>
                  <a:pt x="531" y="1424"/>
                </a:cubicBezTo>
                <a:cubicBezTo>
                  <a:pt x="367" y="1638"/>
                  <a:pt x="240" y="1866"/>
                  <a:pt x="152" y="2118"/>
                </a:cubicBezTo>
                <a:cubicBezTo>
                  <a:pt x="38" y="2510"/>
                  <a:pt x="0" y="2914"/>
                  <a:pt x="26" y="3318"/>
                </a:cubicBezTo>
                <a:cubicBezTo>
                  <a:pt x="64" y="3709"/>
                  <a:pt x="202" y="4075"/>
                  <a:pt x="430" y="4404"/>
                </a:cubicBezTo>
                <a:cubicBezTo>
                  <a:pt x="569" y="4618"/>
                  <a:pt x="771" y="4808"/>
                  <a:pt x="973" y="4972"/>
                </a:cubicBezTo>
                <a:cubicBezTo>
                  <a:pt x="1288" y="5212"/>
                  <a:pt x="1629" y="5414"/>
                  <a:pt x="1945" y="5641"/>
                </a:cubicBezTo>
                <a:cubicBezTo>
                  <a:pt x="1995" y="5666"/>
                  <a:pt x="2046" y="5692"/>
                  <a:pt x="2096" y="5704"/>
                </a:cubicBezTo>
                <a:cubicBezTo>
                  <a:pt x="2261" y="5730"/>
                  <a:pt x="2425" y="5767"/>
                  <a:pt x="2589" y="5780"/>
                </a:cubicBezTo>
                <a:cubicBezTo>
                  <a:pt x="2879" y="5780"/>
                  <a:pt x="3157" y="5704"/>
                  <a:pt x="3422" y="5591"/>
                </a:cubicBezTo>
                <a:cubicBezTo>
                  <a:pt x="3814" y="5414"/>
                  <a:pt x="4167" y="5199"/>
                  <a:pt x="4521" y="4972"/>
                </a:cubicBezTo>
                <a:cubicBezTo>
                  <a:pt x="4710" y="4858"/>
                  <a:pt x="4874" y="4732"/>
                  <a:pt x="5039" y="4606"/>
                </a:cubicBezTo>
                <a:cubicBezTo>
                  <a:pt x="5329" y="4366"/>
                  <a:pt x="5594" y="4113"/>
                  <a:pt x="5809" y="3798"/>
                </a:cubicBezTo>
                <a:cubicBezTo>
                  <a:pt x="6238" y="3141"/>
                  <a:pt x="6352" y="2421"/>
                  <a:pt x="6087" y="1664"/>
                </a:cubicBezTo>
                <a:cubicBezTo>
                  <a:pt x="5998" y="1373"/>
                  <a:pt x="5847" y="1121"/>
                  <a:pt x="5683" y="868"/>
                </a:cubicBezTo>
                <a:cubicBezTo>
                  <a:pt x="5582" y="729"/>
                  <a:pt x="5468" y="616"/>
                  <a:pt x="5342" y="502"/>
                </a:cubicBezTo>
                <a:cubicBezTo>
                  <a:pt x="5064" y="275"/>
                  <a:pt x="4736" y="148"/>
                  <a:pt x="4382" y="73"/>
                </a:cubicBezTo>
                <a:cubicBezTo>
                  <a:pt x="4173" y="22"/>
                  <a:pt x="3961" y="1"/>
                  <a:pt x="37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52"/>
          <p:cNvSpPr/>
          <p:nvPr/>
        </p:nvSpPr>
        <p:spPr>
          <a:xfrm>
            <a:off x="4192803" y="2509411"/>
            <a:ext cx="568901" cy="517775"/>
          </a:xfrm>
          <a:custGeom>
            <a:rect b="b" l="l" r="r" t="t"/>
            <a:pathLst>
              <a:path extrusionOk="0" h="5781" w="6352">
                <a:moveTo>
                  <a:pt x="3746" y="1"/>
                </a:moveTo>
                <a:cubicBezTo>
                  <a:pt x="3584" y="1"/>
                  <a:pt x="3421" y="13"/>
                  <a:pt x="3258" y="35"/>
                </a:cubicBezTo>
                <a:cubicBezTo>
                  <a:pt x="2841" y="98"/>
                  <a:pt x="2425" y="199"/>
                  <a:pt x="2021" y="350"/>
                </a:cubicBezTo>
                <a:cubicBezTo>
                  <a:pt x="1427" y="565"/>
                  <a:pt x="935" y="931"/>
                  <a:pt x="531" y="1424"/>
                </a:cubicBezTo>
                <a:cubicBezTo>
                  <a:pt x="367" y="1638"/>
                  <a:pt x="240" y="1866"/>
                  <a:pt x="152" y="2118"/>
                </a:cubicBezTo>
                <a:cubicBezTo>
                  <a:pt x="38" y="2510"/>
                  <a:pt x="0" y="2914"/>
                  <a:pt x="26" y="3318"/>
                </a:cubicBezTo>
                <a:cubicBezTo>
                  <a:pt x="64" y="3709"/>
                  <a:pt x="202" y="4075"/>
                  <a:pt x="430" y="4404"/>
                </a:cubicBezTo>
                <a:cubicBezTo>
                  <a:pt x="569" y="4618"/>
                  <a:pt x="771" y="4808"/>
                  <a:pt x="973" y="4972"/>
                </a:cubicBezTo>
                <a:cubicBezTo>
                  <a:pt x="1288" y="5212"/>
                  <a:pt x="1629" y="5414"/>
                  <a:pt x="1945" y="5641"/>
                </a:cubicBezTo>
                <a:cubicBezTo>
                  <a:pt x="1995" y="5666"/>
                  <a:pt x="2046" y="5692"/>
                  <a:pt x="2096" y="5704"/>
                </a:cubicBezTo>
                <a:cubicBezTo>
                  <a:pt x="2261" y="5730"/>
                  <a:pt x="2425" y="5767"/>
                  <a:pt x="2589" y="5780"/>
                </a:cubicBezTo>
                <a:cubicBezTo>
                  <a:pt x="2879" y="5780"/>
                  <a:pt x="3157" y="5704"/>
                  <a:pt x="3422" y="5591"/>
                </a:cubicBezTo>
                <a:cubicBezTo>
                  <a:pt x="3814" y="5414"/>
                  <a:pt x="4167" y="5199"/>
                  <a:pt x="4521" y="4972"/>
                </a:cubicBezTo>
                <a:cubicBezTo>
                  <a:pt x="4710" y="4858"/>
                  <a:pt x="4874" y="4732"/>
                  <a:pt x="5039" y="4606"/>
                </a:cubicBezTo>
                <a:cubicBezTo>
                  <a:pt x="5329" y="4366"/>
                  <a:pt x="5594" y="4113"/>
                  <a:pt x="5809" y="3798"/>
                </a:cubicBezTo>
                <a:cubicBezTo>
                  <a:pt x="6238" y="3141"/>
                  <a:pt x="6352" y="2421"/>
                  <a:pt x="6087" y="1664"/>
                </a:cubicBezTo>
                <a:cubicBezTo>
                  <a:pt x="5998" y="1373"/>
                  <a:pt x="5847" y="1121"/>
                  <a:pt x="5683" y="868"/>
                </a:cubicBezTo>
                <a:cubicBezTo>
                  <a:pt x="5582" y="729"/>
                  <a:pt x="5468" y="616"/>
                  <a:pt x="5342" y="502"/>
                </a:cubicBezTo>
                <a:cubicBezTo>
                  <a:pt x="5064" y="275"/>
                  <a:pt x="4736" y="148"/>
                  <a:pt x="4382" y="73"/>
                </a:cubicBezTo>
                <a:cubicBezTo>
                  <a:pt x="4173" y="22"/>
                  <a:pt x="3961" y="1"/>
                  <a:pt x="37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52"/>
          <p:cNvSpPr/>
          <p:nvPr/>
        </p:nvSpPr>
        <p:spPr>
          <a:xfrm>
            <a:off x="4192803" y="3528611"/>
            <a:ext cx="568901" cy="517775"/>
          </a:xfrm>
          <a:custGeom>
            <a:rect b="b" l="l" r="r" t="t"/>
            <a:pathLst>
              <a:path extrusionOk="0" h="5781" w="6352">
                <a:moveTo>
                  <a:pt x="3746" y="1"/>
                </a:moveTo>
                <a:cubicBezTo>
                  <a:pt x="3584" y="1"/>
                  <a:pt x="3421" y="13"/>
                  <a:pt x="3258" y="35"/>
                </a:cubicBezTo>
                <a:cubicBezTo>
                  <a:pt x="2841" y="98"/>
                  <a:pt x="2425" y="199"/>
                  <a:pt x="2021" y="350"/>
                </a:cubicBezTo>
                <a:cubicBezTo>
                  <a:pt x="1427" y="565"/>
                  <a:pt x="935" y="931"/>
                  <a:pt x="531" y="1424"/>
                </a:cubicBezTo>
                <a:cubicBezTo>
                  <a:pt x="367" y="1638"/>
                  <a:pt x="240" y="1866"/>
                  <a:pt x="152" y="2118"/>
                </a:cubicBezTo>
                <a:cubicBezTo>
                  <a:pt x="38" y="2510"/>
                  <a:pt x="0" y="2914"/>
                  <a:pt x="26" y="3318"/>
                </a:cubicBezTo>
                <a:cubicBezTo>
                  <a:pt x="64" y="3709"/>
                  <a:pt x="202" y="4075"/>
                  <a:pt x="430" y="4404"/>
                </a:cubicBezTo>
                <a:cubicBezTo>
                  <a:pt x="569" y="4618"/>
                  <a:pt x="771" y="4808"/>
                  <a:pt x="973" y="4972"/>
                </a:cubicBezTo>
                <a:cubicBezTo>
                  <a:pt x="1288" y="5212"/>
                  <a:pt x="1629" y="5414"/>
                  <a:pt x="1945" y="5641"/>
                </a:cubicBezTo>
                <a:cubicBezTo>
                  <a:pt x="1995" y="5666"/>
                  <a:pt x="2046" y="5692"/>
                  <a:pt x="2096" y="5704"/>
                </a:cubicBezTo>
                <a:cubicBezTo>
                  <a:pt x="2261" y="5730"/>
                  <a:pt x="2425" y="5767"/>
                  <a:pt x="2589" y="5780"/>
                </a:cubicBezTo>
                <a:cubicBezTo>
                  <a:pt x="2879" y="5780"/>
                  <a:pt x="3157" y="5704"/>
                  <a:pt x="3422" y="5591"/>
                </a:cubicBezTo>
                <a:cubicBezTo>
                  <a:pt x="3814" y="5414"/>
                  <a:pt x="4167" y="5199"/>
                  <a:pt x="4521" y="4972"/>
                </a:cubicBezTo>
                <a:cubicBezTo>
                  <a:pt x="4710" y="4858"/>
                  <a:pt x="4874" y="4732"/>
                  <a:pt x="5039" y="4606"/>
                </a:cubicBezTo>
                <a:cubicBezTo>
                  <a:pt x="5329" y="4366"/>
                  <a:pt x="5594" y="4113"/>
                  <a:pt x="5809" y="3798"/>
                </a:cubicBezTo>
                <a:cubicBezTo>
                  <a:pt x="6238" y="3141"/>
                  <a:pt x="6352" y="2421"/>
                  <a:pt x="6087" y="1664"/>
                </a:cubicBezTo>
                <a:cubicBezTo>
                  <a:pt x="5998" y="1373"/>
                  <a:pt x="5847" y="1121"/>
                  <a:pt x="5683" y="868"/>
                </a:cubicBezTo>
                <a:cubicBezTo>
                  <a:pt x="5582" y="729"/>
                  <a:pt x="5468" y="616"/>
                  <a:pt x="5342" y="502"/>
                </a:cubicBezTo>
                <a:cubicBezTo>
                  <a:pt x="5064" y="275"/>
                  <a:pt x="4736" y="148"/>
                  <a:pt x="4382" y="73"/>
                </a:cubicBezTo>
                <a:cubicBezTo>
                  <a:pt x="4173" y="22"/>
                  <a:pt x="3961" y="1"/>
                  <a:pt x="37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3" name="Google Shape;1283;p52"/>
          <p:cNvGrpSpPr/>
          <p:nvPr/>
        </p:nvGrpSpPr>
        <p:grpSpPr>
          <a:xfrm>
            <a:off x="4192803" y="1465825"/>
            <a:ext cx="4208774" cy="801447"/>
            <a:chOff x="4192803" y="1465825"/>
            <a:chExt cx="4208774" cy="801447"/>
          </a:xfrm>
        </p:grpSpPr>
        <p:sp>
          <p:nvSpPr>
            <p:cNvPr id="1284" name="Google Shape;1284;p52"/>
            <p:cNvSpPr/>
            <p:nvPr/>
          </p:nvSpPr>
          <p:spPr>
            <a:xfrm>
              <a:off x="4192803" y="1679572"/>
              <a:ext cx="1074900" cy="587700"/>
            </a:xfrm>
            <a:prstGeom prst="rect">
              <a:avLst/>
            </a:prstGeom>
            <a:noFill/>
            <a:ln>
              <a:noFill/>
            </a:ln>
          </p:spPr>
          <p:txBody>
            <a:bodyPr anchorCtr="0" anchor="b" bIns="100575" lIns="91425" spcFirstLastPara="1" rIns="91425" wrap="square" tIns="91425">
              <a:noAutofit/>
            </a:bodyPr>
            <a:lstStyle/>
            <a:p>
              <a:pPr indent="0" lvl="0" marL="0" rtl="0" algn="ctr">
                <a:spcBef>
                  <a:spcPts val="0"/>
                </a:spcBef>
                <a:spcAft>
                  <a:spcPts val="0"/>
                </a:spcAft>
                <a:buNone/>
              </a:pPr>
              <a:r>
                <a:rPr i="1" lang="en" sz="3500">
                  <a:solidFill>
                    <a:schemeClr val="dk1"/>
                  </a:solidFill>
                  <a:latin typeface="Playfair Display Medium"/>
                  <a:ea typeface="Playfair Display Medium"/>
                  <a:cs typeface="Playfair Display Medium"/>
                  <a:sym typeface="Playfair Display Medium"/>
                </a:rPr>
                <a:t>90%</a:t>
              </a:r>
              <a:endParaRPr i="1" sz="3500">
                <a:solidFill>
                  <a:schemeClr val="dk1"/>
                </a:solidFill>
                <a:latin typeface="Playfair Display"/>
                <a:ea typeface="Playfair Display"/>
                <a:cs typeface="Playfair Display"/>
                <a:sym typeface="Playfair Display"/>
              </a:endParaRPr>
            </a:p>
          </p:txBody>
        </p:sp>
        <p:grpSp>
          <p:nvGrpSpPr>
            <p:cNvPr id="1285" name="Google Shape;1285;p52"/>
            <p:cNvGrpSpPr/>
            <p:nvPr/>
          </p:nvGrpSpPr>
          <p:grpSpPr>
            <a:xfrm>
              <a:off x="5303750" y="1465825"/>
              <a:ext cx="3097827" cy="799122"/>
              <a:chOff x="1112750" y="1389625"/>
              <a:chExt cx="3097827" cy="799122"/>
            </a:xfrm>
          </p:grpSpPr>
          <p:sp>
            <p:nvSpPr>
              <p:cNvPr id="1286" name="Google Shape;1286;p52"/>
              <p:cNvSpPr txBox="1"/>
              <p:nvPr/>
            </p:nvSpPr>
            <p:spPr>
              <a:xfrm>
                <a:off x="1112777" y="1389625"/>
                <a:ext cx="3097800" cy="432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Mercury</a:t>
                </a:r>
                <a:endParaRPr sz="1800">
                  <a:solidFill>
                    <a:schemeClr val="dk1"/>
                  </a:solidFill>
                  <a:latin typeface="Playfair Display Medium"/>
                  <a:ea typeface="Playfair Display Medium"/>
                  <a:cs typeface="Playfair Display Medium"/>
                  <a:sym typeface="Playfair Display Medium"/>
                </a:endParaRPr>
              </a:p>
            </p:txBody>
          </p:sp>
          <p:sp>
            <p:nvSpPr>
              <p:cNvPr id="1287" name="Google Shape;1287;p52"/>
              <p:cNvSpPr txBox="1"/>
              <p:nvPr/>
            </p:nvSpPr>
            <p:spPr>
              <a:xfrm>
                <a:off x="1112750" y="1717447"/>
                <a:ext cx="30978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DM Sans"/>
                    <a:ea typeface="DM Sans"/>
                    <a:cs typeface="DM Sans"/>
                    <a:sym typeface="DM Sans"/>
                  </a:rPr>
                  <a:t>Mercury is the closest planet to the Sun and it’s the smallest one</a:t>
                </a:r>
                <a:endParaRPr sz="1200">
                  <a:solidFill>
                    <a:schemeClr val="dk1"/>
                  </a:solidFill>
                  <a:latin typeface="DM Sans"/>
                  <a:ea typeface="DM Sans"/>
                  <a:cs typeface="DM Sans"/>
                  <a:sym typeface="DM Sans"/>
                </a:endParaRPr>
              </a:p>
            </p:txBody>
          </p:sp>
        </p:grpSp>
      </p:grpSp>
      <p:grpSp>
        <p:nvGrpSpPr>
          <p:cNvPr id="1288" name="Google Shape;1288;p52"/>
          <p:cNvGrpSpPr/>
          <p:nvPr/>
        </p:nvGrpSpPr>
        <p:grpSpPr>
          <a:xfrm>
            <a:off x="4192803" y="2480626"/>
            <a:ext cx="4208774" cy="802626"/>
            <a:chOff x="4192803" y="2428929"/>
            <a:chExt cx="4208774" cy="802626"/>
          </a:xfrm>
        </p:grpSpPr>
        <p:sp>
          <p:nvSpPr>
            <p:cNvPr id="1289" name="Google Shape;1289;p52"/>
            <p:cNvSpPr/>
            <p:nvPr/>
          </p:nvSpPr>
          <p:spPr>
            <a:xfrm>
              <a:off x="4192803" y="2643855"/>
              <a:ext cx="1074900" cy="587700"/>
            </a:xfrm>
            <a:prstGeom prst="rect">
              <a:avLst/>
            </a:prstGeom>
            <a:noFill/>
            <a:ln>
              <a:noFill/>
            </a:ln>
          </p:spPr>
          <p:txBody>
            <a:bodyPr anchorCtr="0" anchor="b" bIns="100575" lIns="91425" spcFirstLastPara="1" rIns="91425" wrap="square" tIns="91425">
              <a:noAutofit/>
            </a:bodyPr>
            <a:lstStyle/>
            <a:p>
              <a:pPr indent="0" lvl="0" marL="0" rtl="0" algn="ctr">
                <a:spcBef>
                  <a:spcPts val="0"/>
                </a:spcBef>
                <a:spcAft>
                  <a:spcPts val="0"/>
                </a:spcAft>
                <a:buNone/>
              </a:pPr>
              <a:r>
                <a:rPr i="1" lang="en" sz="3500">
                  <a:solidFill>
                    <a:schemeClr val="dk1"/>
                  </a:solidFill>
                  <a:latin typeface="Playfair Display Medium"/>
                  <a:ea typeface="Playfair Display Medium"/>
                  <a:cs typeface="Playfair Display Medium"/>
                  <a:sym typeface="Playfair Display Medium"/>
                </a:rPr>
                <a:t>75%</a:t>
              </a:r>
              <a:endParaRPr i="1" sz="3500">
                <a:solidFill>
                  <a:schemeClr val="dk1"/>
                </a:solidFill>
                <a:latin typeface="Playfair Display"/>
                <a:ea typeface="Playfair Display"/>
                <a:cs typeface="Playfair Display"/>
                <a:sym typeface="Playfair Display"/>
              </a:endParaRPr>
            </a:p>
          </p:txBody>
        </p:sp>
        <p:grpSp>
          <p:nvGrpSpPr>
            <p:cNvPr id="1290" name="Google Shape;1290;p52"/>
            <p:cNvGrpSpPr/>
            <p:nvPr/>
          </p:nvGrpSpPr>
          <p:grpSpPr>
            <a:xfrm>
              <a:off x="5303750" y="2428929"/>
              <a:ext cx="3097827" cy="799117"/>
              <a:chOff x="1112750" y="2729133"/>
              <a:chExt cx="3097827" cy="799117"/>
            </a:xfrm>
          </p:grpSpPr>
          <p:sp>
            <p:nvSpPr>
              <p:cNvPr id="1291" name="Google Shape;1291;p52"/>
              <p:cNvSpPr txBox="1"/>
              <p:nvPr/>
            </p:nvSpPr>
            <p:spPr>
              <a:xfrm>
                <a:off x="1112777" y="2729133"/>
                <a:ext cx="3097800" cy="432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Neptune</a:t>
                </a:r>
                <a:endParaRPr sz="1800">
                  <a:solidFill>
                    <a:schemeClr val="dk1"/>
                  </a:solidFill>
                  <a:latin typeface="Playfair Display Medium"/>
                  <a:ea typeface="Playfair Display Medium"/>
                  <a:cs typeface="Playfair Display Medium"/>
                  <a:sym typeface="Playfair Display Medium"/>
                </a:endParaRPr>
              </a:p>
            </p:txBody>
          </p:sp>
          <p:sp>
            <p:nvSpPr>
              <p:cNvPr id="1292" name="Google Shape;1292;p52"/>
              <p:cNvSpPr txBox="1"/>
              <p:nvPr/>
            </p:nvSpPr>
            <p:spPr>
              <a:xfrm>
                <a:off x="1112750" y="3056950"/>
                <a:ext cx="30978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DM Sans"/>
                    <a:ea typeface="DM Sans"/>
                    <a:cs typeface="DM Sans"/>
                    <a:sym typeface="DM Sans"/>
                  </a:rPr>
                  <a:t>Neptune is the farthest planet from the Sun and the fourth-largest one</a:t>
                </a:r>
                <a:endParaRPr sz="1200">
                  <a:solidFill>
                    <a:schemeClr val="dk1"/>
                  </a:solidFill>
                  <a:latin typeface="DM Sans"/>
                  <a:ea typeface="DM Sans"/>
                  <a:cs typeface="DM Sans"/>
                  <a:sym typeface="DM Sans"/>
                </a:endParaRPr>
              </a:p>
            </p:txBody>
          </p:sp>
        </p:grpSp>
      </p:grpSp>
      <p:grpSp>
        <p:nvGrpSpPr>
          <p:cNvPr id="1293" name="Google Shape;1293;p52"/>
          <p:cNvGrpSpPr/>
          <p:nvPr/>
        </p:nvGrpSpPr>
        <p:grpSpPr>
          <a:xfrm>
            <a:off x="4192803" y="3496606"/>
            <a:ext cx="4208704" cy="799121"/>
            <a:chOff x="4192803" y="3496606"/>
            <a:chExt cx="4208704" cy="799121"/>
          </a:xfrm>
        </p:grpSpPr>
        <p:sp>
          <p:nvSpPr>
            <p:cNvPr id="1294" name="Google Shape;1294;p52"/>
            <p:cNvSpPr/>
            <p:nvPr/>
          </p:nvSpPr>
          <p:spPr>
            <a:xfrm>
              <a:off x="4192803" y="3705621"/>
              <a:ext cx="1074900" cy="587700"/>
            </a:xfrm>
            <a:prstGeom prst="rect">
              <a:avLst/>
            </a:prstGeom>
            <a:noFill/>
            <a:ln>
              <a:noFill/>
            </a:ln>
          </p:spPr>
          <p:txBody>
            <a:bodyPr anchorCtr="0" anchor="b" bIns="100575" lIns="91425" spcFirstLastPara="1" rIns="91425" wrap="square" tIns="91425">
              <a:noAutofit/>
            </a:bodyPr>
            <a:lstStyle/>
            <a:p>
              <a:pPr indent="0" lvl="0" marL="0" rtl="0" algn="ctr">
                <a:spcBef>
                  <a:spcPts val="0"/>
                </a:spcBef>
                <a:spcAft>
                  <a:spcPts val="0"/>
                </a:spcAft>
                <a:buNone/>
              </a:pPr>
              <a:r>
                <a:rPr i="1" lang="en" sz="3500">
                  <a:solidFill>
                    <a:schemeClr val="dk1"/>
                  </a:solidFill>
                  <a:latin typeface="Playfair Display Medium"/>
                  <a:ea typeface="Playfair Display Medium"/>
                  <a:cs typeface="Playfair Display Medium"/>
                  <a:sym typeface="Playfair Display Medium"/>
                </a:rPr>
                <a:t>45%</a:t>
              </a:r>
              <a:endParaRPr i="1" sz="3500">
                <a:solidFill>
                  <a:schemeClr val="dk1"/>
                </a:solidFill>
                <a:latin typeface="Playfair Display"/>
                <a:ea typeface="Playfair Display"/>
                <a:cs typeface="Playfair Display"/>
                <a:sym typeface="Playfair Display"/>
              </a:endParaRPr>
            </a:p>
          </p:txBody>
        </p:sp>
        <p:grpSp>
          <p:nvGrpSpPr>
            <p:cNvPr id="1295" name="Google Shape;1295;p52"/>
            <p:cNvGrpSpPr/>
            <p:nvPr/>
          </p:nvGrpSpPr>
          <p:grpSpPr>
            <a:xfrm>
              <a:off x="5303675" y="3496606"/>
              <a:ext cx="3097832" cy="799121"/>
              <a:chOff x="1112675" y="3849228"/>
              <a:chExt cx="3097832" cy="799121"/>
            </a:xfrm>
          </p:grpSpPr>
          <p:sp>
            <p:nvSpPr>
              <p:cNvPr id="1296" name="Google Shape;1296;p52"/>
              <p:cNvSpPr txBox="1"/>
              <p:nvPr/>
            </p:nvSpPr>
            <p:spPr>
              <a:xfrm flipH="1">
                <a:off x="1112707" y="3849228"/>
                <a:ext cx="3097800" cy="432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Venus</a:t>
                </a:r>
                <a:endParaRPr sz="1800">
                  <a:solidFill>
                    <a:schemeClr val="dk1"/>
                  </a:solidFill>
                  <a:latin typeface="Playfair Display Medium"/>
                  <a:ea typeface="Playfair Display Medium"/>
                  <a:cs typeface="Playfair Display Medium"/>
                  <a:sym typeface="Playfair Display Medium"/>
                </a:endParaRPr>
              </a:p>
            </p:txBody>
          </p:sp>
          <p:sp>
            <p:nvSpPr>
              <p:cNvPr id="1297" name="Google Shape;1297;p52"/>
              <p:cNvSpPr txBox="1"/>
              <p:nvPr/>
            </p:nvSpPr>
            <p:spPr>
              <a:xfrm flipH="1">
                <a:off x="1112675" y="4177049"/>
                <a:ext cx="30978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DM Sans"/>
                    <a:ea typeface="DM Sans"/>
                    <a:cs typeface="DM Sans"/>
                    <a:sym typeface="DM Sans"/>
                  </a:rPr>
                  <a:t>Venus has a beautiful name and is the second planet from the Sun</a:t>
                </a:r>
                <a:endParaRPr sz="1200">
                  <a:solidFill>
                    <a:schemeClr val="dk1"/>
                  </a:solidFill>
                  <a:latin typeface="DM Sans"/>
                  <a:ea typeface="DM Sans"/>
                  <a:cs typeface="DM Sans"/>
                  <a:sym typeface="DM Sans"/>
                </a:endParaRPr>
              </a:p>
            </p:txBody>
          </p:sp>
        </p:grpSp>
      </p:grpSp>
      <p:sp>
        <p:nvSpPr>
          <p:cNvPr id="1298" name="Google Shape;1298;p5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Radiant rhapsody palette infographics</a:t>
            </a:r>
            <a:endParaRPr/>
          </a:p>
        </p:txBody>
      </p:sp>
      <p:sp>
        <p:nvSpPr>
          <p:cNvPr id="1299" name="Google Shape;1299;p52"/>
          <p:cNvSpPr/>
          <p:nvPr/>
        </p:nvSpPr>
        <p:spPr>
          <a:xfrm>
            <a:off x="729993" y="1292800"/>
            <a:ext cx="3186000" cy="3186000"/>
          </a:xfrm>
          <a:prstGeom prst="blockArc">
            <a:avLst>
              <a:gd fmla="val 16203564" name="adj1"/>
              <a:gd fmla="val 14489955" name="adj2"/>
              <a:gd fmla="val 4906" name="adj3"/>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52"/>
          <p:cNvSpPr/>
          <p:nvPr/>
        </p:nvSpPr>
        <p:spPr>
          <a:xfrm>
            <a:off x="1028863" y="1593091"/>
            <a:ext cx="2584800" cy="2584800"/>
          </a:xfrm>
          <a:prstGeom prst="blockArc">
            <a:avLst>
              <a:gd fmla="val 16200217" name="adj1"/>
              <a:gd fmla="val 10830422" name="adj2"/>
              <a:gd fmla="val 5781" name="adj3"/>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52"/>
          <p:cNvSpPr/>
          <p:nvPr/>
        </p:nvSpPr>
        <p:spPr>
          <a:xfrm>
            <a:off x="1340870" y="1902572"/>
            <a:ext cx="1965600" cy="1965600"/>
          </a:xfrm>
          <a:prstGeom prst="blockArc">
            <a:avLst>
              <a:gd fmla="val 16189630" name="adj1"/>
              <a:gd fmla="val 4080651" name="adj2"/>
              <a:gd fmla="val 7566" name="adj3"/>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cxnSp>
        <p:nvCxnSpPr>
          <p:cNvPr id="1302" name="Google Shape;1302;p52"/>
          <p:cNvCxnSpPr>
            <a:stCxn id="1289" idx="1"/>
          </p:cNvCxnSpPr>
          <p:nvPr/>
        </p:nvCxnSpPr>
        <p:spPr>
          <a:xfrm rot="10800000">
            <a:off x="3547803" y="2989402"/>
            <a:ext cx="645000" cy="0"/>
          </a:xfrm>
          <a:prstGeom prst="straightConnector1">
            <a:avLst/>
          </a:prstGeom>
          <a:noFill/>
          <a:ln cap="flat" cmpd="sng" w="19050">
            <a:solidFill>
              <a:schemeClr val="dk1"/>
            </a:solidFill>
            <a:prstDash val="solid"/>
            <a:round/>
            <a:headEnd len="med" w="med" type="none"/>
            <a:tailEnd len="med" w="med" type="none"/>
          </a:ln>
        </p:spPr>
      </p:cxnSp>
      <p:cxnSp>
        <p:nvCxnSpPr>
          <p:cNvPr id="1303" name="Google Shape;1303;p52"/>
          <p:cNvCxnSpPr>
            <a:stCxn id="1284" idx="1"/>
          </p:cNvCxnSpPr>
          <p:nvPr/>
        </p:nvCxnSpPr>
        <p:spPr>
          <a:xfrm rot="10800000">
            <a:off x="3037203" y="1484122"/>
            <a:ext cx="1155600" cy="489300"/>
          </a:xfrm>
          <a:prstGeom prst="bentConnector3">
            <a:avLst>
              <a:gd fmla="val 50000" name="adj1"/>
            </a:avLst>
          </a:prstGeom>
          <a:noFill/>
          <a:ln cap="flat" cmpd="sng" w="19050">
            <a:solidFill>
              <a:schemeClr val="dk1"/>
            </a:solidFill>
            <a:prstDash val="solid"/>
            <a:round/>
            <a:headEnd len="med" w="med" type="none"/>
            <a:tailEnd len="med" w="med" type="none"/>
          </a:ln>
        </p:spPr>
      </p:cxnSp>
      <p:cxnSp>
        <p:nvCxnSpPr>
          <p:cNvPr id="1304" name="Google Shape;1304;p52"/>
          <p:cNvCxnSpPr>
            <a:stCxn id="1294" idx="1"/>
          </p:cNvCxnSpPr>
          <p:nvPr/>
        </p:nvCxnSpPr>
        <p:spPr>
          <a:xfrm rot="10800000">
            <a:off x="2985903" y="3430671"/>
            <a:ext cx="1206900" cy="568800"/>
          </a:xfrm>
          <a:prstGeom prst="bentConnector3">
            <a:avLst>
              <a:gd fmla="val 50000" name="adj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6"/>
          <p:cNvSpPr/>
          <p:nvPr/>
        </p:nvSpPr>
        <p:spPr>
          <a:xfrm>
            <a:off x="1506675" y="2598100"/>
            <a:ext cx="482400" cy="4824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43" name="Google Shape;343;p26"/>
          <p:cNvSpPr/>
          <p:nvPr/>
        </p:nvSpPr>
        <p:spPr>
          <a:xfrm>
            <a:off x="3380175" y="2598100"/>
            <a:ext cx="482400" cy="4824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44" name="Google Shape;344;p26"/>
          <p:cNvSpPr/>
          <p:nvPr/>
        </p:nvSpPr>
        <p:spPr>
          <a:xfrm>
            <a:off x="5252050" y="2598100"/>
            <a:ext cx="482400" cy="4824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45" name="Google Shape;345;p26"/>
          <p:cNvSpPr/>
          <p:nvPr/>
        </p:nvSpPr>
        <p:spPr>
          <a:xfrm>
            <a:off x="7116575" y="2598100"/>
            <a:ext cx="482400" cy="4824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46" name="Google Shape;346;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Radiant rhapsody palette infographics</a:t>
            </a:r>
            <a:endParaRPr/>
          </a:p>
        </p:txBody>
      </p:sp>
      <p:cxnSp>
        <p:nvCxnSpPr>
          <p:cNvPr id="347" name="Google Shape;347;p26"/>
          <p:cNvCxnSpPr>
            <a:endCxn id="342" idx="2"/>
          </p:cNvCxnSpPr>
          <p:nvPr/>
        </p:nvCxnSpPr>
        <p:spPr>
          <a:xfrm>
            <a:off x="714975" y="2839300"/>
            <a:ext cx="791700" cy="0"/>
          </a:xfrm>
          <a:prstGeom prst="straightConnector1">
            <a:avLst/>
          </a:prstGeom>
          <a:noFill/>
          <a:ln cap="flat" cmpd="sng" w="19050">
            <a:solidFill>
              <a:schemeClr val="dk1"/>
            </a:solidFill>
            <a:prstDash val="solid"/>
            <a:round/>
            <a:headEnd len="med" w="med" type="none"/>
            <a:tailEnd len="med" w="med" type="none"/>
          </a:ln>
        </p:spPr>
      </p:cxnSp>
      <p:sp>
        <p:nvSpPr>
          <p:cNvPr id="348" name="Google Shape;348;p26"/>
          <p:cNvSpPr/>
          <p:nvPr/>
        </p:nvSpPr>
        <p:spPr>
          <a:xfrm>
            <a:off x="3425375" y="2615618"/>
            <a:ext cx="306897" cy="279323"/>
          </a:xfrm>
          <a:custGeom>
            <a:rect b="b" l="l" r="r" t="t"/>
            <a:pathLst>
              <a:path extrusionOk="0" h="5781" w="6352">
                <a:moveTo>
                  <a:pt x="3746" y="1"/>
                </a:moveTo>
                <a:cubicBezTo>
                  <a:pt x="3584" y="1"/>
                  <a:pt x="3421" y="13"/>
                  <a:pt x="3258" y="35"/>
                </a:cubicBezTo>
                <a:cubicBezTo>
                  <a:pt x="2841" y="98"/>
                  <a:pt x="2425" y="199"/>
                  <a:pt x="2021" y="350"/>
                </a:cubicBezTo>
                <a:cubicBezTo>
                  <a:pt x="1427" y="565"/>
                  <a:pt x="935" y="931"/>
                  <a:pt x="531" y="1424"/>
                </a:cubicBezTo>
                <a:cubicBezTo>
                  <a:pt x="367" y="1638"/>
                  <a:pt x="240" y="1866"/>
                  <a:pt x="152" y="2118"/>
                </a:cubicBezTo>
                <a:cubicBezTo>
                  <a:pt x="38" y="2510"/>
                  <a:pt x="0" y="2914"/>
                  <a:pt x="26" y="3318"/>
                </a:cubicBezTo>
                <a:cubicBezTo>
                  <a:pt x="64" y="3709"/>
                  <a:pt x="202" y="4075"/>
                  <a:pt x="430" y="4404"/>
                </a:cubicBezTo>
                <a:cubicBezTo>
                  <a:pt x="569" y="4618"/>
                  <a:pt x="771" y="4808"/>
                  <a:pt x="973" y="4972"/>
                </a:cubicBezTo>
                <a:cubicBezTo>
                  <a:pt x="1288" y="5212"/>
                  <a:pt x="1629" y="5414"/>
                  <a:pt x="1945" y="5641"/>
                </a:cubicBezTo>
                <a:cubicBezTo>
                  <a:pt x="1995" y="5666"/>
                  <a:pt x="2046" y="5692"/>
                  <a:pt x="2096" y="5704"/>
                </a:cubicBezTo>
                <a:cubicBezTo>
                  <a:pt x="2261" y="5730"/>
                  <a:pt x="2425" y="5767"/>
                  <a:pt x="2589" y="5780"/>
                </a:cubicBezTo>
                <a:cubicBezTo>
                  <a:pt x="2879" y="5780"/>
                  <a:pt x="3157" y="5704"/>
                  <a:pt x="3422" y="5591"/>
                </a:cubicBezTo>
                <a:cubicBezTo>
                  <a:pt x="3814" y="5414"/>
                  <a:pt x="4167" y="5199"/>
                  <a:pt x="4521" y="4972"/>
                </a:cubicBezTo>
                <a:cubicBezTo>
                  <a:pt x="4710" y="4858"/>
                  <a:pt x="4874" y="4732"/>
                  <a:pt x="5039" y="4606"/>
                </a:cubicBezTo>
                <a:cubicBezTo>
                  <a:pt x="5329" y="4366"/>
                  <a:pt x="5594" y="4113"/>
                  <a:pt x="5809" y="3798"/>
                </a:cubicBezTo>
                <a:cubicBezTo>
                  <a:pt x="6238" y="3141"/>
                  <a:pt x="6352" y="2421"/>
                  <a:pt x="6087" y="1664"/>
                </a:cubicBezTo>
                <a:cubicBezTo>
                  <a:pt x="5998" y="1373"/>
                  <a:pt x="5847" y="1121"/>
                  <a:pt x="5683" y="868"/>
                </a:cubicBezTo>
                <a:cubicBezTo>
                  <a:pt x="5582" y="729"/>
                  <a:pt x="5468" y="616"/>
                  <a:pt x="5342" y="502"/>
                </a:cubicBezTo>
                <a:cubicBezTo>
                  <a:pt x="5064" y="275"/>
                  <a:pt x="4736" y="148"/>
                  <a:pt x="4382" y="73"/>
                </a:cubicBezTo>
                <a:cubicBezTo>
                  <a:pt x="4173" y="22"/>
                  <a:pt x="3961" y="1"/>
                  <a:pt x="37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6"/>
          <p:cNvSpPr/>
          <p:nvPr/>
        </p:nvSpPr>
        <p:spPr>
          <a:xfrm>
            <a:off x="5253663" y="2622713"/>
            <a:ext cx="306897" cy="279323"/>
          </a:xfrm>
          <a:custGeom>
            <a:rect b="b" l="l" r="r" t="t"/>
            <a:pathLst>
              <a:path extrusionOk="0" h="5781" w="6352">
                <a:moveTo>
                  <a:pt x="3746" y="1"/>
                </a:moveTo>
                <a:cubicBezTo>
                  <a:pt x="3584" y="1"/>
                  <a:pt x="3421" y="13"/>
                  <a:pt x="3258" y="35"/>
                </a:cubicBezTo>
                <a:cubicBezTo>
                  <a:pt x="2841" y="98"/>
                  <a:pt x="2425" y="199"/>
                  <a:pt x="2021" y="350"/>
                </a:cubicBezTo>
                <a:cubicBezTo>
                  <a:pt x="1427" y="565"/>
                  <a:pt x="935" y="931"/>
                  <a:pt x="531" y="1424"/>
                </a:cubicBezTo>
                <a:cubicBezTo>
                  <a:pt x="367" y="1638"/>
                  <a:pt x="240" y="1866"/>
                  <a:pt x="152" y="2118"/>
                </a:cubicBezTo>
                <a:cubicBezTo>
                  <a:pt x="38" y="2510"/>
                  <a:pt x="0" y="2914"/>
                  <a:pt x="26" y="3318"/>
                </a:cubicBezTo>
                <a:cubicBezTo>
                  <a:pt x="64" y="3709"/>
                  <a:pt x="202" y="4075"/>
                  <a:pt x="430" y="4404"/>
                </a:cubicBezTo>
                <a:cubicBezTo>
                  <a:pt x="569" y="4618"/>
                  <a:pt x="771" y="4808"/>
                  <a:pt x="973" y="4972"/>
                </a:cubicBezTo>
                <a:cubicBezTo>
                  <a:pt x="1288" y="5212"/>
                  <a:pt x="1629" y="5414"/>
                  <a:pt x="1945" y="5641"/>
                </a:cubicBezTo>
                <a:cubicBezTo>
                  <a:pt x="1995" y="5666"/>
                  <a:pt x="2046" y="5692"/>
                  <a:pt x="2096" y="5704"/>
                </a:cubicBezTo>
                <a:cubicBezTo>
                  <a:pt x="2261" y="5730"/>
                  <a:pt x="2425" y="5767"/>
                  <a:pt x="2589" y="5780"/>
                </a:cubicBezTo>
                <a:cubicBezTo>
                  <a:pt x="2879" y="5780"/>
                  <a:pt x="3157" y="5704"/>
                  <a:pt x="3422" y="5591"/>
                </a:cubicBezTo>
                <a:cubicBezTo>
                  <a:pt x="3814" y="5414"/>
                  <a:pt x="4167" y="5199"/>
                  <a:pt x="4521" y="4972"/>
                </a:cubicBezTo>
                <a:cubicBezTo>
                  <a:pt x="4710" y="4858"/>
                  <a:pt x="4874" y="4732"/>
                  <a:pt x="5039" y="4606"/>
                </a:cubicBezTo>
                <a:cubicBezTo>
                  <a:pt x="5329" y="4366"/>
                  <a:pt x="5594" y="4113"/>
                  <a:pt x="5809" y="3798"/>
                </a:cubicBezTo>
                <a:cubicBezTo>
                  <a:pt x="6238" y="3141"/>
                  <a:pt x="6352" y="2421"/>
                  <a:pt x="6087" y="1664"/>
                </a:cubicBezTo>
                <a:cubicBezTo>
                  <a:pt x="5998" y="1373"/>
                  <a:pt x="5847" y="1121"/>
                  <a:pt x="5683" y="868"/>
                </a:cubicBezTo>
                <a:cubicBezTo>
                  <a:pt x="5582" y="729"/>
                  <a:pt x="5468" y="616"/>
                  <a:pt x="5342" y="502"/>
                </a:cubicBezTo>
                <a:cubicBezTo>
                  <a:pt x="5064" y="275"/>
                  <a:pt x="4736" y="148"/>
                  <a:pt x="4382" y="73"/>
                </a:cubicBezTo>
                <a:cubicBezTo>
                  <a:pt x="4173" y="22"/>
                  <a:pt x="3961" y="1"/>
                  <a:pt x="37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6"/>
          <p:cNvSpPr/>
          <p:nvPr/>
        </p:nvSpPr>
        <p:spPr>
          <a:xfrm>
            <a:off x="1535734" y="2622713"/>
            <a:ext cx="306897" cy="279323"/>
          </a:xfrm>
          <a:custGeom>
            <a:rect b="b" l="l" r="r" t="t"/>
            <a:pathLst>
              <a:path extrusionOk="0" h="5781" w="6352">
                <a:moveTo>
                  <a:pt x="3746" y="1"/>
                </a:moveTo>
                <a:cubicBezTo>
                  <a:pt x="3584" y="1"/>
                  <a:pt x="3421" y="13"/>
                  <a:pt x="3258" y="35"/>
                </a:cubicBezTo>
                <a:cubicBezTo>
                  <a:pt x="2841" y="98"/>
                  <a:pt x="2425" y="199"/>
                  <a:pt x="2021" y="350"/>
                </a:cubicBezTo>
                <a:cubicBezTo>
                  <a:pt x="1427" y="565"/>
                  <a:pt x="935" y="931"/>
                  <a:pt x="531" y="1424"/>
                </a:cubicBezTo>
                <a:cubicBezTo>
                  <a:pt x="367" y="1638"/>
                  <a:pt x="240" y="1866"/>
                  <a:pt x="152" y="2118"/>
                </a:cubicBezTo>
                <a:cubicBezTo>
                  <a:pt x="38" y="2510"/>
                  <a:pt x="0" y="2914"/>
                  <a:pt x="26" y="3318"/>
                </a:cubicBezTo>
                <a:cubicBezTo>
                  <a:pt x="64" y="3709"/>
                  <a:pt x="202" y="4075"/>
                  <a:pt x="430" y="4404"/>
                </a:cubicBezTo>
                <a:cubicBezTo>
                  <a:pt x="569" y="4618"/>
                  <a:pt x="771" y="4808"/>
                  <a:pt x="973" y="4972"/>
                </a:cubicBezTo>
                <a:cubicBezTo>
                  <a:pt x="1288" y="5212"/>
                  <a:pt x="1629" y="5414"/>
                  <a:pt x="1945" y="5641"/>
                </a:cubicBezTo>
                <a:cubicBezTo>
                  <a:pt x="1995" y="5666"/>
                  <a:pt x="2046" y="5692"/>
                  <a:pt x="2096" y="5704"/>
                </a:cubicBezTo>
                <a:cubicBezTo>
                  <a:pt x="2261" y="5730"/>
                  <a:pt x="2425" y="5767"/>
                  <a:pt x="2589" y="5780"/>
                </a:cubicBezTo>
                <a:cubicBezTo>
                  <a:pt x="2879" y="5780"/>
                  <a:pt x="3157" y="5704"/>
                  <a:pt x="3422" y="5591"/>
                </a:cubicBezTo>
                <a:cubicBezTo>
                  <a:pt x="3814" y="5414"/>
                  <a:pt x="4167" y="5199"/>
                  <a:pt x="4521" y="4972"/>
                </a:cubicBezTo>
                <a:cubicBezTo>
                  <a:pt x="4710" y="4858"/>
                  <a:pt x="4874" y="4732"/>
                  <a:pt x="5039" y="4606"/>
                </a:cubicBezTo>
                <a:cubicBezTo>
                  <a:pt x="5329" y="4366"/>
                  <a:pt x="5594" y="4113"/>
                  <a:pt x="5809" y="3798"/>
                </a:cubicBezTo>
                <a:cubicBezTo>
                  <a:pt x="6238" y="3141"/>
                  <a:pt x="6352" y="2421"/>
                  <a:pt x="6087" y="1664"/>
                </a:cubicBezTo>
                <a:cubicBezTo>
                  <a:pt x="5998" y="1373"/>
                  <a:pt x="5847" y="1121"/>
                  <a:pt x="5683" y="868"/>
                </a:cubicBezTo>
                <a:cubicBezTo>
                  <a:pt x="5582" y="729"/>
                  <a:pt x="5468" y="616"/>
                  <a:pt x="5342" y="502"/>
                </a:cubicBezTo>
                <a:cubicBezTo>
                  <a:pt x="5064" y="275"/>
                  <a:pt x="4736" y="148"/>
                  <a:pt x="4382" y="73"/>
                </a:cubicBezTo>
                <a:cubicBezTo>
                  <a:pt x="4173" y="22"/>
                  <a:pt x="3961" y="1"/>
                  <a:pt x="37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6"/>
          <p:cNvSpPr/>
          <p:nvPr/>
        </p:nvSpPr>
        <p:spPr>
          <a:xfrm>
            <a:off x="7116563" y="2615613"/>
            <a:ext cx="306897" cy="279323"/>
          </a:xfrm>
          <a:custGeom>
            <a:rect b="b" l="l" r="r" t="t"/>
            <a:pathLst>
              <a:path extrusionOk="0" h="5781" w="6352">
                <a:moveTo>
                  <a:pt x="3746" y="1"/>
                </a:moveTo>
                <a:cubicBezTo>
                  <a:pt x="3584" y="1"/>
                  <a:pt x="3421" y="13"/>
                  <a:pt x="3258" y="35"/>
                </a:cubicBezTo>
                <a:cubicBezTo>
                  <a:pt x="2841" y="98"/>
                  <a:pt x="2425" y="199"/>
                  <a:pt x="2021" y="350"/>
                </a:cubicBezTo>
                <a:cubicBezTo>
                  <a:pt x="1427" y="565"/>
                  <a:pt x="935" y="931"/>
                  <a:pt x="531" y="1424"/>
                </a:cubicBezTo>
                <a:cubicBezTo>
                  <a:pt x="367" y="1638"/>
                  <a:pt x="240" y="1866"/>
                  <a:pt x="152" y="2118"/>
                </a:cubicBezTo>
                <a:cubicBezTo>
                  <a:pt x="38" y="2510"/>
                  <a:pt x="0" y="2914"/>
                  <a:pt x="26" y="3318"/>
                </a:cubicBezTo>
                <a:cubicBezTo>
                  <a:pt x="64" y="3709"/>
                  <a:pt x="202" y="4075"/>
                  <a:pt x="430" y="4404"/>
                </a:cubicBezTo>
                <a:cubicBezTo>
                  <a:pt x="569" y="4618"/>
                  <a:pt x="771" y="4808"/>
                  <a:pt x="973" y="4972"/>
                </a:cubicBezTo>
                <a:cubicBezTo>
                  <a:pt x="1288" y="5212"/>
                  <a:pt x="1629" y="5414"/>
                  <a:pt x="1945" y="5641"/>
                </a:cubicBezTo>
                <a:cubicBezTo>
                  <a:pt x="1995" y="5666"/>
                  <a:pt x="2046" y="5692"/>
                  <a:pt x="2096" y="5704"/>
                </a:cubicBezTo>
                <a:cubicBezTo>
                  <a:pt x="2261" y="5730"/>
                  <a:pt x="2425" y="5767"/>
                  <a:pt x="2589" y="5780"/>
                </a:cubicBezTo>
                <a:cubicBezTo>
                  <a:pt x="2879" y="5780"/>
                  <a:pt x="3157" y="5704"/>
                  <a:pt x="3422" y="5591"/>
                </a:cubicBezTo>
                <a:cubicBezTo>
                  <a:pt x="3814" y="5414"/>
                  <a:pt x="4167" y="5199"/>
                  <a:pt x="4521" y="4972"/>
                </a:cubicBezTo>
                <a:cubicBezTo>
                  <a:pt x="4710" y="4858"/>
                  <a:pt x="4874" y="4732"/>
                  <a:pt x="5039" y="4606"/>
                </a:cubicBezTo>
                <a:cubicBezTo>
                  <a:pt x="5329" y="4366"/>
                  <a:pt x="5594" y="4113"/>
                  <a:pt x="5809" y="3798"/>
                </a:cubicBezTo>
                <a:cubicBezTo>
                  <a:pt x="6238" y="3141"/>
                  <a:pt x="6352" y="2421"/>
                  <a:pt x="6087" y="1664"/>
                </a:cubicBezTo>
                <a:cubicBezTo>
                  <a:pt x="5998" y="1373"/>
                  <a:pt x="5847" y="1121"/>
                  <a:pt x="5683" y="868"/>
                </a:cubicBezTo>
                <a:cubicBezTo>
                  <a:pt x="5582" y="729"/>
                  <a:pt x="5468" y="616"/>
                  <a:pt x="5342" y="502"/>
                </a:cubicBezTo>
                <a:cubicBezTo>
                  <a:pt x="5064" y="275"/>
                  <a:pt x="4736" y="148"/>
                  <a:pt x="4382" y="73"/>
                </a:cubicBezTo>
                <a:cubicBezTo>
                  <a:pt x="4173" y="22"/>
                  <a:pt x="3961" y="1"/>
                  <a:pt x="374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6"/>
          <p:cNvSpPr/>
          <p:nvPr/>
        </p:nvSpPr>
        <p:spPr>
          <a:xfrm>
            <a:off x="3497770" y="2653220"/>
            <a:ext cx="372159" cy="372159"/>
          </a:xfrm>
          <a:custGeom>
            <a:rect b="b" l="l" r="r" t="t"/>
            <a:pathLst>
              <a:path extrusionOk="0" h="11693" w="11693">
                <a:moveTo>
                  <a:pt x="10252" y="584"/>
                </a:moveTo>
                <a:lnTo>
                  <a:pt x="10252" y="1263"/>
                </a:lnTo>
                <a:cubicBezTo>
                  <a:pt x="10252" y="1358"/>
                  <a:pt x="10323" y="1429"/>
                  <a:pt x="10406" y="1429"/>
                </a:cubicBezTo>
                <a:lnTo>
                  <a:pt x="11097" y="1429"/>
                </a:lnTo>
                <a:lnTo>
                  <a:pt x="9609" y="2918"/>
                </a:lnTo>
                <a:lnTo>
                  <a:pt x="9001" y="2918"/>
                </a:lnTo>
                <a:lnTo>
                  <a:pt x="9978" y="1941"/>
                </a:lnTo>
                <a:cubicBezTo>
                  <a:pt x="10037" y="1882"/>
                  <a:pt x="10037" y="1751"/>
                  <a:pt x="9978" y="1691"/>
                </a:cubicBezTo>
                <a:cubicBezTo>
                  <a:pt x="9948" y="1667"/>
                  <a:pt x="9903" y="1656"/>
                  <a:pt x="9859" y="1656"/>
                </a:cubicBezTo>
                <a:cubicBezTo>
                  <a:pt x="9814" y="1656"/>
                  <a:pt x="9769" y="1667"/>
                  <a:pt x="9740" y="1691"/>
                </a:cubicBezTo>
                <a:lnTo>
                  <a:pt x="8763" y="2679"/>
                </a:lnTo>
                <a:lnTo>
                  <a:pt x="8763" y="2072"/>
                </a:lnTo>
                <a:lnTo>
                  <a:pt x="10252" y="584"/>
                </a:lnTo>
                <a:close/>
                <a:moveTo>
                  <a:pt x="4739" y="2537"/>
                </a:moveTo>
                <a:cubicBezTo>
                  <a:pt x="5894" y="2537"/>
                  <a:pt x="6942" y="2977"/>
                  <a:pt x="7739" y="3703"/>
                </a:cubicBezTo>
                <a:lnTo>
                  <a:pt x="4620" y="6811"/>
                </a:lnTo>
                <a:cubicBezTo>
                  <a:pt x="4560" y="6870"/>
                  <a:pt x="4560" y="7001"/>
                  <a:pt x="4620" y="7049"/>
                </a:cubicBezTo>
                <a:cubicBezTo>
                  <a:pt x="4656" y="7085"/>
                  <a:pt x="4703" y="7097"/>
                  <a:pt x="4739" y="7097"/>
                </a:cubicBezTo>
                <a:cubicBezTo>
                  <a:pt x="4787" y="7097"/>
                  <a:pt x="4834" y="7085"/>
                  <a:pt x="4858" y="7049"/>
                </a:cubicBezTo>
                <a:lnTo>
                  <a:pt x="5632" y="6275"/>
                </a:lnTo>
                <a:cubicBezTo>
                  <a:pt x="5775" y="6478"/>
                  <a:pt x="5846" y="6692"/>
                  <a:pt x="5846" y="6930"/>
                </a:cubicBezTo>
                <a:cubicBezTo>
                  <a:pt x="5846" y="7549"/>
                  <a:pt x="5358" y="8037"/>
                  <a:pt x="4739" y="8037"/>
                </a:cubicBezTo>
                <a:cubicBezTo>
                  <a:pt x="4132" y="8037"/>
                  <a:pt x="3644" y="7549"/>
                  <a:pt x="3644" y="6930"/>
                </a:cubicBezTo>
                <a:cubicBezTo>
                  <a:pt x="3644" y="6323"/>
                  <a:pt x="4132" y="5835"/>
                  <a:pt x="4739" y="5835"/>
                </a:cubicBezTo>
                <a:cubicBezTo>
                  <a:pt x="4822" y="5835"/>
                  <a:pt x="4882" y="5835"/>
                  <a:pt x="4953" y="5847"/>
                </a:cubicBezTo>
                <a:cubicBezTo>
                  <a:pt x="4962" y="5848"/>
                  <a:pt x="4970" y="5848"/>
                  <a:pt x="4979" y="5848"/>
                </a:cubicBezTo>
                <a:cubicBezTo>
                  <a:pt x="5055" y="5848"/>
                  <a:pt x="5133" y="5801"/>
                  <a:pt x="5144" y="5716"/>
                </a:cubicBezTo>
                <a:cubicBezTo>
                  <a:pt x="5156" y="5620"/>
                  <a:pt x="5096" y="5537"/>
                  <a:pt x="5013" y="5525"/>
                </a:cubicBezTo>
                <a:cubicBezTo>
                  <a:pt x="4918" y="5513"/>
                  <a:pt x="4834" y="5489"/>
                  <a:pt x="4739" y="5489"/>
                </a:cubicBezTo>
                <a:cubicBezTo>
                  <a:pt x="3941" y="5489"/>
                  <a:pt x="3298" y="6144"/>
                  <a:pt x="3298" y="6942"/>
                </a:cubicBezTo>
                <a:cubicBezTo>
                  <a:pt x="3298" y="7740"/>
                  <a:pt x="3953" y="8383"/>
                  <a:pt x="4739" y="8383"/>
                </a:cubicBezTo>
                <a:cubicBezTo>
                  <a:pt x="5549" y="8383"/>
                  <a:pt x="6192" y="7728"/>
                  <a:pt x="6192" y="6942"/>
                </a:cubicBezTo>
                <a:cubicBezTo>
                  <a:pt x="6192" y="6609"/>
                  <a:pt x="6084" y="6299"/>
                  <a:pt x="5870" y="6049"/>
                </a:cubicBezTo>
                <a:lnTo>
                  <a:pt x="6406" y="5513"/>
                </a:lnTo>
                <a:cubicBezTo>
                  <a:pt x="6751" y="5906"/>
                  <a:pt x="6942" y="6418"/>
                  <a:pt x="6942" y="6942"/>
                </a:cubicBezTo>
                <a:cubicBezTo>
                  <a:pt x="6942" y="8156"/>
                  <a:pt x="5965" y="9133"/>
                  <a:pt x="4739" y="9133"/>
                </a:cubicBezTo>
                <a:cubicBezTo>
                  <a:pt x="3525" y="9133"/>
                  <a:pt x="2536" y="8156"/>
                  <a:pt x="2536" y="6942"/>
                </a:cubicBezTo>
                <a:cubicBezTo>
                  <a:pt x="2536" y="5716"/>
                  <a:pt x="3525" y="4739"/>
                  <a:pt x="4739" y="4739"/>
                </a:cubicBezTo>
                <a:cubicBezTo>
                  <a:pt x="5120" y="4739"/>
                  <a:pt x="5477" y="4823"/>
                  <a:pt x="5787" y="5001"/>
                </a:cubicBezTo>
                <a:cubicBezTo>
                  <a:pt x="5812" y="5016"/>
                  <a:pt x="5840" y="5022"/>
                  <a:pt x="5868" y="5022"/>
                </a:cubicBezTo>
                <a:cubicBezTo>
                  <a:pt x="5930" y="5022"/>
                  <a:pt x="5992" y="4988"/>
                  <a:pt x="6025" y="4930"/>
                </a:cubicBezTo>
                <a:cubicBezTo>
                  <a:pt x="6073" y="4834"/>
                  <a:pt x="6037" y="4739"/>
                  <a:pt x="5953" y="4692"/>
                </a:cubicBezTo>
                <a:cubicBezTo>
                  <a:pt x="5572" y="4501"/>
                  <a:pt x="5156" y="4370"/>
                  <a:pt x="4739" y="4370"/>
                </a:cubicBezTo>
                <a:cubicBezTo>
                  <a:pt x="3346" y="4370"/>
                  <a:pt x="2203" y="5525"/>
                  <a:pt x="2203" y="6918"/>
                </a:cubicBezTo>
                <a:cubicBezTo>
                  <a:pt x="2203" y="8323"/>
                  <a:pt x="3346" y="9466"/>
                  <a:pt x="4739" y="9466"/>
                </a:cubicBezTo>
                <a:cubicBezTo>
                  <a:pt x="6144" y="9466"/>
                  <a:pt x="7287" y="8323"/>
                  <a:pt x="7287" y="6918"/>
                </a:cubicBezTo>
                <a:cubicBezTo>
                  <a:pt x="7287" y="6299"/>
                  <a:pt x="7061" y="5716"/>
                  <a:pt x="6668" y="5239"/>
                </a:cubicBezTo>
                <a:lnTo>
                  <a:pt x="7204" y="4704"/>
                </a:lnTo>
                <a:cubicBezTo>
                  <a:pt x="7751" y="5311"/>
                  <a:pt x="8049" y="6085"/>
                  <a:pt x="8049" y="6918"/>
                </a:cubicBezTo>
                <a:cubicBezTo>
                  <a:pt x="8049" y="8740"/>
                  <a:pt x="6561" y="10228"/>
                  <a:pt x="4739" y="10228"/>
                </a:cubicBezTo>
                <a:cubicBezTo>
                  <a:pt x="2929" y="10228"/>
                  <a:pt x="1441" y="8740"/>
                  <a:pt x="1441" y="6918"/>
                </a:cubicBezTo>
                <a:cubicBezTo>
                  <a:pt x="1441" y="5108"/>
                  <a:pt x="2929" y="3620"/>
                  <a:pt x="4739" y="3620"/>
                </a:cubicBezTo>
                <a:cubicBezTo>
                  <a:pt x="5382" y="3620"/>
                  <a:pt x="5989" y="3799"/>
                  <a:pt x="6525" y="4132"/>
                </a:cubicBezTo>
                <a:cubicBezTo>
                  <a:pt x="6558" y="4151"/>
                  <a:pt x="6594" y="4161"/>
                  <a:pt x="6628" y="4161"/>
                </a:cubicBezTo>
                <a:cubicBezTo>
                  <a:pt x="6679" y="4161"/>
                  <a:pt x="6727" y="4139"/>
                  <a:pt x="6763" y="4096"/>
                </a:cubicBezTo>
                <a:cubicBezTo>
                  <a:pt x="6811" y="4025"/>
                  <a:pt x="6799" y="3918"/>
                  <a:pt x="6727" y="3858"/>
                </a:cubicBezTo>
                <a:cubicBezTo>
                  <a:pt x="6144" y="3477"/>
                  <a:pt x="5453" y="3275"/>
                  <a:pt x="4763" y="3275"/>
                </a:cubicBezTo>
                <a:cubicBezTo>
                  <a:pt x="2751" y="3275"/>
                  <a:pt x="1108" y="4918"/>
                  <a:pt x="1108" y="6918"/>
                </a:cubicBezTo>
                <a:cubicBezTo>
                  <a:pt x="1108" y="8930"/>
                  <a:pt x="2751" y="10573"/>
                  <a:pt x="4763" y="10573"/>
                </a:cubicBezTo>
                <a:cubicBezTo>
                  <a:pt x="6763" y="10573"/>
                  <a:pt x="8406" y="8930"/>
                  <a:pt x="8406" y="6918"/>
                </a:cubicBezTo>
                <a:cubicBezTo>
                  <a:pt x="8406" y="6013"/>
                  <a:pt x="8061" y="5132"/>
                  <a:pt x="7454" y="4465"/>
                </a:cubicBezTo>
                <a:lnTo>
                  <a:pt x="7989" y="3930"/>
                </a:lnTo>
                <a:cubicBezTo>
                  <a:pt x="8704" y="4739"/>
                  <a:pt x="9144" y="5775"/>
                  <a:pt x="9144" y="6942"/>
                </a:cubicBezTo>
                <a:cubicBezTo>
                  <a:pt x="9144" y="9359"/>
                  <a:pt x="7168" y="11347"/>
                  <a:pt x="4739" y="11347"/>
                </a:cubicBezTo>
                <a:cubicBezTo>
                  <a:pt x="2322" y="11347"/>
                  <a:pt x="334" y="9359"/>
                  <a:pt x="334" y="6942"/>
                </a:cubicBezTo>
                <a:cubicBezTo>
                  <a:pt x="334" y="4513"/>
                  <a:pt x="2322" y="2537"/>
                  <a:pt x="4739" y="2537"/>
                </a:cubicBezTo>
                <a:close/>
                <a:moveTo>
                  <a:pt x="10403" y="1"/>
                </a:moveTo>
                <a:cubicBezTo>
                  <a:pt x="10360" y="1"/>
                  <a:pt x="10315" y="16"/>
                  <a:pt x="10275" y="48"/>
                </a:cubicBezTo>
                <a:lnTo>
                  <a:pt x="8466" y="1882"/>
                </a:lnTo>
                <a:cubicBezTo>
                  <a:pt x="8430" y="1906"/>
                  <a:pt x="8418" y="1953"/>
                  <a:pt x="8418" y="1989"/>
                </a:cubicBezTo>
                <a:lnTo>
                  <a:pt x="8418" y="3025"/>
                </a:lnTo>
                <a:lnTo>
                  <a:pt x="7978" y="3465"/>
                </a:lnTo>
                <a:cubicBezTo>
                  <a:pt x="7120" y="2679"/>
                  <a:pt x="5989" y="2203"/>
                  <a:pt x="4739" y="2203"/>
                </a:cubicBezTo>
                <a:cubicBezTo>
                  <a:pt x="2120" y="2203"/>
                  <a:pt x="0" y="4334"/>
                  <a:pt x="0" y="6954"/>
                </a:cubicBezTo>
                <a:cubicBezTo>
                  <a:pt x="0" y="9573"/>
                  <a:pt x="2120" y="11692"/>
                  <a:pt x="4739" y="11692"/>
                </a:cubicBezTo>
                <a:cubicBezTo>
                  <a:pt x="7358" y="11692"/>
                  <a:pt x="9490" y="9573"/>
                  <a:pt x="9490" y="6954"/>
                </a:cubicBezTo>
                <a:cubicBezTo>
                  <a:pt x="9490" y="5704"/>
                  <a:pt x="9013" y="4573"/>
                  <a:pt x="8228" y="3715"/>
                </a:cubicBezTo>
                <a:lnTo>
                  <a:pt x="8668" y="3275"/>
                </a:lnTo>
                <a:lnTo>
                  <a:pt x="9704" y="3275"/>
                </a:lnTo>
                <a:cubicBezTo>
                  <a:pt x="9740" y="3275"/>
                  <a:pt x="9787" y="3263"/>
                  <a:pt x="9823" y="3227"/>
                </a:cubicBezTo>
                <a:lnTo>
                  <a:pt x="11645" y="1394"/>
                </a:lnTo>
                <a:cubicBezTo>
                  <a:pt x="11680" y="1346"/>
                  <a:pt x="11692" y="1263"/>
                  <a:pt x="11668" y="1203"/>
                </a:cubicBezTo>
                <a:cubicBezTo>
                  <a:pt x="11633" y="1144"/>
                  <a:pt x="11573" y="1096"/>
                  <a:pt x="11502" y="1096"/>
                </a:cubicBezTo>
                <a:lnTo>
                  <a:pt x="10573" y="1096"/>
                </a:lnTo>
                <a:lnTo>
                  <a:pt x="10573" y="179"/>
                </a:lnTo>
                <a:cubicBezTo>
                  <a:pt x="10573" y="108"/>
                  <a:pt x="10537" y="48"/>
                  <a:pt x="10466" y="12"/>
                </a:cubicBezTo>
                <a:cubicBezTo>
                  <a:pt x="10446" y="5"/>
                  <a:pt x="10425" y="1"/>
                  <a:pt x="104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3" name="Google Shape;353;p26"/>
          <p:cNvGrpSpPr/>
          <p:nvPr/>
        </p:nvGrpSpPr>
        <p:grpSpPr>
          <a:xfrm>
            <a:off x="7228708" y="2711125"/>
            <a:ext cx="377474" cy="335748"/>
            <a:chOff x="854261" y="2908813"/>
            <a:chExt cx="377474" cy="335748"/>
          </a:xfrm>
        </p:grpSpPr>
        <p:sp>
          <p:nvSpPr>
            <p:cNvPr id="354" name="Google Shape;354;p26"/>
            <p:cNvSpPr/>
            <p:nvPr/>
          </p:nvSpPr>
          <p:spPr>
            <a:xfrm>
              <a:off x="896337" y="3079695"/>
              <a:ext cx="47391" cy="17091"/>
            </a:xfrm>
            <a:custGeom>
              <a:rect b="b" l="l" r="r" t="t"/>
              <a:pathLst>
                <a:path extrusionOk="0" h="537" w="1489">
                  <a:moveTo>
                    <a:pt x="179" y="1"/>
                  </a:moveTo>
                  <a:cubicBezTo>
                    <a:pt x="96" y="1"/>
                    <a:pt x="0" y="72"/>
                    <a:pt x="0" y="179"/>
                  </a:cubicBezTo>
                  <a:cubicBezTo>
                    <a:pt x="0" y="263"/>
                    <a:pt x="84" y="358"/>
                    <a:pt x="179" y="358"/>
                  </a:cubicBezTo>
                  <a:cubicBezTo>
                    <a:pt x="381" y="358"/>
                    <a:pt x="941" y="382"/>
                    <a:pt x="1227" y="525"/>
                  </a:cubicBezTo>
                  <a:cubicBezTo>
                    <a:pt x="1251" y="537"/>
                    <a:pt x="1274" y="537"/>
                    <a:pt x="1298" y="537"/>
                  </a:cubicBezTo>
                  <a:cubicBezTo>
                    <a:pt x="1358" y="537"/>
                    <a:pt x="1417" y="501"/>
                    <a:pt x="1453" y="441"/>
                  </a:cubicBezTo>
                  <a:cubicBezTo>
                    <a:pt x="1489" y="358"/>
                    <a:pt x="1465" y="251"/>
                    <a:pt x="1370" y="203"/>
                  </a:cubicBezTo>
                  <a:cubicBezTo>
                    <a:pt x="977" y="1"/>
                    <a:pt x="215" y="1"/>
                    <a:pt x="1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6"/>
            <p:cNvSpPr/>
            <p:nvPr/>
          </p:nvSpPr>
          <p:spPr>
            <a:xfrm>
              <a:off x="878514" y="3191855"/>
              <a:ext cx="11426" cy="52706"/>
            </a:xfrm>
            <a:custGeom>
              <a:rect b="b" l="l" r="r" t="t"/>
              <a:pathLst>
                <a:path extrusionOk="0" h="1656" w="359">
                  <a:moveTo>
                    <a:pt x="179" y="1"/>
                  </a:moveTo>
                  <a:cubicBezTo>
                    <a:pt x="84" y="1"/>
                    <a:pt x="1" y="72"/>
                    <a:pt x="1" y="180"/>
                  </a:cubicBezTo>
                  <a:lnTo>
                    <a:pt x="1" y="1477"/>
                  </a:lnTo>
                  <a:cubicBezTo>
                    <a:pt x="1" y="1561"/>
                    <a:pt x="72" y="1656"/>
                    <a:pt x="179" y="1656"/>
                  </a:cubicBezTo>
                  <a:cubicBezTo>
                    <a:pt x="287" y="1656"/>
                    <a:pt x="358" y="1585"/>
                    <a:pt x="358" y="1477"/>
                  </a:cubicBezTo>
                  <a:lnTo>
                    <a:pt x="358" y="180"/>
                  </a:lnTo>
                  <a:cubicBezTo>
                    <a:pt x="358" y="72"/>
                    <a:pt x="287" y="1"/>
                    <a:pt x="1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6"/>
            <p:cNvSpPr/>
            <p:nvPr/>
          </p:nvSpPr>
          <p:spPr>
            <a:xfrm>
              <a:off x="854261" y="3050159"/>
              <a:ext cx="219451" cy="194052"/>
            </a:xfrm>
            <a:custGeom>
              <a:rect b="b" l="l" r="r" t="t"/>
              <a:pathLst>
                <a:path extrusionOk="0" h="6097" w="6895">
                  <a:moveTo>
                    <a:pt x="6406" y="679"/>
                  </a:moveTo>
                  <a:lnTo>
                    <a:pt x="6466" y="929"/>
                  </a:lnTo>
                  <a:cubicBezTo>
                    <a:pt x="6490" y="1000"/>
                    <a:pt x="6478" y="1072"/>
                    <a:pt x="6418" y="1119"/>
                  </a:cubicBezTo>
                  <a:lnTo>
                    <a:pt x="6311" y="1226"/>
                  </a:lnTo>
                  <a:lnTo>
                    <a:pt x="6073" y="988"/>
                  </a:lnTo>
                  <a:lnTo>
                    <a:pt x="6406" y="679"/>
                  </a:lnTo>
                  <a:close/>
                  <a:moveTo>
                    <a:pt x="3192" y="345"/>
                  </a:moveTo>
                  <a:lnTo>
                    <a:pt x="3192" y="1060"/>
                  </a:lnTo>
                  <a:cubicBezTo>
                    <a:pt x="3192" y="1179"/>
                    <a:pt x="3156" y="1298"/>
                    <a:pt x="3108" y="1405"/>
                  </a:cubicBezTo>
                  <a:lnTo>
                    <a:pt x="3025" y="1584"/>
                  </a:lnTo>
                  <a:cubicBezTo>
                    <a:pt x="3013" y="1607"/>
                    <a:pt x="3013" y="1619"/>
                    <a:pt x="3013" y="1655"/>
                  </a:cubicBezTo>
                  <a:lnTo>
                    <a:pt x="3013" y="2024"/>
                  </a:lnTo>
                  <a:cubicBezTo>
                    <a:pt x="2989" y="2286"/>
                    <a:pt x="2894" y="2524"/>
                    <a:pt x="2715" y="2703"/>
                  </a:cubicBezTo>
                  <a:cubicBezTo>
                    <a:pt x="2537" y="2881"/>
                    <a:pt x="2275" y="2965"/>
                    <a:pt x="2025" y="2965"/>
                  </a:cubicBezTo>
                  <a:cubicBezTo>
                    <a:pt x="1525" y="2953"/>
                    <a:pt x="1120" y="2500"/>
                    <a:pt x="1120" y="1988"/>
                  </a:cubicBezTo>
                  <a:lnTo>
                    <a:pt x="1120" y="1655"/>
                  </a:lnTo>
                  <a:cubicBezTo>
                    <a:pt x="1120" y="1619"/>
                    <a:pt x="1120" y="1596"/>
                    <a:pt x="1108" y="1584"/>
                  </a:cubicBezTo>
                  <a:lnTo>
                    <a:pt x="1001" y="1369"/>
                  </a:lnTo>
                  <a:cubicBezTo>
                    <a:pt x="953" y="1298"/>
                    <a:pt x="941" y="1203"/>
                    <a:pt x="941" y="1119"/>
                  </a:cubicBezTo>
                  <a:lnTo>
                    <a:pt x="941" y="1107"/>
                  </a:lnTo>
                  <a:cubicBezTo>
                    <a:pt x="941" y="691"/>
                    <a:pt x="1287" y="345"/>
                    <a:pt x="1703" y="345"/>
                  </a:cubicBezTo>
                  <a:close/>
                  <a:moveTo>
                    <a:pt x="2442" y="3227"/>
                  </a:moveTo>
                  <a:cubicBezTo>
                    <a:pt x="2454" y="3298"/>
                    <a:pt x="2477" y="3334"/>
                    <a:pt x="2489" y="3381"/>
                  </a:cubicBezTo>
                  <a:lnTo>
                    <a:pt x="2323" y="3548"/>
                  </a:lnTo>
                  <a:cubicBezTo>
                    <a:pt x="2251" y="3620"/>
                    <a:pt x="2156" y="3655"/>
                    <a:pt x="2059" y="3655"/>
                  </a:cubicBezTo>
                  <a:cubicBezTo>
                    <a:pt x="1962" y="3655"/>
                    <a:pt x="1864" y="3620"/>
                    <a:pt x="1787" y="3548"/>
                  </a:cubicBezTo>
                  <a:lnTo>
                    <a:pt x="1644" y="3393"/>
                  </a:lnTo>
                  <a:cubicBezTo>
                    <a:pt x="1656" y="3358"/>
                    <a:pt x="1668" y="3286"/>
                    <a:pt x="1668" y="3227"/>
                  </a:cubicBezTo>
                  <a:cubicBezTo>
                    <a:pt x="1775" y="3262"/>
                    <a:pt x="1894" y="3286"/>
                    <a:pt x="2013" y="3286"/>
                  </a:cubicBezTo>
                  <a:lnTo>
                    <a:pt x="2061" y="3286"/>
                  </a:lnTo>
                  <a:cubicBezTo>
                    <a:pt x="2192" y="3286"/>
                    <a:pt x="2323" y="3274"/>
                    <a:pt x="2442" y="3227"/>
                  </a:cubicBezTo>
                  <a:close/>
                  <a:moveTo>
                    <a:pt x="1680" y="0"/>
                  </a:moveTo>
                  <a:cubicBezTo>
                    <a:pt x="1072" y="0"/>
                    <a:pt x="584" y="500"/>
                    <a:pt x="584" y="1107"/>
                  </a:cubicBezTo>
                  <a:lnTo>
                    <a:pt x="584" y="1119"/>
                  </a:lnTo>
                  <a:cubicBezTo>
                    <a:pt x="584" y="1250"/>
                    <a:pt x="608" y="1405"/>
                    <a:pt x="668" y="1524"/>
                  </a:cubicBezTo>
                  <a:lnTo>
                    <a:pt x="763" y="1703"/>
                  </a:lnTo>
                  <a:lnTo>
                    <a:pt x="763" y="1988"/>
                  </a:lnTo>
                  <a:cubicBezTo>
                    <a:pt x="763" y="2429"/>
                    <a:pt x="977" y="2834"/>
                    <a:pt x="1311" y="3072"/>
                  </a:cubicBezTo>
                  <a:lnTo>
                    <a:pt x="1311" y="3215"/>
                  </a:lnTo>
                  <a:cubicBezTo>
                    <a:pt x="1311" y="3310"/>
                    <a:pt x="1251" y="3381"/>
                    <a:pt x="1156" y="3417"/>
                  </a:cubicBezTo>
                  <a:lnTo>
                    <a:pt x="537" y="3596"/>
                  </a:lnTo>
                  <a:cubicBezTo>
                    <a:pt x="227" y="3679"/>
                    <a:pt x="1" y="3965"/>
                    <a:pt x="1" y="4286"/>
                  </a:cubicBezTo>
                  <a:lnTo>
                    <a:pt x="1" y="5917"/>
                  </a:lnTo>
                  <a:cubicBezTo>
                    <a:pt x="1" y="6001"/>
                    <a:pt x="72" y="6096"/>
                    <a:pt x="179" y="6096"/>
                  </a:cubicBezTo>
                  <a:cubicBezTo>
                    <a:pt x="287" y="6096"/>
                    <a:pt x="358" y="6013"/>
                    <a:pt x="358" y="5917"/>
                  </a:cubicBezTo>
                  <a:lnTo>
                    <a:pt x="358" y="4310"/>
                  </a:lnTo>
                  <a:cubicBezTo>
                    <a:pt x="358" y="4143"/>
                    <a:pt x="477" y="3977"/>
                    <a:pt x="644" y="3929"/>
                  </a:cubicBezTo>
                  <a:lnTo>
                    <a:pt x="1263" y="3751"/>
                  </a:lnTo>
                  <a:cubicBezTo>
                    <a:pt x="1322" y="3739"/>
                    <a:pt x="1370" y="3715"/>
                    <a:pt x="1418" y="3679"/>
                  </a:cubicBezTo>
                  <a:lnTo>
                    <a:pt x="1513" y="3786"/>
                  </a:lnTo>
                  <a:cubicBezTo>
                    <a:pt x="1668" y="3929"/>
                    <a:pt x="1846" y="3989"/>
                    <a:pt x="2037" y="3989"/>
                  </a:cubicBezTo>
                  <a:cubicBezTo>
                    <a:pt x="2227" y="3989"/>
                    <a:pt x="2406" y="3917"/>
                    <a:pt x="2561" y="3786"/>
                  </a:cubicBezTo>
                  <a:lnTo>
                    <a:pt x="2727" y="3620"/>
                  </a:lnTo>
                  <a:cubicBezTo>
                    <a:pt x="2799" y="3655"/>
                    <a:pt x="2870" y="3679"/>
                    <a:pt x="2966" y="3679"/>
                  </a:cubicBezTo>
                  <a:lnTo>
                    <a:pt x="3001" y="3679"/>
                  </a:lnTo>
                  <a:cubicBezTo>
                    <a:pt x="3144" y="3679"/>
                    <a:pt x="3275" y="3620"/>
                    <a:pt x="3382" y="3524"/>
                  </a:cubicBezTo>
                  <a:lnTo>
                    <a:pt x="5823" y="1226"/>
                  </a:lnTo>
                  <a:lnTo>
                    <a:pt x="6061" y="1465"/>
                  </a:lnTo>
                  <a:lnTo>
                    <a:pt x="3239" y="4274"/>
                  </a:lnTo>
                  <a:cubicBezTo>
                    <a:pt x="3061" y="4453"/>
                    <a:pt x="2977" y="4679"/>
                    <a:pt x="2977" y="4917"/>
                  </a:cubicBezTo>
                  <a:lnTo>
                    <a:pt x="2977" y="5906"/>
                  </a:lnTo>
                  <a:cubicBezTo>
                    <a:pt x="2977" y="6001"/>
                    <a:pt x="3049" y="6096"/>
                    <a:pt x="3156" y="6096"/>
                  </a:cubicBezTo>
                  <a:cubicBezTo>
                    <a:pt x="3239" y="6096"/>
                    <a:pt x="3335" y="6013"/>
                    <a:pt x="3335" y="5906"/>
                  </a:cubicBezTo>
                  <a:lnTo>
                    <a:pt x="3335" y="4917"/>
                  </a:lnTo>
                  <a:cubicBezTo>
                    <a:pt x="3335" y="4763"/>
                    <a:pt x="3394" y="4620"/>
                    <a:pt x="3501" y="4513"/>
                  </a:cubicBezTo>
                  <a:lnTo>
                    <a:pt x="6656" y="1357"/>
                  </a:lnTo>
                  <a:cubicBezTo>
                    <a:pt x="6787" y="1226"/>
                    <a:pt x="6847" y="1024"/>
                    <a:pt x="6799" y="834"/>
                  </a:cubicBezTo>
                  <a:lnTo>
                    <a:pt x="6704" y="405"/>
                  </a:lnTo>
                  <a:lnTo>
                    <a:pt x="6823" y="298"/>
                  </a:lnTo>
                  <a:cubicBezTo>
                    <a:pt x="6895" y="238"/>
                    <a:pt x="6895" y="119"/>
                    <a:pt x="6823" y="60"/>
                  </a:cubicBezTo>
                  <a:cubicBezTo>
                    <a:pt x="6793" y="24"/>
                    <a:pt x="6749" y="6"/>
                    <a:pt x="6704" y="6"/>
                  </a:cubicBezTo>
                  <a:cubicBezTo>
                    <a:pt x="6659" y="6"/>
                    <a:pt x="6615" y="24"/>
                    <a:pt x="6585" y="60"/>
                  </a:cubicBezTo>
                  <a:lnTo>
                    <a:pt x="3156" y="3274"/>
                  </a:lnTo>
                  <a:cubicBezTo>
                    <a:pt x="3132" y="3310"/>
                    <a:pt x="3073" y="3334"/>
                    <a:pt x="3025" y="3334"/>
                  </a:cubicBezTo>
                  <a:lnTo>
                    <a:pt x="2977" y="3334"/>
                  </a:lnTo>
                  <a:cubicBezTo>
                    <a:pt x="2870" y="3334"/>
                    <a:pt x="2787" y="3250"/>
                    <a:pt x="2787" y="3143"/>
                  </a:cubicBezTo>
                  <a:lnTo>
                    <a:pt x="2787" y="3084"/>
                  </a:lnTo>
                  <a:cubicBezTo>
                    <a:pt x="2846" y="3036"/>
                    <a:pt x="2906" y="3000"/>
                    <a:pt x="2942" y="2953"/>
                  </a:cubicBezTo>
                  <a:cubicBezTo>
                    <a:pt x="3204" y="2715"/>
                    <a:pt x="3335" y="2381"/>
                    <a:pt x="3335" y="2024"/>
                  </a:cubicBezTo>
                  <a:lnTo>
                    <a:pt x="3335" y="1703"/>
                  </a:lnTo>
                  <a:lnTo>
                    <a:pt x="3406" y="1572"/>
                  </a:lnTo>
                  <a:cubicBezTo>
                    <a:pt x="3477" y="1417"/>
                    <a:pt x="3525" y="1238"/>
                    <a:pt x="3525" y="1072"/>
                  </a:cubicBezTo>
                  <a:lnTo>
                    <a:pt x="3525" y="179"/>
                  </a:lnTo>
                  <a:cubicBezTo>
                    <a:pt x="3525" y="95"/>
                    <a:pt x="3454" y="0"/>
                    <a:pt x="33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6"/>
            <p:cNvSpPr/>
            <p:nvPr/>
          </p:nvSpPr>
          <p:spPr>
            <a:xfrm>
              <a:off x="1008115" y="2908813"/>
              <a:ext cx="223620" cy="188355"/>
            </a:xfrm>
            <a:custGeom>
              <a:rect b="b" l="l" r="r" t="t"/>
              <a:pathLst>
                <a:path extrusionOk="0" h="5918" w="7026">
                  <a:moveTo>
                    <a:pt x="560" y="0"/>
                  </a:moveTo>
                  <a:cubicBezTo>
                    <a:pt x="263" y="0"/>
                    <a:pt x="1" y="238"/>
                    <a:pt x="1" y="548"/>
                  </a:cubicBezTo>
                  <a:lnTo>
                    <a:pt x="1" y="5251"/>
                  </a:lnTo>
                  <a:cubicBezTo>
                    <a:pt x="1" y="5334"/>
                    <a:pt x="84" y="5429"/>
                    <a:pt x="179" y="5429"/>
                  </a:cubicBezTo>
                  <a:cubicBezTo>
                    <a:pt x="287" y="5429"/>
                    <a:pt x="358" y="5358"/>
                    <a:pt x="358" y="5251"/>
                  </a:cubicBezTo>
                  <a:lnTo>
                    <a:pt x="358" y="548"/>
                  </a:lnTo>
                  <a:cubicBezTo>
                    <a:pt x="358" y="441"/>
                    <a:pt x="453" y="357"/>
                    <a:pt x="560" y="357"/>
                  </a:cubicBezTo>
                  <a:lnTo>
                    <a:pt x="6478" y="357"/>
                  </a:lnTo>
                  <a:cubicBezTo>
                    <a:pt x="6585" y="357"/>
                    <a:pt x="6668" y="441"/>
                    <a:pt x="6668" y="548"/>
                  </a:cubicBezTo>
                  <a:lnTo>
                    <a:pt x="6668" y="5370"/>
                  </a:lnTo>
                  <a:cubicBezTo>
                    <a:pt x="6668" y="5477"/>
                    <a:pt x="6585" y="5560"/>
                    <a:pt x="6478" y="5560"/>
                  </a:cubicBezTo>
                  <a:lnTo>
                    <a:pt x="2525" y="5560"/>
                  </a:lnTo>
                  <a:cubicBezTo>
                    <a:pt x="2430" y="5560"/>
                    <a:pt x="2346" y="5632"/>
                    <a:pt x="2346" y="5739"/>
                  </a:cubicBezTo>
                  <a:cubicBezTo>
                    <a:pt x="2346" y="5846"/>
                    <a:pt x="2418" y="5917"/>
                    <a:pt x="2525" y="5917"/>
                  </a:cubicBezTo>
                  <a:lnTo>
                    <a:pt x="6478" y="5917"/>
                  </a:lnTo>
                  <a:cubicBezTo>
                    <a:pt x="6775" y="5917"/>
                    <a:pt x="7025" y="5679"/>
                    <a:pt x="7025" y="5370"/>
                  </a:cubicBezTo>
                  <a:lnTo>
                    <a:pt x="7025" y="548"/>
                  </a:lnTo>
                  <a:cubicBezTo>
                    <a:pt x="7025" y="226"/>
                    <a:pt x="6787" y="0"/>
                    <a:pt x="64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6"/>
            <p:cNvSpPr/>
            <p:nvPr/>
          </p:nvSpPr>
          <p:spPr>
            <a:xfrm>
              <a:off x="1037301" y="2944046"/>
              <a:ext cx="165248" cy="105763"/>
            </a:xfrm>
            <a:custGeom>
              <a:rect b="b" l="l" r="r" t="t"/>
              <a:pathLst>
                <a:path extrusionOk="0" h="3323" w="5192">
                  <a:moveTo>
                    <a:pt x="4084" y="0"/>
                  </a:moveTo>
                  <a:cubicBezTo>
                    <a:pt x="4001" y="0"/>
                    <a:pt x="3906" y="84"/>
                    <a:pt x="3906" y="179"/>
                  </a:cubicBezTo>
                  <a:cubicBezTo>
                    <a:pt x="3906" y="286"/>
                    <a:pt x="3989" y="358"/>
                    <a:pt x="4084" y="358"/>
                  </a:cubicBezTo>
                  <a:lnTo>
                    <a:pt x="4596" y="358"/>
                  </a:lnTo>
                  <a:lnTo>
                    <a:pt x="2691" y="2263"/>
                  </a:lnTo>
                  <a:lnTo>
                    <a:pt x="1882" y="1465"/>
                  </a:lnTo>
                  <a:cubicBezTo>
                    <a:pt x="1846" y="1429"/>
                    <a:pt x="1801" y="1411"/>
                    <a:pt x="1758" y="1411"/>
                  </a:cubicBezTo>
                  <a:cubicBezTo>
                    <a:pt x="1715" y="1411"/>
                    <a:pt x="1673" y="1429"/>
                    <a:pt x="1644" y="1465"/>
                  </a:cubicBezTo>
                  <a:lnTo>
                    <a:pt x="72" y="3036"/>
                  </a:lnTo>
                  <a:cubicBezTo>
                    <a:pt x="1" y="3120"/>
                    <a:pt x="1" y="3215"/>
                    <a:pt x="72" y="3275"/>
                  </a:cubicBezTo>
                  <a:cubicBezTo>
                    <a:pt x="96" y="3310"/>
                    <a:pt x="143" y="3322"/>
                    <a:pt x="191" y="3322"/>
                  </a:cubicBezTo>
                  <a:cubicBezTo>
                    <a:pt x="239" y="3322"/>
                    <a:pt x="274" y="3310"/>
                    <a:pt x="310" y="3275"/>
                  </a:cubicBezTo>
                  <a:lnTo>
                    <a:pt x="1763" y="1822"/>
                  </a:lnTo>
                  <a:lnTo>
                    <a:pt x="2572" y="2620"/>
                  </a:lnTo>
                  <a:cubicBezTo>
                    <a:pt x="2608" y="2661"/>
                    <a:pt x="2653" y="2682"/>
                    <a:pt x="2696" y="2682"/>
                  </a:cubicBezTo>
                  <a:cubicBezTo>
                    <a:pt x="2739" y="2682"/>
                    <a:pt x="2781" y="2661"/>
                    <a:pt x="2810" y="2620"/>
                  </a:cubicBezTo>
                  <a:lnTo>
                    <a:pt x="4835" y="596"/>
                  </a:lnTo>
                  <a:lnTo>
                    <a:pt x="4835" y="1108"/>
                  </a:lnTo>
                  <a:cubicBezTo>
                    <a:pt x="4835" y="1191"/>
                    <a:pt x="4906" y="1286"/>
                    <a:pt x="5013" y="1286"/>
                  </a:cubicBezTo>
                  <a:cubicBezTo>
                    <a:pt x="5120" y="1286"/>
                    <a:pt x="5192" y="1215"/>
                    <a:pt x="5192" y="1108"/>
                  </a:cubicBezTo>
                  <a:lnTo>
                    <a:pt x="5192" y="179"/>
                  </a:lnTo>
                  <a:cubicBezTo>
                    <a:pt x="5192" y="84"/>
                    <a:pt x="5120" y="0"/>
                    <a:pt x="50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9" name="Google Shape;359;p26"/>
          <p:cNvGrpSpPr/>
          <p:nvPr/>
        </p:nvGrpSpPr>
        <p:grpSpPr>
          <a:xfrm>
            <a:off x="1602153" y="2697277"/>
            <a:ext cx="386927" cy="363438"/>
            <a:chOff x="1749728" y="2894777"/>
            <a:chExt cx="386927" cy="363438"/>
          </a:xfrm>
        </p:grpSpPr>
        <p:sp>
          <p:nvSpPr>
            <p:cNvPr id="360" name="Google Shape;360;p26"/>
            <p:cNvSpPr/>
            <p:nvPr/>
          </p:nvSpPr>
          <p:spPr>
            <a:xfrm>
              <a:off x="1809595" y="3025333"/>
              <a:ext cx="97424" cy="32432"/>
            </a:xfrm>
            <a:custGeom>
              <a:rect b="b" l="l" r="r" t="t"/>
              <a:pathLst>
                <a:path extrusionOk="0" h="1019" w="3061">
                  <a:moveTo>
                    <a:pt x="1208" y="0"/>
                  </a:moveTo>
                  <a:cubicBezTo>
                    <a:pt x="852" y="0"/>
                    <a:pt x="531" y="35"/>
                    <a:pt x="322" y="66"/>
                  </a:cubicBezTo>
                  <a:cubicBezTo>
                    <a:pt x="143" y="101"/>
                    <a:pt x="1" y="244"/>
                    <a:pt x="1" y="423"/>
                  </a:cubicBezTo>
                  <a:lnTo>
                    <a:pt x="1" y="840"/>
                  </a:lnTo>
                  <a:cubicBezTo>
                    <a:pt x="1" y="947"/>
                    <a:pt x="84" y="1018"/>
                    <a:pt x="179" y="1018"/>
                  </a:cubicBezTo>
                  <a:cubicBezTo>
                    <a:pt x="286" y="1018"/>
                    <a:pt x="358" y="947"/>
                    <a:pt x="358" y="840"/>
                  </a:cubicBezTo>
                  <a:lnTo>
                    <a:pt x="358" y="423"/>
                  </a:lnTo>
                  <a:cubicBezTo>
                    <a:pt x="358" y="423"/>
                    <a:pt x="358" y="411"/>
                    <a:pt x="382" y="411"/>
                  </a:cubicBezTo>
                  <a:cubicBezTo>
                    <a:pt x="549" y="383"/>
                    <a:pt x="870" y="340"/>
                    <a:pt x="1231" y="340"/>
                  </a:cubicBezTo>
                  <a:cubicBezTo>
                    <a:pt x="1330" y="340"/>
                    <a:pt x="1433" y="344"/>
                    <a:pt x="1536" y="351"/>
                  </a:cubicBezTo>
                  <a:cubicBezTo>
                    <a:pt x="2084" y="387"/>
                    <a:pt x="2489" y="530"/>
                    <a:pt x="2727" y="768"/>
                  </a:cubicBezTo>
                  <a:cubicBezTo>
                    <a:pt x="2763" y="804"/>
                    <a:pt x="2807" y="822"/>
                    <a:pt x="2852" y="822"/>
                  </a:cubicBezTo>
                  <a:cubicBezTo>
                    <a:pt x="2897" y="822"/>
                    <a:pt x="2941" y="804"/>
                    <a:pt x="2977" y="768"/>
                  </a:cubicBezTo>
                  <a:cubicBezTo>
                    <a:pt x="3060" y="709"/>
                    <a:pt x="3060" y="590"/>
                    <a:pt x="2977" y="530"/>
                  </a:cubicBezTo>
                  <a:cubicBezTo>
                    <a:pt x="2554" y="107"/>
                    <a:pt x="1828" y="0"/>
                    <a:pt x="12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6"/>
            <p:cNvSpPr/>
            <p:nvPr/>
          </p:nvSpPr>
          <p:spPr>
            <a:xfrm>
              <a:off x="1749728" y="2974346"/>
              <a:ext cx="216777" cy="283869"/>
            </a:xfrm>
            <a:custGeom>
              <a:rect b="b" l="l" r="r" t="t"/>
              <a:pathLst>
                <a:path extrusionOk="0" h="8919" w="6811">
                  <a:moveTo>
                    <a:pt x="5311" y="334"/>
                  </a:moveTo>
                  <a:lnTo>
                    <a:pt x="5311" y="2061"/>
                  </a:lnTo>
                  <a:cubicBezTo>
                    <a:pt x="5311" y="2311"/>
                    <a:pt x="5251" y="2561"/>
                    <a:pt x="5132" y="2799"/>
                  </a:cubicBezTo>
                  <a:cubicBezTo>
                    <a:pt x="5120" y="2835"/>
                    <a:pt x="5120" y="2846"/>
                    <a:pt x="5120" y="2882"/>
                  </a:cubicBezTo>
                  <a:lnTo>
                    <a:pt x="5120" y="3382"/>
                  </a:lnTo>
                  <a:cubicBezTo>
                    <a:pt x="5120" y="3858"/>
                    <a:pt x="4918" y="4311"/>
                    <a:pt x="4560" y="4644"/>
                  </a:cubicBezTo>
                  <a:cubicBezTo>
                    <a:pt x="4227" y="4955"/>
                    <a:pt x="3811" y="5111"/>
                    <a:pt x="3369" y="5111"/>
                  </a:cubicBezTo>
                  <a:cubicBezTo>
                    <a:pt x="3338" y="5111"/>
                    <a:pt x="3306" y="5110"/>
                    <a:pt x="3275" y="5109"/>
                  </a:cubicBezTo>
                  <a:cubicBezTo>
                    <a:pt x="2382" y="5061"/>
                    <a:pt x="1679" y="4275"/>
                    <a:pt x="1679" y="3323"/>
                  </a:cubicBezTo>
                  <a:lnTo>
                    <a:pt x="1679" y="2882"/>
                  </a:lnTo>
                  <a:cubicBezTo>
                    <a:pt x="1679" y="2846"/>
                    <a:pt x="1679" y="2823"/>
                    <a:pt x="1667" y="2799"/>
                  </a:cubicBezTo>
                  <a:cubicBezTo>
                    <a:pt x="1548" y="2561"/>
                    <a:pt x="1489" y="2311"/>
                    <a:pt x="1489" y="2061"/>
                  </a:cubicBezTo>
                  <a:lnTo>
                    <a:pt x="1489" y="1668"/>
                  </a:lnTo>
                  <a:cubicBezTo>
                    <a:pt x="1489" y="930"/>
                    <a:pt x="2096" y="334"/>
                    <a:pt x="2822" y="334"/>
                  </a:cubicBezTo>
                  <a:close/>
                  <a:moveTo>
                    <a:pt x="4358" y="5240"/>
                  </a:moveTo>
                  <a:lnTo>
                    <a:pt x="4358" y="5573"/>
                  </a:lnTo>
                  <a:lnTo>
                    <a:pt x="3406" y="6228"/>
                  </a:lnTo>
                  <a:lnTo>
                    <a:pt x="2441" y="5573"/>
                  </a:lnTo>
                  <a:lnTo>
                    <a:pt x="2441" y="5240"/>
                  </a:lnTo>
                  <a:cubicBezTo>
                    <a:pt x="2691" y="5371"/>
                    <a:pt x="2977" y="5466"/>
                    <a:pt x="3251" y="5478"/>
                  </a:cubicBezTo>
                  <a:lnTo>
                    <a:pt x="3394" y="5478"/>
                  </a:lnTo>
                  <a:cubicBezTo>
                    <a:pt x="3727" y="5478"/>
                    <a:pt x="4060" y="5406"/>
                    <a:pt x="4358" y="5240"/>
                  </a:cubicBezTo>
                  <a:close/>
                  <a:moveTo>
                    <a:pt x="2286" y="5883"/>
                  </a:moveTo>
                  <a:lnTo>
                    <a:pt x="3120" y="6466"/>
                  </a:lnTo>
                  <a:lnTo>
                    <a:pt x="2679" y="6906"/>
                  </a:lnTo>
                  <a:lnTo>
                    <a:pt x="2655" y="6906"/>
                  </a:lnTo>
                  <a:lnTo>
                    <a:pt x="2108" y="6073"/>
                  </a:lnTo>
                  <a:lnTo>
                    <a:pt x="2286" y="5883"/>
                  </a:lnTo>
                  <a:close/>
                  <a:moveTo>
                    <a:pt x="4525" y="5883"/>
                  </a:moveTo>
                  <a:lnTo>
                    <a:pt x="4703" y="6073"/>
                  </a:lnTo>
                  <a:lnTo>
                    <a:pt x="4144" y="6906"/>
                  </a:lnTo>
                  <a:lnTo>
                    <a:pt x="4132" y="6906"/>
                  </a:lnTo>
                  <a:lnTo>
                    <a:pt x="3691" y="6466"/>
                  </a:lnTo>
                  <a:lnTo>
                    <a:pt x="4525" y="5883"/>
                  </a:lnTo>
                  <a:close/>
                  <a:moveTo>
                    <a:pt x="2834" y="1"/>
                  </a:moveTo>
                  <a:cubicBezTo>
                    <a:pt x="1905" y="1"/>
                    <a:pt x="1143" y="763"/>
                    <a:pt x="1143" y="1703"/>
                  </a:cubicBezTo>
                  <a:lnTo>
                    <a:pt x="1143" y="2084"/>
                  </a:lnTo>
                  <a:cubicBezTo>
                    <a:pt x="1143" y="2382"/>
                    <a:pt x="1203" y="2680"/>
                    <a:pt x="1334" y="2954"/>
                  </a:cubicBezTo>
                  <a:lnTo>
                    <a:pt x="1334" y="3358"/>
                  </a:lnTo>
                  <a:cubicBezTo>
                    <a:pt x="1334" y="4025"/>
                    <a:pt x="1631" y="4620"/>
                    <a:pt x="2096" y="5025"/>
                  </a:cubicBezTo>
                  <a:lnTo>
                    <a:pt x="2096" y="5621"/>
                  </a:lnTo>
                  <a:lnTo>
                    <a:pt x="1762" y="5954"/>
                  </a:lnTo>
                  <a:cubicBezTo>
                    <a:pt x="1739" y="6002"/>
                    <a:pt x="1703" y="6049"/>
                    <a:pt x="1727" y="6097"/>
                  </a:cubicBezTo>
                  <a:lnTo>
                    <a:pt x="619" y="6490"/>
                  </a:lnTo>
                  <a:cubicBezTo>
                    <a:pt x="250" y="6633"/>
                    <a:pt x="0" y="6990"/>
                    <a:pt x="0" y="7371"/>
                  </a:cubicBezTo>
                  <a:lnTo>
                    <a:pt x="0" y="8740"/>
                  </a:lnTo>
                  <a:cubicBezTo>
                    <a:pt x="0" y="8847"/>
                    <a:pt x="72" y="8919"/>
                    <a:pt x="179" y="8919"/>
                  </a:cubicBezTo>
                  <a:cubicBezTo>
                    <a:pt x="274" y="8919"/>
                    <a:pt x="358" y="8847"/>
                    <a:pt x="358" y="8740"/>
                  </a:cubicBezTo>
                  <a:lnTo>
                    <a:pt x="358" y="7371"/>
                  </a:lnTo>
                  <a:cubicBezTo>
                    <a:pt x="358" y="7133"/>
                    <a:pt x="500" y="6906"/>
                    <a:pt x="739" y="6823"/>
                  </a:cubicBezTo>
                  <a:lnTo>
                    <a:pt x="1905" y="6406"/>
                  </a:lnTo>
                  <a:lnTo>
                    <a:pt x="2382" y="7121"/>
                  </a:lnTo>
                  <a:cubicBezTo>
                    <a:pt x="2441" y="7204"/>
                    <a:pt x="2536" y="7264"/>
                    <a:pt x="2644" y="7287"/>
                  </a:cubicBezTo>
                  <a:lnTo>
                    <a:pt x="2679" y="7287"/>
                  </a:lnTo>
                  <a:cubicBezTo>
                    <a:pt x="2774" y="7287"/>
                    <a:pt x="2870" y="7240"/>
                    <a:pt x="2929" y="7180"/>
                  </a:cubicBezTo>
                  <a:lnTo>
                    <a:pt x="3227" y="6883"/>
                  </a:lnTo>
                  <a:lnTo>
                    <a:pt x="3227" y="8740"/>
                  </a:lnTo>
                  <a:cubicBezTo>
                    <a:pt x="3227" y="8847"/>
                    <a:pt x="3298" y="8919"/>
                    <a:pt x="3406" y="8919"/>
                  </a:cubicBezTo>
                  <a:cubicBezTo>
                    <a:pt x="3513" y="8919"/>
                    <a:pt x="3584" y="8847"/>
                    <a:pt x="3584" y="8740"/>
                  </a:cubicBezTo>
                  <a:lnTo>
                    <a:pt x="3584" y="6883"/>
                  </a:lnTo>
                  <a:lnTo>
                    <a:pt x="3882" y="7180"/>
                  </a:lnTo>
                  <a:cubicBezTo>
                    <a:pt x="3953" y="7252"/>
                    <a:pt x="4048" y="7287"/>
                    <a:pt x="4132" y="7287"/>
                  </a:cubicBezTo>
                  <a:lnTo>
                    <a:pt x="4168" y="7287"/>
                  </a:lnTo>
                  <a:cubicBezTo>
                    <a:pt x="4263" y="7264"/>
                    <a:pt x="4370" y="7204"/>
                    <a:pt x="4429" y="7121"/>
                  </a:cubicBezTo>
                  <a:lnTo>
                    <a:pt x="4906" y="6406"/>
                  </a:lnTo>
                  <a:lnTo>
                    <a:pt x="6073" y="6823"/>
                  </a:lnTo>
                  <a:cubicBezTo>
                    <a:pt x="6287" y="6906"/>
                    <a:pt x="6454" y="7121"/>
                    <a:pt x="6454" y="7371"/>
                  </a:cubicBezTo>
                  <a:lnTo>
                    <a:pt x="6454" y="8740"/>
                  </a:lnTo>
                  <a:cubicBezTo>
                    <a:pt x="6454" y="8847"/>
                    <a:pt x="6525" y="8919"/>
                    <a:pt x="6632" y="8919"/>
                  </a:cubicBezTo>
                  <a:cubicBezTo>
                    <a:pt x="6739" y="8919"/>
                    <a:pt x="6811" y="8847"/>
                    <a:pt x="6811" y="8740"/>
                  </a:cubicBezTo>
                  <a:lnTo>
                    <a:pt x="6811" y="7371"/>
                  </a:lnTo>
                  <a:cubicBezTo>
                    <a:pt x="6811" y="6954"/>
                    <a:pt x="6573" y="6609"/>
                    <a:pt x="6203" y="6478"/>
                  </a:cubicBezTo>
                  <a:lnTo>
                    <a:pt x="5096" y="6073"/>
                  </a:lnTo>
                  <a:cubicBezTo>
                    <a:pt x="5096" y="6037"/>
                    <a:pt x="5084" y="5966"/>
                    <a:pt x="5060" y="5942"/>
                  </a:cubicBezTo>
                  <a:lnTo>
                    <a:pt x="4727" y="5597"/>
                  </a:lnTo>
                  <a:lnTo>
                    <a:pt x="4727" y="5025"/>
                  </a:lnTo>
                  <a:cubicBezTo>
                    <a:pt x="4763" y="4990"/>
                    <a:pt x="4799" y="4966"/>
                    <a:pt x="4834" y="4930"/>
                  </a:cubicBezTo>
                  <a:cubicBezTo>
                    <a:pt x="5251" y="4549"/>
                    <a:pt x="5489" y="3978"/>
                    <a:pt x="5489" y="3418"/>
                  </a:cubicBezTo>
                  <a:lnTo>
                    <a:pt x="5489" y="2954"/>
                  </a:lnTo>
                  <a:cubicBezTo>
                    <a:pt x="5608" y="2680"/>
                    <a:pt x="5680" y="2382"/>
                    <a:pt x="5680" y="2084"/>
                  </a:cubicBezTo>
                  <a:lnTo>
                    <a:pt x="5680" y="179"/>
                  </a:lnTo>
                  <a:cubicBezTo>
                    <a:pt x="5680" y="84"/>
                    <a:pt x="5608" y="1"/>
                    <a:pt x="55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6"/>
            <p:cNvSpPr/>
            <p:nvPr/>
          </p:nvSpPr>
          <p:spPr>
            <a:xfrm>
              <a:off x="1785725" y="3222186"/>
              <a:ext cx="11394" cy="35647"/>
            </a:xfrm>
            <a:custGeom>
              <a:rect b="b" l="l" r="r" t="t"/>
              <a:pathLst>
                <a:path extrusionOk="0" h="1120" w="358">
                  <a:moveTo>
                    <a:pt x="179" y="0"/>
                  </a:moveTo>
                  <a:cubicBezTo>
                    <a:pt x="72" y="0"/>
                    <a:pt x="0" y="72"/>
                    <a:pt x="0" y="179"/>
                  </a:cubicBezTo>
                  <a:lnTo>
                    <a:pt x="0" y="941"/>
                  </a:lnTo>
                  <a:cubicBezTo>
                    <a:pt x="0" y="1048"/>
                    <a:pt x="72" y="1120"/>
                    <a:pt x="179" y="1120"/>
                  </a:cubicBezTo>
                  <a:cubicBezTo>
                    <a:pt x="274" y="1120"/>
                    <a:pt x="358" y="1048"/>
                    <a:pt x="358" y="941"/>
                  </a:cubicBezTo>
                  <a:lnTo>
                    <a:pt x="358" y="179"/>
                  </a:lnTo>
                  <a:cubicBezTo>
                    <a:pt x="358" y="72"/>
                    <a:pt x="274" y="0"/>
                    <a:pt x="1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6"/>
            <p:cNvSpPr/>
            <p:nvPr/>
          </p:nvSpPr>
          <p:spPr>
            <a:xfrm>
              <a:off x="1919114" y="3222186"/>
              <a:ext cx="11394" cy="35647"/>
            </a:xfrm>
            <a:custGeom>
              <a:rect b="b" l="l" r="r" t="t"/>
              <a:pathLst>
                <a:path extrusionOk="0" h="1120" w="358">
                  <a:moveTo>
                    <a:pt x="179" y="0"/>
                  </a:moveTo>
                  <a:cubicBezTo>
                    <a:pt x="72" y="0"/>
                    <a:pt x="0" y="72"/>
                    <a:pt x="0" y="179"/>
                  </a:cubicBezTo>
                  <a:lnTo>
                    <a:pt x="0" y="941"/>
                  </a:lnTo>
                  <a:cubicBezTo>
                    <a:pt x="0" y="1048"/>
                    <a:pt x="72" y="1120"/>
                    <a:pt x="179" y="1120"/>
                  </a:cubicBezTo>
                  <a:cubicBezTo>
                    <a:pt x="286" y="1120"/>
                    <a:pt x="358" y="1048"/>
                    <a:pt x="358" y="941"/>
                  </a:cubicBezTo>
                  <a:lnTo>
                    <a:pt x="358" y="179"/>
                  </a:lnTo>
                  <a:cubicBezTo>
                    <a:pt x="358" y="72"/>
                    <a:pt x="274" y="0"/>
                    <a:pt x="1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6"/>
            <p:cNvSpPr/>
            <p:nvPr/>
          </p:nvSpPr>
          <p:spPr>
            <a:xfrm>
              <a:off x="1956257" y="2931156"/>
              <a:ext cx="180398" cy="188737"/>
            </a:xfrm>
            <a:custGeom>
              <a:rect b="b" l="l" r="r" t="t"/>
              <a:pathLst>
                <a:path extrusionOk="0" h="5930" w="5668">
                  <a:moveTo>
                    <a:pt x="738" y="1"/>
                  </a:moveTo>
                  <a:cubicBezTo>
                    <a:pt x="322" y="1"/>
                    <a:pt x="0" y="346"/>
                    <a:pt x="0" y="751"/>
                  </a:cubicBezTo>
                  <a:lnTo>
                    <a:pt x="0" y="3799"/>
                  </a:lnTo>
                  <a:cubicBezTo>
                    <a:pt x="0" y="4215"/>
                    <a:pt x="334" y="4549"/>
                    <a:pt x="738" y="4549"/>
                  </a:cubicBezTo>
                  <a:lnTo>
                    <a:pt x="1084" y="4549"/>
                  </a:lnTo>
                  <a:lnTo>
                    <a:pt x="810" y="5585"/>
                  </a:lnTo>
                  <a:cubicBezTo>
                    <a:pt x="786" y="5704"/>
                    <a:pt x="834" y="5811"/>
                    <a:pt x="929" y="5882"/>
                  </a:cubicBezTo>
                  <a:cubicBezTo>
                    <a:pt x="977" y="5918"/>
                    <a:pt x="1036" y="5930"/>
                    <a:pt x="1084" y="5930"/>
                  </a:cubicBezTo>
                  <a:cubicBezTo>
                    <a:pt x="1143" y="5930"/>
                    <a:pt x="1203" y="5918"/>
                    <a:pt x="1250" y="5870"/>
                  </a:cubicBezTo>
                  <a:lnTo>
                    <a:pt x="3072" y="4525"/>
                  </a:lnTo>
                  <a:lnTo>
                    <a:pt x="4918" y="4525"/>
                  </a:lnTo>
                  <a:cubicBezTo>
                    <a:pt x="5334" y="4525"/>
                    <a:pt x="5668" y="4192"/>
                    <a:pt x="5668" y="3787"/>
                  </a:cubicBezTo>
                  <a:lnTo>
                    <a:pt x="5668" y="751"/>
                  </a:lnTo>
                  <a:cubicBezTo>
                    <a:pt x="5656" y="334"/>
                    <a:pt x="5322" y="12"/>
                    <a:pt x="4906" y="12"/>
                  </a:cubicBezTo>
                  <a:lnTo>
                    <a:pt x="3953" y="12"/>
                  </a:lnTo>
                  <a:cubicBezTo>
                    <a:pt x="3846" y="12"/>
                    <a:pt x="3775" y="84"/>
                    <a:pt x="3775" y="191"/>
                  </a:cubicBezTo>
                  <a:cubicBezTo>
                    <a:pt x="3775" y="286"/>
                    <a:pt x="3846" y="370"/>
                    <a:pt x="3953" y="370"/>
                  </a:cubicBezTo>
                  <a:lnTo>
                    <a:pt x="4906" y="370"/>
                  </a:lnTo>
                  <a:cubicBezTo>
                    <a:pt x="5132" y="370"/>
                    <a:pt x="5299" y="548"/>
                    <a:pt x="5299" y="751"/>
                  </a:cubicBezTo>
                  <a:lnTo>
                    <a:pt x="5299" y="3799"/>
                  </a:lnTo>
                  <a:cubicBezTo>
                    <a:pt x="5299" y="4025"/>
                    <a:pt x="5120" y="4192"/>
                    <a:pt x="4906" y="4192"/>
                  </a:cubicBezTo>
                  <a:lnTo>
                    <a:pt x="3001" y="4192"/>
                  </a:lnTo>
                  <a:cubicBezTo>
                    <a:pt x="2953" y="4192"/>
                    <a:pt x="2929" y="4203"/>
                    <a:pt x="2893" y="4215"/>
                  </a:cubicBezTo>
                  <a:lnTo>
                    <a:pt x="1203" y="5454"/>
                  </a:lnTo>
                  <a:lnTo>
                    <a:pt x="1203" y="5454"/>
                  </a:lnTo>
                  <a:lnTo>
                    <a:pt x="1465" y="4418"/>
                  </a:lnTo>
                  <a:cubicBezTo>
                    <a:pt x="1489" y="4358"/>
                    <a:pt x="1465" y="4311"/>
                    <a:pt x="1441" y="4263"/>
                  </a:cubicBezTo>
                  <a:cubicBezTo>
                    <a:pt x="1405" y="4215"/>
                    <a:pt x="1346" y="4192"/>
                    <a:pt x="1310" y="4192"/>
                  </a:cubicBezTo>
                  <a:lnTo>
                    <a:pt x="738" y="4192"/>
                  </a:lnTo>
                  <a:cubicBezTo>
                    <a:pt x="512" y="4192"/>
                    <a:pt x="357" y="4013"/>
                    <a:pt x="357" y="3799"/>
                  </a:cubicBezTo>
                  <a:lnTo>
                    <a:pt x="357" y="751"/>
                  </a:lnTo>
                  <a:cubicBezTo>
                    <a:pt x="357" y="524"/>
                    <a:pt x="536" y="370"/>
                    <a:pt x="738" y="370"/>
                  </a:cubicBezTo>
                  <a:lnTo>
                    <a:pt x="1691" y="370"/>
                  </a:lnTo>
                  <a:cubicBezTo>
                    <a:pt x="1798" y="370"/>
                    <a:pt x="1870" y="286"/>
                    <a:pt x="1870" y="179"/>
                  </a:cubicBezTo>
                  <a:cubicBezTo>
                    <a:pt x="1870" y="84"/>
                    <a:pt x="1798" y="1"/>
                    <a:pt x="16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6"/>
            <p:cNvSpPr/>
            <p:nvPr/>
          </p:nvSpPr>
          <p:spPr>
            <a:xfrm>
              <a:off x="2027487" y="2894777"/>
              <a:ext cx="36029" cy="108786"/>
            </a:xfrm>
            <a:custGeom>
              <a:rect b="b" l="l" r="r" t="t"/>
              <a:pathLst>
                <a:path extrusionOk="0" h="3418" w="1132">
                  <a:moveTo>
                    <a:pt x="775" y="358"/>
                  </a:moveTo>
                  <a:lnTo>
                    <a:pt x="596" y="3049"/>
                  </a:lnTo>
                  <a:lnTo>
                    <a:pt x="560" y="3049"/>
                  </a:lnTo>
                  <a:lnTo>
                    <a:pt x="394" y="358"/>
                  </a:lnTo>
                  <a:close/>
                  <a:moveTo>
                    <a:pt x="179" y="1"/>
                  </a:moveTo>
                  <a:cubicBezTo>
                    <a:pt x="143" y="1"/>
                    <a:pt x="96" y="24"/>
                    <a:pt x="48" y="60"/>
                  </a:cubicBezTo>
                  <a:cubicBezTo>
                    <a:pt x="24" y="96"/>
                    <a:pt x="1" y="155"/>
                    <a:pt x="1" y="203"/>
                  </a:cubicBezTo>
                  <a:lnTo>
                    <a:pt x="203" y="3251"/>
                  </a:lnTo>
                  <a:cubicBezTo>
                    <a:pt x="203" y="3334"/>
                    <a:pt x="286" y="3418"/>
                    <a:pt x="382" y="3418"/>
                  </a:cubicBezTo>
                  <a:lnTo>
                    <a:pt x="763" y="3418"/>
                  </a:lnTo>
                  <a:cubicBezTo>
                    <a:pt x="858" y="3418"/>
                    <a:pt x="941" y="3334"/>
                    <a:pt x="941" y="3251"/>
                  </a:cubicBezTo>
                  <a:lnTo>
                    <a:pt x="1132" y="203"/>
                  </a:lnTo>
                  <a:cubicBezTo>
                    <a:pt x="1132" y="155"/>
                    <a:pt x="1120" y="96"/>
                    <a:pt x="1072" y="60"/>
                  </a:cubicBezTo>
                  <a:cubicBezTo>
                    <a:pt x="1048" y="36"/>
                    <a:pt x="1001" y="1"/>
                    <a:pt x="9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6"/>
            <p:cNvSpPr/>
            <p:nvPr/>
          </p:nvSpPr>
          <p:spPr>
            <a:xfrm>
              <a:off x="2027487" y="3009992"/>
              <a:ext cx="36029" cy="36029"/>
            </a:xfrm>
            <a:custGeom>
              <a:rect b="b" l="l" r="r" t="t"/>
              <a:pathLst>
                <a:path extrusionOk="0" h="1132" w="1132">
                  <a:moveTo>
                    <a:pt x="572" y="345"/>
                  </a:moveTo>
                  <a:cubicBezTo>
                    <a:pt x="691" y="345"/>
                    <a:pt x="775" y="429"/>
                    <a:pt x="775" y="548"/>
                  </a:cubicBezTo>
                  <a:cubicBezTo>
                    <a:pt x="775" y="667"/>
                    <a:pt x="691" y="762"/>
                    <a:pt x="572" y="762"/>
                  </a:cubicBezTo>
                  <a:cubicBezTo>
                    <a:pt x="453" y="762"/>
                    <a:pt x="358" y="667"/>
                    <a:pt x="358" y="548"/>
                  </a:cubicBezTo>
                  <a:cubicBezTo>
                    <a:pt x="358" y="429"/>
                    <a:pt x="453" y="345"/>
                    <a:pt x="572" y="345"/>
                  </a:cubicBezTo>
                  <a:close/>
                  <a:moveTo>
                    <a:pt x="572" y="0"/>
                  </a:moveTo>
                  <a:cubicBezTo>
                    <a:pt x="263" y="0"/>
                    <a:pt x="1" y="250"/>
                    <a:pt x="1" y="572"/>
                  </a:cubicBezTo>
                  <a:cubicBezTo>
                    <a:pt x="1" y="881"/>
                    <a:pt x="263" y="1131"/>
                    <a:pt x="572" y="1131"/>
                  </a:cubicBezTo>
                  <a:cubicBezTo>
                    <a:pt x="882" y="1131"/>
                    <a:pt x="1132" y="881"/>
                    <a:pt x="1132" y="572"/>
                  </a:cubicBezTo>
                  <a:cubicBezTo>
                    <a:pt x="1132" y="250"/>
                    <a:pt x="882" y="0"/>
                    <a:pt x="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7" name="Google Shape;367;p26"/>
          <p:cNvGrpSpPr/>
          <p:nvPr/>
        </p:nvGrpSpPr>
        <p:grpSpPr>
          <a:xfrm>
            <a:off x="5378621" y="2742239"/>
            <a:ext cx="322508" cy="273494"/>
            <a:chOff x="2661459" y="2015001"/>
            <a:chExt cx="322508" cy="273494"/>
          </a:xfrm>
        </p:grpSpPr>
        <p:sp>
          <p:nvSpPr>
            <p:cNvPr id="368" name="Google Shape;368;p26"/>
            <p:cNvSpPr/>
            <p:nvPr/>
          </p:nvSpPr>
          <p:spPr>
            <a:xfrm>
              <a:off x="2661459" y="2028878"/>
              <a:ext cx="322508" cy="259617"/>
            </a:xfrm>
            <a:custGeom>
              <a:rect b="b" l="l" r="r" t="t"/>
              <a:pathLst>
                <a:path extrusionOk="0" h="8157" w="10133">
                  <a:moveTo>
                    <a:pt x="6156" y="2227"/>
                  </a:moveTo>
                  <a:lnTo>
                    <a:pt x="6966" y="2489"/>
                  </a:lnTo>
                  <a:cubicBezTo>
                    <a:pt x="6975" y="2492"/>
                    <a:pt x="6987" y="2494"/>
                    <a:pt x="6999" y="2494"/>
                  </a:cubicBezTo>
                  <a:cubicBezTo>
                    <a:pt x="7032" y="2494"/>
                    <a:pt x="7071" y="2483"/>
                    <a:pt x="7097" y="2465"/>
                  </a:cubicBezTo>
                  <a:lnTo>
                    <a:pt x="7347" y="2263"/>
                  </a:lnTo>
                  <a:lnTo>
                    <a:pt x="9121" y="4585"/>
                  </a:lnTo>
                  <a:lnTo>
                    <a:pt x="8847" y="4799"/>
                  </a:lnTo>
                  <a:cubicBezTo>
                    <a:pt x="8835" y="4787"/>
                    <a:pt x="8811" y="4763"/>
                    <a:pt x="8799" y="4763"/>
                  </a:cubicBezTo>
                  <a:lnTo>
                    <a:pt x="5728" y="3096"/>
                  </a:lnTo>
                  <a:lnTo>
                    <a:pt x="5847" y="2918"/>
                  </a:lnTo>
                  <a:cubicBezTo>
                    <a:pt x="5894" y="2846"/>
                    <a:pt x="5859" y="2763"/>
                    <a:pt x="5799" y="2715"/>
                  </a:cubicBezTo>
                  <a:cubicBezTo>
                    <a:pt x="5776" y="2700"/>
                    <a:pt x="5750" y="2693"/>
                    <a:pt x="5725" y="2693"/>
                  </a:cubicBezTo>
                  <a:cubicBezTo>
                    <a:pt x="5672" y="2693"/>
                    <a:pt x="5621" y="2723"/>
                    <a:pt x="5597" y="2763"/>
                  </a:cubicBezTo>
                  <a:lnTo>
                    <a:pt x="5263" y="3263"/>
                  </a:lnTo>
                  <a:cubicBezTo>
                    <a:pt x="5251" y="3299"/>
                    <a:pt x="5240" y="3311"/>
                    <a:pt x="5240" y="3335"/>
                  </a:cubicBezTo>
                  <a:lnTo>
                    <a:pt x="5240" y="4609"/>
                  </a:lnTo>
                  <a:cubicBezTo>
                    <a:pt x="5240" y="4870"/>
                    <a:pt x="5013" y="5085"/>
                    <a:pt x="4763" y="5085"/>
                  </a:cubicBezTo>
                  <a:cubicBezTo>
                    <a:pt x="4489" y="5085"/>
                    <a:pt x="4287" y="4859"/>
                    <a:pt x="4287" y="4609"/>
                  </a:cubicBezTo>
                  <a:lnTo>
                    <a:pt x="4287" y="3358"/>
                  </a:lnTo>
                  <a:lnTo>
                    <a:pt x="4561" y="2227"/>
                  </a:lnTo>
                  <a:close/>
                  <a:moveTo>
                    <a:pt x="2620" y="1727"/>
                  </a:moveTo>
                  <a:lnTo>
                    <a:pt x="2858" y="1870"/>
                  </a:lnTo>
                  <a:lnTo>
                    <a:pt x="906" y="5228"/>
                  </a:lnTo>
                  <a:lnTo>
                    <a:pt x="668" y="5097"/>
                  </a:lnTo>
                  <a:lnTo>
                    <a:pt x="2620" y="1727"/>
                  </a:lnTo>
                  <a:close/>
                  <a:moveTo>
                    <a:pt x="3108" y="4656"/>
                  </a:moveTo>
                  <a:cubicBezTo>
                    <a:pt x="3215" y="4656"/>
                    <a:pt x="3299" y="4704"/>
                    <a:pt x="3358" y="4799"/>
                  </a:cubicBezTo>
                  <a:cubicBezTo>
                    <a:pt x="3465" y="4942"/>
                    <a:pt x="3442" y="5156"/>
                    <a:pt x="3287" y="5251"/>
                  </a:cubicBezTo>
                  <a:lnTo>
                    <a:pt x="2263" y="6013"/>
                  </a:lnTo>
                  <a:cubicBezTo>
                    <a:pt x="2200" y="6057"/>
                    <a:pt x="2130" y="6079"/>
                    <a:pt x="2062" y="6079"/>
                  </a:cubicBezTo>
                  <a:cubicBezTo>
                    <a:pt x="1964" y="6079"/>
                    <a:pt x="1869" y="6033"/>
                    <a:pt x="1799" y="5942"/>
                  </a:cubicBezTo>
                  <a:cubicBezTo>
                    <a:pt x="1691" y="5799"/>
                    <a:pt x="1727" y="5597"/>
                    <a:pt x="1870" y="5478"/>
                  </a:cubicBezTo>
                  <a:lnTo>
                    <a:pt x="2918" y="4716"/>
                  </a:lnTo>
                  <a:cubicBezTo>
                    <a:pt x="2977" y="4680"/>
                    <a:pt x="3037" y="4656"/>
                    <a:pt x="3108" y="4656"/>
                  </a:cubicBezTo>
                  <a:close/>
                  <a:moveTo>
                    <a:pt x="3739" y="5418"/>
                  </a:moveTo>
                  <a:cubicBezTo>
                    <a:pt x="3823" y="5418"/>
                    <a:pt x="3918" y="5478"/>
                    <a:pt x="3977" y="5549"/>
                  </a:cubicBezTo>
                  <a:cubicBezTo>
                    <a:pt x="4073" y="5704"/>
                    <a:pt x="4049" y="5906"/>
                    <a:pt x="3894" y="6013"/>
                  </a:cubicBezTo>
                  <a:lnTo>
                    <a:pt x="3084" y="6609"/>
                  </a:lnTo>
                  <a:cubicBezTo>
                    <a:pt x="3021" y="6653"/>
                    <a:pt x="2952" y="6675"/>
                    <a:pt x="2885" y="6675"/>
                  </a:cubicBezTo>
                  <a:cubicBezTo>
                    <a:pt x="2788" y="6675"/>
                    <a:pt x="2695" y="6629"/>
                    <a:pt x="2632" y="6537"/>
                  </a:cubicBezTo>
                  <a:cubicBezTo>
                    <a:pt x="2525" y="6394"/>
                    <a:pt x="2561" y="6180"/>
                    <a:pt x="2703" y="6073"/>
                  </a:cubicBezTo>
                  <a:lnTo>
                    <a:pt x="3489" y="5513"/>
                  </a:lnTo>
                  <a:cubicBezTo>
                    <a:pt x="3525" y="5490"/>
                    <a:pt x="3549" y="5466"/>
                    <a:pt x="3585" y="5454"/>
                  </a:cubicBezTo>
                  <a:cubicBezTo>
                    <a:pt x="3632" y="5430"/>
                    <a:pt x="3680" y="5418"/>
                    <a:pt x="3739" y="5418"/>
                  </a:cubicBezTo>
                  <a:close/>
                  <a:moveTo>
                    <a:pt x="4269" y="6177"/>
                  </a:moveTo>
                  <a:cubicBezTo>
                    <a:pt x="4367" y="6177"/>
                    <a:pt x="4461" y="6221"/>
                    <a:pt x="4525" y="6299"/>
                  </a:cubicBezTo>
                  <a:cubicBezTo>
                    <a:pt x="4632" y="6442"/>
                    <a:pt x="4597" y="6656"/>
                    <a:pt x="4454" y="6764"/>
                  </a:cubicBezTo>
                  <a:lnTo>
                    <a:pt x="3882" y="7192"/>
                  </a:lnTo>
                  <a:cubicBezTo>
                    <a:pt x="3823" y="7232"/>
                    <a:pt x="3747" y="7255"/>
                    <a:pt x="3683" y="7255"/>
                  </a:cubicBezTo>
                  <a:cubicBezTo>
                    <a:pt x="3669" y="7255"/>
                    <a:pt x="3656" y="7254"/>
                    <a:pt x="3644" y="7252"/>
                  </a:cubicBezTo>
                  <a:cubicBezTo>
                    <a:pt x="3549" y="7240"/>
                    <a:pt x="3477" y="7192"/>
                    <a:pt x="3442" y="7121"/>
                  </a:cubicBezTo>
                  <a:cubicBezTo>
                    <a:pt x="3335" y="6966"/>
                    <a:pt x="3358" y="6775"/>
                    <a:pt x="3513" y="6656"/>
                  </a:cubicBezTo>
                  <a:lnTo>
                    <a:pt x="4061" y="6252"/>
                  </a:lnTo>
                  <a:lnTo>
                    <a:pt x="4073" y="6240"/>
                  </a:lnTo>
                  <a:cubicBezTo>
                    <a:pt x="4135" y="6197"/>
                    <a:pt x="4203" y="6177"/>
                    <a:pt x="4269" y="6177"/>
                  </a:cubicBezTo>
                  <a:close/>
                  <a:moveTo>
                    <a:pt x="2799" y="2549"/>
                  </a:moveTo>
                  <a:lnTo>
                    <a:pt x="3061" y="2715"/>
                  </a:lnTo>
                  <a:cubicBezTo>
                    <a:pt x="3086" y="2724"/>
                    <a:pt x="3105" y="2732"/>
                    <a:pt x="3127" y="2732"/>
                  </a:cubicBezTo>
                  <a:cubicBezTo>
                    <a:pt x="3136" y="2732"/>
                    <a:pt x="3145" y="2731"/>
                    <a:pt x="3156" y="2727"/>
                  </a:cubicBezTo>
                  <a:lnTo>
                    <a:pt x="3858" y="2656"/>
                  </a:lnTo>
                  <a:lnTo>
                    <a:pt x="4108" y="2751"/>
                  </a:lnTo>
                  <a:lnTo>
                    <a:pt x="3954" y="3335"/>
                  </a:lnTo>
                  <a:lnTo>
                    <a:pt x="3954" y="3370"/>
                  </a:lnTo>
                  <a:lnTo>
                    <a:pt x="3954" y="4632"/>
                  </a:lnTo>
                  <a:cubicBezTo>
                    <a:pt x="3954" y="5061"/>
                    <a:pt x="4299" y="5406"/>
                    <a:pt x="4728" y="5406"/>
                  </a:cubicBezTo>
                  <a:cubicBezTo>
                    <a:pt x="5168" y="5406"/>
                    <a:pt x="5501" y="5061"/>
                    <a:pt x="5501" y="4632"/>
                  </a:cubicBezTo>
                  <a:lnTo>
                    <a:pt x="5501" y="3406"/>
                  </a:lnTo>
                  <a:lnTo>
                    <a:pt x="5537" y="3370"/>
                  </a:lnTo>
                  <a:lnTo>
                    <a:pt x="8621" y="5049"/>
                  </a:lnTo>
                  <a:cubicBezTo>
                    <a:pt x="8811" y="5109"/>
                    <a:pt x="8871" y="5299"/>
                    <a:pt x="8776" y="5466"/>
                  </a:cubicBezTo>
                  <a:cubicBezTo>
                    <a:pt x="8718" y="5573"/>
                    <a:pt x="8609" y="5634"/>
                    <a:pt x="8492" y="5634"/>
                  </a:cubicBezTo>
                  <a:cubicBezTo>
                    <a:pt x="8440" y="5634"/>
                    <a:pt x="8386" y="5622"/>
                    <a:pt x="8335" y="5597"/>
                  </a:cubicBezTo>
                  <a:lnTo>
                    <a:pt x="6621" y="4656"/>
                  </a:lnTo>
                  <a:cubicBezTo>
                    <a:pt x="6599" y="4645"/>
                    <a:pt x="6574" y="4640"/>
                    <a:pt x="6550" y="4640"/>
                  </a:cubicBezTo>
                  <a:cubicBezTo>
                    <a:pt x="6497" y="4640"/>
                    <a:pt x="6447" y="4666"/>
                    <a:pt x="6430" y="4716"/>
                  </a:cubicBezTo>
                  <a:cubicBezTo>
                    <a:pt x="6383" y="4799"/>
                    <a:pt x="6418" y="4882"/>
                    <a:pt x="6490" y="4918"/>
                  </a:cubicBezTo>
                  <a:lnTo>
                    <a:pt x="7918" y="5692"/>
                  </a:lnTo>
                  <a:cubicBezTo>
                    <a:pt x="8085" y="5775"/>
                    <a:pt x="8145" y="5966"/>
                    <a:pt x="8049" y="6133"/>
                  </a:cubicBezTo>
                  <a:cubicBezTo>
                    <a:pt x="7985" y="6245"/>
                    <a:pt x="7877" y="6309"/>
                    <a:pt x="7766" y="6309"/>
                  </a:cubicBezTo>
                  <a:cubicBezTo>
                    <a:pt x="7713" y="6309"/>
                    <a:pt x="7659" y="6294"/>
                    <a:pt x="7609" y="6263"/>
                  </a:cubicBezTo>
                  <a:lnTo>
                    <a:pt x="6144" y="5478"/>
                  </a:lnTo>
                  <a:cubicBezTo>
                    <a:pt x="6122" y="5463"/>
                    <a:pt x="6097" y="5456"/>
                    <a:pt x="6073" y="5456"/>
                  </a:cubicBezTo>
                  <a:cubicBezTo>
                    <a:pt x="6020" y="5456"/>
                    <a:pt x="5970" y="5488"/>
                    <a:pt x="5954" y="5537"/>
                  </a:cubicBezTo>
                  <a:cubicBezTo>
                    <a:pt x="5906" y="5609"/>
                    <a:pt x="5942" y="5704"/>
                    <a:pt x="6013" y="5728"/>
                  </a:cubicBezTo>
                  <a:lnTo>
                    <a:pt x="7192" y="6371"/>
                  </a:lnTo>
                  <a:cubicBezTo>
                    <a:pt x="7347" y="6466"/>
                    <a:pt x="7395" y="6656"/>
                    <a:pt x="7323" y="6823"/>
                  </a:cubicBezTo>
                  <a:cubicBezTo>
                    <a:pt x="7255" y="6925"/>
                    <a:pt x="7139" y="6984"/>
                    <a:pt x="7018" y="6984"/>
                  </a:cubicBezTo>
                  <a:cubicBezTo>
                    <a:pt x="6969" y="6984"/>
                    <a:pt x="6919" y="6975"/>
                    <a:pt x="6871" y="6954"/>
                  </a:cubicBezTo>
                  <a:lnTo>
                    <a:pt x="5644" y="6287"/>
                  </a:lnTo>
                  <a:cubicBezTo>
                    <a:pt x="5616" y="6271"/>
                    <a:pt x="5587" y="6263"/>
                    <a:pt x="5560" y="6263"/>
                  </a:cubicBezTo>
                  <a:cubicBezTo>
                    <a:pt x="5509" y="6263"/>
                    <a:pt x="5465" y="6292"/>
                    <a:pt x="5442" y="6347"/>
                  </a:cubicBezTo>
                  <a:cubicBezTo>
                    <a:pt x="5406" y="6418"/>
                    <a:pt x="5430" y="6502"/>
                    <a:pt x="5501" y="6537"/>
                  </a:cubicBezTo>
                  <a:lnTo>
                    <a:pt x="6454" y="7061"/>
                  </a:lnTo>
                  <a:cubicBezTo>
                    <a:pt x="6609" y="7145"/>
                    <a:pt x="6668" y="7335"/>
                    <a:pt x="6597" y="7502"/>
                  </a:cubicBezTo>
                  <a:cubicBezTo>
                    <a:pt x="6531" y="7609"/>
                    <a:pt x="6419" y="7670"/>
                    <a:pt x="6301" y="7670"/>
                  </a:cubicBezTo>
                  <a:cubicBezTo>
                    <a:pt x="6249" y="7670"/>
                    <a:pt x="6196" y="7658"/>
                    <a:pt x="6144" y="7633"/>
                  </a:cubicBezTo>
                  <a:lnTo>
                    <a:pt x="5478" y="7264"/>
                  </a:lnTo>
                  <a:cubicBezTo>
                    <a:pt x="5478" y="7133"/>
                    <a:pt x="5430" y="7002"/>
                    <a:pt x="5347" y="6883"/>
                  </a:cubicBezTo>
                  <a:cubicBezTo>
                    <a:pt x="5228" y="6728"/>
                    <a:pt x="5061" y="6644"/>
                    <a:pt x="4882" y="6644"/>
                  </a:cubicBezTo>
                  <a:lnTo>
                    <a:pt x="4882" y="6597"/>
                  </a:lnTo>
                  <a:cubicBezTo>
                    <a:pt x="4906" y="6430"/>
                    <a:pt x="4870" y="6263"/>
                    <a:pt x="4763" y="6133"/>
                  </a:cubicBezTo>
                  <a:cubicBezTo>
                    <a:pt x="4644" y="5990"/>
                    <a:pt x="4478" y="5894"/>
                    <a:pt x="4299" y="5894"/>
                  </a:cubicBezTo>
                  <a:lnTo>
                    <a:pt x="4299" y="5847"/>
                  </a:lnTo>
                  <a:cubicBezTo>
                    <a:pt x="4335" y="5692"/>
                    <a:pt x="4287" y="5525"/>
                    <a:pt x="4180" y="5394"/>
                  </a:cubicBezTo>
                  <a:cubicBezTo>
                    <a:pt x="4061" y="5240"/>
                    <a:pt x="3894" y="5156"/>
                    <a:pt x="3716" y="5156"/>
                  </a:cubicBezTo>
                  <a:lnTo>
                    <a:pt x="3716" y="5109"/>
                  </a:lnTo>
                  <a:cubicBezTo>
                    <a:pt x="3751" y="4942"/>
                    <a:pt x="3704" y="4775"/>
                    <a:pt x="3596" y="4644"/>
                  </a:cubicBezTo>
                  <a:cubicBezTo>
                    <a:pt x="3476" y="4488"/>
                    <a:pt x="3297" y="4404"/>
                    <a:pt x="3111" y="4404"/>
                  </a:cubicBezTo>
                  <a:cubicBezTo>
                    <a:pt x="2984" y="4404"/>
                    <a:pt x="2855" y="4443"/>
                    <a:pt x="2739" y="4525"/>
                  </a:cubicBezTo>
                  <a:lnTo>
                    <a:pt x="1715" y="5275"/>
                  </a:lnTo>
                  <a:lnTo>
                    <a:pt x="1334" y="5073"/>
                  </a:lnTo>
                  <a:lnTo>
                    <a:pt x="2799" y="2549"/>
                  </a:lnTo>
                  <a:close/>
                  <a:moveTo>
                    <a:pt x="4855" y="6920"/>
                  </a:moveTo>
                  <a:cubicBezTo>
                    <a:pt x="4953" y="6920"/>
                    <a:pt x="5045" y="6960"/>
                    <a:pt x="5109" y="7037"/>
                  </a:cubicBezTo>
                  <a:cubicBezTo>
                    <a:pt x="5168" y="7133"/>
                    <a:pt x="5192" y="7228"/>
                    <a:pt x="5180" y="7299"/>
                  </a:cubicBezTo>
                  <a:cubicBezTo>
                    <a:pt x="5168" y="7383"/>
                    <a:pt x="5120" y="7466"/>
                    <a:pt x="5049" y="7526"/>
                  </a:cubicBezTo>
                  <a:lnTo>
                    <a:pt x="4704" y="7776"/>
                  </a:lnTo>
                  <a:cubicBezTo>
                    <a:pt x="4643" y="7818"/>
                    <a:pt x="4574" y="7838"/>
                    <a:pt x="4507" y="7838"/>
                  </a:cubicBezTo>
                  <a:cubicBezTo>
                    <a:pt x="4404" y="7838"/>
                    <a:pt x="4304" y="7791"/>
                    <a:pt x="4239" y="7704"/>
                  </a:cubicBezTo>
                  <a:cubicBezTo>
                    <a:pt x="4132" y="7549"/>
                    <a:pt x="4168" y="7347"/>
                    <a:pt x="4311" y="7240"/>
                  </a:cubicBezTo>
                  <a:lnTo>
                    <a:pt x="4644" y="7002"/>
                  </a:lnTo>
                  <a:lnTo>
                    <a:pt x="4656" y="6978"/>
                  </a:lnTo>
                  <a:cubicBezTo>
                    <a:pt x="4719" y="6939"/>
                    <a:pt x="4788" y="6920"/>
                    <a:pt x="4855" y="6920"/>
                  </a:cubicBezTo>
                  <a:close/>
                  <a:moveTo>
                    <a:pt x="172" y="0"/>
                  </a:moveTo>
                  <a:cubicBezTo>
                    <a:pt x="121" y="0"/>
                    <a:pt x="72" y="29"/>
                    <a:pt x="48" y="84"/>
                  </a:cubicBezTo>
                  <a:cubicBezTo>
                    <a:pt x="1" y="156"/>
                    <a:pt x="25" y="239"/>
                    <a:pt x="108" y="287"/>
                  </a:cubicBezTo>
                  <a:lnTo>
                    <a:pt x="2346" y="1584"/>
                  </a:lnTo>
                  <a:lnTo>
                    <a:pt x="406" y="4942"/>
                  </a:lnTo>
                  <a:lnTo>
                    <a:pt x="251" y="4847"/>
                  </a:lnTo>
                  <a:cubicBezTo>
                    <a:pt x="226" y="4830"/>
                    <a:pt x="199" y="4822"/>
                    <a:pt x="172" y="4822"/>
                  </a:cubicBezTo>
                  <a:cubicBezTo>
                    <a:pt x="121" y="4822"/>
                    <a:pt x="72" y="4851"/>
                    <a:pt x="48" y="4906"/>
                  </a:cubicBezTo>
                  <a:cubicBezTo>
                    <a:pt x="1" y="4978"/>
                    <a:pt x="25" y="5061"/>
                    <a:pt x="108" y="5109"/>
                  </a:cubicBezTo>
                  <a:lnTo>
                    <a:pt x="894" y="5549"/>
                  </a:lnTo>
                  <a:cubicBezTo>
                    <a:pt x="919" y="5566"/>
                    <a:pt x="947" y="5574"/>
                    <a:pt x="975" y="5574"/>
                  </a:cubicBezTo>
                  <a:cubicBezTo>
                    <a:pt x="1025" y="5574"/>
                    <a:pt x="1073" y="5548"/>
                    <a:pt x="1096" y="5501"/>
                  </a:cubicBezTo>
                  <a:lnTo>
                    <a:pt x="1215" y="5299"/>
                  </a:lnTo>
                  <a:lnTo>
                    <a:pt x="1525" y="5466"/>
                  </a:lnTo>
                  <a:cubicBezTo>
                    <a:pt x="1430" y="5680"/>
                    <a:pt x="1441" y="5918"/>
                    <a:pt x="1572" y="6121"/>
                  </a:cubicBezTo>
                  <a:cubicBezTo>
                    <a:pt x="1691" y="6287"/>
                    <a:pt x="1882" y="6371"/>
                    <a:pt x="2084" y="6371"/>
                  </a:cubicBezTo>
                  <a:cubicBezTo>
                    <a:pt x="2144" y="6371"/>
                    <a:pt x="2215" y="6359"/>
                    <a:pt x="2275" y="6347"/>
                  </a:cubicBezTo>
                  <a:cubicBezTo>
                    <a:pt x="2275" y="6478"/>
                    <a:pt x="2322" y="6597"/>
                    <a:pt x="2394" y="6716"/>
                  </a:cubicBezTo>
                  <a:cubicBezTo>
                    <a:pt x="2513" y="6883"/>
                    <a:pt x="2703" y="6966"/>
                    <a:pt x="2882" y="6966"/>
                  </a:cubicBezTo>
                  <a:cubicBezTo>
                    <a:pt x="2942" y="6966"/>
                    <a:pt x="3013" y="6954"/>
                    <a:pt x="3073" y="6942"/>
                  </a:cubicBezTo>
                  <a:cubicBezTo>
                    <a:pt x="3073" y="7061"/>
                    <a:pt x="3120" y="7192"/>
                    <a:pt x="3192" y="7299"/>
                  </a:cubicBezTo>
                  <a:cubicBezTo>
                    <a:pt x="3299" y="7430"/>
                    <a:pt x="3430" y="7514"/>
                    <a:pt x="3596" y="7549"/>
                  </a:cubicBezTo>
                  <a:cubicBezTo>
                    <a:pt x="3632" y="7549"/>
                    <a:pt x="3656" y="7561"/>
                    <a:pt x="3704" y="7561"/>
                  </a:cubicBezTo>
                  <a:cubicBezTo>
                    <a:pt x="3763" y="7561"/>
                    <a:pt x="3835" y="7549"/>
                    <a:pt x="3894" y="7537"/>
                  </a:cubicBezTo>
                  <a:cubicBezTo>
                    <a:pt x="3894" y="7668"/>
                    <a:pt x="3942" y="7787"/>
                    <a:pt x="4013" y="7895"/>
                  </a:cubicBezTo>
                  <a:cubicBezTo>
                    <a:pt x="4120" y="8026"/>
                    <a:pt x="4251" y="8109"/>
                    <a:pt x="4418" y="8145"/>
                  </a:cubicBezTo>
                  <a:cubicBezTo>
                    <a:pt x="4442" y="8145"/>
                    <a:pt x="4478" y="8157"/>
                    <a:pt x="4525" y="8157"/>
                  </a:cubicBezTo>
                  <a:cubicBezTo>
                    <a:pt x="4656" y="8157"/>
                    <a:pt x="4775" y="8109"/>
                    <a:pt x="4882" y="8037"/>
                  </a:cubicBezTo>
                  <a:lnTo>
                    <a:pt x="5216" y="7787"/>
                  </a:lnTo>
                  <a:cubicBezTo>
                    <a:pt x="5299" y="7728"/>
                    <a:pt x="5359" y="7668"/>
                    <a:pt x="5394" y="7597"/>
                  </a:cubicBezTo>
                  <a:lnTo>
                    <a:pt x="6013" y="7918"/>
                  </a:lnTo>
                  <a:cubicBezTo>
                    <a:pt x="6097" y="7966"/>
                    <a:pt x="6204" y="7990"/>
                    <a:pt x="6311" y="7990"/>
                  </a:cubicBezTo>
                  <a:cubicBezTo>
                    <a:pt x="6371" y="7990"/>
                    <a:pt x="6430" y="7978"/>
                    <a:pt x="6490" y="7966"/>
                  </a:cubicBezTo>
                  <a:cubicBezTo>
                    <a:pt x="6644" y="7918"/>
                    <a:pt x="6787" y="7811"/>
                    <a:pt x="6859" y="7668"/>
                  </a:cubicBezTo>
                  <a:cubicBezTo>
                    <a:pt x="6918" y="7549"/>
                    <a:pt x="6942" y="7430"/>
                    <a:pt x="6930" y="7299"/>
                  </a:cubicBezTo>
                  <a:cubicBezTo>
                    <a:pt x="6966" y="7299"/>
                    <a:pt x="7002" y="7311"/>
                    <a:pt x="7049" y="7311"/>
                  </a:cubicBezTo>
                  <a:cubicBezTo>
                    <a:pt x="7275" y="7311"/>
                    <a:pt x="7478" y="7192"/>
                    <a:pt x="7597" y="6990"/>
                  </a:cubicBezTo>
                  <a:cubicBezTo>
                    <a:pt x="7656" y="6871"/>
                    <a:pt x="7692" y="6740"/>
                    <a:pt x="7680" y="6609"/>
                  </a:cubicBezTo>
                  <a:cubicBezTo>
                    <a:pt x="7716" y="6609"/>
                    <a:pt x="7752" y="6633"/>
                    <a:pt x="7799" y="6633"/>
                  </a:cubicBezTo>
                  <a:cubicBezTo>
                    <a:pt x="8014" y="6633"/>
                    <a:pt x="8228" y="6514"/>
                    <a:pt x="8347" y="6299"/>
                  </a:cubicBezTo>
                  <a:cubicBezTo>
                    <a:pt x="8407" y="6180"/>
                    <a:pt x="8430" y="6061"/>
                    <a:pt x="8418" y="5930"/>
                  </a:cubicBezTo>
                  <a:cubicBezTo>
                    <a:pt x="8454" y="5930"/>
                    <a:pt x="8490" y="5942"/>
                    <a:pt x="8538" y="5942"/>
                  </a:cubicBezTo>
                  <a:cubicBezTo>
                    <a:pt x="8597" y="5942"/>
                    <a:pt x="8657" y="5930"/>
                    <a:pt x="8716" y="5918"/>
                  </a:cubicBezTo>
                  <a:cubicBezTo>
                    <a:pt x="8883" y="5871"/>
                    <a:pt x="9014" y="5763"/>
                    <a:pt x="9085" y="5621"/>
                  </a:cubicBezTo>
                  <a:cubicBezTo>
                    <a:pt x="9169" y="5466"/>
                    <a:pt x="9192" y="5299"/>
                    <a:pt x="9133" y="5144"/>
                  </a:cubicBezTo>
                  <a:cubicBezTo>
                    <a:pt x="9121" y="5097"/>
                    <a:pt x="9109" y="5061"/>
                    <a:pt x="9085" y="5037"/>
                  </a:cubicBezTo>
                  <a:lnTo>
                    <a:pt x="9347" y="4859"/>
                  </a:lnTo>
                  <a:lnTo>
                    <a:pt x="9478" y="5037"/>
                  </a:lnTo>
                  <a:cubicBezTo>
                    <a:pt x="9506" y="5072"/>
                    <a:pt x="9550" y="5090"/>
                    <a:pt x="9593" y="5090"/>
                  </a:cubicBezTo>
                  <a:cubicBezTo>
                    <a:pt x="9625" y="5090"/>
                    <a:pt x="9656" y="5081"/>
                    <a:pt x="9681" y="5061"/>
                  </a:cubicBezTo>
                  <a:lnTo>
                    <a:pt x="10085" y="4739"/>
                  </a:lnTo>
                  <a:cubicBezTo>
                    <a:pt x="10121" y="4668"/>
                    <a:pt x="10133" y="4573"/>
                    <a:pt x="10085" y="4513"/>
                  </a:cubicBezTo>
                  <a:cubicBezTo>
                    <a:pt x="10065" y="4479"/>
                    <a:pt x="10019" y="4460"/>
                    <a:pt x="9974" y="4460"/>
                  </a:cubicBezTo>
                  <a:cubicBezTo>
                    <a:pt x="9941" y="4460"/>
                    <a:pt x="9908" y="4470"/>
                    <a:pt x="9883" y="4489"/>
                  </a:cubicBezTo>
                  <a:lnTo>
                    <a:pt x="9585" y="4704"/>
                  </a:lnTo>
                  <a:lnTo>
                    <a:pt x="7252" y="1644"/>
                  </a:lnTo>
                  <a:lnTo>
                    <a:pt x="8585" y="775"/>
                  </a:lnTo>
                  <a:cubicBezTo>
                    <a:pt x="8657" y="739"/>
                    <a:pt x="8680" y="644"/>
                    <a:pt x="8633" y="572"/>
                  </a:cubicBezTo>
                  <a:cubicBezTo>
                    <a:pt x="8602" y="526"/>
                    <a:pt x="8556" y="500"/>
                    <a:pt x="8505" y="500"/>
                  </a:cubicBezTo>
                  <a:cubicBezTo>
                    <a:pt x="8478" y="500"/>
                    <a:pt x="8448" y="508"/>
                    <a:pt x="8418" y="525"/>
                  </a:cubicBezTo>
                  <a:lnTo>
                    <a:pt x="6954" y="1477"/>
                  </a:lnTo>
                  <a:cubicBezTo>
                    <a:pt x="6871" y="1525"/>
                    <a:pt x="6859" y="1632"/>
                    <a:pt x="6906" y="1680"/>
                  </a:cubicBezTo>
                  <a:lnTo>
                    <a:pt x="7168" y="2037"/>
                  </a:lnTo>
                  <a:lnTo>
                    <a:pt x="6978" y="2192"/>
                  </a:lnTo>
                  <a:lnTo>
                    <a:pt x="6216" y="1942"/>
                  </a:lnTo>
                  <a:cubicBezTo>
                    <a:pt x="6204" y="1942"/>
                    <a:pt x="6192" y="1918"/>
                    <a:pt x="6180" y="1918"/>
                  </a:cubicBezTo>
                  <a:lnTo>
                    <a:pt x="4430" y="1918"/>
                  </a:lnTo>
                  <a:cubicBezTo>
                    <a:pt x="4358" y="1918"/>
                    <a:pt x="4299" y="1965"/>
                    <a:pt x="4287" y="2037"/>
                  </a:cubicBezTo>
                  <a:lnTo>
                    <a:pt x="4180" y="2430"/>
                  </a:lnTo>
                  <a:lnTo>
                    <a:pt x="3930" y="2323"/>
                  </a:lnTo>
                  <a:cubicBezTo>
                    <a:pt x="3894" y="2311"/>
                    <a:pt x="3882" y="2311"/>
                    <a:pt x="3846" y="2311"/>
                  </a:cubicBezTo>
                  <a:lnTo>
                    <a:pt x="3168" y="2382"/>
                  </a:lnTo>
                  <a:lnTo>
                    <a:pt x="2930" y="2251"/>
                  </a:lnTo>
                  <a:lnTo>
                    <a:pt x="3156" y="1858"/>
                  </a:lnTo>
                  <a:cubicBezTo>
                    <a:pt x="3192" y="1787"/>
                    <a:pt x="3168" y="1703"/>
                    <a:pt x="3096" y="1656"/>
                  </a:cubicBezTo>
                  <a:lnTo>
                    <a:pt x="251" y="25"/>
                  </a:lnTo>
                  <a:cubicBezTo>
                    <a:pt x="226" y="8"/>
                    <a:pt x="199" y="0"/>
                    <a:pt x="1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6"/>
            <p:cNvSpPr/>
            <p:nvPr/>
          </p:nvSpPr>
          <p:spPr>
            <a:xfrm>
              <a:off x="2946442" y="2015001"/>
              <a:ext cx="37525" cy="26799"/>
            </a:xfrm>
            <a:custGeom>
              <a:rect b="b" l="l" r="r" t="t"/>
              <a:pathLst>
                <a:path extrusionOk="0" h="842" w="1179">
                  <a:moveTo>
                    <a:pt x="1011" y="1"/>
                  </a:moveTo>
                  <a:cubicBezTo>
                    <a:pt x="983" y="1"/>
                    <a:pt x="955" y="7"/>
                    <a:pt x="929" y="20"/>
                  </a:cubicBezTo>
                  <a:lnTo>
                    <a:pt x="96" y="556"/>
                  </a:lnTo>
                  <a:cubicBezTo>
                    <a:pt x="24" y="603"/>
                    <a:pt x="0" y="699"/>
                    <a:pt x="48" y="770"/>
                  </a:cubicBezTo>
                  <a:cubicBezTo>
                    <a:pt x="84" y="818"/>
                    <a:pt x="119" y="842"/>
                    <a:pt x="167" y="842"/>
                  </a:cubicBezTo>
                  <a:cubicBezTo>
                    <a:pt x="203" y="842"/>
                    <a:pt x="226" y="830"/>
                    <a:pt x="238" y="818"/>
                  </a:cubicBezTo>
                  <a:lnTo>
                    <a:pt x="1072" y="282"/>
                  </a:lnTo>
                  <a:cubicBezTo>
                    <a:pt x="1167" y="234"/>
                    <a:pt x="1179" y="127"/>
                    <a:pt x="1131" y="68"/>
                  </a:cubicBezTo>
                  <a:cubicBezTo>
                    <a:pt x="1108" y="22"/>
                    <a:pt x="1061" y="1"/>
                    <a:pt x="10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0" name="Google Shape;370;p26"/>
          <p:cNvGrpSpPr/>
          <p:nvPr/>
        </p:nvGrpSpPr>
        <p:grpSpPr>
          <a:xfrm>
            <a:off x="799067" y="3217682"/>
            <a:ext cx="1935900" cy="931226"/>
            <a:chOff x="896550" y="3468351"/>
            <a:chExt cx="1935900" cy="931226"/>
          </a:xfrm>
        </p:grpSpPr>
        <p:sp>
          <p:nvSpPr>
            <p:cNvPr id="371" name="Google Shape;371;p26"/>
            <p:cNvSpPr txBox="1"/>
            <p:nvPr/>
          </p:nvSpPr>
          <p:spPr>
            <a:xfrm>
              <a:off x="896550" y="3468351"/>
              <a:ext cx="1935900" cy="441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Day 1</a:t>
              </a:r>
              <a:endParaRPr sz="1800">
                <a:solidFill>
                  <a:schemeClr val="dk1"/>
                </a:solidFill>
                <a:latin typeface="Playfair Display Medium"/>
                <a:ea typeface="Playfair Display Medium"/>
                <a:cs typeface="Playfair Display Medium"/>
                <a:sym typeface="Playfair Display Medium"/>
              </a:endParaRPr>
            </a:p>
          </p:txBody>
        </p:sp>
        <p:sp>
          <p:nvSpPr>
            <p:cNvPr id="372" name="Google Shape;372;p26"/>
            <p:cNvSpPr txBox="1"/>
            <p:nvPr/>
          </p:nvSpPr>
          <p:spPr>
            <a:xfrm>
              <a:off x="896550" y="3801977"/>
              <a:ext cx="1935900" cy="59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chemeClr val="dk1"/>
                  </a:solidFill>
                  <a:latin typeface="DM Sans"/>
                  <a:ea typeface="DM Sans"/>
                  <a:cs typeface="DM Sans"/>
                  <a:sym typeface="DM Sans"/>
                </a:rPr>
                <a:t>Saturn is composed of hydrogen and helium</a:t>
              </a:r>
              <a:endParaRPr sz="1200">
                <a:solidFill>
                  <a:schemeClr val="dk1"/>
                </a:solidFill>
                <a:latin typeface="DM Sans"/>
                <a:ea typeface="DM Sans"/>
                <a:cs typeface="DM Sans"/>
                <a:sym typeface="DM Sans"/>
              </a:endParaRPr>
            </a:p>
          </p:txBody>
        </p:sp>
      </p:grpSp>
      <p:grpSp>
        <p:nvGrpSpPr>
          <p:cNvPr id="373" name="Google Shape;373;p26"/>
          <p:cNvGrpSpPr/>
          <p:nvPr/>
        </p:nvGrpSpPr>
        <p:grpSpPr>
          <a:xfrm>
            <a:off x="2662910" y="1575655"/>
            <a:ext cx="1935900" cy="930268"/>
            <a:chOff x="3602203" y="1661850"/>
            <a:chExt cx="1935900" cy="930268"/>
          </a:xfrm>
        </p:grpSpPr>
        <p:sp>
          <p:nvSpPr>
            <p:cNvPr id="374" name="Google Shape;374;p26"/>
            <p:cNvSpPr txBox="1"/>
            <p:nvPr/>
          </p:nvSpPr>
          <p:spPr>
            <a:xfrm>
              <a:off x="3602203" y="1661850"/>
              <a:ext cx="1935900" cy="441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Day 2</a:t>
              </a:r>
              <a:endParaRPr sz="1800">
                <a:solidFill>
                  <a:schemeClr val="dk1"/>
                </a:solidFill>
                <a:latin typeface="Playfair Display Medium"/>
                <a:ea typeface="Playfair Display Medium"/>
                <a:cs typeface="Playfair Display Medium"/>
                <a:sym typeface="Playfair Display Medium"/>
              </a:endParaRPr>
            </a:p>
          </p:txBody>
        </p:sp>
        <p:sp>
          <p:nvSpPr>
            <p:cNvPr id="375" name="Google Shape;375;p26"/>
            <p:cNvSpPr txBox="1"/>
            <p:nvPr/>
          </p:nvSpPr>
          <p:spPr>
            <a:xfrm>
              <a:off x="3602203" y="1994518"/>
              <a:ext cx="1935900" cy="59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DM Sans"/>
                  <a:ea typeface="DM Sans"/>
                  <a:cs typeface="DM Sans"/>
                  <a:sym typeface="DM Sans"/>
                </a:rPr>
                <a:t>Venus is the second planet from the Sun</a:t>
              </a:r>
              <a:endParaRPr sz="1200">
                <a:solidFill>
                  <a:schemeClr val="dk1"/>
                </a:solidFill>
                <a:latin typeface="DM Sans"/>
                <a:ea typeface="DM Sans"/>
                <a:cs typeface="DM Sans"/>
                <a:sym typeface="DM Sans"/>
              </a:endParaRPr>
            </a:p>
          </p:txBody>
        </p:sp>
      </p:grpSp>
      <p:grpSp>
        <p:nvGrpSpPr>
          <p:cNvPr id="376" name="Google Shape;376;p26"/>
          <p:cNvGrpSpPr/>
          <p:nvPr/>
        </p:nvGrpSpPr>
        <p:grpSpPr>
          <a:xfrm>
            <a:off x="4526753" y="3217681"/>
            <a:ext cx="1935909" cy="931224"/>
            <a:chOff x="6306188" y="3468350"/>
            <a:chExt cx="1935909" cy="931224"/>
          </a:xfrm>
        </p:grpSpPr>
        <p:sp>
          <p:nvSpPr>
            <p:cNvPr id="377" name="Google Shape;377;p26"/>
            <p:cNvSpPr txBox="1"/>
            <p:nvPr/>
          </p:nvSpPr>
          <p:spPr>
            <a:xfrm>
              <a:off x="6306197" y="3468350"/>
              <a:ext cx="1935900" cy="441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Day 3</a:t>
              </a:r>
              <a:endParaRPr sz="1800">
                <a:solidFill>
                  <a:schemeClr val="dk1"/>
                </a:solidFill>
                <a:latin typeface="Playfair Display Medium"/>
                <a:ea typeface="Playfair Display Medium"/>
                <a:cs typeface="Playfair Display Medium"/>
                <a:sym typeface="Playfair Display Medium"/>
              </a:endParaRPr>
            </a:p>
          </p:txBody>
        </p:sp>
        <p:sp>
          <p:nvSpPr>
            <p:cNvPr id="378" name="Google Shape;378;p26"/>
            <p:cNvSpPr txBox="1"/>
            <p:nvPr/>
          </p:nvSpPr>
          <p:spPr>
            <a:xfrm>
              <a:off x="6306188" y="3801974"/>
              <a:ext cx="1935900" cy="59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chemeClr val="dk1"/>
                  </a:solidFill>
                  <a:latin typeface="DM Sans"/>
                  <a:ea typeface="DM Sans"/>
                  <a:cs typeface="DM Sans"/>
                  <a:sym typeface="DM Sans"/>
                </a:rPr>
                <a:t>Jupiter is the biggest planet of them all</a:t>
              </a:r>
              <a:endParaRPr sz="1200">
                <a:solidFill>
                  <a:schemeClr val="dk1"/>
                </a:solidFill>
                <a:latin typeface="DM Sans"/>
                <a:ea typeface="DM Sans"/>
                <a:cs typeface="DM Sans"/>
                <a:sym typeface="DM Sans"/>
              </a:endParaRPr>
            </a:p>
          </p:txBody>
        </p:sp>
      </p:grpSp>
      <p:grpSp>
        <p:nvGrpSpPr>
          <p:cNvPr id="379" name="Google Shape;379;p26"/>
          <p:cNvGrpSpPr/>
          <p:nvPr/>
        </p:nvGrpSpPr>
        <p:grpSpPr>
          <a:xfrm>
            <a:off x="6390605" y="1575655"/>
            <a:ext cx="1935909" cy="931224"/>
            <a:chOff x="6306188" y="3468350"/>
            <a:chExt cx="1935909" cy="931224"/>
          </a:xfrm>
        </p:grpSpPr>
        <p:sp>
          <p:nvSpPr>
            <p:cNvPr id="380" name="Google Shape;380;p26"/>
            <p:cNvSpPr txBox="1"/>
            <p:nvPr/>
          </p:nvSpPr>
          <p:spPr>
            <a:xfrm>
              <a:off x="6306197" y="3468350"/>
              <a:ext cx="1935900" cy="441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Day 4</a:t>
              </a:r>
              <a:endParaRPr sz="1800">
                <a:solidFill>
                  <a:schemeClr val="dk1"/>
                </a:solidFill>
                <a:latin typeface="Playfair Display Medium"/>
                <a:ea typeface="Playfair Display Medium"/>
                <a:cs typeface="Playfair Display Medium"/>
                <a:sym typeface="Playfair Display Medium"/>
              </a:endParaRPr>
            </a:p>
          </p:txBody>
        </p:sp>
        <p:sp>
          <p:nvSpPr>
            <p:cNvPr id="381" name="Google Shape;381;p26"/>
            <p:cNvSpPr txBox="1"/>
            <p:nvPr/>
          </p:nvSpPr>
          <p:spPr>
            <a:xfrm>
              <a:off x="6306188" y="3801974"/>
              <a:ext cx="1935900" cy="59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chemeClr val="dk1"/>
                  </a:solidFill>
                  <a:latin typeface="DM Sans"/>
                  <a:ea typeface="DM Sans"/>
                  <a:cs typeface="DM Sans"/>
                  <a:sym typeface="DM Sans"/>
                </a:rPr>
                <a:t>Jupiter is the biggest planet of them all</a:t>
              </a:r>
              <a:endParaRPr sz="1200">
                <a:solidFill>
                  <a:schemeClr val="dk1"/>
                </a:solidFill>
                <a:latin typeface="DM Sans"/>
                <a:ea typeface="DM Sans"/>
                <a:cs typeface="DM Sans"/>
                <a:sym typeface="DM Sans"/>
              </a:endParaRPr>
            </a:p>
          </p:txBody>
        </p:sp>
      </p:grpSp>
      <p:cxnSp>
        <p:nvCxnSpPr>
          <p:cNvPr id="382" name="Google Shape;382;p26"/>
          <p:cNvCxnSpPr>
            <a:stCxn id="342" idx="6"/>
            <a:endCxn id="343" idx="2"/>
          </p:cNvCxnSpPr>
          <p:nvPr/>
        </p:nvCxnSpPr>
        <p:spPr>
          <a:xfrm>
            <a:off x="1989075" y="2839300"/>
            <a:ext cx="1391100" cy="0"/>
          </a:xfrm>
          <a:prstGeom prst="straightConnector1">
            <a:avLst/>
          </a:prstGeom>
          <a:noFill/>
          <a:ln cap="flat" cmpd="sng" w="19050">
            <a:solidFill>
              <a:schemeClr val="dk1"/>
            </a:solidFill>
            <a:prstDash val="solid"/>
            <a:round/>
            <a:headEnd len="med" w="med" type="none"/>
            <a:tailEnd len="med" w="med" type="none"/>
          </a:ln>
        </p:spPr>
      </p:cxnSp>
      <p:cxnSp>
        <p:nvCxnSpPr>
          <p:cNvPr id="383" name="Google Shape;383;p26"/>
          <p:cNvCxnSpPr>
            <a:stCxn id="343" idx="6"/>
            <a:endCxn id="344" idx="2"/>
          </p:cNvCxnSpPr>
          <p:nvPr/>
        </p:nvCxnSpPr>
        <p:spPr>
          <a:xfrm>
            <a:off x="3862575" y="2839300"/>
            <a:ext cx="1389600" cy="0"/>
          </a:xfrm>
          <a:prstGeom prst="straightConnector1">
            <a:avLst/>
          </a:prstGeom>
          <a:noFill/>
          <a:ln cap="flat" cmpd="sng" w="19050">
            <a:solidFill>
              <a:schemeClr val="dk1"/>
            </a:solidFill>
            <a:prstDash val="solid"/>
            <a:round/>
            <a:headEnd len="med" w="med" type="none"/>
            <a:tailEnd len="med" w="med" type="none"/>
          </a:ln>
        </p:spPr>
      </p:cxnSp>
      <p:cxnSp>
        <p:nvCxnSpPr>
          <p:cNvPr id="384" name="Google Shape;384;p26"/>
          <p:cNvCxnSpPr>
            <a:stCxn id="344" idx="6"/>
            <a:endCxn id="345" idx="2"/>
          </p:cNvCxnSpPr>
          <p:nvPr/>
        </p:nvCxnSpPr>
        <p:spPr>
          <a:xfrm>
            <a:off x="5734450" y="2839300"/>
            <a:ext cx="1382100" cy="0"/>
          </a:xfrm>
          <a:prstGeom prst="straightConnector1">
            <a:avLst/>
          </a:prstGeom>
          <a:noFill/>
          <a:ln cap="flat" cmpd="sng" w="19050">
            <a:solidFill>
              <a:schemeClr val="dk1"/>
            </a:solidFill>
            <a:prstDash val="solid"/>
            <a:round/>
            <a:headEnd len="med" w="med" type="none"/>
            <a:tailEnd len="med" w="med" type="none"/>
          </a:ln>
        </p:spPr>
      </p:cxnSp>
      <p:cxnSp>
        <p:nvCxnSpPr>
          <p:cNvPr id="385" name="Google Shape;385;p26"/>
          <p:cNvCxnSpPr>
            <a:stCxn id="345" idx="6"/>
          </p:cNvCxnSpPr>
          <p:nvPr/>
        </p:nvCxnSpPr>
        <p:spPr>
          <a:xfrm>
            <a:off x="7598975" y="2839300"/>
            <a:ext cx="8370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8" name="Shape 1308"/>
        <p:cNvGrpSpPr/>
        <p:nvPr/>
      </p:nvGrpSpPr>
      <p:grpSpPr>
        <a:xfrm>
          <a:off x="0" y="0"/>
          <a:ext cx="0" cy="0"/>
          <a:chOff x="0" y="0"/>
          <a:chExt cx="0" cy="0"/>
        </a:xfrm>
      </p:grpSpPr>
      <p:sp>
        <p:nvSpPr>
          <p:cNvPr id="1309" name="Google Shape;1309;p53"/>
          <p:cNvSpPr/>
          <p:nvPr/>
        </p:nvSpPr>
        <p:spPr>
          <a:xfrm>
            <a:off x="7005513" y="3731625"/>
            <a:ext cx="681000" cy="6810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310" name="Google Shape;1310;p53"/>
          <p:cNvSpPr/>
          <p:nvPr/>
        </p:nvSpPr>
        <p:spPr>
          <a:xfrm>
            <a:off x="7096843" y="3884190"/>
            <a:ext cx="306897" cy="279323"/>
          </a:xfrm>
          <a:custGeom>
            <a:rect b="b" l="l" r="r" t="t"/>
            <a:pathLst>
              <a:path extrusionOk="0" h="5781" w="6352">
                <a:moveTo>
                  <a:pt x="3746" y="1"/>
                </a:moveTo>
                <a:cubicBezTo>
                  <a:pt x="3584" y="1"/>
                  <a:pt x="3421" y="13"/>
                  <a:pt x="3258" y="35"/>
                </a:cubicBezTo>
                <a:cubicBezTo>
                  <a:pt x="2841" y="98"/>
                  <a:pt x="2425" y="199"/>
                  <a:pt x="2021" y="350"/>
                </a:cubicBezTo>
                <a:cubicBezTo>
                  <a:pt x="1427" y="565"/>
                  <a:pt x="935" y="931"/>
                  <a:pt x="531" y="1424"/>
                </a:cubicBezTo>
                <a:cubicBezTo>
                  <a:pt x="367" y="1638"/>
                  <a:pt x="240" y="1866"/>
                  <a:pt x="152" y="2118"/>
                </a:cubicBezTo>
                <a:cubicBezTo>
                  <a:pt x="38" y="2510"/>
                  <a:pt x="0" y="2914"/>
                  <a:pt x="26" y="3318"/>
                </a:cubicBezTo>
                <a:cubicBezTo>
                  <a:pt x="64" y="3709"/>
                  <a:pt x="202" y="4075"/>
                  <a:pt x="430" y="4404"/>
                </a:cubicBezTo>
                <a:cubicBezTo>
                  <a:pt x="569" y="4618"/>
                  <a:pt x="771" y="4808"/>
                  <a:pt x="973" y="4972"/>
                </a:cubicBezTo>
                <a:cubicBezTo>
                  <a:pt x="1288" y="5212"/>
                  <a:pt x="1629" y="5414"/>
                  <a:pt x="1945" y="5641"/>
                </a:cubicBezTo>
                <a:cubicBezTo>
                  <a:pt x="1995" y="5666"/>
                  <a:pt x="2046" y="5692"/>
                  <a:pt x="2096" y="5704"/>
                </a:cubicBezTo>
                <a:cubicBezTo>
                  <a:pt x="2261" y="5730"/>
                  <a:pt x="2425" y="5767"/>
                  <a:pt x="2589" y="5780"/>
                </a:cubicBezTo>
                <a:cubicBezTo>
                  <a:pt x="2879" y="5780"/>
                  <a:pt x="3157" y="5704"/>
                  <a:pt x="3422" y="5591"/>
                </a:cubicBezTo>
                <a:cubicBezTo>
                  <a:pt x="3814" y="5414"/>
                  <a:pt x="4167" y="5199"/>
                  <a:pt x="4521" y="4972"/>
                </a:cubicBezTo>
                <a:cubicBezTo>
                  <a:pt x="4710" y="4858"/>
                  <a:pt x="4874" y="4732"/>
                  <a:pt x="5039" y="4606"/>
                </a:cubicBezTo>
                <a:cubicBezTo>
                  <a:pt x="5329" y="4366"/>
                  <a:pt x="5594" y="4113"/>
                  <a:pt x="5809" y="3798"/>
                </a:cubicBezTo>
                <a:cubicBezTo>
                  <a:pt x="6238" y="3141"/>
                  <a:pt x="6352" y="2421"/>
                  <a:pt x="6087" y="1664"/>
                </a:cubicBezTo>
                <a:cubicBezTo>
                  <a:pt x="5998" y="1373"/>
                  <a:pt x="5847" y="1121"/>
                  <a:pt x="5683" y="868"/>
                </a:cubicBezTo>
                <a:cubicBezTo>
                  <a:pt x="5582" y="729"/>
                  <a:pt x="5468" y="616"/>
                  <a:pt x="5342" y="502"/>
                </a:cubicBezTo>
                <a:cubicBezTo>
                  <a:pt x="5064" y="275"/>
                  <a:pt x="4736" y="148"/>
                  <a:pt x="4382" y="73"/>
                </a:cubicBezTo>
                <a:cubicBezTo>
                  <a:pt x="4173" y="22"/>
                  <a:pt x="3961" y="1"/>
                  <a:pt x="374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53"/>
          <p:cNvSpPr/>
          <p:nvPr/>
        </p:nvSpPr>
        <p:spPr>
          <a:xfrm>
            <a:off x="5194988" y="3731625"/>
            <a:ext cx="681000" cy="6810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312" name="Google Shape;1312;p53"/>
          <p:cNvSpPr/>
          <p:nvPr/>
        </p:nvSpPr>
        <p:spPr>
          <a:xfrm>
            <a:off x="5286318" y="3884190"/>
            <a:ext cx="306897" cy="279323"/>
          </a:xfrm>
          <a:custGeom>
            <a:rect b="b" l="l" r="r" t="t"/>
            <a:pathLst>
              <a:path extrusionOk="0" h="5781" w="6352">
                <a:moveTo>
                  <a:pt x="3746" y="1"/>
                </a:moveTo>
                <a:cubicBezTo>
                  <a:pt x="3584" y="1"/>
                  <a:pt x="3421" y="13"/>
                  <a:pt x="3258" y="35"/>
                </a:cubicBezTo>
                <a:cubicBezTo>
                  <a:pt x="2841" y="98"/>
                  <a:pt x="2425" y="199"/>
                  <a:pt x="2021" y="350"/>
                </a:cubicBezTo>
                <a:cubicBezTo>
                  <a:pt x="1427" y="565"/>
                  <a:pt x="935" y="931"/>
                  <a:pt x="531" y="1424"/>
                </a:cubicBezTo>
                <a:cubicBezTo>
                  <a:pt x="367" y="1638"/>
                  <a:pt x="240" y="1866"/>
                  <a:pt x="152" y="2118"/>
                </a:cubicBezTo>
                <a:cubicBezTo>
                  <a:pt x="38" y="2510"/>
                  <a:pt x="0" y="2914"/>
                  <a:pt x="26" y="3318"/>
                </a:cubicBezTo>
                <a:cubicBezTo>
                  <a:pt x="64" y="3709"/>
                  <a:pt x="202" y="4075"/>
                  <a:pt x="430" y="4404"/>
                </a:cubicBezTo>
                <a:cubicBezTo>
                  <a:pt x="569" y="4618"/>
                  <a:pt x="771" y="4808"/>
                  <a:pt x="973" y="4972"/>
                </a:cubicBezTo>
                <a:cubicBezTo>
                  <a:pt x="1288" y="5212"/>
                  <a:pt x="1629" y="5414"/>
                  <a:pt x="1945" y="5641"/>
                </a:cubicBezTo>
                <a:cubicBezTo>
                  <a:pt x="1995" y="5666"/>
                  <a:pt x="2046" y="5692"/>
                  <a:pt x="2096" y="5704"/>
                </a:cubicBezTo>
                <a:cubicBezTo>
                  <a:pt x="2261" y="5730"/>
                  <a:pt x="2425" y="5767"/>
                  <a:pt x="2589" y="5780"/>
                </a:cubicBezTo>
                <a:cubicBezTo>
                  <a:pt x="2879" y="5780"/>
                  <a:pt x="3157" y="5704"/>
                  <a:pt x="3422" y="5591"/>
                </a:cubicBezTo>
                <a:cubicBezTo>
                  <a:pt x="3814" y="5414"/>
                  <a:pt x="4167" y="5199"/>
                  <a:pt x="4521" y="4972"/>
                </a:cubicBezTo>
                <a:cubicBezTo>
                  <a:pt x="4710" y="4858"/>
                  <a:pt x="4874" y="4732"/>
                  <a:pt x="5039" y="4606"/>
                </a:cubicBezTo>
                <a:cubicBezTo>
                  <a:pt x="5329" y="4366"/>
                  <a:pt x="5594" y="4113"/>
                  <a:pt x="5809" y="3798"/>
                </a:cubicBezTo>
                <a:cubicBezTo>
                  <a:pt x="6238" y="3141"/>
                  <a:pt x="6352" y="2421"/>
                  <a:pt x="6087" y="1664"/>
                </a:cubicBezTo>
                <a:cubicBezTo>
                  <a:pt x="5998" y="1373"/>
                  <a:pt x="5847" y="1121"/>
                  <a:pt x="5683" y="868"/>
                </a:cubicBezTo>
                <a:cubicBezTo>
                  <a:pt x="5582" y="729"/>
                  <a:pt x="5468" y="616"/>
                  <a:pt x="5342" y="502"/>
                </a:cubicBezTo>
                <a:cubicBezTo>
                  <a:pt x="5064" y="275"/>
                  <a:pt x="4736" y="148"/>
                  <a:pt x="4382" y="73"/>
                </a:cubicBezTo>
                <a:cubicBezTo>
                  <a:pt x="4173" y="22"/>
                  <a:pt x="3961" y="1"/>
                  <a:pt x="37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3" name="Google Shape;1313;p53"/>
          <p:cNvGrpSpPr/>
          <p:nvPr/>
        </p:nvGrpSpPr>
        <p:grpSpPr>
          <a:xfrm>
            <a:off x="5418318" y="3937378"/>
            <a:ext cx="318721" cy="345615"/>
            <a:chOff x="2216956" y="1510503"/>
            <a:chExt cx="318721" cy="345615"/>
          </a:xfrm>
        </p:grpSpPr>
        <p:sp>
          <p:nvSpPr>
            <p:cNvPr id="1314" name="Google Shape;1314;p53"/>
            <p:cNvSpPr/>
            <p:nvPr/>
          </p:nvSpPr>
          <p:spPr>
            <a:xfrm>
              <a:off x="2386724" y="1510503"/>
              <a:ext cx="142524" cy="151594"/>
            </a:xfrm>
            <a:custGeom>
              <a:rect b="b" l="l" r="r" t="t"/>
              <a:pathLst>
                <a:path extrusionOk="0" h="4763" w="4478">
                  <a:moveTo>
                    <a:pt x="2315" y="1"/>
                  </a:moveTo>
                  <a:cubicBezTo>
                    <a:pt x="2179" y="1"/>
                    <a:pt x="2042" y="13"/>
                    <a:pt x="1906" y="36"/>
                  </a:cubicBezTo>
                  <a:cubicBezTo>
                    <a:pt x="1334" y="155"/>
                    <a:pt x="846" y="488"/>
                    <a:pt x="513" y="964"/>
                  </a:cubicBezTo>
                  <a:cubicBezTo>
                    <a:pt x="1" y="1738"/>
                    <a:pt x="25" y="2727"/>
                    <a:pt x="572" y="3465"/>
                  </a:cubicBezTo>
                  <a:lnTo>
                    <a:pt x="537" y="4596"/>
                  </a:lnTo>
                  <a:cubicBezTo>
                    <a:pt x="537" y="4655"/>
                    <a:pt x="560" y="4703"/>
                    <a:pt x="608" y="4727"/>
                  </a:cubicBezTo>
                  <a:cubicBezTo>
                    <a:pt x="632" y="4739"/>
                    <a:pt x="667" y="4763"/>
                    <a:pt x="691" y="4763"/>
                  </a:cubicBezTo>
                  <a:cubicBezTo>
                    <a:pt x="727" y="4763"/>
                    <a:pt x="739" y="4763"/>
                    <a:pt x="775" y="4739"/>
                  </a:cubicBezTo>
                  <a:lnTo>
                    <a:pt x="1799" y="4263"/>
                  </a:lnTo>
                  <a:cubicBezTo>
                    <a:pt x="1980" y="4308"/>
                    <a:pt x="2163" y="4331"/>
                    <a:pt x="2344" y="4331"/>
                  </a:cubicBezTo>
                  <a:cubicBezTo>
                    <a:pt x="3055" y="4331"/>
                    <a:pt x="3734" y="3986"/>
                    <a:pt x="4132" y="3370"/>
                  </a:cubicBezTo>
                  <a:cubicBezTo>
                    <a:pt x="4323" y="3096"/>
                    <a:pt x="4430" y="2774"/>
                    <a:pt x="4477" y="2453"/>
                  </a:cubicBezTo>
                  <a:cubicBezTo>
                    <a:pt x="4477" y="2358"/>
                    <a:pt x="4418" y="2274"/>
                    <a:pt x="4335" y="2262"/>
                  </a:cubicBezTo>
                  <a:cubicBezTo>
                    <a:pt x="4320" y="2259"/>
                    <a:pt x="4307" y="2257"/>
                    <a:pt x="4294" y="2257"/>
                  </a:cubicBezTo>
                  <a:cubicBezTo>
                    <a:pt x="4219" y="2257"/>
                    <a:pt x="4164" y="2312"/>
                    <a:pt x="4144" y="2393"/>
                  </a:cubicBezTo>
                  <a:cubicBezTo>
                    <a:pt x="4120" y="2667"/>
                    <a:pt x="4013" y="2941"/>
                    <a:pt x="3846" y="3179"/>
                  </a:cubicBezTo>
                  <a:cubicBezTo>
                    <a:pt x="3504" y="3697"/>
                    <a:pt x="2932" y="3992"/>
                    <a:pt x="2326" y="3992"/>
                  </a:cubicBezTo>
                  <a:cubicBezTo>
                    <a:pt x="2151" y="3992"/>
                    <a:pt x="1974" y="3968"/>
                    <a:pt x="1799" y="3917"/>
                  </a:cubicBezTo>
                  <a:cubicBezTo>
                    <a:pt x="1789" y="3914"/>
                    <a:pt x="1779" y="3913"/>
                    <a:pt x="1770" y="3913"/>
                  </a:cubicBezTo>
                  <a:cubicBezTo>
                    <a:pt x="1744" y="3913"/>
                    <a:pt x="1718" y="3924"/>
                    <a:pt x="1691" y="3941"/>
                  </a:cubicBezTo>
                  <a:lnTo>
                    <a:pt x="858" y="4322"/>
                  </a:lnTo>
                  <a:lnTo>
                    <a:pt x="906" y="3405"/>
                  </a:lnTo>
                  <a:cubicBezTo>
                    <a:pt x="906" y="3358"/>
                    <a:pt x="894" y="3334"/>
                    <a:pt x="870" y="3298"/>
                  </a:cubicBezTo>
                  <a:cubicBezTo>
                    <a:pt x="370" y="2679"/>
                    <a:pt x="334" y="1798"/>
                    <a:pt x="787" y="1131"/>
                  </a:cubicBezTo>
                  <a:cubicBezTo>
                    <a:pt x="1048" y="714"/>
                    <a:pt x="1489" y="441"/>
                    <a:pt x="1965" y="333"/>
                  </a:cubicBezTo>
                  <a:cubicBezTo>
                    <a:pt x="2084" y="313"/>
                    <a:pt x="2203" y="303"/>
                    <a:pt x="2321" y="303"/>
                  </a:cubicBezTo>
                  <a:cubicBezTo>
                    <a:pt x="2686" y="303"/>
                    <a:pt x="3040" y="403"/>
                    <a:pt x="3346" y="619"/>
                  </a:cubicBezTo>
                  <a:cubicBezTo>
                    <a:pt x="3763" y="905"/>
                    <a:pt x="4049" y="1322"/>
                    <a:pt x="4132" y="1822"/>
                  </a:cubicBezTo>
                  <a:cubicBezTo>
                    <a:pt x="4143" y="1909"/>
                    <a:pt x="4224" y="1966"/>
                    <a:pt x="4292" y="1966"/>
                  </a:cubicBezTo>
                  <a:cubicBezTo>
                    <a:pt x="4298" y="1966"/>
                    <a:pt x="4305" y="1966"/>
                    <a:pt x="4311" y="1965"/>
                  </a:cubicBezTo>
                  <a:cubicBezTo>
                    <a:pt x="4406" y="1941"/>
                    <a:pt x="4466" y="1857"/>
                    <a:pt x="4442" y="1786"/>
                  </a:cubicBezTo>
                  <a:cubicBezTo>
                    <a:pt x="4347" y="1203"/>
                    <a:pt x="4013" y="714"/>
                    <a:pt x="3525" y="369"/>
                  </a:cubicBezTo>
                  <a:cubicBezTo>
                    <a:pt x="3164" y="117"/>
                    <a:pt x="2742" y="1"/>
                    <a:pt x="23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53"/>
            <p:cNvSpPr/>
            <p:nvPr/>
          </p:nvSpPr>
          <p:spPr>
            <a:xfrm>
              <a:off x="2423102" y="1541185"/>
              <a:ext cx="77723" cy="77723"/>
            </a:xfrm>
            <a:custGeom>
              <a:rect b="b" l="l" r="r" t="t"/>
              <a:pathLst>
                <a:path extrusionOk="0" h="2442" w="2442">
                  <a:moveTo>
                    <a:pt x="1084" y="346"/>
                  </a:moveTo>
                  <a:lnTo>
                    <a:pt x="1084" y="1215"/>
                  </a:lnTo>
                  <a:cubicBezTo>
                    <a:pt x="1084" y="1310"/>
                    <a:pt x="1168" y="1382"/>
                    <a:pt x="1251" y="1382"/>
                  </a:cubicBezTo>
                  <a:lnTo>
                    <a:pt x="2132" y="1382"/>
                  </a:lnTo>
                  <a:cubicBezTo>
                    <a:pt x="2037" y="1786"/>
                    <a:pt x="1668" y="2108"/>
                    <a:pt x="1239" y="2108"/>
                  </a:cubicBezTo>
                  <a:cubicBezTo>
                    <a:pt x="751" y="2108"/>
                    <a:pt x="346" y="1715"/>
                    <a:pt x="346" y="1215"/>
                  </a:cubicBezTo>
                  <a:cubicBezTo>
                    <a:pt x="346" y="774"/>
                    <a:pt x="656" y="417"/>
                    <a:pt x="1084" y="346"/>
                  </a:cubicBezTo>
                  <a:close/>
                  <a:moveTo>
                    <a:pt x="1215" y="0"/>
                  </a:moveTo>
                  <a:cubicBezTo>
                    <a:pt x="548" y="0"/>
                    <a:pt x="1" y="548"/>
                    <a:pt x="1" y="1215"/>
                  </a:cubicBezTo>
                  <a:cubicBezTo>
                    <a:pt x="1" y="1894"/>
                    <a:pt x="548" y="2441"/>
                    <a:pt x="1215" y="2441"/>
                  </a:cubicBezTo>
                  <a:cubicBezTo>
                    <a:pt x="1894" y="2441"/>
                    <a:pt x="2442" y="1894"/>
                    <a:pt x="2442" y="1215"/>
                  </a:cubicBezTo>
                  <a:cubicBezTo>
                    <a:pt x="2442" y="1120"/>
                    <a:pt x="2370" y="1060"/>
                    <a:pt x="2275" y="1060"/>
                  </a:cubicBezTo>
                  <a:lnTo>
                    <a:pt x="1382" y="1060"/>
                  </a:lnTo>
                  <a:lnTo>
                    <a:pt x="1382" y="167"/>
                  </a:lnTo>
                  <a:cubicBezTo>
                    <a:pt x="1382" y="72"/>
                    <a:pt x="1310" y="0"/>
                    <a:pt x="12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53"/>
            <p:cNvSpPr/>
            <p:nvPr/>
          </p:nvSpPr>
          <p:spPr>
            <a:xfrm>
              <a:off x="2216956" y="1538543"/>
              <a:ext cx="318721" cy="317575"/>
            </a:xfrm>
            <a:custGeom>
              <a:rect b="b" l="l" r="r" t="t"/>
              <a:pathLst>
                <a:path extrusionOk="0" h="9978" w="10014">
                  <a:moveTo>
                    <a:pt x="3787" y="1191"/>
                  </a:moveTo>
                  <a:lnTo>
                    <a:pt x="4763" y="2179"/>
                  </a:lnTo>
                  <a:cubicBezTo>
                    <a:pt x="5347" y="2762"/>
                    <a:pt x="5466" y="3667"/>
                    <a:pt x="5037" y="4382"/>
                  </a:cubicBezTo>
                  <a:cubicBezTo>
                    <a:pt x="4989" y="4441"/>
                    <a:pt x="5001" y="4525"/>
                    <a:pt x="5061" y="4572"/>
                  </a:cubicBezTo>
                  <a:lnTo>
                    <a:pt x="5394" y="4906"/>
                  </a:lnTo>
                  <a:cubicBezTo>
                    <a:pt x="5423" y="4934"/>
                    <a:pt x="5465" y="4950"/>
                    <a:pt x="5507" y="4950"/>
                  </a:cubicBezTo>
                  <a:cubicBezTo>
                    <a:pt x="5534" y="4950"/>
                    <a:pt x="5561" y="4943"/>
                    <a:pt x="5585" y="4929"/>
                  </a:cubicBezTo>
                  <a:cubicBezTo>
                    <a:pt x="5873" y="4756"/>
                    <a:pt x="6191" y="4673"/>
                    <a:pt x="6506" y="4673"/>
                  </a:cubicBezTo>
                  <a:cubicBezTo>
                    <a:pt x="6972" y="4673"/>
                    <a:pt x="7432" y="4855"/>
                    <a:pt x="7787" y="5203"/>
                  </a:cubicBezTo>
                  <a:lnTo>
                    <a:pt x="8776" y="6179"/>
                  </a:lnTo>
                  <a:lnTo>
                    <a:pt x="6228" y="8727"/>
                  </a:lnTo>
                  <a:lnTo>
                    <a:pt x="5239" y="7751"/>
                  </a:lnTo>
                  <a:cubicBezTo>
                    <a:pt x="5025" y="7525"/>
                    <a:pt x="4870" y="7251"/>
                    <a:pt x="4787" y="6953"/>
                  </a:cubicBezTo>
                  <a:cubicBezTo>
                    <a:pt x="4644" y="6477"/>
                    <a:pt x="4728" y="5965"/>
                    <a:pt x="4978" y="5548"/>
                  </a:cubicBezTo>
                  <a:cubicBezTo>
                    <a:pt x="5025" y="5489"/>
                    <a:pt x="5001" y="5394"/>
                    <a:pt x="4942" y="5346"/>
                  </a:cubicBezTo>
                  <a:lnTo>
                    <a:pt x="4620" y="5025"/>
                  </a:lnTo>
                  <a:cubicBezTo>
                    <a:pt x="4589" y="4993"/>
                    <a:pt x="4541" y="4977"/>
                    <a:pt x="4495" y="4977"/>
                  </a:cubicBezTo>
                  <a:cubicBezTo>
                    <a:pt x="4472" y="4977"/>
                    <a:pt x="4450" y="4981"/>
                    <a:pt x="4430" y="4989"/>
                  </a:cubicBezTo>
                  <a:cubicBezTo>
                    <a:pt x="4137" y="5164"/>
                    <a:pt x="3815" y="5250"/>
                    <a:pt x="3496" y="5250"/>
                  </a:cubicBezTo>
                  <a:cubicBezTo>
                    <a:pt x="3034" y="5250"/>
                    <a:pt x="2579" y="5072"/>
                    <a:pt x="2227" y="4727"/>
                  </a:cubicBezTo>
                  <a:lnTo>
                    <a:pt x="1239" y="3739"/>
                  </a:lnTo>
                  <a:lnTo>
                    <a:pt x="3787" y="1191"/>
                  </a:lnTo>
                  <a:close/>
                  <a:moveTo>
                    <a:pt x="9288" y="6120"/>
                  </a:moveTo>
                  <a:lnTo>
                    <a:pt x="9633" y="6465"/>
                  </a:lnTo>
                  <a:lnTo>
                    <a:pt x="6513" y="9585"/>
                  </a:lnTo>
                  <a:lnTo>
                    <a:pt x="6168" y="9251"/>
                  </a:lnTo>
                  <a:lnTo>
                    <a:pt x="9109" y="6299"/>
                  </a:lnTo>
                  <a:lnTo>
                    <a:pt x="9288" y="6120"/>
                  </a:lnTo>
                  <a:close/>
                  <a:moveTo>
                    <a:pt x="3525" y="0"/>
                  </a:moveTo>
                  <a:cubicBezTo>
                    <a:pt x="3489" y="0"/>
                    <a:pt x="3442" y="24"/>
                    <a:pt x="3406" y="48"/>
                  </a:cubicBezTo>
                  <a:lnTo>
                    <a:pt x="2180" y="1286"/>
                  </a:lnTo>
                  <a:cubicBezTo>
                    <a:pt x="2120" y="1346"/>
                    <a:pt x="2120" y="1453"/>
                    <a:pt x="2180" y="1512"/>
                  </a:cubicBezTo>
                  <a:cubicBezTo>
                    <a:pt x="2209" y="1542"/>
                    <a:pt x="2248" y="1557"/>
                    <a:pt x="2287" y="1557"/>
                  </a:cubicBezTo>
                  <a:cubicBezTo>
                    <a:pt x="2325" y="1557"/>
                    <a:pt x="2364" y="1542"/>
                    <a:pt x="2394" y="1512"/>
                  </a:cubicBezTo>
                  <a:lnTo>
                    <a:pt x="3525" y="381"/>
                  </a:lnTo>
                  <a:lnTo>
                    <a:pt x="3870" y="715"/>
                  </a:lnTo>
                  <a:lnTo>
                    <a:pt x="3692" y="893"/>
                  </a:lnTo>
                  <a:lnTo>
                    <a:pt x="929" y="3667"/>
                  </a:lnTo>
                  <a:lnTo>
                    <a:pt x="751" y="3846"/>
                  </a:lnTo>
                  <a:lnTo>
                    <a:pt x="406" y="3501"/>
                  </a:lnTo>
                  <a:lnTo>
                    <a:pt x="1953" y="1953"/>
                  </a:lnTo>
                  <a:cubicBezTo>
                    <a:pt x="2013" y="1893"/>
                    <a:pt x="2013" y="1786"/>
                    <a:pt x="1953" y="1727"/>
                  </a:cubicBezTo>
                  <a:cubicBezTo>
                    <a:pt x="1924" y="1697"/>
                    <a:pt x="1882" y="1682"/>
                    <a:pt x="1840" y="1682"/>
                  </a:cubicBezTo>
                  <a:cubicBezTo>
                    <a:pt x="1799" y="1682"/>
                    <a:pt x="1757" y="1697"/>
                    <a:pt x="1727" y="1727"/>
                  </a:cubicBezTo>
                  <a:lnTo>
                    <a:pt x="60" y="3393"/>
                  </a:lnTo>
                  <a:cubicBezTo>
                    <a:pt x="1" y="3453"/>
                    <a:pt x="1" y="3560"/>
                    <a:pt x="60" y="3620"/>
                  </a:cubicBezTo>
                  <a:lnTo>
                    <a:pt x="632" y="4191"/>
                  </a:lnTo>
                  <a:cubicBezTo>
                    <a:pt x="656" y="4215"/>
                    <a:pt x="703" y="4227"/>
                    <a:pt x="751" y="4227"/>
                  </a:cubicBezTo>
                  <a:cubicBezTo>
                    <a:pt x="787" y="4227"/>
                    <a:pt x="834" y="4215"/>
                    <a:pt x="870" y="4191"/>
                  </a:cubicBezTo>
                  <a:lnTo>
                    <a:pt x="1048" y="4013"/>
                  </a:lnTo>
                  <a:lnTo>
                    <a:pt x="2025" y="4989"/>
                  </a:lnTo>
                  <a:cubicBezTo>
                    <a:pt x="2430" y="5394"/>
                    <a:pt x="2971" y="5607"/>
                    <a:pt x="3517" y="5607"/>
                  </a:cubicBezTo>
                  <a:cubicBezTo>
                    <a:pt x="3854" y="5607"/>
                    <a:pt x="4192" y="5526"/>
                    <a:pt x="4501" y="5358"/>
                  </a:cubicBezTo>
                  <a:lnTo>
                    <a:pt x="4644" y="5513"/>
                  </a:lnTo>
                  <a:cubicBezTo>
                    <a:pt x="4394" y="5989"/>
                    <a:pt x="4335" y="6537"/>
                    <a:pt x="4477" y="7061"/>
                  </a:cubicBezTo>
                  <a:cubicBezTo>
                    <a:pt x="4573" y="7406"/>
                    <a:pt x="4763" y="7727"/>
                    <a:pt x="5013" y="7977"/>
                  </a:cubicBezTo>
                  <a:lnTo>
                    <a:pt x="6001" y="8966"/>
                  </a:lnTo>
                  <a:lnTo>
                    <a:pt x="5823" y="9144"/>
                  </a:lnTo>
                  <a:cubicBezTo>
                    <a:pt x="5763" y="9204"/>
                    <a:pt x="5763" y="9311"/>
                    <a:pt x="5823" y="9370"/>
                  </a:cubicBezTo>
                  <a:lnTo>
                    <a:pt x="6394" y="9930"/>
                  </a:lnTo>
                  <a:cubicBezTo>
                    <a:pt x="6418" y="9966"/>
                    <a:pt x="6466" y="9978"/>
                    <a:pt x="6513" y="9978"/>
                  </a:cubicBezTo>
                  <a:cubicBezTo>
                    <a:pt x="6549" y="9978"/>
                    <a:pt x="6585" y="9966"/>
                    <a:pt x="6633" y="9930"/>
                  </a:cubicBezTo>
                  <a:lnTo>
                    <a:pt x="9978" y="6584"/>
                  </a:lnTo>
                  <a:cubicBezTo>
                    <a:pt x="10014" y="6525"/>
                    <a:pt x="10014" y="6418"/>
                    <a:pt x="9966" y="6358"/>
                  </a:cubicBezTo>
                  <a:lnTo>
                    <a:pt x="9395" y="5798"/>
                  </a:lnTo>
                  <a:cubicBezTo>
                    <a:pt x="9365" y="5769"/>
                    <a:pt x="9323" y="5754"/>
                    <a:pt x="9282" y="5754"/>
                  </a:cubicBezTo>
                  <a:cubicBezTo>
                    <a:pt x="9240" y="5754"/>
                    <a:pt x="9198" y="5769"/>
                    <a:pt x="9169" y="5798"/>
                  </a:cubicBezTo>
                  <a:lnTo>
                    <a:pt x="8990" y="5977"/>
                  </a:lnTo>
                  <a:lnTo>
                    <a:pt x="8014" y="4989"/>
                  </a:lnTo>
                  <a:cubicBezTo>
                    <a:pt x="7609" y="4585"/>
                    <a:pt x="7069" y="4375"/>
                    <a:pt x="6524" y="4375"/>
                  </a:cubicBezTo>
                  <a:cubicBezTo>
                    <a:pt x="6186" y="4375"/>
                    <a:pt x="5847" y="4456"/>
                    <a:pt x="5537" y="4620"/>
                  </a:cubicBezTo>
                  <a:lnTo>
                    <a:pt x="5394" y="4465"/>
                  </a:lnTo>
                  <a:cubicBezTo>
                    <a:pt x="5823" y="3655"/>
                    <a:pt x="5668" y="2655"/>
                    <a:pt x="5013" y="2000"/>
                  </a:cubicBezTo>
                  <a:lnTo>
                    <a:pt x="4037" y="1012"/>
                  </a:lnTo>
                  <a:lnTo>
                    <a:pt x="4216" y="834"/>
                  </a:lnTo>
                  <a:cubicBezTo>
                    <a:pt x="4275" y="774"/>
                    <a:pt x="4275" y="679"/>
                    <a:pt x="4216" y="619"/>
                  </a:cubicBezTo>
                  <a:lnTo>
                    <a:pt x="3644" y="48"/>
                  </a:lnTo>
                  <a:cubicBezTo>
                    <a:pt x="3620" y="24"/>
                    <a:pt x="3573" y="0"/>
                    <a:pt x="35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53"/>
            <p:cNvSpPr/>
            <p:nvPr/>
          </p:nvSpPr>
          <p:spPr>
            <a:xfrm>
              <a:off x="2275327" y="1662448"/>
              <a:ext cx="100066" cy="39434"/>
            </a:xfrm>
            <a:custGeom>
              <a:rect b="b" l="l" r="r" t="t"/>
              <a:pathLst>
                <a:path extrusionOk="0" h="1239" w="3144">
                  <a:moveTo>
                    <a:pt x="2632" y="310"/>
                  </a:moveTo>
                  <a:lnTo>
                    <a:pt x="2560" y="417"/>
                  </a:lnTo>
                  <a:cubicBezTo>
                    <a:pt x="2298" y="739"/>
                    <a:pt x="1953" y="917"/>
                    <a:pt x="1596" y="929"/>
                  </a:cubicBezTo>
                  <a:cubicBezTo>
                    <a:pt x="1239" y="929"/>
                    <a:pt x="905" y="774"/>
                    <a:pt x="643" y="477"/>
                  </a:cubicBezTo>
                  <a:cubicBezTo>
                    <a:pt x="643" y="477"/>
                    <a:pt x="584" y="393"/>
                    <a:pt x="512" y="310"/>
                  </a:cubicBezTo>
                  <a:close/>
                  <a:moveTo>
                    <a:pt x="179" y="0"/>
                  </a:moveTo>
                  <a:cubicBezTo>
                    <a:pt x="119" y="0"/>
                    <a:pt x="60" y="24"/>
                    <a:pt x="36" y="84"/>
                  </a:cubicBezTo>
                  <a:cubicBezTo>
                    <a:pt x="0" y="143"/>
                    <a:pt x="12" y="203"/>
                    <a:pt x="48" y="251"/>
                  </a:cubicBezTo>
                  <a:cubicBezTo>
                    <a:pt x="155" y="370"/>
                    <a:pt x="369" y="667"/>
                    <a:pt x="393" y="667"/>
                  </a:cubicBezTo>
                  <a:cubicBezTo>
                    <a:pt x="703" y="1036"/>
                    <a:pt x="1119" y="1239"/>
                    <a:pt x="1560" y="1239"/>
                  </a:cubicBezTo>
                  <a:lnTo>
                    <a:pt x="1596" y="1239"/>
                  </a:lnTo>
                  <a:cubicBezTo>
                    <a:pt x="2060" y="1215"/>
                    <a:pt x="2489" y="1001"/>
                    <a:pt x="2810" y="596"/>
                  </a:cubicBezTo>
                  <a:lnTo>
                    <a:pt x="3096" y="239"/>
                  </a:lnTo>
                  <a:cubicBezTo>
                    <a:pt x="3132" y="203"/>
                    <a:pt x="3144" y="143"/>
                    <a:pt x="3108" y="84"/>
                  </a:cubicBezTo>
                  <a:cubicBezTo>
                    <a:pt x="3084" y="24"/>
                    <a:pt x="3024" y="0"/>
                    <a:pt x="29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53"/>
            <p:cNvSpPr/>
            <p:nvPr/>
          </p:nvSpPr>
          <p:spPr>
            <a:xfrm>
              <a:off x="2371192" y="1745422"/>
              <a:ext cx="101211" cy="60663"/>
            </a:xfrm>
            <a:custGeom>
              <a:rect b="b" l="l" r="r" t="t"/>
              <a:pathLst>
                <a:path extrusionOk="0" h="1906" w="3180">
                  <a:moveTo>
                    <a:pt x="155" y="1"/>
                  </a:moveTo>
                  <a:cubicBezTo>
                    <a:pt x="72" y="1"/>
                    <a:pt x="1" y="72"/>
                    <a:pt x="1" y="156"/>
                  </a:cubicBezTo>
                  <a:cubicBezTo>
                    <a:pt x="1" y="513"/>
                    <a:pt x="239" y="787"/>
                    <a:pt x="274" y="834"/>
                  </a:cubicBezTo>
                  <a:lnTo>
                    <a:pt x="1298" y="1858"/>
                  </a:lnTo>
                  <a:cubicBezTo>
                    <a:pt x="1334" y="1882"/>
                    <a:pt x="1382" y="1906"/>
                    <a:pt x="1429" y="1906"/>
                  </a:cubicBezTo>
                  <a:cubicBezTo>
                    <a:pt x="1465" y="1906"/>
                    <a:pt x="1501" y="1882"/>
                    <a:pt x="1548" y="1858"/>
                  </a:cubicBezTo>
                  <a:lnTo>
                    <a:pt x="3120" y="275"/>
                  </a:lnTo>
                  <a:cubicBezTo>
                    <a:pt x="3168" y="215"/>
                    <a:pt x="3180" y="156"/>
                    <a:pt x="3156" y="96"/>
                  </a:cubicBezTo>
                  <a:cubicBezTo>
                    <a:pt x="3120" y="37"/>
                    <a:pt x="3060" y="1"/>
                    <a:pt x="3001" y="1"/>
                  </a:cubicBezTo>
                  <a:lnTo>
                    <a:pt x="1584" y="1"/>
                  </a:lnTo>
                  <a:cubicBezTo>
                    <a:pt x="1501" y="1"/>
                    <a:pt x="1429" y="72"/>
                    <a:pt x="1429" y="156"/>
                  </a:cubicBezTo>
                  <a:cubicBezTo>
                    <a:pt x="1429" y="251"/>
                    <a:pt x="1501" y="322"/>
                    <a:pt x="1584" y="322"/>
                  </a:cubicBezTo>
                  <a:lnTo>
                    <a:pt x="2620" y="322"/>
                  </a:lnTo>
                  <a:lnTo>
                    <a:pt x="1429" y="1513"/>
                  </a:lnTo>
                  <a:lnTo>
                    <a:pt x="513" y="608"/>
                  </a:lnTo>
                  <a:cubicBezTo>
                    <a:pt x="501" y="596"/>
                    <a:pt x="393" y="489"/>
                    <a:pt x="358" y="322"/>
                  </a:cubicBezTo>
                  <a:lnTo>
                    <a:pt x="965" y="322"/>
                  </a:lnTo>
                  <a:cubicBezTo>
                    <a:pt x="1048" y="322"/>
                    <a:pt x="1132" y="251"/>
                    <a:pt x="1132" y="156"/>
                  </a:cubicBezTo>
                  <a:cubicBezTo>
                    <a:pt x="1132" y="72"/>
                    <a:pt x="1048" y="1"/>
                    <a:pt x="9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9" name="Google Shape;1319;p53"/>
          <p:cNvSpPr/>
          <p:nvPr/>
        </p:nvSpPr>
        <p:spPr>
          <a:xfrm>
            <a:off x="3267213" y="3722175"/>
            <a:ext cx="681000" cy="6810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320" name="Google Shape;1320;p53"/>
          <p:cNvSpPr/>
          <p:nvPr/>
        </p:nvSpPr>
        <p:spPr>
          <a:xfrm>
            <a:off x="3355718" y="3897028"/>
            <a:ext cx="306897" cy="279323"/>
          </a:xfrm>
          <a:custGeom>
            <a:rect b="b" l="l" r="r" t="t"/>
            <a:pathLst>
              <a:path extrusionOk="0" h="5781" w="6352">
                <a:moveTo>
                  <a:pt x="3746" y="1"/>
                </a:moveTo>
                <a:cubicBezTo>
                  <a:pt x="3584" y="1"/>
                  <a:pt x="3421" y="13"/>
                  <a:pt x="3258" y="35"/>
                </a:cubicBezTo>
                <a:cubicBezTo>
                  <a:pt x="2841" y="98"/>
                  <a:pt x="2425" y="199"/>
                  <a:pt x="2021" y="350"/>
                </a:cubicBezTo>
                <a:cubicBezTo>
                  <a:pt x="1427" y="565"/>
                  <a:pt x="935" y="931"/>
                  <a:pt x="531" y="1424"/>
                </a:cubicBezTo>
                <a:cubicBezTo>
                  <a:pt x="367" y="1638"/>
                  <a:pt x="240" y="1866"/>
                  <a:pt x="152" y="2118"/>
                </a:cubicBezTo>
                <a:cubicBezTo>
                  <a:pt x="38" y="2510"/>
                  <a:pt x="0" y="2914"/>
                  <a:pt x="26" y="3318"/>
                </a:cubicBezTo>
                <a:cubicBezTo>
                  <a:pt x="64" y="3709"/>
                  <a:pt x="202" y="4075"/>
                  <a:pt x="430" y="4404"/>
                </a:cubicBezTo>
                <a:cubicBezTo>
                  <a:pt x="569" y="4618"/>
                  <a:pt x="771" y="4808"/>
                  <a:pt x="973" y="4972"/>
                </a:cubicBezTo>
                <a:cubicBezTo>
                  <a:pt x="1288" y="5212"/>
                  <a:pt x="1629" y="5414"/>
                  <a:pt x="1945" y="5641"/>
                </a:cubicBezTo>
                <a:cubicBezTo>
                  <a:pt x="1995" y="5666"/>
                  <a:pt x="2046" y="5692"/>
                  <a:pt x="2096" y="5704"/>
                </a:cubicBezTo>
                <a:cubicBezTo>
                  <a:pt x="2261" y="5730"/>
                  <a:pt x="2425" y="5767"/>
                  <a:pt x="2589" y="5780"/>
                </a:cubicBezTo>
                <a:cubicBezTo>
                  <a:pt x="2879" y="5780"/>
                  <a:pt x="3157" y="5704"/>
                  <a:pt x="3422" y="5591"/>
                </a:cubicBezTo>
                <a:cubicBezTo>
                  <a:pt x="3814" y="5414"/>
                  <a:pt x="4167" y="5199"/>
                  <a:pt x="4521" y="4972"/>
                </a:cubicBezTo>
                <a:cubicBezTo>
                  <a:pt x="4710" y="4858"/>
                  <a:pt x="4874" y="4732"/>
                  <a:pt x="5039" y="4606"/>
                </a:cubicBezTo>
                <a:cubicBezTo>
                  <a:pt x="5329" y="4366"/>
                  <a:pt x="5594" y="4113"/>
                  <a:pt x="5809" y="3798"/>
                </a:cubicBezTo>
                <a:cubicBezTo>
                  <a:pt x="6238" y="3141"/>
                  <a:pt x="6352" y="2421"/>
                  <a:pt x="6087" y="1664"/>
                </a:cubicBezTo>
                <a:cubicBezTo>
                  <a:pt x="5998" y="1373"/>
                  <a:pt x="5847" y="1121"/>
                  <a:pt x="5683" y="868"/>
                </a:cubicBezTo>
                <a:cubicBezTo>
                  <a:pt x="5582" y="729"/>
                  <a:pt x="5468" y="616"/>
                  <a:pt x="5342" y="502"/>
                </a:cubicBezTo>
                <a:cubicBezTo>
                  <a:pt x="5064" y="275"/>
                  <a:pt x="4736" y="148"/>
                  <a:pt x="4382" y="73"/>
                </a:cubicBezTo>
                <a:cubicBezTo>
                  <a:pt x="4173" y="22"/>
                  <a:pt x="3961" y="1"/>
                  <a:pt x="37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53"/>
          <p:cNvSpPr/>
          <p:nvPr/>
        </p:nvSpPr>
        <p:spPr>
          <a:xfrm>
            <a:off x="1454575" y="3722175"/>
            <a:ext cx="681000" cy="6810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322" name="Google Shape;1322;p53"/>
          <p:cNvSpPr/>
          <p:nvPr/>
        </p:nvSpPr>
        <p:spPr>
          <a:xfrm>
            <a:off x="1557493" y="3857178"/>
            <a:ext cx="306897" cy="279323"/>
          </a:xfrm>
          <a:custGeom>
            <a:rect b="b" l="l" r="r" t="t"/>
            <a:pathLst>
              <a:path extrusionOk="0" h="5781" w="6352">
                <a:moveTo>
                  <a:pt x="3746" y="1"/>
                </a:moveTo>
                <a:cubicBezTo>
                  <a:pt x="3584" y="1"/>
                  <a:pt x="3421" y="13"/>
                  <a:pt x="3258" y="35"/>
                </a:cubicBezTo>
                <a:cubicBezTo>
                  <a:pt x="2841" y="98"/>
                  <a:pt x="2425" y="199"/>
                  <a:pt x="2021" y="350"/>
                </a:cubicBezTo>
                <a:cubicBezTo>
                  <a:pt x="1427" y="565"/>
                  <a:pt x="935" y="931"/>
                  <a:pt x="531" y="1424"/>
                </a:cubicBezTo>
                <a:cubicBezTo>
                  <a:pt x="367" y="1638"/>
                  <a:pt x="240" y="1866"/>
                  <a:pt x="152" y="2118"/>
                </a:cubicBezTo>
                <a:cubicBezTo>
                  <a:pt x="38" y="2510"/>
                  <a:pt x="0" y="2914"/>
                  <a:pt x="26" y="3318"/>
                </a:cubicBezTo>
                <a:cubicBezTo>
                  <a:pt x="64" y="3709"/>
                  <a:pt x="202" y="4075"/>
                  <a:pt x="430" y="4404"/>
                </a:cubicBezTo>
                <a:cubicBezTo>
                  <a:pt x="569" y="4618"/>
                  <a:pt x="771" y="4808"/>
                  <a:pt x="973" y="4972"/>
                </a:cubicBezTo>
                <a:cubicBezTo>
                  <a:pt x="1288" y="5212"/>
                  <a:pt x="1629" y="5414"/>
                  <a:pt x="1945" y="5641"/>
                </a:cubicBezTo>
                <a:cubicBezTo>
                  <a:pt x="1995" y="5666"/>
                  <a:pt x="2046" y="5692"/>
                  <a:pt x="2096" y="5704"/>
                </a:cubicBezTo>
                <a:cubicBezTo>
                  <a:pt x="2261" y="5730"/>
                  <a:pt x="2425" y="5767"/>
                  <a:pt x="2589" y="5780"/>
                </a:cubicBezTo>
                <a:cubicBezTo>
                  <a:pt x="2879" y="5780"/>
                  <a:pt x="3157" y="5704"/>
                  <a:pt x="3422" y="5591"/>
                </a:cubicBezTo>
                <a:cubicBezTo>
                  <a:pt x="3814" y="5414"/>
                  <a:pt x="4167" y="5199"/>
                  <a:pt x="4521" y="4972"/>
                </a:cubicBezTo>
                <a:cubicBezTo>
                  <a:pt x="4710" y="4858"/>
                  <a:pt x="4874" y="4732"/>
                  <a:pt x="5039" y="4606"/>
                </a:cubicBezTo>
                <a:cubicBezTo>
                  <a:pt x="5329" y="4366"/>
                  <a:pt x="5594" y="4113"/>
                  <a:pt x="5809" y="3798"/>
                </a:cubicBezTo>
                <a:cubicBezTo>
                  <a:pt x="6238" y="3141"/>
                  <a:pt x="6352" y="2421"/>
                  <a:pt x="6087" y="1664"/>
                </a:cubicBezTo>
                <a:cubicBezTo>
                  <a:pt x="5998" y="1373"/>
                  <a:pt x="5847" y="1121"/>
                  <a:pt x="5683" y="868"/>
                </a:cubicBezTo>
                <a:cubicBezTo>
                  <a:pt x="5582" y="729"/>
                  <a:pt x="5468" y="616"/>
                  <a:pt x="5342" y="502"/>
                </a:cubicBezTo>
                <a:cubicBezTo>
                  <a:pt x="5064" y="275"/>
                  <a:pt x="4736" y="148"/>
                  <a:pt x="4382" y="73"/>
                </a:cubicBezTo>
                <a:cubicBezTo>
                  <a:pt x="4173" y="22"/>
                  <a:pt x="3961" y="1"/>
                  <a:pt x="37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5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Radiant rhapsody palette infographics</a:t>
            </a:r>
            <a:endParaRPr/>
          </a:p>
        </p:txBody>
      </p:sp>
      <p:sp>
        <p:nvSpPr>
          <p:cNvPr id="1324" name="Google Shape;1324;p53"/>
          <p:cNvSpPr txBox="1"/>
          <p:nvPr/>
        </p:nvSpPr>
        <p:spPr>
          <a:xfrm>
            <a:off x="3285825" y="1384775"/>
            <a:ext cx="2572200" cy="453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Campaign</a:t>
            </a:r>
            <a:r>
              <a:rPr lang="en" sz="1800">
                <a:solidFill>
                  <a:schemeClr val="dk1"/>
                </a:solidFill>
                <a:latin typeface="Playfair Display Medium"/>
                <a:ea typeface="Playfair Display Medium"/>
                <a:cs typeface="Playfair Display Medium"/>
                <a:sym typeface="Playfair Display Medium"/>
              </a:rPr>
              <a:t> strategy</a:t>
            </a:r>
            <a:endParaRPr sz="1800">
              <a:solidFill>
                <a:schemeClr val="dk1"/>
              </a:solidFill>
              <a:latin typeface="Playfair Display Medium"/>
              <a:ea typeface="Playfair Display Medium"/>
              <a:cs typeface="Playfair Display Medium"/>
              <a:sym typeface="Playfair Display Medium"/>
            </a:endParaRPr>
          </a:p>
        </p:txBody>
      </p:sp>
      <p:cxnSp>
        <p:nvCxnSpPr>
          <p:cNvPr id="1325" name="Google Shape;1325;p53"/>
          <p:cNvCxnSpPr>
            <a:stCxn id="1324" idx="1"/>
            <a:endCxn id="1326" idx="0"/>
          </p:cNvCxnSpPr>
          <p:nvPr/>
        </p:nvCxnSpPr>
        <p:spPr>
          <a:xfrm flipH="1">
            <a:off x="1795125" y="1611425"/>
            <a:ext cx="1490700" cy="595500"/>
          </a:xfrm>
          <a:prstGeom prst="bentConnector2">
            <a:avLst/>
          </a:prstGeom>
          <a:noFill/>
          <a:ln cap="flat" cmpd="sng" w="19050">
            <a:solidFill>
              <a:schemeClr val="dk1"/>
            </a:solidFill>
            <a:prstDash val="solid"/>
            <a:round/>
            <a:headEnd len="med" w="med" type="none"/>
            <a:tailEnd len="med" w="med" type="none"/>
          </a:ln>
        </p:spPr>
      </p:cxnSp>
      <p:cxnSp>
        <p:nvCxnSpPr>
          <p:cNvPr id="1327" name="Google Shape;1327;p53"/>
          <p:cNvCxnSpPr>
            <a:stCxn id="1324" idx="3"/>
            <a:endCxn id="1328" idx="0"/>
          </p:cNvCxnSpPr>
          <p:nvPr/>
        </p:nvCxnSpPr>
        <p:spPr>
          <a:xfrm>
            <a:off x="5858025" y="1611425"/>
            <a:ext cx="1488000" cy="595500"/>
          </a:xfrm>
          <a:prstGeom prst="bentConnector2">
            <a:avLst/>
          </a:prstGeom>
          <a:noFill/>
          <a:ln cap="flat" cmpd="sng" w="19050">
            <a:solidFill>
              <a:schemeClr val="dk1"/>
            </a:solidFill>
            <a:prstDash val="solid"/>
            <a:round/>
            <a:headEnd len="med" w="med" type="none"/>
            <a:tailEnd len="med" w="med" type="none"/>
          </a:ln>
        </p:spPr>
      </p:cxnSp>
      <p:cxnSp>
        <p:nvCxnSpPr>
          <p:cNvPr id="1329" name="Google Shape;1329;p53"/>
          <p:cNvCxnSpPr>
            <a:stCxn id="1324" idx="2"/>
            <a:endCxn id="1330" idx="0"/>
          </p:cNvCxnSpPr>
          <p:nvPr/>
        </p:nvCxnSpPr>
        <p:spPr>
          <a:xfrm flipH="1">
            <a:off x="4571325" y="1838075"/>
            <a:ext cx="600" cy="369000"/>
          </a:xfrm>
          <a:prstGeom prst="straightConnector1">
            <a:avLst/>
          </a:prstGeom>
          <a:noFill/>
          <a:ln cap="flat" cmpd="sng" w="19050">
            <a:solidFill>
              <a:schemeClr val="dk1"/>
            </a:solidFill>
            <a:prstDash val="solid"/>
            <a:round/>
            <a:headEnd len="med" w="med" type="none"/>
            <a:tailEnd len="med" w="med" type="none"/>
          </a:ln>
        </p:spPr>
      </p:cxnSp>
      <p:grpSp>
        <p:nvGrpSpPr>
          <p:cNvPr id="1331" name="Google Shape;1331;p53"/>
          <p:cNvGrpSpPr/>
          <p:nvPr/>
        </p:nvGrpSpPr>
        <p:grpSpPr>
          <a:xfrm>
            <a:off x="722875" y="2206975"/>
            <a:ext cx="2144400" cy="948656"/>
            <a:chOff x="722875" y="2206975"/>
            <a:chExt cx="2144400" cy="948656"/>
          </a:xfrm>
        </p:grpSpPr>
        <p:sp>
          <p:nvSpPr>
            <p:cNvPr id="1326" name="Google Shape;1326;p53"/>
            <p:cNvSpPr txBox="1"/>
            <p:nvPr/>
          </p:nvSpPr>
          <p:spPr>
            <a:xfrm>
              <a:off x="722875" y="2206975"/>
              <a:ext cx="2144400" cy="453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Strategy 1</a:t>
              </a:r>
              <a:endParaRPr sz="1800">
                <a:solidFill>
                  <a:schemeClr val="dk1"/>
                </a:solidFill>
                <a:latin typeface="Playfair Display Medium"/>
                <a:ea typeface="Playfair Display Medium"/>
                <a:cs typeface="Playfair Display Medium"/>
                <a:sym typeface="Playfair Display Medium"/>
              </a:endParaRPr>
            </a:p>
          </p:txBody>
        </p:sp>
        <p:sp>
          <p:nvSpPr>
            <p:cNvPr id="1332" name="Google Shape;1332;p53"/>
            <p:cNvSpPr txBox="1"/>
            <p:nvPr/>
          </p:nvSpPr>
          <p:spPr>
            <a:xfrm>
              <a:off x="722875" y="2635131"/>
              <a:ext cx="2144400" cy="52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DM Sans"/>
                  <a:ea typeface="DM Sans"/>
                  <a:cs typeface="DM Sans"/>
                  <a:sym typeface="DM Sans"/>
                </a:rPr>
                <a:t>Neptune is the farthest planet from the Sun</a:t>
              </a:r>
              <a:endParaRPr sz="1200">
                <a:solidFill>
                  <a:schemeClr val="dk1"/>
                </a:solidFill>
                <a:latin typeface="DM Sans"/>
                <a:ea typeface="DM Sans"/>
                <a:cs typeface="DM Sans"/>
                <a:sym typeface="DM Sans"/>
              </a:endParaRPr>
            </a:p>
          </p:txBody>
        </p:sp>
      </p:grpSp>
      <p:cxnSp>
        <p:nvCxnSpPr>
          <p:cNvPr id="1333" name="Google Shape;1333;p53"/>
          <p:cNvCxnSpPr>
            <a:stCxn id="1332" idx="2"/>
            <a:endCxn id="1321" idx="0"/>
          </p:cNvCxnSpPr>
          <p:nvPr/>
        </p:nvCxnSpPr>
        <p:spPr>
          <a:xfrm>
            <a:off x="1795075" y="3155631"/>
            <a:ext cx="0" cy="566400"/>
          </a:xfrm>
          <a:prstGeom prst="straightConnector1">
            <a:avLst/>
          </a:prstGeom>
          <a:noFill/>
          <a:ln cap="flat" cmpd="sng" w="19050">
            <a:solidFill>
              <a:schemeClr val="dk1"/>
            </a:solidFill>
            <a:prstDash val="solid"/>
            <a:round/>
            <a:headEnd len="med" w="med" type="none"/>
            <a:tailEnd len="med" w="med" type="none"/>
          </a:ln>
        </p:spPr>
      </p:cxnSp>
      <p:grpSp>
        <p:nvGrpSpPr>
          <p:cNvPr id="1334" name="Google Shape;1334;p53"/>
          <p:cNvGrpSpPr/>
          <p:nvPr/>
        </p:nvGrpSpPr>
        <p:grpSpPr>
          <a:xfrm>
            <a:off x="1667537" y="3921287"/>
            <a:ext cx="255086" cy="301685"/>
            <a:chOff x="868250" y="1863649"/>
            <a:chExt cx="255086" cy="301685"/>
          </a:xfrm>
        </p:grpSpPr>
        <p:sp>
          <p:nvSpPr>
            <p:cNvPr id="1335" name="Google Shape;1335;p53"/>
            <p:cNvSpPr/>
            <p:nvPr/>
          </p:nvSpPr>
          <p:spPr>
            <a:xfrm>
              <a:off x="888335" y="2014491"/>
              <a:ext cx="65220" cy="150842"/>
            </a:xfrm>
            <a:custGeom>
              <a:rect b="b" l="l" r="r" t="t"/>
              <a:pathLst>
                <a:path extrusionOk="0" h="4739" w="2049">
                  <a:moveTo>
                    <a:pt x="1144" y="274"/>
                  </a:moveTo>
                  <a:cubicBezTo>
                    <a:pt x="1299" y="274"/>
                    <a:pt x="1453" y="405"/>
                    <a:pt x="1453" y="583"/>
                  </a:cubicBezTo>
                  <a:lnTo>
                    <a:pt x="1453" y="881"/>
                  </a:lnTo>
                  <a:cubicBezTo>
                    <a:pt x="1453" y="1155"/>
                    <a:pt x="1251" y="1345"/>
                    <a:pt x="989" y="1345"/>
                  </a:cubicBezTo>
                  <a:cubicBezTo>
                    <a:pt x="739" y="1345"/>
                    <a:pt x="537" y="1131"/>
                    <a:pt x="537" y="881"/>
                  </a:cubicBezTo>
                  <a:lnTo>
                    <a:pt x="537" y="583"/>
                  </a:lnTo>
                  <a:cubicBezTo>
                    <a:pt x="537" y="417"/>
                    <a:pt x="668" y="274"/>
                    <a:pt x="846" y="274"/>
                  </a:cubicBezTo>
                  <a:close/>
                  <a:moveTo>
                    <a:pt x="1144" y="1631"/>
                  </a:moveTo>
                  <a:lnTo>
                    <a:pt x="1144" y="1691"/>
                  </a:lnTo>
                  <a:cubicBezTo>
                    <a:pt x="1144" y="1726"/>
                    <a:pt x="1156" y="1786"/>
                    <a:pt x="1180" y="1834"/>
                  </a:cubicBezTo>
                  <a:lnTo>
                    <a:pt x="989" y="2024"/>
                  </a:lnTo>
                  <a:lnTo>
                    <a:pt x="787" y="1834"/>
                  </a:lnTo>
                  <a:cubicBezTo>
                    <a:pt x="810" y="1786"/>
                    <a:pt x="822" y="1738"/>
                    <a:pt x="822" y="1691"/>
                  </a:cubicBezTo>
                  <a:lnTo>
                    <a:pt x="822" y="1631"/>
                  </a:lnTo>
                  <a:close/>
                  <a:moveTo>
                    <a:pt x="858" y="0"/>
                  </a:moveTo>
                  <a:cubicBezTo>
                    <a:pt x="537" y="0"/>
                    <a:pt x="275" y="274"/>
                    <a:pt x="275" y="583"/>
                  </a:cubicBezTo>
                  <a:lnTo>
                    <a:pt x="275" y="881"/>
                  </a:lnTo>
                  <a:cubicBezTo>
                    <a:pt x="275" y="1119"/>
                    <a:pt x="394" y="1345"/>
                    <a:pt x="572" y="1476"/>
                  </a:cubicBezTo>
                  <a:lnTo>
                    <a:pt x="572" y="1691"/>
                  </a:lnTo>
                  <a:lnTo>
                    <a:pt x="572" y="1703"/>
                  </a:lnTo>
                  <a:lnTo>
                    <a:pt x="239" y="1881"/>
                  </a:lnTo>
                  <a:cubicBezTo>
                    <a:pt x="84" y="1953"/>
                    <a:pt x="1" y="2107"/>
                    <a:pt x="1" y="2262"/>
                  </a:cubicBezTo>
                  <a:lnTo>
                    <a:pt x="1" y="3572"/>
                  </a:lnTo>
                  <a:cubicBezTo>
                    <a:pt x="1" y="3691"/>
                    <a:pt x="25" y="3798"/>
                    <a:pt x="96" y="3905"/>
                  </a:cubicBezTo>
                  <a:lnTo>
                    <a:pt x="251" y="4132"/>
                  </a:lnTo>
                  <a:cubicBezTo>
                    <a:pt x="275" y="4167"/>
                    <a:pt x="298" y="4227"/>
                    <a:pt x="298" y="4286"/>
                  </a:cubicBezTo>
                  <a:lnTo>
                    <a:pt x="298" y="4608"/>
                  </a:lnTo>
                  <a:cubicBezTo>
                    <a:pt x="298" y="4679"/>
                    <a:pt x="358" y="4739"/>
                    <a:pt x="429" y="4739"/>
                  </a:cubicBezTo>
                  <a:cubicBezTo>
                    <a:pt x="501" y="4739"/>
                    <a:pt x="560" y="4679"/>
                    <a:pt x="560" y="4608"/>
                  </a:cubicBezTo>
                  <a:lnTo>
                    <a:pt x="560" y="4286"/>
                  </a:lnTo>
                  <a:cubicBezTo>
                    <a:pt x="560" y="4167"/>
                    <a:pt x="537" y="4072"/>
                    <a:pt x="453" y="3965"/>
                  </a:cubicBezTo>
                  <a:lnTo>
                    <a:pt x="310" y="3739"/>
                  </a:lnTo>
                  <a:cubicBezTo>
                    <a:pt x="275" y="3691"/>
                    <a:pt x="263" y="3631"/>
                    <a:pt x="263" y="3572"/>
                  </a:cubicBezTo>
                  <a:lnTo>
                    <a:pt x="263" y="2262"/>
                  </a:lnTo>
                  <a:cubicBezTo>
                    <a:pt x="263" y="2203"/>
                    <a:pt x="298" y="2143"/>
                    <a:pt x="358" y="2119"/>
                  </a:cubicBezTo>
                  <a:lnTo>
                    <a:pt x="596" y="2000"/>
                  </a:lnTo>
                  <a:lnTo>
                    <a:pt x="810" y="2227"/>
                  </a:lnTo>
                  <a:cubicBezTo>
                    <a:pt x="870" y="2286"/>
                    <a:pt x="953" y="2310"/>
                    <a:pt x="1025" y="2310"/>
                  </a:cubicBezTo>
                  <a:cubicBezTo>
                    <a:pt x="1096" y="2310"/>
                    <a:pt x="1168" y="2286"/>
                    <a:pt x="1227" y="2227"/>
                  </a:cubicBezTo>
                  <a:lnTo>
                    <a:pt x="1453" y="2000"/>
                  </a:lnTo>
                  <a:lnTo>
                    <a:pt x="1692" y="2119"/>
                  </a:lnTo>
                  <a:cubicBezTo>
                    <a:pt x="1751" y="2143"/>
                    <a:pt x="1787" y="2191"/>
                    <a:pt x="1787" y="2262"/>
                  </a:cubicBezTo>
                  <a:lnTo>
                    <a:pt x="1787" y="3572"/>
                  </a:lnTo>
                  <a:cubicBezTo>
                    <a:pt x="1787" y="3631"/>
                    <a:pt x="1763" y="3691"/>
                    <a:pt x="1739" y="3739"/>
                  </a:cubicBezTo>
                  <a:lnTo>
                    <a:pt x="1584" y="3965"/>
                  </a:lnTo>
                  <a:cubicBezTo>
                    <a:pt x="1525" y="4048"/>
                    <a:pt x="1489" y="4167"/>
                    <a:pt x="1489" y="4286"/>
                  </a:cubicBezTo>
                  <a:lnTo>
                    <a:pt x="1489" y="4608"/>
                  </a:lnTo>
                  <a:cubicBezTo>
                    <a:pt x="1489" y="4679"/>
                    <a:pt x="1549" y="4739"/>
                    <a:pt x="1620" y="4739"/>
                  </a:cubicBezTo>
                  <a:cubicBezTo>
                    <a:pt x="1692" y="4739"/>
                    <a:pt x="1751" y="4679"/>
                    <a:pt x="1751" y="4608"/>
                  </a:cubicBezTo>
                  <a:lnTo>
                    <a:pt x="1751" y="4286"/>
                  </a:lnTo>
                  <a:cubicBezTo>
                    <a:pt x="1751" y="4227"/>
                    <a:pt x="1763" y="4167"/>
                    <a:pt x="1799" y="4132"/>
                  </a:cubicBezTo>
                  <a:lnTo>
                    <a:pt x="1942" y="3905"/>
                  </a:lnTo>
                  <a:cubicBezTo>
                    <a:pt x="2001" y="3810"/>
                    <a:pt x="2049" y="3691"/>
                    <a:pt x="2049" y="3572"/>
                  </a:cubicBezTo>
                  <a:lnTo>
                    <a:pt x="2049" y="2262"/>
                  </a:lnTo>
                  <a:cubicBezTo>
                    <a:pt x="2025" y="2107"/>
                    <a:pt x="1930" y="1953"/>
                    <a:pt x="1787" y="1881"/>
                  </a:cubicBezTo>
                  <a:lnTo>
                    <a:pt x="1441" y="1703"/>
                  </a:lnTo>
                  <a:lnTo>
                    <a:pt x="1441" y="1691"/>
                  </a:lnTo>
                  <a:lnTo>
                    <a:pt x="1441" y="1476"/>
                  </a:lnTo>
                  <a:cubicBezTo>
                    <a:pt x="1620" y="1345"/>
                    <a:pt x="1739" y="1131"/>
                    <a:pt x="1739" y="881"/>
                  </a:cubicBezTo>
                  <a:lnTo>
                    <a:pt x="1739" y="583"/>
                  </a:lnTo>
                  <a:cubicBezTo>
                    <a:pt x="1739" y="262"/>
                    <a:pt x="1465" y="0"/>
                    <a:pt x="1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53"/>
            <p:cNvSpPr/>
            <p:nvPr/>
          </p:nvSpPr>
          <p:spPr>
            <a:xfrm>
              <a:off x="964154" y="2014491"/>
              <a:ext cx="65188" cy="150842"/>
            </a:xfrm>
            <a:custGeom>
              <a:rect b="b" l="l" r="r" t="t"/>
              <a:pathLst>
                <a:path extrusionOk="0" h="4739" w="2048">
                  <a:moveTo>
                    <a:pt x="1143" y="274"/>
                  </a:moveTo>
                  <a:cubicBezTo>
                    <a:pt x="1298" y="274"/>
                    <a:pt x="1453" y="405"/>
                    <a:pt x="1453" y="583"/>
                  </a:cubicBezTo>
                  <a:lnTo>
                    <a:pt x="1453" y="881"/>
                  </a:lnTo>
                  <a:cubicBezTo>
                    <a:pt x="1441" y="1155"/>
                    <a:pt x="1250" y="1345"/>
                    <a:pt x="988" y="1345"/>
                  </a:cubicBezTo>
                  <a:cubicBezTo>
                    <a:pt x="738" y="1345"/>
                    <a:pt x="536" y="1131"/>
                    <a:pt x="536" y="881"/>
                  </a:cubicBezTo>
                  <a:lnTo>
                    <a:pt x="536" y="583"/>
                  </a:lnTo>
                  <a:cubicBezTo>
                    <a:pt x="536" y="417"/>
                    <a:pt x="667" y="274"/>
                    <a:pt x="845" y="274"/>
                  </a:cubicBezTo>
                  <a:close/>
                  <a:moveTo>
                    <a:pt x="1143" y="1631"/>
                  </a:moveTo>
                  <a:lnTo>
                    <a:pt x="1143" y="1691"/>
                  </a:lnTo>
                  <a:cubicBezTo>
                    <a:pt x="1143" y="1726"/>
                    <a:pt x="1155" y="1786"/>
                    <a:pt x="1179" y="1834"/>
                  </a:cubicBezTo>
                  <a:lnTo>
                    <a:pt x="988" y="2024"/>
                  </a:lnTo>
                  <a:lnTo>
                    <a:pt x="786" y="1834"/>
                  </a:lnTo>
                  <a:cubicBezTo>
                    <a:pt x="810" y="1786"/>
                    <a:pt x="822" y="1738"/>
                    <a:pt x="822" y="1691"/>
                  </a:cubicBezTo>
                  <a:lnTo>
                    <a:pt x="822" y="1631"/>
                  </a:lnTo>
                  <a:close/>
                  <a:moveTo>
                    <a:pt x="857" y="0"/>
                  </a:moveTo>
                  <a:cubicBezTo>
                    <a:pt x="536" y="0"/>
                    <a:pt x="274" y="274"/>
                    <a:pt x="274" y="583"/>
                  </a:cubicBezTo>
                  <a:lnTo>
                    <a:pt x="274" y="881"/>
                  </a:lnTo>
                  <a:cubicBezTo>
                    <a:pt x="274" y="1119"/>
                    <a:pt x="393" y="1345"/>
                    <a:pt x="572" y="1476"/>
                  </a:cubicBezTo>
                  <a:lnTo>
                    <a:pt x="572" y="1691"/>
                  </a:lnTo>
                  <a:lnTo>
                    <a:pt x="572" y="1703"/>
                  </a:lnTo>
                  <a:lnTo>
                    <a:pt x="238" y="1881"/>
                  </a:lnTo>
                  <a:cubicBezTo>
                    <a:pt x="83" y="1953"/>
                    <a:pt x="0" y="2107"/>
                    <a:pt x="0" y="2262"/>
                  </a:cubicBezTo>
                  <a:lnTo>
                    <a:pt x="0" y="3572"/>
                  </a:lnTo>
                  <a:cubicBezTo>
                    <a:pt x="0" y="3691"/>
                    <a:pt x="24" y="3798"/>
                    <a:pt x="95" y="3905"/>
                  </a:cubicBezTo>
                  <a:lnTo>
                    <a:pt x="250" y="4132"/>
                  </a:lnTo>
                  <a:cubicBezTo>
                    <a:pt x="274" y="4167"/>
                    <a:pt x="298" y="4227"/>
                    <a:pt x="298" y="4286"/>
                  </a:cubicBezTo>
                  <a:lnTo>
                    <a:pt x="298" y="4608"/>
                  </a:lnTo>
                  <a:cubicBezTo>
                    <a:pt x="298" y="4679"/>
                    <a:pt x="357" y="4739"/>
                    <a:pt x="429" y="4739"/>
                  </a:cubicBezTo>
                  <a:cubicBezTo>
                    <a:pt x="500" y="4739"/>
                    <a:pt x="560" y="4679"/>
                    <a:pt x="560" y="4608"/>
                  </a:cubicBezTo>
                  <a:lnTo>
                    <a:pt x="560" y="4286"/>
                  </a:lnTo>
                  <a:cubicBezTo>
                    <a:pt x="560" y="4167"/>
                    <a:pt x="536" y="4072"/>
                    <a:pt x="453" y="3965"/>
                  </a:cubicBezTo>
                  <a:lnTo>
                    <a:pt x="310" y="3739"/>
                  </a:lnTo>
                  <a:cubicBezTo>
                    <a:pt x="274" y="3691"/>
                    <a:pt x="262" y="3631"/>
                    <a:pt x="262" y="3572"/>
                  </a:cubicBezTo>
                  <a:lnTo>
                    <a:pt x="262" y="2262"/>
                  </a:lnTo>
                  <a:cubicBezTo>
                    <a:pt x="262" y="2203"/>
                    <a:pt x="298" y="2143"/>
                    <a:pt x="357" y="2119"/>
                  </a:cubicBezTo>
                  <a:lnTo>
                    <a:pt x="595" y="2000"/>
                  </a:lnTo>
                  <a:lnTo>
                    <a:pt x="810" y="2227"/>
                  </a:lnTo>
                  <a:cubicBezTo>
                    <a:pt x="869" y="2286"/>
                    <a:pt x="953" y="2310"/>
                    <a:pt x="1024" y="2310"/>
                  </a:cubicBezTo>
                  <a:cubicBezTo>
                    <a:pt x="1095" y="2310"/>
                    <a:pt x="1167" y="2286"/>
                    <a:pt x="1226" y="2227"/>
                  </a:cubicBezTo>
                  <a:lnTo>
                    <a:pt x="1453" y="2000"/>
                  </a:lnTo>
                  <a:lnTo>
                    <a:pt x="1691" y="2119"/>
                  </a:lnTo>
                  <a:cubicBezTo>
                    <a:pt x="1750" y="2143"/>
                    <a:pt x="1786" y="2191"/>
                    <a:pt x="1786" y="2262"/>
                  </a:cubicBezTo>
                  <a:lnTo>
                    <a:pt x="1786" y="3572"/>
                  </a:lnTo>
                  <a:cubicBezTo>
                    <a:pt x="1786" y="3631"/>
                    <a:pt x="1762" y="3691"/>
                    <a:pt x="1738" y="3739"/>
                  </a:cubicBezTo>
                  <a:lnTo>
                    <a:pt x="1584" y="3965"/>
                  </a:lnTo>
                  <a:cubicBezTo>
                    <a:pt x="1524" y="4048"/>
                    <a:pt x="1488" y="4167"/>
                    <a:pt x="1488" y="4286"/>
                  </a:cubicBezTo>
                  <a:lnTo>
                    <a:pt x="1488" y="4608"/>
                  </a:lnTo>
                  <a:cubicBezTo>
                    <a:pt x="1488" y="4679"/>
                    <a:pt x="1548" y="4739"/>
                    <a:pt x="1619" y="4739"/>
                  </a:cubicBezTo>
                  <a:cubicBezTo>
                    <a:pt x="1691" y="4739"/>
                    <a:pt x="1750" y="4679"/>
                    <a:pt x="1750" y="4608"/>
                  </a:cubicBezTo>
                  <a:lnTo>
                    <a:pt x="1750" y="4286"/>
                  </a:lnTo>
                  <a:cubicBezTo>
                    <a:pt x="1750" y="4227"/>
                    <a:pt x="1762" y="4167"/>
                    <a:pt x="1798" y="4132"/>
                  </a:cubicBezTo>
                  <a:lnTo>
                    <a:pt x="1941" y="3905"/>
                  </a:lnTo>
                  <a:cubicBezTo>
                    <a:pt x="2000" y="3810"/>
                    <a:pt x="2048" y="3691"/>
                    <a:pt x="2048" y="3572"/>
                  </a:cubicBezTo>
                  <a:lnTo>
                    <a:pt x="2048" y="2262"/>
                  </a:lnTo>
                  <a:cubicBezTo>
                    <a:pt x="2024" y="2107"/>
                    <a:pt x="1929" y="1953"/>
                    <a:pt x="1786" y="1881"/>
                  </a:cubicBezTo>
                  <a:lnTo>
                    <a:pt x="1441" y="1703"/>
                  </a:lnTo>
                  <a:lnTo>
                    <a:pt x="1441" y="1691"/>
                  </a:lnTo>
                  <a:lnTo>
                    <a:pt x="1441" y="1476"/>
                  </a:lnTo>
                  <a:cubicBezTo>
                    <a:pt x="1619" y="1345"/>
                    <a:pt x="1738" y="1131"/>
                    <a:pt x="1738" y="881"/>
                  </a:cubicBezTo>
                  <a:lnTo>
                    <a:pt x="1738" y="583"/>
                  </a:lnTo>
                  <a:cubicBezTo>
                    <a:pt x="1738" y="262"/>
                    <a:pt x="1465" y="0"/>
                    <a:pt x="11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53"/>
            <p:cNvSpPr/>
            <p:nvPr/>
          </p:nvSpPr>
          <p:spPr>
            <a:xfrm>
              <a:off x="1039941" y="2014491"/>
              <a:ext cx="65220" cy="150842"/>
            </a:xfrm>
            <a:custGeom>
              <a:rect b="b" l="l" r="r" t="t"/>
              <a:pathLst>
                <a:path extrusionOk="0" h="4739" w="2049">
                  <a:moveTo>
                    <a:pt x="1143" y="274"/>
                  </a:moveTo>
                  <a:cubicBezTo>
                    <a:pt x="1298" y="274"/>
                    <a:pt x="1453" y="405"/>
                    <a:pt x="1453" y="583"/>
                  </a:cubicBezTo>
                  <a:lnTo>
                    <a:pt x="1453" y="881"/>
                  </a:lnTo>
                  <a:cubicBezTo>
                    <a:pt x="1441" y="1155"/>
                    <a:pt x="1250" y="1345"/>
                    <a:pt x="989" y="1345"/>
                  </a:cubicBezTo>
                  <a:cubicBezTo>
                    <a:pt x="739" y="1345"/>
                    <a:pt x="536" y="1131"/>
                    <a:pt x="536" y="881"/>
                  </a:cubicBezTo>
                  <a:lnTo>
                    <a:pt x="536" y="583"/>
                  </a:lnTo>
                  <a:cubicBezTo>
                    <a:pt x="536" y="417"/>
                    <a:pt x="667" y="274"/>
                    <a:pt x="846" y="274"/>
                  </a:cubicBezTo>
                  <a:close/>
                  <a:moveTo>
                    <a:pt x="1143" y="1631"/>
                  </a:moveTo>
                  <a:lnTo>
                    <a:pt x="1143" y="1691"/>
                  </a:lnTo>
                  <a:cubicBezTo>
                    <a:pt x="1143" y="1726"/>
                    <a:pt x="1155" y="1786"/>
                    <a:pt x="1179" y="1834"/>
                  </a:cubicBezTo>
                  <a:lnTo>
                    <a:pt x="989" y="2024"/>
                  </a:lnTo>
                  <a:lnTo>
                    <a:pt x="786" y="1834"/>
                  </a:lnTo>
                  <a:cubicBezTo>
                    <a:pt x="810" y="1786"/>
                    <a:pt x="822" y="1738"/>
                    <a:pt x="822" y="1691"/>
                  </a:cubicBezTo>
                  <a:lnTo>
                    <a:pt x="822" y="1631"/>
                  </a:lnTo>
                  <a:close/>
                  <a:moveTo>
                    <a:pt x="858" y="0"/>
                  </a:moveTo>
                  <a:cubicBezTo>
                    <a:pt x="536" y="0"/>
                    <a:pt x="274" y="274"/>
                    <a:pt x="274" y="583"/>
                  </a:cubicBezTo>
                  <a:lnTo>
                    <a:pt x="274" y="881"/>
                  </a:lnTo>
                  <a:cubicBezTo>
                    <a:pt x="274" y="1119"/>
                    <a:pt x="393" y="1345"/>
                    <a:pt x="572" y="1476"/>
                  </a:cubicBezTo>
                  <a:lnTo>
                    <a:pt x="572" y="1691"/>
                  </a:lnTo>
                  <a:lnTo>
                    <a:pt x="572" y="1703"/>
                  </a:lnTo>
                  <a:lnTo>
                    <a:pt x="238" y="1881"/>
                  </a:lnTo>
                  <a:cubicBezTo>
                    <a:pt x="84" y="1953"/>
                    <a:pt x="0" y="2107"/>
                    <a:pt x="0" y="2262"/>
                  </a:cubicBezTo>
                  <a:lnTo>
                    <a:pt x="0" y="3572"/>
                  </a:lnTo>
                  <a:cubicBezTo>
                    <a:pt x="0" y="3691"/>
                    <a:pt x="24" y="3798"/>
                    <a:pt x="96" y="3905"/>
                  </a:cubicBezTo>
                  <a:lnTo>
                    <a:pt x="250" y="4132"/>
                  </a:lnTo>
                  <a:cubicBezTo>
                    <a:pt x="274" y="4167"/>
                    <a:pt x="298" y="4227"/>
                    <a:pt x="298" y="4286"/>
                  </a:cubicBezTo>
                  <a:lnTo>
                    <a:pt x="298" y="4608"/>
                  </a:lnTo>
                  <a:cubicBezTo>
                    <a:pt x="298" y="4679"/>
                    <a:pt x="358" y="4739"/>
                    <a:pt x="429" y="4739"/>
                  </a:cubicBezTo>
                  <a:cubicBezTo>
                    <a:pt x="500" y="4739"/>
                    <a:pt x="560" y="4679"/>
                    <a:pt x="560" y="4608"/>
                  </a:cubicBezTo>
                  <a:lnTo>
                    <a:pt x="560" y="4286"/>
                  </a:lnTo>
                  <a:cubicBezTo>
                    <a:pt x="560" y="4167"/>
                    <a:pt x="536" y="4072"/>
                    <a:pt x="453" y="3965"/>
                  </a:cubicBezTo>
                  <a:lnTo>
                    <a:pt x="310" y="3739"/>
                  </a:lnTo>
                  <a:cubicBezTo>
                    <a:pt x="274" y="3691"/>
                    <a:pt x="262" y="3631"/>
                    <a:pt x="262" y="3572"/>
                  </a:cubicBezTo>
                  <a:lnTo>
                    <a:pt x="262" y="2262"/>
                  </a:lnTo>
                  <a:cubicBezTo>
                    <a:pt x="262" y="2203"/>
                    <a:pt x="298" y="2143"/>
                    <a:pt x="358" y="2119"/>
                  </a:cubicBezTo>
                  <a:lnTo>
                    <a:pt x="596" y="2000"/>
                  </a:lnTo>
                  <a:lnTo>
                    <a:pt x="810" y="2227"/>
                  </a:lnTo>
                  <a:cubicBezTo>
                    <a:pt x="869" y="2286"/>
                    <a:pt x="953" y="2310"/>
                    <a:pt x="1024" y="2310"/>
                  </a:cubicBezTo>
                  <a:cubicBezTo>
                    <a:pt x="1096" y="2310"/>
                    <a:pt x="1167" y="2286"/>
                    <a:pt x="1227" y="2227"/>
                  </a:cubicBezTo>
                  <a:lnTo>
                    <a:pt x="1453" y="2000"/>
                  </a:lnTo>
                  <a:lnTo>
                    <a:pt x="1691" y="2119"/>
                  </a:lnTo>
                  <a:cubicBezTo>
                    <a:pt x="1751" y="2143"/>
                    <a:pt x="1786" y="2191"/>
                    <a:pt x="1786" y="2262"/>
                  </a:cubicBezTo>
                  <a:lnTo>
                    <a:pt x="1786" y="3572"/>
                  </a:lnTo>
                  <a:cubicBezTo>
                    <a:pt x="1786" y="3631"/>
                    <a:pt x="1762" y="3691"/>
                    <a:pt x="1739" y="3739"/>
                  </a:cubicBezTo>
                  <a:lnTo>
                    <a:pt x="1584" y="3965"/>
                  </a:lnTo>
                  <a:cubicBezTo>
                    <a:pt x="1524" y="4048"/>
                    <a:pt x="1489" y="4167"/>
                    <a:pt x="1489" y="4286"/>
                  </a:cubicBezTo>
                  <a:lnTo>
                    <a:pt x="1489" y="4608"/>
                  </a:lnTo>
                  <a:cubicBezTo>
                    <a:pt x="1489" y="4679"/>
                    <a:pt x="1548" y="4739"/>
                    <a:pt x="1620" y="4739"/>
                  </a:cubicBezTo>
                  <a:cubicBezTo>
                    <a:pt x="1691" y="4739"/>
                    <a:pt x="1751" y="4679"/>
                    <a:pt x="1751" y="4608"/>
                  </a:cubicBezTo>
                  <a:lnTo>
                    <a:pt x="1751" y="4286"/>
                  </a:lnTo>
                  <a:cubicBezTo>
                    <a:pt x="1751" y="4227"/>
                    <a:pt x="1762" y="4167"/>
                    <a:pt x="1798" y="4132"/>
                  </a:cubicBezTo>
                  <a:lnTo>
                    <a:pt x="1941" y="3905"/>
                  </a:lnTo>
                  <a:cubicBezTo>
                    <a:pt x="2001" y="3810"/>
                    <a:pt x="2048" y="3691"/>
                    <a:pt x="2048" y="3572"/>
                  </a:cubicBezTo>
                  <a:lnTo>
                    <a:pt x="2048" y="2262"/>
                  </a:lnTo>
                  <a:cubicBezTo>
                    <a:pt x="2024" y="2107"/>
                    <a:pt x="1929" y="1953"/>
                    <a:pt x="1786" y="1881"/>
                  </a:cubicBezTo>
                  <a:lnTo>
                    <a:pt x="1441" y="1703"/>
                  </a:lnTo>
                  <a:lnTo>
                    <a:pt x="1441" y="1691"/>
                  </a:lnTo>
                  <a:lnTo>
                    <a:pt x="1441" y="1476"/>
                  </a:lnTo>
                  <a:cubicBezTo>
                    <a:pt x="1620" y="1345"/>
                    <a:pt x="1739" y="1131"/>
                    <a:pt x="1739" y="881"/>
                  </a:cubicBezTo>
                  <a:lnTo>
                    <a:pt x="1739" y="583"/>
                  </a:lnTo>
                  <a:cubicBezTo>
                    <a:pt x="1739" y="262"/>
                    <a:pt x="1465" y="0"/>
                    <a:pt x="11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53"/>
            <p:cNvSpPr/>
            <p:nvPr/>
          </p:nvSpPr>
          <p:spPr>
            <a:xfrm>
              <a:off x="868250" y="1863649"/>
              <a:ext cx="255086" cy="178916"/>
            </a:xfrm>
            <a:custGeom>
              <a:rect b="b" l="l" r="r" t="t"/>
              <a:pathLst>
                <a:path extrusionOk="0" h="5621" w="8014">
                  <a:moveTo>
                    <a:pt x="2680" y="512"/>
                  </a:moveTo>
                  <a:lnTo>
                    <a:pt x="2680" y="512"/>
                  </a:lnTo>
                  <a:cubicBezTo>
                    <a:pt x="2477" y="691"/>
                    <a:pt x="2275" y="917"/>
                    <a:pt x="2096" y="1191"/>
                  </a:cubicBezTo>
                  <a:cubicBezTo>
                    <a:pt x="1977" y="1370"/>
                    <a:pt x="1882" y="1572"/>
                    <a:pt x="1787" y="1786"/>
                  </a:cubicBezTo>
                  <a:lnTo>
                    <a:pt x="1013" y="1786"/>
                  </a:lnTo>
                  <a:cubicBezTo>
                    <a:pt x="1430" y="1215"/>
                    <a:pt x="2013" y="774"/>
                    <a:pt x="2680" y="512"/>
                  </a:cubicBezTo>
                  <a:close/>
                  <a:moveTo>
                    <a:pt x="3870" y="274"/>
                  </a:moveTo>
                  <a:lnTo>
                    <a:pt x="3870" y="1786"/>
                  </a:lnTo>
                  <a:lnTo>
                    <a:pt x="2096" y="1786"/>
                  </a:lnTo>
                  <a:cubicBezTo>
                    <a:pt x="2513" y="917"/>
                    <a:pt x="3156" y="346"/>
                    <a:pt x="3870" y="274"/>
                  </a:cubicBezTo>
                  <a:close/>
                  <a:moveTo>
                    <a:pt x="4144" y="274"/>
                  </a:moveTo>
                  <a:cubicBezTo>
                    <a:pt x="4870" y="334"/>
                    <a:pt x="5513" y="917"/>
                    <a:pt x="5906" y="1786"/>
                  </a:cubicBezTo>
                  <a:lnTo>
                    <a:pt x="4144" y="1786"/>
                  </a:lnTo>
                  <a:lnTo>
                    <a:pt x="4144" y="274"/>
                  </a:lnTo>
                  <a:close/>
                  <a:moveTo>
                    <a:pt x="5335" y="512"/>
                  </a:moveTo>
                  <a:lnTo>
                    <a:pt x="5335" y="512"/>
                  </a:lnTo>
                  <a:cubicBezTo>
                    <a:pt x="6002" y="774"/>
                    <a:pt x="6561" y="1215"/>
                    <a:pt x="7002" y="1786"/>
                  </a:cubicBezTo>
                  <a:lnTo>
                    <a:pt x="6228" y="1786"/>
                  </a:lnTo>
                  <a:cubicBezTo>
                    <a:pt x="6133" y="1572"/>
                    <a:pt x="6025" y="1382"/>
                    <a:pt x="5906" y="1191"/>
                  </a:cubicBezTo>
                  <a:cubicBezTo>
                    <a:pt x="5728" y="917"/>
                    <a:pt x="5537" y="691"/>
                    <a:pt x="5335" y="512"/>
                  </a:cubicBezTo>
                  <a:close/>
                  <a:moveTo>
                    <a:pt x="1680" y="2048"/>
                  </a:moveTo>
                  <a:cubicBezTo>
                    <a:pt x="1465" y="2596"/>
                    <a:pt x="1358" y="3215"/>
                    <a:pt x="1346" y="3846"/>
                  </a:cubicBezTo>
                  <a:lnTo>
                    <a:pt x="287" y="3846"/>
                  </a:lnTo>
                  <a:cubicBezTo>
                    <a:pt x="310" y="3191"/>
                    <a:pt x="513" y="2572"/>
                    <a:pt x="834" y="2048"/>
                  </a:cubicBezTo>
                  <a:close/>
                  <a:moveTo>
                    <a:pt x="3870" y="2048"/>
                  </a:moveTo>
                  <a:lnTo>
                    <a:pt x="3870" y="3846"/>
                  </a:lnTo>
                  <a:lnTo>
                    <a:pt x="1620" y="3846"/>
                  </a:lnTo>
                  <a:cubicBezTo>
                    <a:pt x="1644" y="3191"/>
                    <a:pt x="1763" y="2572"/>
                    <a:pt x="1965" y="2048"/>
                  </a:cubicBezTo>
                  <a:close/>
                  <a:moveTo>
                    <a:pt x="6049" y="2048"/>
                  </a:moveTo>
                  <a:cubicBezTo>
                    <a:pt x="6252" y="2584"/>
                    <a:pt x="6371" y="3191"/>
                    <a:pt x="6383" y="3846"/>
                  </a:cubicBezTo>
                  <a:lnTo>
                    <a:pt x="4144" y="3846"/>
                  </a:lnTo>
                  <a:lnTo>
                    <a:pt x="4144" y="2048"/>
                  </a:lnTo>
                  <a:close/>
                  <a:moveTo>
                    <a:pt x="7192" y="2048"/>
                  </a:moveTo>
                  <a:cubicBezTo>
                    <a:pt x="7514" y="2584"/>
                    <a:pt x="7716" y="3191"/>
                    <a:pt x="7740" y="3846"/>
                  </a:cubicBezTo>
                  <a:lnTo>
                    <a:pt x="6668" y="3846"/>
                  </a:lnTo>
                  <a:cubicBezTo>
                    <a:pt x="6656" y="3215"/>
                    <a:pt x="6537" y="2596"/>
                    <a:pt x="6347" y="2048"/>
                  </a:cubicBezTo>
                  <a:close/>
                  <a:moveTo>
                    <a:pt x="4001" y="0"/>
                  </a:moveTo>
                  <a:cubicBezTo>
                    <a:pt x="2930" y="0"/>
                    <a:pt x="1930" y="417"/>
                    <a:pt x="1180" y="1167"/>
                  </a:cubicBezTo>
                  <a:cubicBezTo>
                    <a:pt x="418" y="1929"/>
                    <a:pt x="1" y="2929"/>
                    <a:pt x="1" y="4001"/>
                  </a:cubicBezTo>
                  <a:cubicBezTo>
                    <a:pt x="1" y="4537"/>
                    <a:pt x="108" y="5061"/>
                    <a:pt x="310" y="5537"/>
                  </a:cubicBezTo>
                  <a:cubicBezTo>
                    <a:pt x="337" y="5590"/>
                    <a:pt x="384" y="5617"/>
                    <a:pt x="436" y="5617"/>
                  </a:cubicBezTo>
                  <a:cubicBezTo>
                    <a:pt x="453" y="5617"/>
                    <a:pt x="471" y="5614"/>
                    <a:pt x="489" y="5608"/>
                  </a:cubicBezTo>
                  <a:cubicBezTo>
                    <a:pt x="560" y="5573"/>
                    <a:pt x="596" y="5501"/>
                    <a:pt x="560" y="5430"/>
                  </a:cubicBezTo>
                  <a:cubicBezTo>
                    <a:pt x="382" y="5013"/>
                    <a:pt x="298" y="4584"/>
                    <a:pt x="287" y="4132"/>
                  </a:cubicBezTo>
                  <a:lnTo>
                    <a:pt x="1334" y="4132"/>
                  </a:lnTo>
                  <a:lnTo>
                    <a:pt x="1334" y="4299"/>
                  </a:lnTo>
                  <a:cubicBezTo>
                    <a:pt x="1334" y="4370"/>
                    <a:pt x="1418" y="4430"/>
                    <a:pt x="1489" y="4430"/>
                  </a:cubicBezTo>
                  <a:cubicBezTo>
                    <a:pt x="1561" y="4430"/>
                    <a:pt x="1620" y="4358"/>
                    <a:pt x="1620" y="4287"/>
                  </a:cubicBezTo>
                  <a:lnTo>
                    <a:pt x="1620" y="4132"/>
                  </a:lnTo>
                  <a:lnTo>
                    <a:pt x="3870" y="4132"/>
                  </a:lnTo>
                  <a:lnTo>
                    <a:pt x="3870" y="4299"/>
                  </a:lnTo>
                  <a:cubicBezTo>
                    <a:pt x="3870" y="4370"/>
                    <a:pt x="3930" y="4430"/>
                    <a:pt x="4001" y="4430"/>
                  </a:cubicBezTo>
                  <a:cubicBezTo>
                    <a:pt x="4073" y="4430"/>
                    <a:pt x="4132" y="4370"/>
                    <a:pt x="4132" y="4299"/>
                  </a:cubicBezTo>
                  <a:lnTo>
                    <a:pt x="4132" y="4132"/>
                  </a:lnTo>
                  <a:lnTo>
                    <a:pt x="6383" y="4132"/>
                  </a:lnTo>
                  <a:lnTo>
                    <a:pt x="6383" y="4287"/>
                  </a:lnTo>
                  <a:cubicBezTo>
                    <a:pt x="6383" y="4358"/>
                    <a:pt x="6442" y="4430"/>
                    <a:pt x="6514" y="4430"/>
                  </a:cubicBezTo>
                  <a:cubicBezTo>
                    <a:pt x="6597" y="4430"/>
                    <a:pt x="6656" y="4370"/>
                    <a:pt x="6656" y="4299"/>
                  </a:cubicBezTo>
                  <a:lnTo>
                    <a:pt x="6656" y="4132"/>
                  </a:lnTo>
                  <a:lnTo>
                    <a:pt x="7704" y="4132"/>
                  </a:lnTo>
                  <a:cubicBezTo>
                    <a:pt x="7692" y="4584"/>
                    <a:pt x="7609" y="5013"/>
                    <a:pt x="7430" y="5430"/>
                  </a:cubicBezTo>
                  <a:cubicBezTo>
                    <a:pt x="7395" y="5501"/>
                    <a:pt x="7430" y="5573"/>
                    <a:pt x="7502" y="5608"/>
                  </a:cubicBezTo>
                  <a:cubicBezTo>
                    <a:pt x="7514" y="5608"/>
                    <a:pt x="7526" y="5620"/>
                    <a:pt x="7561" y="5620"/>
                  </a:cubicBezTo>
                  <a:cubicBezTo>
                    <a:pt x="7621" y="5620"/>
                    <a:pt x="7668" y="5596"/>
                    <a:pt x="7692" y="5537"/>
                  </a:cubicBezTo>
                  <a:cubicBezTo>
                    <a:pt x="7907" y="5037"/>
                    <a:pt x="8002" y="4525"/>
                    <a:pt x="8002" y="4001"/>
                  </a:cubicBezTo>
                  <a:cubicBezTo>
                    <a:pt x="8014" y="2929"/>
                    <a:pt x="7597" y="1917"/>
                    <a:pt x="6835" y="1167"/>
                  </a:cubicBezTo>
                  <a:cubicBezTo>
                    <a:pt x="6073" y="417"/>
                    <a:pt x="5073" y="0"/>
                    <a:pt x="40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39" name="Google Shape;1339;p53"/>
          <p:cNvCxnSpPr>
            <a:stCxn id="1340" idx="2"/>
            <a:endCxn id="1311" idx="0"/>
          </p:cNvCxnSpPr>
          <p:nvPr/>
        </p:nvCxnSpPr>
        <p:spPr>
          <a:xfrm flipH="1" rot="-5400000">
            <a:off x="4765324" y="2961531"/>
            <a:ext cx="576000" cy="964200"/>
          </a:xfrm>
          <a:prstGeom prst="bentConnector3">
            <a:avLst>
              <a:gd fmla="val 48510" name="adj1"/>
            </a:avLst>
          </a:prstGeom>
          <a:noFill/>
          <a:ln cap="flat" cmpd="sng" w="19050">
            <a:solidFill>
              <a:schemeClr val="dk1"/>
            </a:solidFill>
            <a:prstDash val="solid"/>
            <a:round/>
            <a:headEnd len="med" w="med" type="none"/>
            <a:tailEnd len="med" w="med" type="none"/>
          </a:ln>
        </p:spPr>
      </p:cxnSp>
      <p:grpSp>
        <p:nvGrpSpPr>
          <p:cNvPr id="1341" name="Google Shape;1341;p53"/>
          <p:cNvGrpSpPr/>
          <p:nvPr/>
        </p:nvGrpSpPr>
        <p:grpSpPr>
          <a:xfrm>
            <a:off x="3499015" y="2206975"/>
            <a:ext cx="2144409" cy="948656"/>
            <a:chOff x="3499015" y="2206975"/>
            <a:chExt cx="2144409" cy="948656"/>
          </a:xfrm>
        </p:grpSpPr>
        <p:sp>
          <p:nvSpPr>
            <p:cNvPr id="1330" name="Google Shape;1330;p53"/>
            <p:cNvSpPr txBox="1"/>
            <p:nvPr/>
          </p:nvSpPr>
          <p:spPr>
            <a:xfrm>
              <a:off x="3499015" y="2206975"/>
              <a:ext cx="2144400" cy="453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Strategy 2</a:t>
              </a:r>
              <a:endParaRPr sz="1800">
                <a:solidFill>
                  <a:schemeClr val="dk1"/>
                </a:solidFill>
                <a:latin typeface="Playfair Display Medium"/>
                <a:ea typeface="Playfair Display Medium"/>
                <a:cs typeface="Playfair Display Medium"/>
                <a:sym typeface="Playfair Display Medium"/>
              </a:endParaRPr>
            </a:p>
          </p:txBody>
        </p:sp>
        <p:sp>
          <p:nvSpPr>
            <p:cNvPr id="1340" name="Google Shape;1340;p53"/>
            <p:cNvSpPr txBox="1"/>
            <p:nvPr/>
          </p:nvSpPr>
          <p:spPr>
            <a:xfrm>
              <a:off x="3499024" y="2635131"/>
              <a:ext cx="2144400" cy="520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200"/>
                </a:spcAft>
                <a:buClr>
                  <a:srgbClr val="000000"/>
                </a:buClr>
                <a:buSzPts val="1100"/>
                <a:buFont typeface="Arial"/>
                <a:buNone/>
              </a:pPr>
              <a:r>
                <a:rPr lang="en" sz="1200">
                  <a:solidFill>
                    <a:schemeClr val="dk1"/>
                  </a:solidFill>
                  <a:latin typeface="DM Sans"/>
                  <a:ea typeface="DM Sans"/>
                  <a:cs typeface="DM Sans"/>
                  <a:sym typeface="DM Sans"/>
                </a:rPr>
                <a:t>Jupiter is a gas giant and the biggest planet</a:t>
              </a:r>
              <a:endParaRPr sz="1200">
                <a:solidFill>
                  <a:schemeClr val="dk1"/>
                </a:solidFill>
                <a:latin typeface="DM Sans"/>
                <a:ea typeface="DM Sans"/>
                <a:cs typeface="DM Sans"/>
                <a:sym typeface="DM Sans"/>
              </a:endParaRPr>
            </a:p>
          </p:txBody>
        </p:sp>
      </p:grpSp>
      <p:cxnSp>
        <p:nvCxnSpPr>
          <p:cNvPr id="1342" name="Google Shape;1342;p53"/>
          <p:cNvCxnSpPr>
            <a:stCxn id="1340" idx="2"/>
            <a:endCxn id="1319" idx="0"/>
          </p:cNvCxnSpPr>
          <p:nvPr/>
        </p:nvCxnSpPr>
        <p:spPr>
          <a:xfrm rot="5400000">
            <a:off x="3806224" y="2957031"/>
            <a:ext cx="566400" cy="963600"/>
          </a:xfrm>
          <a:prstGeom prst="bentConnector3">
            <a:avLst>
              <a:gd fmla="val 49332" name="adj1"/>
            </a:avLst>
          </a:prstGeom>
          <a:noFill/>
          <a:ln cap="flat" cmpd="sng" w="19050">
            <a:solidFill>
              <a:schemeClr val="dk1"/>
            </a:solidFill>
            <a:prstDash val="solid"/>
            <a:round/>
            <a:headEnd len="med" w="med" type="none"/>
            <a:tailEnd len="med" w="med" type="none"/>
          </a:ln>
        </p:spPr>
      </p:cxnSp>
      <p:grpSp>
        <p:nvGrpSpPr>
          <p:cNvPr id="1343" name="Google Shape;1343;p53"/>
          <p:cNvGrpSpPr/>
          <p:nvPr/>
        </p:nvGrpSpPr>
        <p:grpSpPr>
          <a:xfrm>
            <a:off x="3470264" y="3924704"/>
            <a:ext cx="294873" cy="275934"/>
            <a:chOff x="4136114" y="1923479"/>
            <a:chExt cx="294873" cy="275934"/>
          </a:xfrm>
        </p:grpSpPr>
        <p:sp>
          <p:nvSpPr>
            <p:cNvPr id="1344" name="Google Shape;1344;p53"/>
            <p:cNvSpPr/>
            <p:nvPr/>
          </p:nvSpPr>
          <p:spPr>
            <a:xfrm>
              <a:off x="4136114" y="1923479"/>
              <a:ext cx="253176" cy="275934"/>
            </a:xfrm>
            <a:custGeom>
              <a:rect b="b" l="l" r="r" t="t"/>
              <a:pathLst>
                <a:path extrusionOk="0" h="8669" w="7954">
                  <a:moveTo>
                    <a:pt x="6942" y="3489"/>
                  </a:moveTo>
                  <a:cubicBezTo>
                    <a:pt x="7371" y="3549"/>
                    <a:pt x="7692" y="3918"/>
                    <a:pt x="7692" y="4346"/>
                  </a:cubicBezTo>
                  <a:cubicBezTo>
                    <a:pt x="7692" y="4799"/>
                    <a:pt x="7382" y="5156"/>
                    <a:pt x="6942" y="5227"/>
                  </a:cubicBezTo>
                  <a:lnTo>
                    <a:pt x="6942" y="3489"/>
                  </a:lnTo>
                  <a:close/>
                  <a:moveTo>
                    <a:pt x="1013" y="3322"/>
                  </a:moveTo>
                  <a:lnTo>
                    <a:pt x="1013" y="5382"/>
                  </a:lnTo>
                  <a:lnTo>
                    <a:pt x="715" y="5382"/>
                  </a:lnTo>
                  <a:cubicBezTo>
                    <a:pt x="465" y="5382"/>
                    <a:pt x="263" y="5180"/>
                    <a:pt x="263" y="4930"/>
                  </a:cubicBezTo>
                  <a:lnTo>
                    <a:pt x="263" y="3775"/>
                  </a:lnTo>
                  <a:cubicBezTo>
                    <a:pt x="263" y="3537"/>
                    <a:pt x="453" y="3322"/>
                    <a:pt x="715" y="3322"/>
                  </a:cubicBezTo>
                  <a:close/>
                  <a:moveTo>
                    <a:pt x="2179" y="3322"/>
                  </a:moveTo>
                  <a:lnTo>
                    <a:pt x="2179" y="5382"/>
                  </a:lnTo>
                  <a:lnTo>
                    <a:pt x="1286" y="5382"/>
                  </a:lnTo>
                  <a:lnTo>
                    <a:pt x="1286" y="3322"/>
                  </a:lnTo>
                  <a:close/>
                  <a:moveTo>
                    <a:pt x="2322" y="6370"/>
                  </a:moveTo>
                  <a:lnTo>
                    <a:pt x="2322" y="6966"/>
                  </a:lnTo>
                  <a:lnTo>
                    <a:pt x="2060" y="6966"/>
                  </a:lnTo>
                  <a:lnTo>
                    <a:pt x="2227" y="6370"/>
                  </a:lnTo>
                  <a:close/>
                  <a:moveTo>
                    <a:pt x="2144" y="5644"/>
                  </a:moveTo>
                  <a:lnTo>
                    <a:pt x="1632" y="7549"/>
                  </a:lnTo>
                  <a:lnTo>
                    <a:pt x="1286" y="7549"/>
                  </a:lnTo>
                  <a:lnTo>
                    <a:pt x="1286" y="5644"/>
                  </a:lnTo>
                  <a:close/>
                  <a:moveTo>
                    <a:pt x="6680" y="274"/>
                  </a:moveTo>
                  <a:lnTo>
                    <a:pt x="6680" y="8430"/>
                  </a:lnTo>
                  <a:lnTo>
                    <a:pt x="6085" y="8430"/>
                  </a:lnTo>
                  <a:lnTo>
                    <a:pt x="6085" y="2703"/>
                  </a:lnTo>
                  <a:cubicBezTo>
                    <a:pt x="6085" y="2620"/>
                    <a:pt x="6025" y="2560"/>
                    <a:pt x="5954" y="2560"/>
                  </a:cubicBezTo>
                  <a:cubicBezTo>
                    <a:pt x="5870" y="2560"/>
                    <a:pt x="5811" y="2620"/>
                    <a:pt x="5811" y="2703"/>
                  </a:cubicBezTo>
                  <a:lnTo>
                    <a:pt x="5811" y="7549"/>
                  </a:lnTo>
                  <a:cubicBezTo>
                    <a:pt x="5632" y="7311"/>
                    <a:pt x="5382" y="6989"/>
                    <a:pt x="5037" y="6668"/>
                  </a:cubicBezTo>
                  <a:cubicBezTo>
                    <a:pt x="4668" y="6299"/>
                    <a:pt x="4263" y="6013"/>
                    <a:pt x="3870" y="5799"/>
                  </a:cubicBezTo>
                  <a:cubicBezTo>
                    <a:pt x="3406" y="5561"/>
                    <a:pt x="2930" y="5418"/>
                    <a:pt x="2453" y="5394"/>
                  </a:cubicBezTo>
                  <a:lnTo>
                    <a:pt x="2453" y="3322"/>
                  </a:lnTo>
                  <a:cubicBezTo>
                    <a:pt x="2930" y="3310"/>
                    <a:pt x="3406" y="3179"/>
                    <a:pt x="3870" y="2918"/>
                  </a:cubicBezTo>
                  <a:cubicBezTo>
                    <a:pt x="4263" y="2715"/>
                    <a:pt x="4668" y="2417"/>
                    <a:pt x="5037" y="2048"/>
                  </a:cubicBezTo>
                  <a:cubicBezTo>
                    <a:pt x="5370" y="1715"/>
                    <a:pt x="5632" y="1394"/>
                    <a:pt x="5811" y="1167"/>
                  </a:cubicBezTo>
                  <a:lnTo>
                    <a:pt x="5811" y="2025"/>
                  </a:lnTo>
                  <a:cubicBezTo>
                    <a:pt x="5811" y="2108"/>
                    <a:pt x="5870" y="2167"/>
                    <a:pt x="5954" y="2167"/>
                  </a:cubicBezTo>
                  <a:cubicBezTo>
                    <a:pt x="6025" y="2167"/>
                    <a:pt x="6085" y="2108"/>
                    <a:pt x="6085" y="2025"/>
                  </a:cubicBezTo>
                  <a:lnTo>
                    <a:pt x="6085" y="274"/>
                  </a:lnTo>
                  <a:close/>
                  <a:moveTo>
                    <a:pt x="5930" y="0"/>
                  </a:moveTo>
                  <a:cubicBezTo>
                    <a:pt x="5858" y="0"/>
                    <a:pt x="5799" y="60"/>
                    <a:pt x="5799" y="143"/>
                  </a:cubicBezTo>
                  <a:lnTo>
                    <a:pt x="5799" y="679"/>
                  </a:lnTo>
                  <a:cubicBezTo>
                    <a:pt x="5728" y="810"/>
                    <a:pt x="5370" y="1334"/>
                    <a:pt x="4835" y="1846"/>
                  </a:cubicBezTo>
                  <a:cubicBezTo>
                    <a:pt x="4263" y="2382"/>
                    <a:pt x="3370" y="3037"/>
                    <a:pt x="2299" y="3037"/>
                  </a:cubicBezTo>
                  <a:lnTo>
                    <a:pt x="715" y="3037"/>
                  </a:lnTo>
                  <a:cubicBezTo>
                    <a:pt x="310" y="3037"/>
                    <a:pt x="1" y="3370"/>
                    <a:pt x="1" y="3751"/>
                  </a:cubicBezTo>
                  <a:lnTo>
                    <a:pt x="1" y="4918"/>
                  </a:lnTo>
                  <a:cubicBezTo>
                    <a:pt x="1" y="5323"/>
                    <a:pt x="322" y="5632"/>
                    <a:pt x="715" y="5632"/>
                  </a:cubicBezTo>
                  <a:lnTo>
                    <a:pt x="1013" y="5632"/>
                  </a:lnTo>
                  <a:lnTo>
                    <a:pt x="1013" y="7668"/>
                  </a:lnTo>
                  <a:cubicBezTo>
                    <a:pt x="1013" y="7740"/>
                    <a:pt x="1072" y="7799"/>
                    <a:pt x="1144" y="7799"/>
                  </a:cubicBezTo>
                  <a:lnTo>
                    <a:pt x="1727" y="7799"/>
                  </a:lnTo>
                  <a:cubicBezTo>
                    <a:pt x="1787" y="7799"/>
                    <a:pt x="1846" y="7763"/>
                    <a:pt x="1858" y="7692"/>
                  </a:cubicBezTo>
                  <a:lnTo>
                    <a:pt x="1989" y="7216"/>
                  </a:lnTo>
                  <a:lnTo>
                    <a:pt x="2453" y="7216"/>
                  </a:lnTo>
                  <a:cubicBezTo>
                    <a:pt x="2525" y="7216"/>
                    <a:pt x="2584" y="7156"/>
                    <a:pt x="2584" y="7085"/>
                  </a:cubicBezTo>
                  <a:lnTo>
                    <a:pt x="2584" y="6204"/>
                  </a:lnTo>
                  <a:cubicBezTo>
                    <a:pt x="2584" y="6132"/>
                    <a:pt x="2525" y="6073"/>
                    <a:pt x="2453" y="6073"/>
                  </a:cubicBezTo>
                  <a:lnTo>
                    <a:pt x="2287" y="6073"/>
                  </a:lnTo>
                  <a:lnTo>
                    <a:pt x="2406" y="5632"/>
                  </a:lnTo>
                  <a:cubicBezTo>
                    <a:pt x="3430" y="5668"/>
                    <a:pt x="4299" y="6299"/>
                    <a:pt x="4835" y="6823"/>
                  </a:cubicBezTo>
                  <a:cubicBezTo>
                    <a:pt x="5370" y="7335"/>
                    <a:pt x="5704" y="7859"/>
                    <a:pt x="5799" y="7990"/>
                  </a:cubicBezTo>
                  <a:lnTo>
                    <a:pt x="5799" y="8525"/>
                  </a:lnTo>
                  <a:cubicBezTo>
                    <a:pt x="5799" y="8609"/>
                    <a:pt x="5858" y="8668"/>
                    <a:pt x="5930" y="8668"/>
                  </a:cubicBezTo>
                  <a:lnTo>
                    <a:pt x="6811" y="8668"/>
                  </a:lnTo>
                  <a:cubicBezTo>
                    <a:pt x="6882" y="8668"/>
                    <a:pt x="6942" y="8609"/>
                    <a:pt x="6942" y="8525"/>
                  </a:cubicBezTo>
                  <a:lnTo>
                    <a:pt x="6942" y="5465"/>
                  </a:lnTo>
                  <a:cubicBezTo>
                    <a:pt x="7525" y="5394"/>
                    <a:pt x="7954" y="4918"/>
                    <a:pt x="7954" y="4322"/>
                  </a:cubicBezTo>
                  <a:cubicBezTo>
                    <a:pt x="7954" y="3775"/>
                    <a:pt x="7525" y="3275"/>
                    <a:pt x="6942" y="3203"/>
                  </a:cubicBezTo>
                  <a:lnTo>
                    <a:pt x="6942" y="143"/>
                  </a:lnTo>
                  <a:cubicBezTo>
                    <a:pt x="6942" y="60"/>
                    <a:pt x="6882" y="0"/>
                    <a:pt x="68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53"/>
            <p:cNvSpPr/>
            <p:nvPr/>
          </p:nvSpPr>
          <p:spPr>
            <a:xfrm>
              <a:off x="4408993" y="2057643"/>
              <a:ext cx="21995" cy="8753"/>
            </a:xfrm>
            <a:custGeom>
              <a:rect b="b" l="l" r="r" t="t"/>
              <a:pathLst>
                <a:path extrusionOk="0" h="275" w="691">
                  <a:moveTo>
                    <a:pt x="131" y="0"/>
                  </a:moveTo>
                  <a:cubicBezTo>
                    <a:pt x="60" y="0"/>
                    <a:pt x="0" y="60"/>
                    <a:pt x="0" y="131"/>
                  </a:cubicBezTo>
                  <a:cubicBezTo>
                    <a:pt x="0" y="215"/>
                    <a:pt x="60" y="274"/>
                    <a:pt x="131" y="274"/>
                  </a:cubicBezTo>
                  <a:lnTo>
                    <a:pt x="560" y="274"/>
                  </a:lnTo>
                  <a:cubicBezTo>
                    <a:pt x="631" y="274"/>
                    <a:pt x="691" y="215"/>
                    <a:pt x="691" y="131"/>
                  </a:cubicBezTo>
                  <a:cubicBezTo>
                    <a:pt x="691" y="60"/>
                    <a:pt x="631" y="0"/>
                    <a:pt x="5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53"/>
            <p:cNvSpPr/>
            <p:nvPr/>
          </p:nvSpPr>
          <p:spPr>
            <a:xfrm>
              <a:off x="4389258" y="2005059"/>
              <a:ext cx="20499" cy="18875"/>
            </a:xfrm>
            <a:custGeom>
              <a:rect b="b" l="l" r="r" t="t"/>
              <a:pathLst>
                <a:path extrusionOk="0" h="593" w="644">
                  <a:moveTo>
                    <a:pt x="501" y="0"/>
                  </a:moveTo>
                  <a:cubicBezTo>
                    <a:pt x="468" y="0"/>
                    <a:pt x="436" y="15"/>
                    <a:pt x="406" y="45"/>
                  </a:cubicBezTo>
                  <a:lnTo>
                    <a:pt x="96" y="355"/>
                  </a:lnTo>
                  <a:cubicBezTo>
                    <a:pt x="1" y="450"/>
                    <a:pt x="61" y="593"/>
                    <a:pt x="180" y="593"/>
                  </a:cubicBezTo>
                  <a:cubicBezTo>
                    <a:pt x="215" y="593"/>
                    <a:pt x="263" y="581"/>
                    <a:pt x="275" y="557"/>
                  </a:cubicBezTo>
                  <a:lnTo>
                    <a:pt x="584" y="235"/>
                  </a:lnTo>
                  <a:cubicBezTo>
                    <a:pt x="644" y="200"/>
                    <a:pt x="644" y="104"/>
                    <a:pt x="596" y="45"/>
                  </a:cubicBezTo>
                  <a:cubicBezTo>
                    <a:pt x="567" y="15"/>
                    <a:pt x="534" y="0"/>
                    <a:pt x="5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53"/>
            <p:cNvSpPr/>
            <p:nvPr/>
          </p:nvSpPr>
          <p:spPr>
            <a:xfrm>
              <a:off x="4390404" y="2099785"/>
              <a:ext cx="19353" cy="18621"/>
            </a:xfrm>
            <a:custGeom>
              <a:rect b="b" l="l" r="r" t="t"/>
              <a:pathLst>
                <a:path extrusionOk="0" h="585" w="608">
                  <a:moveTo>
                    <a:pt x="155" y="1"/>
                  </a:moveTo>
                  <a:cubicBezTo>
                    <a:pt x="123" y="1"/>
                    <a:pt x="90" y="16"/>
                    <a:pt x="60" y="46"/>
                  </a:cubicBezTo>
                  <a:cubicBezTo>
                    <a:pt x="1" y="105"/>
                    <a:pt x="1" y="176"/>
                    <a:pt x="60" y="236"/>
                  </a:cubicBezTo>
                  <a:lnTo>
                    <a:pt x="370" y="546"/>
                  </a:lnTo>
                  <a:cubicBezTo>
                    <a:pt x="397" y="572"/>
                    <a:pt x="431" y="585"/>
                    <a:pt x="463" y="585"/>
                  </a:cubicBezTo>
                  <a:cubicBezTo>
                    <a:pt x="503" y="585"/>
                    <a:pt x="541" y="566"/>
                    <a:pt x="560" y="534"/>
                  </a:cubicBezTo>
                  <a:cubicBezTo>
                    <a:pt x="608" y="498"/>
                    <a:pt x="608" y="403"/>
                    <a:pt x="560" y="355"/>
                  </a:cubicBezTo>
                  <a:lnTo>
                    <a:pt x="251" y="46"/>
                  </a:lnTo>
                  <a:cubicBezTo>
                    <a:pt x="221" y="16"/>
                    <a:pt x="188" y="1"/>
                    <a:pt x="1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8" name="Google Shape;1348;p53"/>
          <p:cNvGrpSpPr/>
          <p:nvPr/>
        </p:nvGrpSpPr>
        <p:grpSpPr>
          <a:xfrm>
            <a:off x="6273826" y="2206975"/>
            <a:ext cx="2144400" cy="948656"/>
            <a:chOff x="6273826" y="2206975"/>
            <a:chExt cx="2144400" cy="948656"/>
          </a:xfrm>
        </p:grpSpPr>
        <p:sp>
          <p:nvSpPr>
            <p:cNvPr id="1328" name="Google Shape;1328;p53"/>
            <p:cNvSpPr txBox="1"/>
            <p:nvPr/>
          </p:nvSpPr>
          <p:spPr>
            <a:xfrm>
              <a:off x="6273826" y="2206975"/>
              <a:ext cx="2144400" cy="453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Strategy 3</a:t>
              </a:r>
              <a:endParaRPr sz="1800">
                <a:solidFill>
                  <a:schemeClr val="dk1"/>
                </a:solidFill>
                <a:latin typeface="Playfair Display Medium"/>
                <a:ea typeface="Playfair Display Medium"/>
                <a:cs typeface="Playfair Display Medium"/>
                <a:sym typeface="Playfair Display Medium"/>
              </a:endParaRPr>
            </a:p>
          </p:txBody>
        </p:sp>
        <p:sp>
          <p:nvSpPr>
            <p:cNvPr id="1349" name="Google Shape;1349;p53"/>
            <p:cNvSpPr txBox="1"/>
            <p:nvPr/>
          </p:nvSpPr>
          <p:spPr>
            <a:xfrm>
              <a:off x="6273826" y="2635131"/>
              <a:ext cx="2144400" cy="52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DM Sans"/>
                  <a:ea typeface="DM Sans"/>
                  <a:cs typeface="DM Sans"/>
                  <a:sym typeface="DM Sans"/>
                </a:rPr>
                <a:t>Mercury is the closest planet to the Sun</a:t>
              </a:r>
              <a:endParaRPr sz="1200">
                <a:solidFill>
                  <a:schemeClr val="dk1"/>
                </a:solidFill>
                <a:latin typeface="DM Sans"/>
                <a:ea typeface="DM Sans"/>
                <a:cs typeface="DM Sans"/>
                <a:sym typeface="DM Sans"/>
              </a:endParaRPr>
            </a:p>
          </p:txBody>
        </p:sp>
      </p:grpSp>
      <p:cxnSp>
        <p:nvCxnSpPr>
          <p:cNvPr id="1350" name="Google Shape;1350;p53"/>
          <p:cNvCxnSpPr>
            <a:stCxn id="1349" idx="2"/>
            <a:endCxn id="1309" idx="0"/>
          </p:cNvCxnSpPr>
          <p:nvPr/>
        </p:nvCxnSpPr>
        <p:spPr>
          <a:xfrm>
            <a:off x="7346026" y="3155631"/>
            <a:ext cx="0" cy="576000"/>
          </a:xfrm>
          <a:prstGeom prst="straightConnector1">
            <a:avLst/>
          </a:prstGeom>
          <a:noFill/>
          <a:ln cap="flat" cmpd="sng" w="19050">
            <a:solidFill>
              <a:schemeClr val="dk1"/>
            </a:solidFill>
            <a:prstDash val="solid"/>
            <a:round/>
            <a:headEnd len="med" w="med" type="none"/>
            <a:tailEnd len="med" w="med" type="none"/>
          </a:ln>
        </p:spPr>
      </p:cxnSp>
      <p:grpSp>
        <p:nvGrpSpPr>
          <p:cNvPr id="1351" name="Google Shape;1351;p53"/>
          <p:cNvGrpSpPr/>
          <p:nvPr/>
        </p:nvGrpSpPr>
        <p:grpSpPr>
          <a:xfrm>
            <a:off x="7207157" y="3891037"/>
            <a:ext cx="361636" cy="362183"/>
            <a:chOff x="6259175" y="1559008"/>
            <a:chExt cx="271743" cy="272093"/>
          </a:xfrm>
        </p:grpSpPr>
        <p:sp>
          <p:nvSpPr>
            <p:cNvPr id="1352" name="Google Shape;1352;p53"/>
            <p:cNvSpPr/>
            <p:nvPr/>
          </p:nvSpPr>
          <p:spPr>
            <a:xfrm>
              <a:off x="6259175" y="1559008"/>
              <a:ext cx="271743" cy="272093"/>
            </a:xfrm>
            <a:custGeom>
              <a:rect b="b" l="l" r="r" t="t"/>
              <a:pathLst>
                <a:path extrusionOk="0" h="8549" w="8538">
                  <a:moveTo>
                    <a:pt x="4263" y="0"/>
                  </a:moveTo>
                  <a:cubicBezTo>
                    <a:pt x="3120" y="0"/>
                    <a:pt x="2049" y="453"/>
                    <a:pt x="1251" y="1250"/>
                  </a:cubicBezTo>
                  <a:cubicBezTo>
                    <a:pt x="441" y="2060"/>
                    <a:pt x="1" y="3131"/>
                    <a:pt x="1" y="4274"/>
                  </a:cubicBezTo>
                  <a:cubicBezTo>
                    <a:pt x="1" y="5417"/>
                    <a:pt x="441" y="6489"/>
                    <a:pt x="1251" y="7299"/>
                  </a:cubicBezTo>
                  <a:cubicBezTo>
                    <a:pt x="2049" y="8096"/>
                    <a:pt x="3120" y="8549"/>
                    <a:pt x="4263" y="8549"/>
                  </a:cubicBezTo>
                  <a:cubicBezTo>
                    <a:pt x="5418" y="8549"/>
                    <a:pt x="6490" y="8096"/>
                    <a:pt x="7287" y="7299"/>
                  </a:cubicBezTo>
                  <a:cubicBezTo>
                    <a:pt x="8097" y="6489"/>
                    <a:pt x="8537" y="5417"/>
                    <a:pt x="8537" y="4274"/>
                  </a:cubicBezTo>
                  <a:cubicBezTo>
                    <a:pt x="8526" y="4179"/>
                    <a:pt x="8526" y="4108"/>
                    <a:pt x="8526" y="4036"/>
                  </a:cubicBezTo>
                  <a:cubicBezTo>
                    <a:pt x="8526" y="3965"/>
                    <a:pt x="8466" y="3917"/>
                    <a:pt x="8383" y="3917"/>
                  </a:cubicBezTo>
                  <a:cubicBezTo>
                    <a:pt x="8311" y="3917"/>
                    <a:pt x="8276" y="3977"/>
                    <a:pt x="8276" y="4048"/>
                  </a:cubicBezTo>
                  <a:lnTo>
                    <a:pt x="8276" y="4274"/>
                  </a:lnTo>
                  <a:cubicBezTo>
                    <a:pt x="8276" y="5346"/>
                    <a:pt x="7859" y="6358"/>
                    <a:pt x="7097" y="7120"/>
                  </a:cubicBezTo>
                  <a:cubicBezTo>
                    <a:pt x="6335" y="7882"/>
                    <a:pt x="5323" y="8287"/>
                    <a:pt x="4251" y="8287"/>
                  </a:cubicBezTo>
                  <a:cubicBezTo>
                    <a:pt x="3180" y="8287"/>
                    <a:pt x="2168" y="7870"/>
                    <a:pt x="1406" y="7120"/>
                  </a:cubicBezTo>
                  <a:cubicBezTo>
                    <a:pt x="656" y="6358"/>
                    <a:pt x="239" y="5346"/>
                    <a:pt x="239" y="4274"/>
                  </a:cubicBezTo>
                  <a:cubicBezTo>
                    <a:pt x="239" y="3203"/>
                    <a:pt x="644" y="2191"/>
                    <a:pt x="1406" y="1429"/>
                  </a:cubicBezTo>
                  <a:cubicBezTo>
                    <a:pt x="2168" y="667"/>
                    <a:pt x="3180" y="250"/>
                    <a:pt x="4251" y="250"/>
                  </a:cubicBezTo>
                  <a:cubicBezTo>
                    <a:pt x="5204" y="250"/>
                    <a:pt x="6121" y="595"/>
                    <a:pt x="6847" y="1203"/>
                  </a:cubicBezTo>
                  <a:cubicBezTo>
                    <a:pt x="7561" y="1822"/>
                    <a:pt x="8049" y="2655"/>
                    <a:pt x="8216" y="3560"/>
                  </a:cubicBezTo>
                  <a:cubicBezTo>
                    <a:pt x="8227" y="3624"/>
                    <a:pt x="8276" y="3669"/>
                    <a:pt x="8337" y="3669"/>
                  </a:cubicBezTo>
                  <a:cubicBezTo>
                    <a:pt x="8344" y="3669"/>
                    <a:pt x="8352" y="3668"/>
                    <a:pt x="8359" y="3667"/>
                  </a:cubicBezTo>
                  <a:cubicBezTo>
                    <a:pt x="8430" y="3643"/>
                    <a:pt x="8478" y="3584"/>
                    <a:pt x="8466" y="3512"/>
                  </a:cubicBezTo>
                  <a:cubicBezTo>
                    <a:pt x="8287" y="2548"/>
                    <a:pt x="7775" y="1655"/>
                    <a:pt x="7025" y="1012"/>
                  </a:cubicBezTo>
                  <a:cubicBezTo>
                    <a:pt x="6251" y="357"/>
                    <a:pt x="5275" y="0"/>
                    <a:pt x="42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53"/>
            <p:cNvSpPr/>
            <p:nvPr/>
          </p:nvSpPr>
          <p:spPr>
            <a:xfrm>
              <a:off x="6278145" y="1577946"/>
              <a:ext cx="231927" cy="232309"/>
            </a:xfrm>
            <a:custGeom>
              <a:rect b="b" l="l" r="r" t="t"/>
              <a:pathLst>
                <a:path extrusionOk="0" h="7299" w="7287">
                  <a:moveTo>
                    <a:pt x="3643" y="0"/>
                  </a:moveTo>
                  <a:cubicBezTo>
                    <a:pt x="3119" y="0"/>
                    <a:pt x="2631" y="108"/>
                    <a:pt x="2155" y="322"/>
                  </a:cubicBezTo>
                  <a:cubicBezTo>
                    <a:pt x="1703" y="524"/>
                    <a:pt x="1310" y="810"/>
                    <a:pt x="964" y="1179"/>
                  </a:cubicBezTo>
                  <a:cubicBezTo>
                    <a:pt x="917" y="1227"/>
                    <a:pt x="917" y="1310"/>
                    <a:pt x="964" y="1358"/>
                  </a:cubicBezTo>
                  <a:cubicBezTo>
                    <a:pt x="988" y="1382"/>
                    <a:pt x="1021" y="1393"/>
                    <a:pt x="1054" y="1393"/>
                  </a:cubicBezTo>
                  <a:cubicBezTo>
                    <a:pt x="1086" y="1393"/>
                    <a:pt x="1119" y="1382"/>
                    <a:pt x="1143" y="1358"/>
                  </a:cubicBezTo>
                  <a:cubicBezTo>
                    <a:pt x="1453" y="1012"/>
                    <a:pt x="1822" y="750"/>
                    <a:pt x="2262" y="560"/>
                  </a:cubicBezTo>
                  <a:cubicBezTo>
                    <a:pt x="2691" y="358"/>
                    <a:pt x="3167" y="262"/>
                    <a:pt x="3643" y="262"/>
                  </a:cubicBezTo>
                  <a:cubicBezTo>
                    <a:pt x="5513" y="262"/>
                    <a:pt x="7037" y="1774"/>
                    <a:pt x="7037" y="3656"/>
                  </a:cubicBezTo>
                  <a:cubicBezTo>
                    <a:pt x="7037" y="5525"/>
                    <a:pt x="5513" y="7049"/>
                    <a:pt x="3643" y="7049"/>
                  </a:cubicBezTo>
                  <a:cubicBezTo>
                    <a:pt x="1762" y="7049"/>
                    <a:pt x="250" y="5525"/>
                    <a:pt x="250" y="3656"/>
                  </a:cubicBezTo>
                  <a:cubicBezTo>
                    <a:pt x="250" y="2977"/>
                    <a:pt x="441" y="2322"/>
                    <a:pt x="810" y="1774"/>
                  </a:cubicBezTo>
                  <a:cubicBezTo>
                    <a:pt x="857" y="1727"/>
                    <a:pt x="845" y="1655"/>
                    <a:pt x="786" y="1608"/>
                  </a:cubicBezTo>
                  <a:cubicBezTo>
                    <a:pt x="766" y="1596"/>
                    <a:pt x="743" y="1591"/>
                    <a:pt x="721" y="1591"/>
                  </a:cubicBezTo>
                  <a:cubicBezTo>
                    <a:pt x="676" y="1591"/>
                    <a:pt x="631" y="1612"/>
                    <a:pt x="607" y="1643"/>
                  </a:cubicBezTo>
                  <a:cubicBezTo>
                    <a:pt x="202" y="2239"/>
                    <a:pt x="0" y="2941"/>
                    <a:pt x="0" y="3656"/>
                  </a:cubicBezTo>
                  <a:cubicBezTo>
                    <a:pt x="0" y="4632"/>
                    <a:pt x="381" y="5537"/>
                    <a:pt x="1072" y="6227"/>
                  </a:cubicBezTo>
                  <a:cubicBezTo>
                    <a:pt x="1750" y="6906"/>
                    <a:pt x="2679" y="7299"/>
                    <a:pt x="3643" y="7299"/>
                  </a:cubicBezTo>
                  <a:cubicBezTo>
                    <a:pt x="4620" y="7299"/>
                    <a:pt x="5536" y="6906"/>
                    <a:pt x="6215" y="6227"/>
                  </a:cubicBezTo>
                  <a:cubicBezTo>
                    <a:pt x="6894" y="5537"/>
                    <a:pt x="7287" y="4620"/>
                    <a:pt x="7287" y="3656"/>
                  </a:cubicBezTo>
                  <a:cubicBezTo>
                    <a:pt x="7287" y="2679"/>
                    <a:pt x="6906" y="1763"/>
                    <a:pt x="6215" y="1072"/>
                  </a:cubicBezTo>
                  <a:cubicBezTo>
                    <a:pt x="5536" y="393"/>
                    <a:pt x="4608" y="0"/>
                    <a:pt x="36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53"/>
            <p:cNvSpPr/>
            <p:nvPr/>
          </p:nvSpPr>
          <p:spPr>
            <a:xfrm>
              <a:off x="6297846" y="1690870"/>
              <a:ext cx="13272" cy="7607"/>
            </a:xfrm>
            <a:custGeom>
              <a:rect b="b" l="l" r="r" t="t"/>
              <a:pathLst>
                <a:path extrusionOk="0" h="239" w="417">
                  <a:moveTo>
                    <a:pt x="119" y="0"/>
                  </a:moveTo>
                  <a:cubicBezTo>
                    <a:pt x="48" y="0"/>
                    <a:pt x="0" y="36"/>
                    <a:pt x="0" y="120"/>
                  </a:cubicBezTo>
                  <a:cubicBezTo>
                    <a:pt x="0" y="191"/>
                    <a:pt x="60" y="239"/>
                    <a:pt x="119" y="239"/>
                  </a:cubicBezTo>
                  <a:lnTo>
                    <a:pt x="298" y="239"/>
                  </a:lnTo>
                  <a:cubicBezTo>
                    <a:pt x="369" y="239"/>
                    <a:pt x="417" y="179"/>
                    <a:pt x="417" y="120"/>
                  </a:cubicBezTo>
                  <a:cubicBezTo>
                    <a:pt x="417" y="60"/>
                    <a:pt x="357" y="0"/>
                    <a:pt x="2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53"/>
            <p:cNvSpPr/>
            <p:nvPr/>
          </p:nvSpPr>
          <p:spPr>
            <a:xfrm>
              <a:off x="6390687" y="1598029"/>
              <a:ext cx="100448" cy="100448"/>
            </a:xfrm>
            <a:custGeom>
              <a:rect b="b" l="l" r="r" t="t"/>
              <a:pathLst>
                <a:path extrusionOk="0" h="3156" w="3156">
                  <a:moveTo>
                    <a:pt x="119" y="0"/>
                  </a:moveTo>
                  <a:cubicBezTo>
                    <a:pt x="60" y="0"/>
                    <a:pt x="0" y="60"/>
                    <a:pt x="0" y="119"/>
                  </a:cubicBezTo>
                  <a:lnTo>
                    <a:pt x="0" y="3037"/>
                  </a:lnTo>
                  <a:cubicBezTo>
                    <a:pt x="0" y="3108"/>
                    <a:pt x="60" y="3156"/>
                    <a:pt x="119" y="3156"/>
                  </a:cubicBezTo>
                  <a:lnTo>
                    <a:pt x="3036" y="3156"/>
                  </a:lnTo>
                  <a:cubicBezTo>
                    <a:pt x="3108" y="3156"/>
                    <a:pt x="3155" y="3096"/>
                    <a:pt x="3155" y="3037"/>
                  </a:cubicBezTo>
                  <a:cubicBezTo>
                    <a:pt x="3155" y="2977"/>
                    <a:pt x="3096" y="2917"/>
                    <a:pt x="3036" y="2917"/>
                  </a:cubicBezTo>
                  <a:lnTo>
                    <a:pt x="250" y="2917"/>
                  </a:lnTo>
                  <a:lnTo>
                    <a:pt x="250" y="119"/>
                  </a:lnTo>
                  <a:lnTo>
                    <a:pt x="238" y="119"/>
                  </a:lnTo>
                  <a:cubicBezTo>
                    <a:pt x="238" y="48"/>
                    <a:pt x="179" y="0"/>
                    <a:pt x="1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53"/>
            <p:cNvSpPr/>
            <p:nvPr/>
          </p:nvSpPr>
          <p:spPr>
            <a:xfrm>
              <a:off x="6390305" y="1778013"/>
              <a:ext cx="7607" cy="13304"/>
            </a:xfrm>
            <a:custGeom>
              <a:rect b="b" l="l" r="r" t="t"/>
              <a:pathLst>
                <a:path extrusionOk="0" h="418" w="239">
                  <a:moveTo>
                    <a:pt x="119" y="1"/>
                  </a:moveTo>
                  <a:cubicBezTo>
                    <a:pt x="60" y="1"/>
                    <a:pt x="0" y="60"/>
                    <a:pt x="0" y="120"/>
                  </a:cubicBezTo>
                  <a:lnTo>
                    <a:pt x="0" y="299"/>
                  </a:lnTo>
                  <a:cubicBezTo>
                    <a:pt x="0" y="370"/>
                    <a:pt x="60" y="418"/>
                    <a:pt x="119" y="418"/>
                  </a:cubicBezTo>
                  <a:cubicBezTo>
                    <a:pt x="179" y="418"/>
                    <a:pt x="238" y="358"/>
                    <a:pt x="238" y="299"/>
                  </a:cubicBezTo>
                  <a:lnTo>
                    <a:pt x="238" y="120"/>
                  </a:lnTo>
                  <a:cubicBezTo>
                    <a:pt x="238" y="49"/>
                    <a:pt x="179" y="1"/>
                    <a:pt x="1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53"/>
            <p:cNvSpPr/>
            <p:nvPr/>
          </p:nvSpPr>
          <p:spPr>
            <a:xfrm>
              <a:off x="6324358" y="1624923"/>
              <a:ext cx="12922" cy="11776"/>
            </a:xfrm>
            <a:custGeom>
              <a:rect b="b" l="l" r="r" t="t"/>
              <a:pathLst>
                <a:path extrusionOk="0" h="370" w="406">
                  <a:moveTo>
                    <a:pt x="133" y="1"/>
                  </a:moveTo>
                  <a:cubicBezTo>
                    <a:pt x="99" y="1"/>
                    <a:pt x="66" y="13"/>
                    <a:pt x="48" y="36"/>
                  </a:cubicBezTo>
                  <a:cubicBezTo>
                    <a:pt x="1" y="72"/>
                    <a:pt x="1" y="167"/>
                    <a:pt x="48" y="215"/>
                  </a:cubicBezTo>
                  <a:lnTo>
                    <a:pt x="179" y="346"/>
                  </a:lnTo>
                  <a:cubicBezTo>
                    <a:pt x="215" y="370"/>
                    <a:pt x="239" y="370"/>
                    <a:pt x="274" y="370"/>
                  </a:cubicBezTo>
                  <a:cubicBezTo>
                    <a:pt x="298" y="370"/>
                    <a:pt x="334" y="358"/>
                    <a:pt x="358" y="346"/>
                  </a:cubicBezTo>
                  <a:cubicBezTo>
                    <a:pt x="405" y="298"/>
                    <a:pt x="405" y="215"/>
                    <a:pt x="358" y="167"/>
                  </a:cubicBezTo>
                  <a:lnTo>
                    <a:pt x="227" y="36"/>
                  </a:lnTo>
                  <a:cubicBezTo>
                    <a:pt x="203" y="13"/>
                    <a:pt x="167" y="1"/>
                    <a:pt x="1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53"/>
            <p:cNvSpPr/>
            <p:nvPr/>
          </p:nvSpPr>
          <p:spPr>
            <a:xfrm>
              <a:off x="6451700" y="1752265"/>
              <a:ext cx="12890" cy="11776"/>
            </a:xfrm>
            <a:custGeom>
              <a:rect b="b" l="l" r="r" t="t"/>
              <a:pathLst>
                <a:path extrusionOk="0" h="370" w="405">
                  <a:moveTo>
                    <a:pt x="133" y="0"/>
                  </a:moveTo>
                  <a:cubicBezTo>
                    <a:pt x="101" y="0"/>
                    <a:pt x="72" y="12"/>
                    <a:pt x="48" y="36"/>
                  </a:cubicBezTo>
                  <a:cubicBezTo>
                    <a:pt x="0" y="84"/>
                    <a:pt x="0" y="167"/>
                    <a:pt x="48" y="215"/>
                  </a:cubicBezTo>
                  <a:lnTo>
                    <a:pt x="179" y="346"/>
                  </a:lnTo>
                  <a:cubicBezTo>
                    <a:pt x="214" y="369"/>
                    <a:pt x="238" y="369"/>
                    <a:pt x="274" y="369"/>
                  </a:cubicBezTo>
                  <a:cubicBezTo>
                    <a:pt x="298" y="369"/>
                    <a:pt x="333" y="357"/>
                    <a:pt x="357" y="346"/>
                  </a:cubicBezTo>
                  <a:cubicBezTo>
                    <a:pt x="405" y="298"/>
                    <a:pt x="405" y="215"/>
                    <a:pt x="357" y="167"/>
                  </a:cubicBezTo>
                  <a:lnTo>
                    <a:pt x="226" y="36"/>
                  </a:lnTo>
                  <a:cubicBezTo>
                    <a:pt x="197" y="12"/>
                    <a:pt x="164" y="0"/>
                    <a:pt x="1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53"/>
            <p:cNvSpPr/>
            <p:nvPr/>
          </p:nvSpPr>
          <p:spPr>
            <a:xfrm>
              <a:off x="6451700" y="1624923"/>
              <a:ext cx="12890" cy="11776"/>
            </a:xfrm>
            <a:custGeom>
              <a:rect b="b" l="l" r="r" t="t"/>
              <a:pathLst>
                <a:path extrusionOk="0" h="370" w="405">
                  <a:moveTo>
                    <a:pt x="272" y="1"/>
                  </a:moveTo>
                  <a:cubicBezTo>
                    <a:pt x="238" y="1"/>
                    <a:pt x="202" y="13"/>
                    <a:pt x="179" y="36"/>
                  </a:cubicBezTo>
                  <a:lnTo>
                    <a:pt x="48" y="167"/>
                  </a:lnTo>
                  <a:cubicBezTo>
                    <a:pt x="0" y="215"/>
                    <a:pt x="0" y="298"/>
                    <a:pt x="48" y="346"/>
                  </a:cubicBezTo>
                  <a:cubicBezTo>
                    <a:pt x="83" y="370"/>
                    <a:pt x="107" y="370"/>
                    <a:pt x="143" y="370"/>
                  </a:cubicBezTo>
                  <a:cubicBezTo>
                    <a:pt x="167" y="370"/>
                    <a:pt x="202" y="370"/>
                    <a:pt x="226" y="346"/>
                  </a:cubicBezTo>
                  <a:lnTo>
                    <a:pt x="357" y="215"/>
                  </a:lnTo>
                  <a:cubicBezTo>
                    <a:pt x="405" y="167"/>
                    <a:pt x="405" y="72"/>
                    <a:pt x="357" y="36"/>
                  </a:cubicBezTo>
                  <a:cubicBezTo>
                    <a:pt x="339" y="13"/>
                    <a:pt x="307" y="1"/>
                    <a:pt x="2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53"/>
            <p:cNvSpPr/>
            <p:nvPr/>
          </p:nvSpPr>
          <p:spPr>
            <a:xfrm>
              <a:off x="6324358" y="1751883"/>
              <a:ext cx="12922" cy="11776"/>
            </a:xfrm>
            <a:custGeom>
              <a:rect b="b" l="l" r="r" t="t"/>
              <a:pathLst>
                <a:path extrusionOk="0" h="370" w="406">
                  <a:moveTo>
                    <a:pt x="268" y="0"/>
                  </a:moveTo>
                  <a:cubicBezTo>
                    <a:pt x="236" y="0"/>
                    <a:pt x="203" y="12"/>
                    <a:pt x="179" y="36"/>
                  </a:cubicBezTo>
                  <a:lnTo>
                    <a:pt x="48" y="167"/>
                  </a:lnTo>
                  <a:cubicBezTo>
                    <a:pt x="1" y="227"/>
                    <a:pt x="1" y="298"/>
                    <a:pt x="48" y="346"/>
                  </a:cubicBezTo>
                  <a:cubicBezTo>
                    <a:pt x="72" y="369"/>
                    <a:pt x="108" y="369"/>
                    <a:pt x="132" y="369"/>
                  </a:cubicBezTo>
                  <a:cubicBezTo>
                    <a:pt x="167" y="369"/>
                    <a:pt x="191" y="358"/>
                    <a:pt x="227" y="346"/>
                  </a:cubicBezTo>
                  <a:lnTo>
                    <a:pt x="358" y="215"/>
                  </a:lnTo>
                  <a:cubicBezTo>
                    <a:pt x="405" y="167"/>
                    <a:pt x="405" y="72"/>
                    <a:pt x="358" y="36"/>
                  </a:cubicBezTo>
                  <a:cubicBezTo>
                    <a:pt x="334" y="12"/>
                    <a:pt x="301" y="0"/>
                    <a:pt x="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53"/>
            <p:cNvSpPr/>
            <p:nvPr/>
          </p:nvSpPr>
          <p:spPr>
            <a:xfrm>
              <a:off x="6304657" y="1653823"/>
              <a:ext cx="14036" cy="10567"/>
            </a:xfrm>
            <a:custGeom>
              <a:rect b="b" l="l" r="r" t="t"/>
              <a:pathLst>
                <a:path extrusionOk="0" h="332" w="441">
                  <a:moveTo>
                    <a:pt x="143" y="0"/>
                  </a:moveTo>
                  <a:cubicBezTo>
                    <a:pt x="97" y="0"/>
                    <a:pt x="51" y="25"/>
                    <a:pt x="24" y="69"/>
                  </a:cubicBezTo>
                  <a:cubicBezTo>
                    <a:pt x="0" y="129"/>
                    <a:pt x="24" y="212"/>
                    <a:pt x="84" y="236"/>
                  </a:cubicBezTo>
                  <a:lnTo>
                    <a:pt x="250" y="307"/>
                  </a:lnTo>
                  <a:cubicBezTo>
                    <a:pt x="262" y="307"/>
                    <a:pt x="274" y="331"/>
                    <a:pt x="298" y="331"/>
                  </a:cubicBezTo>
                  <a:cubicBezTo>
                    <a:pt x="334" y="331"/>
                    <a:pt x="381" y="295"/>
                    <a:pt x="417" y="260"/>
                  </a:cubicBezTo>
                  <a:cubicBezTo>
                    <a:pt x="441" y="200"/>
                    <a:pt x="417" y="117"/>
                    <a:pt x="358" y="93"/>
                  </a:cubicBezTo>
                  <a:lnTo>
                    <a:pt x="191" y="10"/>
                  </a:lnTo>
                  <a:cubicBezTo>
                    <a:pt x="176" y="3"/>
                    <a:pt x="159" y="0"/>
                    <a:pt x="1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53"/>
            <p:cNvSpPr/>
            <p:nvPr/>
          </p:nvSpPr>
          <p:spPr>
            <a:xfrm>
              <a:off x="6469874" y="1724511"/>
              <a:ext cx="14068" cy="10344"/>
            </a:xfrm>
            <a:custGeom>
              <a:rect b="b" l="l" r="r" t="t"/>
              <a:pathLst>
                <a:path extrusionOk="0" h="325" w="442">
                  <a:moveTo>
                    <a:pt x="140" y="1"/>
                  </a:moveTo>
                  <a:cubicBezTo>
                    <a:pt x="95" y="1"/>
                    <a:pt x="50" y="31"/>
                    <a:pt x="24" y="75"/>
                  </a:cubicBezTo>
                  <a:cubicBezTo>
                    <a:pt x="1" y="134"/>
                    <a:pt x="24" y="206"/>
                    <a:pt x="84" y="241"/>
                  </a:cubicBezTo>
                  <a:lnTo>
                    <a:pt x="251" y="313"/>
                  </a:lnTo>
                  <a:cubicBezTo>
                    <a:pt x="263" y="313"/>
                    <a:pt x="286" y="325"/>
                    <a:pt x="298" y="325"/>
                  </a:cubicBezTo>
                  <a:cubicBezTo>
                    <a:pt x="346" y="325"/>
                    <a:pt x="382" y="301"/>
                    <a:pt x="417" y="253"/>
                  </a:cubicBezTo>
                  <a:cubicBezTo>
                    <a:pt x="441" y="194"/>
                    <a:pt x="417" y="122"/>
                    <a:pt x="358" y="86"/>
                  </a:cubicBezTo>
                  <a:lnTo>
                    <a:pt x="191" y="15"/>
                  </a:lnTo>
                  <a:cubicBezTo>
                    <a:pt x="175" y="5"/>
                    <a:pt x="157" y="1"/>
                    <a:pt x="1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53"/>
            <p:cNvSpPr/>
            <p:nvPr/>
          </p:nvSpPr>
          <p:spPr>
            <a:xfrm>
              <a:off x="6424392" y="1605158"/>
              <a:ext cx="11394" cy="13368"/>
            </a:xfrm>
            <a:custGeom>
              <a:rect b="b" l="l" r="r" t="t"/>
              <a:pathLst>
                <a:path extrusionOk="0" h="420" w="358">
                  <a:moveTo>
                    <a:pt x="212" y="0"/>
                  </a:moveTo>
                  <a:cubicBezTo>
                    <a:pt x="168" y="0"/>
                    <a:pt x="125" y="31"/>
                    <a:pt x="108" y="74"/>
                  </a:cubicBezTo>
                  <a:lnTo>
                    <a:pt x="25" y="229"/>
                  </a:lnTo>
                  <a:cubicBezTo>
                    <a:pt x="1" y="288"/>
                    <a:pt x="25" y="372"/>
                    <a:pt x="84" y="396"/>
                  </a:cubicBezTo>
                  <a:cubicBezTo>
                    <a:pt x="108" y="419"/>
                    <a:pt x="120" y="419"/>
                    <a:pt x="132" y="419"/>
                  </a:cubicBezTo>
                  <a:cubicBezTo>
                    <a:pt x="179" y="419"/>
                    <a:pt x="215" y="384"/>
                    <a:pt x="251" y="336"/>
                  </a:cubicBezTo>
                  <a:lnTo>
                    <a:pt x="322" y="181"/>
                  </a:lnTo>
                  <a:cubicBezTo>
                    <a:pt x="358" y="122"/>
                    <a:pt x="322" y="38"/>
                    <a:pt x="263" y="15"/>
                  </a:cubicBezTo>
                  <a:cubicBezTo>
                    <a:pt x="246" y="5"/>
                    <a:pt x="229" y="0"/>
                    <a:pt x="2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53"/>
            <p:cNvSpPr/>
            <p:nvPr/>
          </p:nvSpPr>
          <p:spPr>
            <a:xfrm>
              <a:off x="6353926" y="1770916"/>
              <a:ext cx="11394" cy="13208"/>
            </a:xfrm>
            <a:custGeom>
              <a:rect b="b" l="l" r="r" t="t"/>
              <a:pathLst>
                <a:path extrusionOk="0" h="415" w="358">
                  <a:moveTo>
                    <a:pt x="214" y="0"/>
                  </a:moveTo>
                  <a:cubicBezTo>
                    <a:pt x="168" y="0"/>
                    <a:pt x="122" y="25"/>
                    <a:pt x="96" y="69"/>
                  </a:cubicBezTo>
                  <a:lnTo>
                    <a:pt x="24" y="236"/>
                  </a:lnTo>
                  <a:cubicBezTo>
                    <a:pt x="0" y="295"/>
                    <a:pt x="24" y="367"/>
                    <a:pt x="84" y="402"/>
                  </a:cubicBezTo>
                  <a:cubicBezTo>
                    <a:pt x="96" y="402"/>
                    <a:pt x="119" y="414"/>
                    <a:pt x="131" y="414"/>
                  </a:cubicBezTo>
                  <a:cubicBezTo>
                    <a:pt x="179" y="414"/>
                    <a:pt x="215" y="391"/>
                    <a:pt x="250" y="343"/>
                  </a:cubicBezTo>
                  <a:lnTo>
                    <a:pt x="322" y="176"/>
                  </a:lnTo>
                  <a:cubicBezTo>
                    <a:pt x="357" y="117"/>
                    <a:pt x="322" y="45"/>
                    <a:pt x="262" y="10"/>
                  </a:cubicBezTo>
                  <a:cubicBezTo>
                    <a:pt x="247" y="3"/>
                    <a:pt x="231" y="0"/>
                    <a:pt x="2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53"/>
            <p:cNvSpPr/>
            <p:nvPr/>
          </p:nvSpPr>
          <p:spPr>
            <a:xfrm>
              <a:off x="6355040" y="1604363"/>
              <a:ext cx="11044" cy="13399"/>
            </a:xfrm>
            <a:custGeom>
              <a:rect b="b" l="l" r="r" t="t"/>
              <a:pathLst>
                <a:path extrusionOk="0" h="421" w="347">
                  <a:moveTo>
                    <a:pt x="127" y="1"/>
                  </a:moveTo>
                  <a:cubicBezTo>
                    <a:pt x="116" y="1"/>
                    <a:pt x="106" y="2"/>
                    <a:pt x="96" y="4"/>
                  </a:cubicBezTo>
                  <a:cubicBezTo>
                    <a:pt x="37" y="40"/>
                    <a:pt x="1" y="111"/>
                    <a:pt x="25" y="171"/>
                  </a:cubicBezTo>
                  <a:lnTo>
                    <a:pt x="96" y="337"/>
                  </a:lnTo>
                  <a:cubicBezTo>
                    <a:pt x="120" y="397"/>
                    <a:pt x="168" y="421"/>
                    <a:pt x="215" y="421"/>
                  </a:cubicBezTo>
                  <a:cubicBezTo>
                    <a:pt x="227" y="421"/>
                    <a:pt x="239" y="421"/>
                    <a:pt x="263" y="409"/>
                  </a:cubicBezTo>
                  <a:cubicBezTo>
                    <a:pt x="322" y="373"/>
                    <a:pt x="346" y="301"/>
                    <a:pt x="334" y="242"/>
                  </a:cubicBezTo>
                  <a:lnTo>
                    <a:pt x="263" y="75"/>
                  </a:lnTo>
                  <a:cubicBezTo>
                    <a:pt x="233" y="26"/>
                    <a:pt x="179" y="1"/>
                    <a:pt x="1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53"/>
            <p:cNvSpPr/>
            <p:nvPr/>
          </p:nvSpPr>
          <p:spPr>
            <a:xfrm>
              <a:off x="6422514" y="1771489"/>
              <a:ext cx="11012" cy="13017"/>
            </a:xfrm>
            <a:custGeom>
              <a:rect b="b" l="l" r="r" t="t"/>
              <a:pathLst>
                <a:path extrusionOk="0" h="409" w="346">
                  <a:moveTo>
                    <a:pt x="151" y="1"/>
                  </a:moveTo>
                  <a:cubicBezTo>
                    <a:pt x="130" y="1"/>
                    <a:pt x="107" y="5"/>
                    <a:pt x="84" y="15"/>
                  </a:cubicBezTo>
                  <a:cubicBezTo>
                    <a:pt x="24" y="39"/>
                    <a:pt x="0" y="111"/>
                    <a:pt x="12" y="170"/>
                  </a:cubicBezTo>
                  <a:lnTo>
                    <a:pt x="84" y="337"/>
                  </a:lnTo>
                  <a:cubicBezTo>
                    <a:pt x="107" y="384"/>
                    <a:pt x="143" y="408"/>
                    <a:pt x="203" y="408"/>
                  </a:cubicBezTo>
                  <a:cubicBezTo>
                    <a:pt x="227" y="408"/>
                    <a:pt x="238" y="408"/>
                    <a:pt x="250" y="396"/>
                  </a:cubicBezTo>
                  <a:cubicBezTo>
                    <a:pt x="310" y="373"/>
                    <a:pt x="346" y="289"/>
                    <a:pt x="322" y="230"/>
                  </a:cubicBezTo>
                  <a:lnTo>
                    <a:pt x="250" y="63"/>
                  </a:lnTo>
                  <a:cubicBezTo>
                    <a:pt x="242" y="29"/>
                    <a:pt x="203" y="1"/>
                    <a:pt x="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53"/>
            <p:cNvSpPr/>
            <p:nvPr/>
          </p:nvSpPr>
          <p:spPr>
            <a:xfrm>
              <a:off x="6470637" y="1655541"/>
              <a:ext cx="14036" cy="10726"/>
            </a:xfrm>
            <a:custGeom>
              <a:rect b="b" l="l" r="r" t="t"/>
              <a:pathLst>
                <a:path extrusionOk="0" h="337" w="441">
                  <a:moveTo>
                    <a:pt x="293" y="0"/>
                  </a:moveTo>
                  <a:cubicBezTo>
                    <a:pt x="282" y="0"/>
                    <a:pt x="272" y="1"/>
                    <a:pt x="262" y="3"/>
                  </a:cubicBezTo>
                  <a:lnTo>
                    <a:pt x="96" y="75"/>
                  </a:lnTo>
                  <a:cubicBezTo>
                    <a:pt x="36" y="110"/>
                    <a:pt x="0" y="182"/>
                    <a:pt x="24" y="241"/>
                  </a:cubicBezTo>
                  <a:cubicBezTo>
                    <a:pt x="48" y="301"/>
                    <a:pt x="96" y="337"/>
                    <a:pt x="143" y="337"/>
                  </a:cubicBezTo>
                  <a:cubicBezTo>
                    <a:pt x="155" y="337"/>
                    <a:pt x="167" y="337"/>
                    <a:pt x="179" y="313"/>
                  </a:cubicBezTo>
                  <a:lnTo>
                    <a:pt x="346" y="241"/>
                  </a:lnTo>
                  <a:cubicBezTo>
                    <a:pt x="405" y="217"/>
                    <a:pt x="441" y="134"/>
                    <a:pt x="417" y="75"/>
                  </a:cubicBezTo>
                  <a:cubicBezTo>
                    <a:pt x="397" y="25"/>
                    <a:pt x="344" y="0"/>
                    <a:pt x="2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53"/>
            <p:cNvSpPr/>
            <p:nvPr/>
          </p:nvSpPr>
          <p:spPr>
            <a:xfrm>
              <a:off x="6303893" y="1723175"/>
              <a:ext cx="13686" cy="10153"/>
            </a:xfrm>
            <a:custGeom>
              <a:rect b="b" l="l" r="r" t="t"/>
              <a:pathLst>
                <a:path extrusionOk="0" h="319" w="430">
                  <a:moveTo>
                    <a:pt x="317" y="0"/>
                  </a:moveTo>
                  <a:cubicBezTo>
                    <a:pt x="299" y="0"/>
                    <a:pt x="281" y="3"/>
                    <a:pt x="263" y="9"/>
                  </a:cubicBezTo>
                  <a:lnTo>
                    <a:pt x="96" y="81"/>
                  </a:lnTo>
                  <a:cubicBezTo>
                    <a:pt x="36" y="117"/>
                    <a:pt x="1" y="188"/>
                    <a:pt x="24" y="248"/>
                  </a:cubicBezTo>
                  <a:cubicBezTo>
                    <a:pt x="36" y="295"/>
                    <a:pt x="84" y="319"/>
                    <a:pt x="144" y="319"/>
                  </a:cubicBezTo>
                  <a:cubicBezTo>
                    <a:pt x="155" y="319"/>
                    <a:pt x="167" y="319"/>
                    <a:pt x="179" y="307"/>
                  </a:cubicBezTo>
                  <a:lnTo>
                    <a:pt x="346" y="236"/>
                  </a:lnTo>
                  <a:cubicBezTo>
                    <a:pt x="405" y="200"/>
                    <a:pt x="429" y="128"/>
                    <a:pt x="417" y="69"/>
                  </a:cubicBezTo>
                  <a:cubicBezTo>
                    <a:pt x="409" y="25"/>
                    <a:pt x="367" y="0"/>
                    <a:pt x="3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2" name="Shape 1372"/>
        <p:cNvGrpSpPr/>
        <p:nvPr/>
      </p:nvGrpSpPr>
      <p:grpSpPr>
        <a:xfrm>
          <a:off x="0" y="0"/>
          <a:ext cx="0" cy="0"/>
          <a:chOff x="0" y="0"/>
          <a:chExt cx="0" cy="0"/>
        </a:xfrm>
      </p:grpSpPr>
      <p:sp>
        <p:nvSpPr>
          <p:cNvPr id="1373" name="Google Shape;1373;p5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Radiant rhapsody palette infographics</a:t>
            </a:r>
            <a:endParaRPr/>
          </a:p>
        </p:txBody>
      </p:sp>
      <p:graphicFrame>
        <p:nvGraphicFramePr>
          <p:cNvPr id="1374" name="Google Shape;1374;p54"/>
          <p:cNvGraphicFramePr/>
          <p:nvPr/>
        </p:nvGraphicFramePr>
        <p:xfrm>
          <a:off x="1146734" y="2423471"/>
          <a:ext cx="3000000" cy="3000000"/>
        </p:xfrm>
        <a:graphic>
          <a:graphicData uri="http://schemas.openxmlformats.org/drawingml/2006/table">
            <a:tbl>
              <a:tblPr>
                <a:noFill/>
                <a:tableStyleId>{CFC9A35E-C7AD-413F-A603-D0E5FA32CDA9}</a:tableStyleId>
              </a:tblPr>
              <a:tblGrid>
                <a:gridCol w="2283500"/>
                <a:gridCol w="2283500"/>
                <a:gridCol w="2283500"/>
              </a:tblGrid>
              <a:tr h="520575">
                <a:tc>
                  <a:txBody>
                    <a:bodyPr/>
                    <a:lstStyle/>
                    <a:p>
                      <a:pPr indent="0" lvl="0" marL="0" rtl="0" algn="ctr">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Basic</a:t>
                      </a:r>
                      <a:endParaRPr sz="1800">
                        <a:solidFill>
                          <a:schemeClr val="dk1"/>
                        </a:solidFill>
                        <a:latin typeface="Playfair Display Medium"/>
                        <a:ea typeface="Playfair Display Medium"/>
                        <a:cs typeface="Playfair Display Medium"/>
                        <a:sym typeface="Playfair Display Medium"/>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Pro</a:t>
                      </a:r>
                      <a:endParaRPr sz="1800">
                        <a:solidFill>
                          <a:schemeClr val="dk1"/>
                        </a:solidFill>
                        <a:latin typeface="Playfair Display Medium"/>
                        <a:ea typeface="Playfair Display Medium"/>
                        <a:cs typeface="Playfair Display Medium"/>
                        <a:sym typeface="Playfair Display Medium"/>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Premium</a:t>
                      </a:r>
                      <a:endParaRPr sz="1800">
                        <a:solidFill>
                          <a:schemeClr val="dk1"/>
                        </a:solidFill>
                        <a:latin typeface="Playfair Display Medium"/>
                        <a:ea typeface="Playfair Display Medium"/>
                        <a:cs typeface="Playfair Display Medium"/>
                        <a:sym typeface="Playfair Display Medium"/>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accent1"/>
                    </a:solidFill>
                  </a:tcPr>
                </a:tc>
              </a:tr>
              <a:tr h="693275">
                <a:tc>
                  <a:txBody>
                    <a:bodyPr/>
                    <a:lstStyle/>
                    <a:p>
                      <a:pPr indent="0" lvl="0" marL="0" rtl="0" algn="ctr">
                        <a:lnSpc>
                          <a:spcPct val="90000"/>
                        </a:lnSpc>
                        <a:spcBef>
                          <a:spcPts val="0"/>
                        </a:spcBef>
                        <a:spcAft>
                          <a:spcPts val="0"/>
                        </a:spcAft>
                        <a:buNone/>
                      </a:pPr>
                      <a:r>
                        <a:rPr lang="en" sz="1200">
                          <a:solidFill>
                            <a:schemeClr val="dk1"/>
                          </a:solidFill>
                          <a:latin typeface="DM Sans"/>
                          <a:ea typeface="DM Sans"/>
                          <a:cs typeface="DM Sans"/>
                          <a:sym typeface="DM Sans"/>
                        </a:rPr>
                        <a:t>You can explain your</a:t>
                      </a:r>
                      <a:endParaRPr sz="1200">
                        <a:solidFill>
                          <a:schemeClr val="dk1"/>
                        </a:solidFill>
                        <a:latin typeface="DM Sans"/>
                        <a:ea typeface="DM Sans"/>
                        <a:cs typeface="DM Sans"/>
                        <a:sym typeface="DM Sans"/>
                      </a:endParaRPr>
                    </a:p>
                    <a:p>
                      <a:pPr indent="0" lvl="0" marL="0" rtl="0" algn="ctr">
                        <a:lnSpc>
                          <a:spcPct val="90000"/>
                        </a:lnSpc>
                        <a:spcBef>
                          <a:spcPts val="0"/>
                        </a:spcBef>
                        <a:spcAft>
                          <a:spcPts val="0"/>
                        </a:spcAft>
                        <a:buNone/>
                      </a:pPr>
                      <a:r>
                        <a:rPr lang="en" sz="1200">
                          <a:solidFill>
                            <a:schemeClr val="dk1"/>
                          </a:solidFill>
                          <a:latin typeface="DM Sans"/>
                          <a:ea typeface="DM Sans"/>
                          <a:cs typeface="DM Sans"/>
                          <a:sym typeface="DM Sans"/>
                        </a:rPr>
                        <a:t>product or your service</a:t>
                      </a:r>
                      <a:endParaRPr sz="1200">
                        <a:solidFill>
                          <a:schemeClr val="dk1"/>
                        </a:solidFill>
                        <a:latin typeface="DM Sans"/>
                        <a:ea typeface="DM Sans"/>
                        <a:cs typeface="DM Sans"/>
                        <a:sym typeface="DM Sans"/>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lnSpc>
                          <a:spcPct val="90000"/>
                        </a:lnSpc>
                        <a:spcBef>
                          <a:spcPts val="0"/>
                        </a:spcBef>
                        <a:spcAft>
                          <a:spcPts val="0"/>
                        </a:spcAft>
                        <a:buNone/>
                      </a:pPr>
                      <a:r>
                        <a:rPr lang="en" sz="1200">
                          <a:solidFill>
                            <a:schemeClr val="dk1"/>
                          </a:solidFill>
                          <a:latin typeface="DM Sans"/>
                          <a:ea typeface="DM Sans"/>
                          <a:cs typeface="DM Sans"/>
                          <a:sym typeface="DM Sans"/>
                        </a:rPr>
                        <a:t>You can explain your</a:t>
                      </a:r>
                      <a:endParaRPr sz="1200">
                        <a:solidFill>
                          <a:schemeClr val="dk1"/>
                        </a:solidFill>
                        <a:latin typeface="DM Sans"/>
                        <a:ea typeface="DM Sans"/>
                        <a:cs typeface="DM Sans"/>
                        <a:sym typeface="DM Sans"/>
                      </a:endParaRPr>
                    </a:p>
                    <a:p>
                      <a:pPr indent="0" lvl="0" marL="0" rtl="0" algn="ctr">
                        <a:lnSpc>
                          <a:spcPct val="90000"/>
                        </a:lnSpc>
                        <a:spcBef>
                          <a:spcPts val="0"/>
                        </a:spcBef>
                        <a:spcAft>
                          <a:spcPts val="0"/>
                        </a:spcAft>
                        <a:buNone/>
                      </a:pPr>
                      <a:r>
                        <a:rPr lang="en" sz="1200">
                          <a:solidFill>
                            <a:schemeClr val="dk1"/>
                          </a:solidFill>
                          <a:latin typeface="DM Sans"/>
                          <a:ea typeface="DM Sans"/>
                          <a:cs typeface="DM Sans"/>
                          <a:sym typeface="DM Sans"/>
                        </a:rPr>
                        <a:t>product or your service</a:t>
                      </a:r>
                      <a:endParaRPr sz="1200">
                        <a:solidFill>
                          <a:schemeClr val="dk1"/>
                        </a:solidFill>
                        <a:latin typeface="DM Sans"/>
                        <a:ea typeface="DM Sans"/>
                        <a:cs typeface="DM Sans"/>
                        <a:sym typeface="DM Sans"/>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lnSpc>
                          <a:spcPct val="90000"/>
                        </a:lnSpc>
                        <a:spcBef>
                          <a:spcPts val="0"/>
                        </a:spcBef>
                        <a:spcAft>
                          <a:spcPts val="0"/>
                        </a:spcAft>
                        <a:buNone/>
                      </a:pPr>
                      <a:r>
                        <a:rPr lang="en" sz="1200">
                          <a:solidFill>
                            <a:schemeClr val="dk1"/>
                          </a:solidFill>
                          <a:latin typeface="DM Sans"/>
                          <a:ea typeface="DM Sans"/>
                          <a:cs typeface="DM Sans"/>
                          <a:sym typeface="DM Sans"/>
                        </a:rPr>
                        <a:t>You can explain your</a:t>
                      </a:r>
                      <a:endParaRPr sz="1200">
                        <a:solidFill>
                          <a:schemeClr val="dk1"/>
                        </a:solidFill>
                        <a:latin typeface="DM Sans"/>
                        <a:ea typeface="DM Sans"/>
                        <a:cs typeface="DM Sans"/>
                        <a:sym typeface="DM Sans"/>
                      </a:endParaRPr>
                    </a:p>
                    <a:p>
                      <a:pPr indent="0" lvl="0" marL="0" rtl="0" algn="ctr">
                        <a:lnSpc>
                          <a:spcPct val="90000"/>
                        </a:lnSpc>
                        <a:spcBef>
                          <a:spcPts val="0"/>
                        </a:spcBef>
                        <a:spcAft>
                          <a:spcPts val="0"/>
                        </a:spcAft>
                        <a:buNone/>
                      </a:pPr>
                      <a:r>
                        <a:rPr lang="en" sz="1200">
                          <a:solidFill>
                            <a:schemeClr val="dk1"/>
                          </a:solidFill>
                          <a:latin typeface="DM Sans"/>
                          <a:ea typeface="DM Sans"/>
                          <a:cs typeface="DM Sans"/>
                          <a:sym typeface="DM Sans"/>
                        </a:rPr>
                        <a:t>product or your service</a:t>
                      </a:r>
                      <a:endParaRPr sz="1200">
                        <a:solidFill>
                          <a:schemeClr val="dk1"/>
                        </a:solidFill>
                        <a:latin typeface="DM Sans"/>
                        <a:ea typeface="DM Sans"/>
                        <a:cs typeface="DM Sans"/>
                        <a:sym typeface="DM Sans"/>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693275">
                <a:tc>
                  <a:txBody>
                    <a:bodyPr/>
                    <a:lstStyle/>
                    <a:p>
                      <a:pPr indent="0" lvl="0" marL="0" rtl="0" algn="ctr">
                        <a:spcBef>
                          <a:spcPts val="0"/>
                        </a:spcBef>
                        <a:spcAft>
                          <a:spcPts val="0"/>
                        </a:spcAft>
                        <a:buNone/>
                      </a:pPr>
                      <a:r>
                        <a:rPr i="1" lang="en" sz="3500">
                          <a:solidFill>
                            <a:schemeClr val="dk1"/>
                          </a:solidFill>
                          <a:latin typeface="Playfair Display Medium"/>
                          <a:ea typeface="Playfair Display Medium"/>
                          <a:cs typeface="Playfair Display Medium"/>
                          <a:sym typeface="Playfair Display Medium"/>
                        </a:rPr>
                        <a:t>$10</a:t>
                      </a:r>
                      <a:endParaRPr i="1" sz="3500">
                        <a:solidFill>
                          <a:schemeClr val="dk1"/>
                        </a:solidFill>
                        <a:latin typeface="Playfair Display Medium"/>
                        <a:ea typeface="Playfair Display Medium"/>
                        <a:cs typeface="Playfair Display Medium"/>
                        <a:sym typeface="Playfair Display Medium"/>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i="1" lang="en" sz="3500">
                          <a:solidFill>
                            <a:schemeClr val="dk1"/>
                          </a:solidFill>
                          <a:latin typeface="Playfair Display Medium"/>
                          <a:ea typeface="Playfair Display Medium"/>
                          <a:cs typeface="Playfair Display Medium"/>
                          <a:sym typeface="Playfair Display Medium"/>
                        </a:rPr>
                        <a:t>$20</a:t>
                      </a:r>
                      <a:endParaRPr i="1" sz="3500">
                        <a:solidFill>
                          <a:schemeClr val="dk1"/>
                        </a:solidFill>
                        <a:latin typeface="Playfair Display Medium"/>
                        <a:ea typeface="Playfair Display Medium"/>
                        <a:cs typeface="Playfair Display Medium"/>
                        <a:sym typeface="Playfair Display Medium"/>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i="1" lang="en" sz="3500">
                          <a:solidFill>
                            <a:schemeClr val="dk1"/>
                          </a:solidFill>
                          <a:latin typeface="Playfair Display Medium"/>
                          <a:ea typeface="Playfair Display Medium"/>
                          <a:cs typeface="Playfair Display Medium"/>
                          <a:sym typeface="Playfair Display Medium"/>
                        </a:rPr>
                        <a:t>$40</a:t>
                      </a:r>
                      <a:endParaRPr i="1" sz="3500">
                        <a:solidFill>
                          <a:schemeClr val="dk1"/>
                        </a:solidFill>
                        <a:latin typeface="Playfair Display Medium"/>
                        <a:ea typeface="Playfair Display Medium"/>
                        <a:cs typeface="Playfair Display Medium"/>
                        <a:sym typeface="Playfair Display Medium"/>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
        <p:nvSpPr>
          <p:cNvPr id="1375" name="Google Shape;1375;p54"/>
          <p:cNvSpPr txBox="1"/>
          <p:nvPr/>
        </p:nvSpPr>
        <p:spPr>
          <a:xfrm>
            <a:off x="2332219" y="1176475"/>
            <a:ext cx="4475100" cy="381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Our packs</a:t>
            </a:r>
            <a:endParaRPr sz="1800">
              <a:solidFill>
                <a:schemeClr val="dk1"/>
              </a:solidFill>
              <a:latin typeface="Playfair Display Medium"/>
              <a:ea typeface="Playfair Display Medium"/>
              <a:cs typeface="Playfair Display Medium"/>
              <a:sym typeface="Playfair Display Medium"/>
            </a:endParaRPr>
          </a:p>
        </p:txBody>
      </p:sp>
      <p:sp>
        <p:nvSpPr>
          <p:cNvPr id="1376" name="Google Shape;1376;p54"/>
          <p:cNvSpPr/>
          <p:nvPr/>
        </p:nvSpPr>
        <p:spPr>
          <a:xfrm>
            <a:off x="2041771" y="1766230"/>
            <a:ext cx="482400" cy="4824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377" name="Google Shape;1377;p54"/>
          <p:cNvSpPr/>
          <p:nvPr/>
        </p:nvSpPr>
        <p:spPr>
          <a:xfrm>
            <a:off x="4317290" y="1766230"/>
            <a:ext cx="482400" cy="4824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378" name="Google Shape;1378;p54"/>
          <p:cNvSpPr/>
          <p:nvPr/>
        </p:nvSpPr>
        <p:spPr>
          <a:xfrm>
            <a:off x="4352642" y="1797938"/>
            <a:ext cx="306897" cy="279323"/>
          </a:xfrm>
          <a:custGeom>
            <a:rect b="b" l="l" r="r" t="t"/>
            <a:pathLst>
              <a:path extrusionOk="0" h="5781" w="6352">
                <a:moveTo>
                  <a:pt x="3746" y="1"/>
                </a:moveTo>
                <a:cubicBezTo>
                  <a:pt x="3584" y="1"/>
                  <a:pt x="3421" y="13"/>
                  <a:pt x="3258" y="35"/>
                </a:cubicBezTo>
                <a:cubicBezTo>
                  <a:pt x="2841" y="98"/>
                  <a:pt x="2425" y="199"/>
                  <a:pt x="2021" y="350"/>
                </a:cubicBezTo>
                <a:cubicBezTo>
                  <a:pt x="1427" y="565"/>
                  <a:pt x="935" y="931"/>
                  <a:pt x="531" y="1424"/>
                </a:cubicBezTo>
                <a:cubicBezTo>
                  <a:pt x="367" y="1638"/>
                  <a:pt x="240" y="1866"/>
                  <a:pt x="152" y="2118"/>
                </a:cubicBezTo>
                <a:cubicBezTo>
                  <a:pt x="38" y="2510"/>
                  <a:pt x="0" y="2914"/>
                  <a:pt x="26" y="3318"/>
                </a:cubicBezTo>
                <a:cubicBezTo>
                  <a:pt x="64" y="3709"/>
                  <a:pt x="202" y="4075"/>
                  <a:pt x="430" y="4404"/>
                </a:cubicBezTo>
                <a:cubicBezTo>
                  <a:pt x="569" y="4618"/>
                  <a:pt x="771" y="4808"/>
                  <a:pt x="973" y="4972"/>
                </a:cubicBezTo>
                <a:cubicBezTo>
                  <a:pt x="1288" y="5212"/>
                  <a:pt x="1629" y="5414"/>
                  <a:pt x="1945" y="5641"/>
                </a:cubicBezTo>
                <a:cubicBezTo>
                  <a:pt x="1995" y="5666"/>
                  <a:pt x="2046" y="5692"/>
                  <a:pt x="2096" y="5704"/>
                </a:cubicBezTo>
                <a:cubicBezTo>
                  <a:pt x="2261" y="5730"/>
                  <a:pt x="2425" y="5767"/>
                  <a:pt x="2589" y="5780"/>
                </a:cubicBezTo>
                <a:cubicBezTo>
                  <a:pt x="2879" y="5780"/>
                  <a:pt x="3157" y="5704"/>
                  <a:pt x="3422" y="5591"/>
                </a:cubicBezTo>
                <a:cubicBezTo>
                  <a:pt x="3814" y="5414"/>
                  <a:pt x="4167" y="5199"/>
                  <a:pt x="4521" y="4972"/>
                </a:cubicBezTo>
                <a:cubicBezTo>
                  <a:pt x="4710" y="4858"/>
                  <a:pt x="4874" y="4732"/>
                  <a:pt x="5039" y="4606"/>
                </a:cubicBezTo>
                <a:cubicBezTo>
                  <a:pt x="5329" y="4366"/>
                  <a:pt x="5594" y="4113"/>
                  <a:pt x="5809" y="3798"/>
                </a:cubicBezTo>
                <a:cubicBezTo>
                  <a:pt x="6238" y="3141"/>
                  <a:pt x="6352" y="2421"/>
                  <a:pt x="6087" y="1664"/>
                </a:cubicBezTo>
                <a:cubicBezTo>
                  <a:pt x="5998" y="1373"/>
                  <a:pt x="5847" y="1121"/>
                  <a:pt x="5683" y="868"/>
                </a:cubicBezTo>
                <a:cubicBezTo>
                  <a:pt x="5582" y="729"/>
                  <a:pt x="5468" y="616"/>
                  <a:pt x="5342" y="502"/>
                </a:cubicBezTo>
                <a:cubicBezTo>
                  <a:pt x="5064" y="275"/>
                  <a:pt x="4736" y="148"/>
                  <a:pt x="4382" y="73"/>
                </a:cubicBezTo>
                <a:cubicBezTo>
                  <a:pt x="4173" y="22"/>
                  <a:pt x="3961" y="1"/>
                  <a:pt x="3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54"/>
          <p:cNvSpPr/>
          <p:nvPr/>
        </p:nvSpPr>
        <p:spPr>
          <a:xfrm>
            <a:off x="2074907" y="1805032"/>
            <a:ext cx="306897" cy="279323"/>
          </a:xfrm>
          <a:custGeom>
            <a:rect b="b" l="l" r="r" t="t"/>
            <a:pathLst>
              <a:path extrusionOk="0" h="5781" w="6352">
                <a:moveTo>
                  <a:pt x="3746" y="1"/>
                </a:moveTo>
                <a:cubicBezTo>
                  <a:pt x="3584" y="1"/>
                  <a:pt x="3421" y="13"/>
                  <a:pt x="3258" y="35"/>
                </a:cubicBezTo>
                <a:cubicBezTo>
                  <a:pt x="2841" y="98"/>
                  <a:pt x="2425" y="199"/>
                  <a:pt x="2021" y="350"/>
                </a:cubicBezTo>
                <a:cubicBezTo>
                  <a:pt x="1427" y="565"/>
                  <a:pt x="935" y="931"/>
                  <a:pt x="531" y="1424"/>
                </a:cubicBezTo>
                <a:cubicBezTo>
                  <a:pt x="367" y="1638"/>
                  <a:pt x="240" y="1866"/>
                  <a:pt x="152" y="2118"/>
                </a:cubicBezTo>
                <a:cubicBezTo>
                  <a:pt x="38" y="2510"/>
                  <a:pt x="0" y="2914"/>
                  <a:pt x="26" y="3318"/>
                </a:cubicBezTo>
                <a:cubicBezTo>
                  <a:pt x="64" y="3709"/>
                  <a:pt x="202" y="4075"/>
                  <a:pt x="430" y="4404"/>
                </a:cubicBezTo>
                <a:cubicBezTo>
                  <a:pt x="569" y="4618"/>
                  <a:pt x="771" y="4808"/>
                  <a:pt x="973" y="4972"/>
                </a:cubicBezTo>
                <a:cubicBezTo>
                  <a:pt x="1288" y="5212"/>
                  <a:pt x="1629" y="5414"/>
                  <a:pt x="1945" y="5641"/>
                </a:cubicBezTo>
                <a:cubicBezTo>
                  <a:pt x="1995" y="5666"/>
                  <a:pt x="2046" y="5692"/>
                  <a:pt x="2096" y="5704"/>
                </a:cubicBezTo>
                <a:cubicBezTo>
                  <a:pt x="2261" y="5730"/>
                  <a:pt x="2425" y="5767"/>
                  <a:pt x="2589" y="5780"/>
                </a:cubicBezTo>
                <a:cubicBezTo>
                  <a:pt x="2879" y="5780"/>
                  <a:pt x="3157" y="5704"/>
                  <a:pt x="3422" y="5591"/>
                </a:cubicBezTo>
                <a:cubicBezTo>
                  <a:pt x="3814" y="5414"/>
                  <a:pt x="4167" y="5199"/>
                  <a:pt x="4521" y="4972"/>
                </a:cubicBezTo>
                <a:cubicBezTo>
                  <a:pt x="4710" y="4858"/>
                  <a:pt x="4874" y="4732"/>
                  <a:pt x="5039" y="4606"/>
                </a:cubicBezTo>
                <a:cubicBezTo>
                  <a:pt x="5329" y="4366"/>
                  <a:pt x="5594" y="4113"/>
                  <a:pt x="5809" y="3798"/>
                </a:cubicBezTo>
                <a:cubicBezTo>
                  <a:pt x="6238" y="3141"/>
                  <a:pt x="6352" y="2421"/>
                  <a:pt x="6087" y="1664"/>
                </a:cubicBezTo>
                <a:cubicBezTo>
                  <a:pt x="5998" y="1373"/>
                  <a:pt x="5847" y="1121"/>
                  <a:pt x="5683" y="868"/>
                </a:cubicBezTo>
                <a:cubicBezTo>
                  <a:pt x="5582" y="729"/>
                  <a:pt x="5468" y="616"/>
                  <a:pt x="5342" y="502"/>
                </a:cubicBezTo>
                <a:cubicBezTo>
                  <a:pt x="5064" y="275"/>
                  <a:pt x="4736" y="148"/>
                  <a:pt x="4382" y="73"/>
                </a:cubicBezTo>
                <a:cubicBezTo>
                  <a:pt x="4173" y="22"/>
                  <a:pt x="3961" y="1"/>
                  <a:pt x="37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54"/>
          <p:cNvSpPr/>
          <p:nvPr/>
        </p:nvSpPr>
        <p:spPr>
          <a:xfrm>
            <a:off x="6602923" y="1766230"/>
            <a:ext cx="482400" cy="4824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381" name="Google Shape;1381;p54"/>
          <p:cNvSpPr/>
          <p:nvPr/>
        </p:nvSpPr>
        <p:spPr>
          <a:xfrm>
            <a:off x="6638275" y="1797938"/>
            <a:ext cx="306897" cy="279323"/>
          </a:xfrm>
          <a:custGeom>
            <a:rect b="b" l="l" r="r" t="t"/>
            <a:pathLst>
              <a:path extrusionOk="0" h="5781" w="6352">
                <a:moveTo>
                  <a:pt x="3746" y="1"/>
                </a:moveTo>
                <a:cubicBezTo>
                  <a:pt x="3584" y="1"/>
                  <a:pt x="3421" y="13"/>
                  <a:pt x="3258" y="35"/>
                </a:cubicBezTo>
                <a:cubicBezTo>
                  <a:pt x="2841" y="98"/>
                  <a:pt x="2425" y="199"/>
                  <a:pt x="2021" y="350"/>
                </a:cubicBezTo>
                <a:cubicBezTo>
                  <a:pt x="1427" y="565"/>
                  <a:pt x="935" y="931"/>
                  <a:pt x="531" y="1424"/>
                </a:cubicBezTo>
                <a:cubicBezTo>
                  <a:pt x="367" y="1638"/>
                  <a:pt x="240" y="1866"/>
                  <a:pt x="152" y="2118"/>
                </a:cubicBezTo>
                <a:cubicBezTo>
                  <a:pt x="38" y="2510"/>
                  <a:pt x="0" y="2914"/>
                  <a:pt x="26" y="3318"/>
                </a:cubicBezTo>
                <a:cubicBezTo>
                  <a:pt x="64" y="3709"/>
                  <a:pt x="202" y="4075"/>
                  <a:pt x="430" y="4404"/>
                </a:cubicBezTo>
                <a:cubicBezTo>
                  <a:pt x="569" y="4618"/>
                  <a:pt x="771" y="4808"/>
                  <a:pt x="973" y="4972"/>
                </a:cubicBezTo>
                <a:cubicBezTo>
                  <a:pt x="1288" y="5212"/>
                  <a:pt x="1629" y="5414"/>
                  <a:pt x="1945" y="5641"/>
                </a:cubicBezTo>
                <a:cubicBezTo>
                  <a:pt x="1995" y="5666"/>
                  <a:pt x="2046" y="5692"/>
                  <a:pt x="2096" y="5704"/>
                </a:cubicBezTo>
                <a:cubicBezTo>
                  <a:pt x="2261" y="5730"/>
                  <a:pt x="2425" y="5767"/>
                  <a:pt x="2589" y="5780"/>
                </a:cubicBezTo>
                <a:cubicBezTo>
                  <a:pt x="2879" y="5780"/>
                  <a:pt x="3157" y="5704"/>
                  <a:pt x="3422" y="5591"/>
                </a:cubicBezTo>
                <a:cubicBezTo>
                  <a:pt x="3814" y="5414"/>
                  <a:pt x="4167" y="5199"/>
                  <a:pt x="4521" y="4972"/>
                </a:cubicBezTo>
                <a:cubicBezTo>
                  <a:pt x="4710" y="4858"/>
                  <a:pt x="4874" y="4732"/>
                  <a:pt x="5039" y="4606"/>
                </a:cubicBezTo>
                <a:cubicBezTo>
                  <a:pt x="5329" y="4366"/>
                  <a:pt x="5594" y="4113"/>
                  <a:pt x="5809" y="3798"/>
                </a:cubicBezTo>
                <a:cubicBezTo>
                  <a:pt x="6238" y="3141"/>
                  <a:pt x="6352" y="2421"/>
                  <a:pt x="6087" y="1664"/>
                </a:cubicBezTo>
                <a:cubicBezTo>
                  <a:pt x="5998" y="1373"/>
                  <a:pt x="5847" y="1121"/>
                  <a:pt x="5683" y="868"/>
                </a:cubicBezTo>
                <a:cubicBezTo>
                  <a:pt x="5582" y="729"/>
                  <a:pt x="5468" y="616"/>
                  <a:pt x="5342" y="502"/>
                </a:cubicBezTo>
                <a:cubicBezTo>
                  <a:pt x="5064" y="275"/>
                  <a:pt x="4736" y="148"/>
                  <a:pt x="4382" y="73"/>
                </a:cubicBezTo>
                <a:cubicBezTo>
                  <a:pt x="4173" y="22"/>
                  <a:pt x="3961" y="1"/>
                  <a:pt x="37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2" name="Google Shape;1382;p54"/>
          <p:cNvGrpSpPr/>
          <p:nvPr/>
        </p:nvGrpSpPr>
        <p:grpSpPr>
          <a:xfrm>
            <a:off x="2169223" y="1833003"/>
            <a:ext cx="359015" cy="358633"/>
            <a:chOff x="1309875" y="1499912"/>
            <a:chExt cx="359015" cy="358633"/>
          </a:xfrm>
        </p:grpSpPr>
        <p:sp>
          <p:nvSpPr>
            <p:cNvPr id="1383" name="Google Shape;1383;p54"/>
            <p:cNvSpPr/>
            <p:nvPr/>
          </p:nvSpPr>
          <p:spPr>
            <a:xfrm>
              <a:off x="1309875" y="1499912"/>
              <a:ext cx="133708" cy="204665"/>
            </a:xfrm>
            <a:custGeom>
              <a:rect b="b" l="l" r="r" t="t"/>
              <a:pathLst>
                <a:path extrusionOk="0" h="6435" w="4204">
                  <a:moveTo>
                    <a:pt x="1310" y="0"/>
                  </a:moveTo>
                  <a:cubicBezTo>
                    <a:pt x="608" y="0"/>
                    <a:pt x="24" y="560"/>
                    <a:pt x="24" y="1274"/>
                  </a:cubicBezTo>
                  <a:cubicBezTo>
                    <a:pt x="36" y="6323"/>
                    <a:pt x="0" y="6037"/>
                    <a:pt x="72" y="6311"/>
                  </a:cubicBezTo>
                  <a:cubicBezTo>
                    <a:pt x="82" y="6381"/>
                    <a:pt x="152" y="6435"/>
                    <a:pt x="231" y="6435"/>
                  </a:cubicBezTo>
                  <a:cubicBezTo>
                    <a:pt x="246" y="6435"/>
                    <a:pt x="260" y="6433"/>
                    <a:pt x="274" y="6430"/>
                  </a:cubicBezTo>
                  <a:cubicBezTo>
                    <a:pt x="370" y="6394"/>
                    <a:pt x="429" y="6311"/>
                    <a:pt x="393" y="6215"/>
                  </a:cubicBezTo>
                  <a:cubicBezTo>
                    <a:pt x="358" y="6013"/>
                    <a:pt x="381" y="6180"/>
                    <a:pt x="370" y="1262"/>
                  </a:cubicBezTo>
                  <a:cubicBezTo>
                    <a:pt x="370" y="739"/>
                    <a:pt x="786" y="322"/>
                    <a:pt x="1310" y="322"/>
                  </a:cubicBezTo>
                  <a:lnTo>
                    <a:pt x="4049" y="322"/>
                  </a:lnTo>
                  <a:cubicBezTo>
                    <a:pt x="4132" y="322"/>
                    <a:pt x="4203" y="250"/>
                    <a:pt x="4203" y="167"/>
                  </a:cubicBezTo>
                  <a:cubicBezTo>
                    <a:pt x="4203" y="72"/>
                    <a:pt x="4132" y="0"/>
                    <a:pt x="40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54"/>
            <p:cNvSpPr/>
            <p:nvPr/>
          </p:nvSpPr>
          <p:spPr>
            <a:xfrm>
              <a:off x="1454524" y="1499912"/>
              <a:ext cx="213602" cy="123467"/>
            </a:xfrm>
            <a:custGeom>
              <a:rect b="b" l="l" r="r" t="t"/>
              <a:pathLst>
                <a:path extrusionOk="0" h="3882" w="6716">
                  <a:moveTo>
                    <a:pt x="167" y="0"/>
                  </a:moveTo>
                  <a:cubicBezTo>
                    <a:pt x="72" y="0"/>
                    <a:pt x="1" y="72"/>
                    <a:pt x="1" y="167"/>
                  </a:cubicBezTo>
                  <a:cubicBezTo>
                    <a:pt x="1" y="250"/>
                    <a:pt x="72" y="322"/>
                    <a:pt x="167" y="322"/>
                  </a:cubicBezTo>
                  <a:lnTo>
                    <a:pt x="5430" y="322"/>
                  </a:lnTo>
                  <a:cubicBezTo>
                    <a:pt x="5954" y="322"/>
                    <a:pt x="6371" y="739"/>
                    <a:pt x="6371" y="1262"/>
                  </a:cubicBezTo>
                  <a:lnTo>
                    <a:pt x="6371" y="3715"/>
                  </a:lnTo>
                  <a:cubicBezTo>
                    <a:pt x="6371" y="3810"/>
                    <a:pt x="6442" y="3882"/>
                    <a:pt x="6537" y="3882"/>
                  </a:cubicBezTo>
                  <a:cubicBezTo>
                    <a:pt x="6621" y="3882"/>
                    <a:pt x="6704" y="3810"/>
                    <a:pt x="6704" y="3715"/>
                  </a:cubicBezTo>
                  <a:lnTo>
                    <a:pt x="6704" y="1262"/>
                  </a:lnTo>
                  <a:cubicBezTo>
                    <a:pt x="6716" y="584"/>
                    <a:pt x="6144" y="0"/>
                    <a:pt x="54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54"/>
            <p:cNvSpPr/>
            <p:nvPr/>
          </p:nvSpPr>
          <p:spPr>
            <a:xfrm>
              <a:off x="1322756" y="1634701"/>
              <a:ext cx="346134" cy="223844"/>
            </a:xfrm>
            <a:custGeom>
              <a:rect b="b" l="l" r="r" t="t"/>
              <a:pathLst>
                <a:path extrusionOk="0" h="7038" w="10883">
                  <a:moveTo>
                    <a:pt x="5930" y="3037"/>
                  </a:moveTo>
                  <a:lnTo>
                    <a:pt x="5930" y="5656"/>
                  </a:lnTo>
                  <a:lnTo>
                    <a:pt x="4560" y="5656"/>
                  </a:lnTo>
                  <a:lnTo>
                    <a:pt x="4560" y="3037"/>
                  </a:lnTo>
                  <a:close/>
                  <a:moveTo>
                    <a:pt x="7370" y="5990"/>
                  </a:moveTo>
                  <a:cubicBezTo>
                    <a:pt x="7549" y="5990"/>
                    <a:pt x="7716" y="6133"/>
                    <a:pt x="7716" y="6323"/>
                  </a:cubicBezTo>
                  <a:lnTo>
                    <a:pt x="7716" y="6383"/>
                  </a:lnTo>
                  <a:cubicBezTo>
                    <a:pt x="7716" y="6561"/>
                    <a:pt x="7573" y="6728"/>
                    <a:pt x="7370" y="6728"/>
                  </a:cubicBezTo>
                  <a:lnTo>
                    <a:pt x="3120" y="6728"/>
                  </a:lnTo>
                  <a:cubicBezTo>
                    <a:pt x="2941" y="6728"/>
                    <a:pt x="2774" y="6585"/>
                    <a:pt x="2774" y="6383"/>
                  </a:cubicBezTo>
                  <a:lnTo>
                    <a:pt x="2774" y="6323"/>
                  </a:lnTo>
                  <a:cubicBezTo>
                    <a:pt x="2774" y="6145"/>
                    <a:pt x="2929" y="5990"/>
                    <a:pt x="3120" y="5990"/>
                  </a:cubicBezTo>
                  <a:close/>
                  <a:moveTo>
                    <a:pt x="10692" y="1"/>
                  </a:moveTo>
                  <a:cubicBezTo>
                    <a:pt x="10597" y="1"/>
                    <a:pt x="10525" y="72"/>
                    <a:pt x="10525" y="168"/>
                  </a:cubicBezTo>
                  <a:lnTo>
                    <a:pt x="10525" y="1763"/>
                  </a:lnTo>
                  <a:cubicBezTo>
                    <a:pt x="10525" y="2275"/>
                    <a:pt x="10109" y="2692"/>
                    <a:pt x="9585" y="2692"/>
                  </a:cubicBezTo>
                  <a:lnTo>
                    <a:pt x="917" y="2692"/>
                  </a:lnTo>
                  <a:cubicBezTo>
                    <a:pt x="691" y="2692"/>
                    <a:pt x="465" y="2608"/>
                    <a:pt x="298" y="2454"/>
                  </a:cubicBezTo>
                  <a:cubicBezTo>
                    <a:pt x="265" y="2426"/>
                    <a:pt x="225" y="2412"/>
                    <a:pt x="185" y="2412"/>
                  </a:cubicBezTo>
                  <a:cubicBezTo>
                    <a:pt x="138" y="2412"/>
                    <a:pt x="92" y="2432"/>
                    <a:pt x="60" y="2477"/>
                  </a:cubicBezTo>
                  <a:cubicBezTo>
                    <a:pt x="0" y="2549"/>
                    <a:pt x="0" y="2656"/>
                    <a:pt x="84" y="2716"/>
                  </a:cubicBezTo>
                  <a:cubicBezTo>
                    <a:pt x="322" y="2918"/>
                    <a:pt x="619" y="3025"/>
                    <a:pt x="917" y="3025"/>
                  </a:cubicBezTo>
                  <a:lnTo>
                    <a:pt x="4227" y="3025"/>
                  </a:lnTo>
                  <a:lnTo>
                    <a:pt x="4227" y="5644"/>
                  </a:lnTo>
                  <a:lnTo>
                    <a:pt x="3132" y="5644"/>
                  </a:lnTo>
                  <a:cubicBezTo>
                    <a:pt x="2763" y="5644"/>
                    <a:pt x="2465" y="5942"/>
                    <a:pt x="2465" y="6311"/>
                  </a:cubicBezTo>
                  <a:lnTo>
                    <a:pt x="2465" y="6371"/>
                  </a:lnTo>
                  <a:cubicBezTo>
                    <a:pt x="2465" y="6740"/>
                    <a:pt x="2763" y="7038"/>
                    <a:pt x="3132" y="7038"/>
                  </a:cubicBezTo>
                  <a:lnTo>
                    <a:pt x="7394" y="7038"/>
                  </a:lnTo>
                  <a:cubicBezTo>
                    <a:pt x="7763" y="7038"/>
                    <a:pt x="8061" y="6740"/>
                    <a:pt x="8061" y="6371"/>
                  </a:cubicBezTo>
                  <a:lnTo>
                    <a:pt x="8061" y="6311"/>
                  </a:lnTo>
                  <a:cubicBezTo>
                    <a:pt x="8061" y="5942"/>
                    <a:pt x="7763" y="5644"/>
                    <a:pt x="7394" y="5644"/>
                  </a:cubicBezTo>
                  <a:lnTo>
                    <a:pt x="6287" y="5644"/>
                  </a:lnTo>
                  <a:lnTo>
                    <a:pt x="6287" y="3037"/>
                  </a:lnTo>
                  <a:lnTo>
                    <a:pt x="9609" y="3037"/>
                  </a:lnTo>
                  <a:cubicBezTo>
                    <a:pt x="10311" y="3037"/>
                    <a:pt x="10883" y="2477"/>
                    <a:pt x="10883" y="1751"/>
                  </a:cubicBezTo>
                  <a:lnTo>
                    <a:pt x="10883" y="168"/>
                  </a:lnTo>
                  <a:cubicBezTo>
                    <a:pt x="10859" y="72"/>
                    <a:pt x="10787" y="1"/>
                    <a:pt x="106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54"/>
            <p:cNvSpPr/>
            <p:nvPr/>
          </p:nvSpPr>
          <p:spPr>
            <a:xfrm>
              <a:off x="1331852" y="1519217"/>
              <a:ext cx="191243" cy="140514"/>
            </a:xfrm>
            <a:custGeom>
              <a:rect b="b" l="l" r="r" t="t"/>
              <a:pathLst>
                <a:path extrusionOk="0" h="4418" w="6013">
                  <a:moveTo>
                    <a:pt x="869" y="1"/>
                  </a:moveTo>
                  <a:cubicBezTo>
                    <a:pt x="393" y="1"/>
                    <a:pt x="0" y="393"/>
                    <a:pt x="0" y="870"/>
                  </a:cubicBezTo>
                  <a:lnTo>
                    <a:pt x="0" y="4263"/>
                  </a:lnTo>
                  <a:cubicBezTo>
                    <a:pt x="0" y="4346"/>
                    <a:pt x="83" y="4418"/>
                    <a:pt x="167" y="4418"/>
                  </a:cubicBezTo>
                  <a:cubicBezTo>
                    <a:pt x="262" y="4418"/>
                    <a:pt x="333" y="4346"/>
                    <a:pt x="333" y="4263"/>
                  </a:cubicBezTo>
                  <a:lnTo>
                    <a:pt x="333" y="870"/>
                  </a:lnTo>
                  <a:cubicBezTo>
                    <a:pt x="333" y="572"/>
                    <a:pt x="572" y="334"/>
                    <a:pt x="869" y="334"/>
                  </a:cubicBezTo>
                  <a:lnTo>
                    <a:pt x="5834" y="334"/>
                  </a:lnTo>
                  <a:cubicBezTo>
                    <a:pt x="5929" y="334"/>
                    <a:pt x="6001" y="251"/>
                    <a:pt x="6001" y="167"/>
                  </a:cubicBezTo>
                  <a:cubicBezTo>
                    <a:pt x="6013" y="72"/>
                    <a:pt x="5929" y="1"/>
                    <a:pt x="58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54"/>
            <p:cNvSpPr/>
            <p:nvPr/>
          </p:nvSpPr>
          <p:spPr>
            <a:xfrm>
              <a:off x="1331852" y="1519217"/>
              <a:ext cx="315442" cy="190512"/>
            </a:xfrm>
            <a:custGeom>
              <a:rect b="b" l="l" r="r" t="t"/>
              <a:pathLst>
                <a:path extrusionOk="0" h="5990" w="9918">
                  <a:moveTo>
                    <a:pt x="6513" y="1"/>
                  </a:moveTo>
                  <a:cubicBezTo>
                    <a:pt x="6418" y="1"/>
                    <a:pt x="6346" y="72"/>
                    <a:pt x="6346" y="167"/>
                  </a:cubicBezTo>
                  <a:cubicBezTo>
                    <a:pt x="6346" y="251"/>
                    <a:pt x="6418" y="322"/>
                    <a:pt x="6513" y="322"/>
                  </a:cubicBezTo>
                  <a:lnTo>
                    <a:pt x="9049" y="322"/>
                  </a:lnTo>
                  <a:cubicBezTo>
                    <a:pt x="9346" y="322"/>
                    <a:pt x="9585" y="560"/>
                    <a:pt x="9585" y="870"/>
                  </a:cubicBezTo>
                  <a:lnTo>
                    <a:pt x="9585" y="5120"/>
                  </a:lnTo>
                  <a:cubicBezTo>
                    <a:pt x="9585" y="5418"/>
                    <a:pt x="9346" y="5656"/>
                    <a:pt x="9049" y="5656"/>
                  </a:cubicBezTo>
                  <a:lnTo>
                    <a:pt x="869" y="5656"/>
                  </a:lnTo>
                  <a:cubicBezTo>
                    <a:pt x="572" y="5656"/>
                    <a:pt x="333" y="5418"/>
                    <a:pt x="333" y="5120"/>
                  </a:cubicBezTo>
                  <a:lnTo>
                    <a:pt x="333" y="4930"/>
                  </a:lnTo>
                  <a:cubicBezTo>
                    <a:pt x="333" y="4834"/>
                    <a:pt x="262" y="4763"/>
                    <a:pt x="167" y="4763"/>
                  </a:cubicBezTo>
                  <a:cubicBezTo>
                    <a:pt x="71" y="4763"/>
                    <a:pt x="0" y="4834"/>
                    <a:pt x="0" y="4930"/>
                  </a:cubicBezTo>
                  <a:lnTo>
                    <a:pt x="0" y="5120"/>
                  </a:lnTo>
                  <a:cubicBezTo>
                    <a:pt x="0" y="5596"/>
                    <a:pt x="393" y="5989"/>
                    <a:pt x="869" y="5989"/>
                  </a:cubicBezTo>
                  <a:lnTo>
                    <a:pt x="9049" y="5989"/>
                  </a:lnTo>
                  <a:cubicBezTo>
                    <a:pt x="9525" y="5989"/>
                    <a:pt x="9918" y="5596"/>
                    <a:pt x="9918" y="5120"/>
                  </a:cubicBezTo>
                  <a:lnTo>
                    <a:pt x="9918" y="870"/>
                  </a:lnTo>
                  <a:cubicBezTo>
                    <a:pt x="9918" y="393"/>
                    <a:pt x="9525" y="1"/>
                    <a:pt x="90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54"/>
            <p:cNvSpPr/>
            <p:nvPr/>
          </p:nvSpPr>
          <p:spPr>
            <a:xfrm>
              <a:off x="1587056" y="1669178"/>
              <a:ext cx="32" cy="32"/>
            </a:xfrm>
            <a:custGeom>
              <a:rect b="b" l="l" r="r" t="t"/>
              <a:pathLst>
                <a:path extrusionOk="0" h="1" w="1">
                  <a:moveTo>
                    <a:pt x="1" y="0"/>
                  </a:moveTo>
                  <a:lnTo>
                    <a:pt x="1" y="0"/>
                  </a:lnTo>
                  <a:lnTo>
                    <a:pt x="1" y="0"/>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54"/>
            <p:cNvSpPr/>
            <p:nvPr/>
          </p:nvSpPr>
          <p:spPr>
            <a:xfrm>
              <a:off x="1471190" y="1538523"/>
              <a:ext cx="160965" cy="141278"/>
            </a:xfrm>
            <a:custGeom>
              <a:rect b="b" l="l" r="r" t="t"/>
              <a:pathLst>
                <a:path extrusionOk="0" h="4442" w="5061">
                  <a:moveTo>
                    <a:pt x="2489" y="346"/>
                  </a:moveTo>
                  <a:lnTo>
                    <a:pt x="1536" y="1096"/>
                  </a:lnTo>
                  <a:lnTo>
                    <a:pt x="548" y="346"/>
                  </a:lnTo>
                  <a:close/>
                  <a:moveTo>
                    <a:pt x="322" y="596"/>
                  </a:moveTo>
                  <a:lnTo>
                    <a:pt x="1251" y="1299"/>
                  </a:lnTo>
                  <a:lnTo>
                    <a:pt x="322" y="2013"/>
                  </a:lnTo>
                  <a:lnTo>
                    <a:pt x="322" y="596"/>
                  </a:lnTo>
                  <a:close/>
                  <a:moveTo>
                    <a:pt x="2739" y="584"/>
                  </a:moveTo>
                  <a:lnTo>
                    <a:pt x="2739" y="2013"/>
                  </a:lnTo>
                  <a:lnTo>
                    <a:pt x="1810" y="1299"/>
                  </a:lnTo>
                  <a:lnTo>
                    <a:pt x="2739" y="584"/>
                  </a:lnTo>
                  <a:close/>
                  <a:moveTo>
                    <a:pt x="1536" y="1501"/>
                  </a:moveTo>
                  <a:lnTo>
                    <a:pt x="2525" y="2263"/>
                  </a:lnTo>
                  <a:lnTo>
                    <a:pt x="548" y="2263"/>
                  </a:lnTo>
                  <a:lnTo>
                    <a:pt x="1536" y="1501"/>
                  </a:lnTo>
                  <a:close/>
                  <a:moveTo>
                    <a:pt x="3239" y="2680"/>
                  </a:moveTo>
                  <a:lnTo>
                    <a:pt x="3239" y="2680"/>
                  </a:lnTo>
                  <a:cubicBezTo>
                    <a:pt x="3261" y="2702"/>
                    <a:pt x="4644" y="3120"/>
                    <a:pt x="4644" y="3120"/>
                  </a:cubicBezTo>
                  <a:cubicBezTo>
                    <a:pt x="4639" y="3122"/>
                    <a:pt x="4637" y="3122"/>
                    <a:pt x="4636" y="3122"/>
                  </a:cubicBezTo>
                  <a:cubicBezTo>
                    <a:pt x="4636" y="3122"/>
                    <a:pt x="4642" y="3120"/>
                    <a:pt x="4640" y="3120"/>
                  </a:cubicBezTo>
                  <a:cubicBezTo>
                    <a:pt x="4636" y="3120"/>
                    <a:pt x="4565" y="3136"/>
                    <a:pt x="4049" y="3263"/>
                  </a:cubicBezTo>
                  <a:cubicBezTo>
                    <a:pt x="3930" y="3287"/>
                    <a:pt x="3834" y="3382"/>
                    <a:pt x="3811" y="3501"/>
                  </a:cubicBezTo>
                  <a:cubicBezTo>
                    <a:pt x="3686" y="3957"/>
                    <a:pt x="3662" y="4068"/>
                    <a:pt x="3659" y="4091"/>
                  </a:cubicBezTo>
                  <a:lnTo>
                    <a:pt x="3659" y="4091"/>
                  </a:lnTo>
                  <a:cubicBezTo>
                    <a:pt x="3658" y="4092"/>
                    <a:pt x="3657" y="4094"/>
                    <a:pt x="3656" y="4097"/>
                  </a:cubicBezTo>
                  <a:cubicBezTo>
                    <a:pt x="3656" y="4085"/>
                    <a:pt x="3620" y="3954"/>
                    <a:pt x="3239" y="2680"/>
                  </a:cubicBezTo>
                  <a:close/>
                  <a:moveTo>
                    <a:pt x="322" y="1"/>
                  </a:moveTo>
                  <a:cubicBezTo>
                    <a:pt x="143" y="1"/>
                    <a:pt x="1" y="156"/>
                    <a:pt x="1" y="334"/>
                  </a:cubicBezTo>
                  <a:lnTo>
                    <a:pt x="1" y="2263"/>
                  </a:lnTo>
                  <a:cubicBezTo>
                    <a:pt x="1" y="2442"/>
                    <a:pt x="143" y="2596"/>
                    <a:pt x="322" y="2596"/>
                  </a:cubicBezTo>
                  <a:lnTo>
                    <a:pt x="2739" y="2596"/>
                  </a:lnTo>
                  <a:cubicBezTo>
                    <a:pt x="2810" y="2596"/>
                    <a:pt x="2882" y="2561"/>
                    <a:pt x="2941" y="2513"/>
                  </a:cubicBezTo>
                  <a:lnTo>
                    <a:pt x="2941" y="2513"/>
                  </a:lnTo>
                  <a:cubicBezTo>
                    <a:pt x="2894" y="2596"/>
                    <a:pt x="2882" y="2692"/>
                    <a:pt x="2918" y="2787"/>
                  </a:cubicBezTo>
                  <a:lnTo>
                    <a:pt x="3334" y="4204"/>
                  </a:lnTo>
                  <a:cubicBezTo>
                    <a:pt x="3375" y="4362"/>
                    <a:pt x="3511" y="4442"/>
                    <a:pt x="3650" y="4442"/>
                  </a:cubicBezTo>
                  <a:cubicBezTo>
                    <a:pt x="3793" y="4442"/>
                    <a:pt x="3941" y="4356"/>
                    <a:pt x="3989" y="4180"/>
                  </a:cubicBezTo>
                  <a:lnTo>
                    <a:pt x="4132" y="3585"/>
                  </a:lnTo>
                  <a:lnTo>
                    <a:pt x="4727" y="3442"/>
                  </a:lnTo>
                  <a:cubicBezTo>
                    <a:pt x="5061" y="3358"/>
                    <a:pt x="5061" y="2894"/>
                    <a:pt x="4727" y="2787"/>
                  </a:cubicBezTo>
                  <a:lnTo>
                    <a:pt x="3322" y="2370"/>
                  </a:lnTo>
                  <a:cubicBezTo>
                    <a:pt x="3290" y="2363"/>
                    <a:pt x="3256" y="2359"/>
                    <a:pt x="3223" y="2359"/>
                  </a:cubicBezTo>
                  <a:cubicBezTo>
                    <a:pt x="3147" y="2359"/>
                    <a:pt x="3075" y="2380"/>
                    <a:pt x="3025" y="2430"/>
                  </a:cubicBezTo>
                  <a:cubicBezTo>
                    <a:pt x="3096" y="2299"/>
                    <a:pt x="3049" y="2334"/>
                    <a:pt x="3060" y="334"/>
                  </a:cubicBezTo>
                  <a:cubicBezTo>
                    <a:pt x="3060" y="287"/>
                    <a:pt x="3060" y="251"/>
                    <a:pt x="3049" y="215"/>
                  </a:cubicBezTo>
                  <a:cubicBezTo>
                    <a:pt x="3049" y="179"/>
                    <a:pt x="3037" y="156"/>
                    <a:pt x="3025" y="132"/>
                  </a:cubicBezTo>
                  <a:cubicBezTo>
                    <a:pt x="3001" y="120"/>
                    <a:pt x="2989" y="108"/>
                    <a:pt x="2977" y="108"/>
                  </a:cubicBezTo>
                  <a:cubicBezTo>
                    <a:pt x="2918" y="48"/>
                    <a:pt x="2822" y="1"/>
                    <a:pt x="27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54"/>
            <p:cNvSpPr/>
            <p:nvPr/>
          </p:nvSpPr>
          <p:spPr>
            <a:xfrm>
              <a:off x="1354943" y="1540049"/>
              <a:ext cx="124230" cy="148847"/>
            </a:xfrm>
            <a:custGeom>
              <a:rect b="b" l="l" r="r" t="t"/>
              <a:pathLst>
                <a:path extrusionOk="0" h="4680" w="3906">
                  <a:moveTo>
                    <a:pt x="1834" y="0"/>
                  </a:moveTo>
                  <a:cubicBezTo>
                    <a:pt x="1489" y="0"/>
                    <a:pt x="1179" y="227"/>
                    <a:pt x="1072" y="548"/>
                  </a:cubicBezTo>
                  <a:cubicBezTo>
                    <a:pt x="0" y="3929"/>
                    <a:pt x="24" y="3751"/>
                    <a:pt x="24" y="3941"/>
                  </a:cubicBezTo>
                  <a:cubicBezTo>
                    <a:pt x="24" y="4346"/>
                    <a:pt x="346" y="4680"/>
                    <a:pt x="750" y="4680"/>
                  </a:cubicBezTo>
                  <a:cubicBezTo>
                    <a:pt x="1060" y="4680"/>
                    <a:pt x="1346" y="4477"/>
                    <a:pt x="1429" y="4168"/>
                  </a:cubicBezTo>
                  <a:lnTo>
                    <a:pt x="1524" y="3882"/>
                  </a:lnTo>
                  <a:cubicBezTo>
                    <a:pt x="1572" y="3739"/>
                    <a:pt x="1703" y="3644"/>
                    <a:pt x="1846" y="3644"/>
                  </a:cubicBezTo>
                  <a:lnTo>
                    <a:pt x="2024" y="3644"/>
                  </a:lnTo>
                  <a:cubicBezTo>
                    <a:pt x="2179" y="3644"/>
                    <a:pt x="2310" y="3739"/>
                    <a:pt x="2358" y="3882"/>
                  </a:cubicBezTo>
                  <a:lnTo>
                    <a:pt x="2441" y="4168"/>
                  </a:lnTo>
                  <a:cubicBezTo>
                    <a:pt x="2548" y="4465"/>
                    <a:pt x="2822" y="4680"/>
                    <a:pt x="3132" y="4680"/>
                  </a:cubicBezTo>
                  <a:cubicBezTo>
                    <a:pt x="3536" y="4680"/>
                    <a:pt x="3858" y="4346"/>
                    <a:pt x="3858" y="3941"/>
                  </a:cubicBezTo>
                  <a:cubicBezTo>
                    <a:pt x="3906" y="3751"/>
                    <a:pt x="3858" y="3739"/>
                    <a:pt x="3489" y="2501"/>
                  </a:cubicBezTo>
                  <a:cubicBezTo>
                    <a:pt x="3470" y="2424"/>
                    <a:pt x="3405" y="2386"/>
                    <a:pt x="3337" y="2386"/>
                  </a:cubicBezTo>
                  <a:cubicBezTo>
                    <a:pt x="3320" y="2386"/>
                    <a:pt x="3303" y="2389"/>
                    <a:pt x="3286" y="2394"/>
                  </a:cubicBezTo>
                  <a:cubicBezTo>
                    <a:pt x="3191" y="2429"/>
                    <a:pt x="3144" y="2513"/>
                    <a:pt x="3179" y="2608"/>
                  </a:cubicBezTo>
                  <a:cubicBezTo>
                    <a:pt x="3584" y="3882"/>
                    <a:pt x="3596" y="3834"/>
                    <a:pt x="3596" y="3941"/>
                  </a:cubicBezTo>
                  <a:cubicBezTo>
                    <a:pt x="3596" y="4168"/>
                    <a:pt x="3417" y="4334"/>
                    <a:pt x="3203" y="4334"/>
                  </a:cubicBezTo>
                  <a:cubicBezTo>
                    <a:pt x="3048" y="4334"/>
                    <a:pt x="2894" y="4227"/>
                    <a:pt x="2834" y="4060"/>
                  </a:cubicBezTo>
                  <a:lnTo>
                    <a:pt x="2751" y="3787"/>
                  </a:lnTo>
                  <a:cubicBezTo>
                    <a:pt x="2655" y="3501"/>
                    <a:pt x="2393" y="3310"/>
                    <a:pt x="2096" y="3310"/>
                  </a:cubicBezTo>
                  <a:lnTo>
                    <a:pt x="1882" y="3310"/>
                  </a:lnTo>
                  <a:cubicBezTo>
                    <a:pt x="1584" y="3310"/>
                    <a:pt x="1334" y="3501"/>
                    <a:pt x="1227" y="3787"/>
                  </a:cubicBezTo>
                  <a:lnTo>
                    <a:pt x="1143" y="4084"/>
                  </a:lnTo>
                  <a:cubicBezTo>
                    <a:pt x="1084" y="4239"/>
                    <a:pt x="929" y="4346"/>
                    <a:pt x="762" y="4346"/>
                  </a:cubicBezTo>
                  <a:cubicBezTo>
                    <a:pt x="500" y="4346"/>
                    <a:pt x="298" y="4096"/>
                    <a:pt x="393" y="3822"/>
                  </a:cubicBezTo>
                  <a:lnTo>
                    <a:pt x="1417" y="655"/>
                  </a:lnTo>
                  <a:cubicBezTo>
                    <a:pt x="1477" y="465"/>
                    <a:pt x="1655" y="346"/>
                    <a:pt x="1846" y="346"/>
                  </a:cubicBezTo>
                  <a:lnTo>
                    <a:pt x="2084" y="346"/>
                  </a:lnTo>
                  <a:cubicBezTo>
                    <a:pt x="2286" y="346"/>
                    <a:pt x="2465" y="477"/>
                    <a:pt x="2524" y="655"/>
                  </a:cubicBezTo>
                  <a:lnTo>
                    <a:pt x="2941" y="1965"/>
                  </a:lnTo>
                  <a:cubicBezTo>
                    <a:pt x="2960" y="2041"/>
                    <a:pt x="3025" y="2079"/>
                    <a:pt x="3093" y="2079"/>
                  </a:cubicBezTo>
                  <a:cubicBezTo>
                    <a:pt x="3110" y="2079"/>
                    <a:pt x="3127" y="2077"/>
                    <a:pt x="3144" y="2072"/>
                  </a:cubicBezTo>
                  <a:cubicBezTo>
                    <a:pt x="3239" y="2036"/>
                    <a:pt x="3275" y="1953"/>
                    <a:pt x="3251" y="1858"/>
                  </a:cubicBezTo>
                  <a:lnTo>
                    <a:pt x="2834" y="548"/>
                  </a:lnTo>
                  <a:cubicBezTo>
                    <a:pt x="2727" y="227"/>
                    <a:pt x="2417" y="0"/>
                    <a:pt x="20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54"/>
            <p:cNvSpPr/>
            <p:nvPr/>
          </p:nvSpPr>
          <p:spPr>
            <a:xfrm>
              <a:off x="1399629" y="1581714"/>
              <a:ext cx="37148" cy="52669"/>
            </a:xfrm>
            <a:custGeom>
              <a:rect b="b" l="l" r="r" t="t"/>
              <a:pathLst>
                <a:path extrusionOk="0" h="1656" w="1168">
                  <a:moveTo>
                    <a:pt x="596" y="738"/>
                  </a:moveTo>
                  <a:lnTo>
                    <a:pt x="774" y="1310"/>
                  </a:lnTo>
                  <a:lnTo>
                    <a:pt x="417" y="1310"/>
                  </a:lnTo>
                  <a:lnTo>
                    <a:pt x="596" y="738"/>
                  </a:lnTo>
                  <a:close/>
                  <a:moveTo>
                    <a:pt x="584" y="0"/>
                  </a:moveTo>
                  <a:cubicBezTo>
                    <a:pt x="512" y="0"/>
                    <a:pt x="453" y="48"/>
                    <a:pt x="417" y="119"/>
                  </a:cubicBezTo>
                  <a:lnTo>
                    <a:pt x="36" y="1429"/>
                  </a:lnTo>
                  <a:cubicBezTo>
                    <a:pt x="0" y="1536"/>
                    <a:pt x="72" y="1655"/>
                    <a:pt x="191" y="1655"/>
                  </a:cubicBezTo>
                  <a:lnTo>
                    <a:pt x="1000" y="1655"/>
                  </a:lnTo>
                  <a:cubicBezTo>
                    <a:pt x="1060" y="1655"/>
                    <a:pt x="1108" y="1619"/>
                    <a:pt x="1131" y="1584"/>
                  </a:cubicBezTo>
                  <a:cubicBezTo>
                    <a:pt x="1167" y="1536"/>
                    <a:pt x="1167" y="1488"/>
                    <a:pt x="1143" y="1429"/>
                  </a:cubicBezTo>
                  <a:lnTo>
                    <a:pt x="750" y="119"/>
                  </a:lnTo>
                  <a:cubicBezTo>
                    <a:pt x="727" y="48"/>
                    <a:pt x="655" y="0"/>
                    <a:pt x="5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2" name="Google Shape;1392;p54"/>
          <p:cNvGrpSpPr/>
          <p:nvPr/>
        </p:nvGrpSpPr>
        <p:grpSpPr>
          <a:xfrm>
            <a:off x="6710255" y="1874095"/>
            <a:ext cx="383632" cy="276449"/>
            <a:chOff x="3933342" y="4315767"/>
            <a:chExt cx="383632" cy="276449"/>
          </a:xfrm>
        </p:grpSpPr>
        <p:sp>
          <p:nvSpPr>
            <p:cNvPr id="1393" name="Google Shape;1393;p54"/>
            <p:cNvSpPr/>
            <p:nvPr/>
          </p:nvSpPr>
          <p:spPr>
            <a:xfrm>
              <a:off x="3933342" y="4315767"/>
              <a:ext cx="383632" cy="276449"/>
            </a:xfrm>
            <a:custGeom>
              <a:rect b="b" l="l" r="r" t="t"/>
              <a:pathLst>
                <a:path extrusionOk="0" h="8692" w="12062">
                  <a:moveTo>
                    <a:pt x="2061" y="369"/>
                  </a:moveTo>
                  <a:cubicBezTo>
                    <a:pt x="2120" y="369"/>
                    <a:pt x="2168" y="417"/>
                    <a:pt x="2168" y="476"/>
                  </a:cubicBezTo>
                  <a:lnTo>
                    <a:pt x="2168" y="845"/>
                  </a:lnTo>
                  <a:lnTo>
                    <a:pt x="1406" y="845"/>
                  </a:lnTo>
                  <a:lnTo>
                    <a:pt x="1406" y="476"/>
                  </a:lnTo>
                  <a:cubicBezTo>
                    <a:pt x="1406" y="417"/>
                    <a:pt x="1454" y="369"/>
                    <a:pt x="1513" y="369"/>
                  </a:cubicBezTo>
                  <a:close/>
                  <a:moveTo>
                    <a:pt x="10824" y="1262"/>
                  </a:moveTo>
                  <a:cubicBezTo>
                    <a:pt x="10883" y="1262"/>
                    <a:pt x="10931" y="1310"/>
                    <a:pt x="10931" y="1369"/>
                  </a:cubicBezTo>
                  <a:lnTo>
                    <a:pt x="10943" y="1715"/>
                  </a:lnTo>
                  <a:lnTo>
                    <a:pt x="9490" y="1715"/>
                  </a:lnTo>
                  <a:lnTo>
                    <a:pt x="9490" y="1369"/>
                  </a:lnTo>
                  <a:cubicBezTo>
                    <a:pt x="9490" y="1310"/>
                    <a:pt x="9526" y="1262"/>
                    <a:pt x="9586" y="1262"/>
                  </a:cubicBezTo>
                  <a:close/>
                  <a:moveTo>
                    <a:pt x="1513" y="0"/>
                  </a:moveTo>
                  <a:cubicBezTo>
                    <a:pt x="1251" y="0"/>
                    <a:pt x="1049" y="214"/>
                    <a:pt x="1049" y="464"/>
                  </a:cubicBezTo>
                  <a:lnTo>
                    <a:pt x="1049" y="833"/>
                  </a:lnTo>
                  <a:lnTo>
                    <a:pt x="894" y="833"/>
                  </a:lnTo>
                  <a:cubicBezTo>
                    <a:pt x="692" y="833"/>
                    <a:pt x="489" y="905"/>
                    <a:pt x="334" y="1048"/>
                  </a:cubicBezTo>
                  <a:cubicBezTo>
                    <a:pt x="263" y="1107"/>
                    <a:pt x="239" y="1226"/>
                    <a:pt x="299" y="1298"/>
                  </a:cubicBezTo>
                  <a:cubicBezTo>
                    <a:pt x="332" y="1338"/>
                    <a:pt x="385" y="1360"/>
                    <a:pt x="440" y="1360"/>
                  </a:cubicBezTo>
                  <a:cubicBezTo>
                    <a:pt x="482" y="1360"/>
                    <a:pt x="525" y="1347"/>
                    <a:pt x="561" y="1322"/>
                  </a:cubicBezTo>
                  <a:cubicBezTo>
                    <a:pt x="676" y="1220"/>
                    <a:pt x="791" y="1203"/>
                    <a:pt x="908" y="1203"/>
                  </a:cubicBezTo>
                  <a:cubicBezTo>
                    <a:pt x="966" y="1203"/>
                    <a:pt x="1025" y="1207"/>
                    <a:pt x="1084" y="1207"/>
                  </a:cubicBezTo>
                  <a:cubicBezTo>
                    <a:pt x="1116" y="1207"/>
                    <a:pt x="1148" y="1206"/>
                    <a:pt x="1180" y="1203"/>
                  </a:cubicBezTo>
                  <a:lnTo>
                    <a:pt x="2680" y="1203"/>
                  </a:lnTo>
                  <a:cubicBezTo>
                    <a:pt x="2978" y="1203"/>
                    <a:pt x="3216" y="1441"/>
                    <a:pt x="3216" y="1738"/>
                  </a:cubicBezTo>
                  <a:lnTo>
                    <a:pt x="3216" y="2429"/>
                  </a:lnTo>
                  <a:cubicBezTo>
                    <a:pt x="3216" y="2536"/>
                    <a:pt x="3299" y="2607"/>
                    <a:pt x="3394" y="2607"/>
                  </a:cubicBezTo>
                  <a:cubicBezTo>
                    <a:pt x="3501" y="2607"/>
                    <a:pt x="3573" y="2536"/>
                    <a:pt x="3573" y="2429"/>
                  </a:cubicBezTo>
                  <a:lnTo>
                    <a:pt x="3573" y="2072"/>
                  </a:lnTo>
                  <a:lnTo>
                    <a:pt x="11217" y="2072"/>
                  </a:lnTo>
                  <a:cubicBezTo>
                    <a:pt x="11491" y="2084"/>
                    <a:pt x="11705" y="2322"/>
                    <a:pt x="11705" y="2607"/>
                  </a:cubicBezTo>
                  <a:lnTo>
                    <a:pt x="11705" y="2834"/>
                  </a:lnTo>
                  <a:lnTo>
                    <a:pt x="11395" y="2834"/>
                  </a:lnTo>
                  <a:cubicBezTo>
                    <a:pt x="11288" y="2834"/>
                    <a:pt x="11217" y="2905"/>
                    <a:pt x="11217" y="3012"/>
                  </a:cubicBezTo>
                  <a:cubicBezTo>
                    <a:pt x="11217" y="3108"/>
                    <a:pt x="11288" y="3191"/>
                    <a:pt x="11395" y="3191"/>
                  </a:cubicBezTo>
                  <a:lnTo>
                    <a:pt x="11705" y="3191"/>
                  </a:lnTo>
                  <a:lnTo>
                    <a:pt x="11705" y="7441"/>
                  </a:lnTo>
                  <a:lnTo>
                    <a:pt x="10883" y="7441"/>
                  </a:lnTo>
                  <a:cubicBezTo>
                    <a:pt x="10621" y="7441"/>
                    <a:pt x="10395" y="7215"/>
                    <a:pt x="10395" y="6953"/>
                  </a:cubicBezTo>
                  <a:lnTo>
                    <a:pt x="10395" y="3667"/>
                  </a:lnTo>
                  <a:cubicBezTo>
                    <a:pt x="10395" y="3453"/>
                    <a:pt x="10538" y="3262"/>
                    <a:pt x="10740" y="3203"/>
                  </a:cubicBezTo>
                  <a:cubicBezTo>
                    <a:pt x="10824" y="3167"/>
                    <a:pt x="10883" y="3072"/>
                    <a:pt x="10859" y="2977"/>
                  </a:cubicBezTo>
                  <a:cubicBezTo>
                    <a:pt x="10829" y="2906"/>
                    <a:pt x="10747" y="2852"/>
                    <a:pt x="10672" y="2852"/>
                  </a:cubicBezTo>
                  <a:cubicBezTo>
                    <a:pt x="10659" y="2852"/>
                    <a:pt x="10646" y="2854"/>
                    <a:pt x="10633" y="2858"/>
                  </a:cubicBezTo>
                  <a:cubicBezTo>
                    <a:pt x="10276" y="2965"/>
                    <a:pt x="10038" y="3310"/>
                    <a:pt x="10038" y="3667"/>
                  </a:cubicBezTo>
                  <a:lnTo>
                    <a:pt x="10038" y="6953"/>
                  </a:lnTo>
                  <a:cubicBezTo>
                    <a:pt x="10038" y="7418"/>
                    <a:pt x="10419" y="7799"/>
                    <a:pt x="10883" y="7799"/>
                  </a:cubicBezTo>
                  <a:lnTo>
                    <a:pt x="11705" y="7799"/>
                  </a:lnTo>
                  <a:cubicBezTo>
                    <a:pt x="11705" y="8096"/>
                    <a:pt x="11467" y="8334"/>
                    <a:pt x="11169" y="8334"/>
                  </a:cubicBezTo>
                  <a:lnTo>
                    <a:pt x="3394" y="8334"/>
                  </a:lnTo>
                  <a:cubicBezTo>
                    <a:pt x="3478" y="8227"/>
                    <a:pt x="3537" y="8108"/>
                    <a:pt x="3561" y="7977"/>
                  </a:cubicBezTo>
                  <a:cubicBezTo>
                    <a:pt x="3573" y="7870"/>
                    <a:pt x="3513" y="7787"/>
                    <a:pt x="3430" y="7775"/>
                  </a:cubicBezTo>
                  <a:cubicBezTo>
                    <a:pt x="3414" y="7771"/>
                    <a:pt x="3399" y="7770"/>
                    <a:pt x="3384" y="7770"/>
                  </a:cubicBezTo>
                  <a:cubicBezTo>
                    <a:pt x="3299" y="7770"/>
                    <a:pt x="3236" y="7825"/>
                    <a:pt x="3216" y="7906"/>
                  </a:cubicBezTo>
                  <a:cubicBezTo>
                    <a:pt x="3180" y="8156"/>
                    <a:pt x="2954" y="8334"/>
                    <a:pt x="2704" y="8334"/>
                  </a:cubicBezTo>
                  <a:lnTo>
                    <a:pt x="823" y="8334"/>
                  </a:lnTo>
                  <a:cubicBezTo>
                    <a:pt x="572" y="8287"/>
                    <a:pt x="358" y="8072"/>
                    <a:pt x="358" y="7799"/>
                  </a:cubicBezTo>
                  <a:lnTo>
                    <a:pt x="358" y="2774"/>
                  </a:lnTo>
                  <a:lnTo>
                    <a:pt x="358" y="1834"/>
                  </a:lnTo>
                  <a:cubicBezTo>
                    <a:pt x="358" y="1726"/>
                    <a:pt x="287" y="1655"/>
                    <a:pt x="180" y="1655"/>
                  </a:cubicBezTo>
                  <a:cubicBezTo>
                    <a:pt x="72" y="1655"/>
                    <a:pt x="1" y="1726"/>
                    <a:pt x="1" y="1834"/>
                  </a:cubicBezTo>
                  <a:lnTo>
                    <a:pt x="1" y="7799"/>
                  </a:lnTo>
                  <a:cubicBezTo>
                    <a:pt x="1" y="8251"/>
                    <a:pt x="334" y="8608"/>
                    <a:pt x="751" y="8680"/>
                  </a:cubicBezTo>
                  <a:cubicBezTo>
                    <a:pt x="763" y="8680"/>
                    <a:pt x="787" y="8680"/>
                    <a:pt x="811" y="8692"/>
                  </a:cubicBezTo>
                  <a:lnTo>
                    <a:pt x="11169" y="8692"/>
                  </a:lnTo>
                  <a:cubicBezTo>
                    <a:pt x="11657" y="8692"/>
                    <a:pt x="12062" y="8287"/>
                    <a:pt x="12062" y="7799"/>
                  </a:cubicBezTo>
                  <a:lnTo>
                    <a:pt x="12062" y="2607"/>
                  </a:lnTo>
                  <a:cubicBezTo>
                    <a:pt x="12050" y="2155"/>
                    <a:pt x="11717" y="1786"/>
                    <a:pt x="11300" y="1715"/>
                  </a:cubicBezTo>
                  <a:lnTo>
                    <a:pt x="11300" y="1357"/>
                  </a:lnTo>
                  <a:cubicBezTo>
                    <a:pt x="11300" y="1107"/>
                    <a:pt x="11098" y="893"/>
                    <a:pt x="10836" y="893"/>
                  </a:cubicBezTo>
                  <a:lnTo>
                    <a:pt x="9609" y="893"/>
                  </a:lnTo>
                  <a:cubicBezTo>
                    <a:pt x="9347" y="893"/>
                    <a:pt x="9145" y="1107"/>
                    <a:pt x="9145" y="1357"/>
                  </a:cubicBezTo>
                  <a:lnTo>
                    <a:pt x="9145" y="1703"/>
                  </a:lnTo>
                  <a:lnTo>
                    <a:pt x="8621" y="1703"/>
                  </a:lnTo>
                  <a:lnTo>
                    <a:pt x="8252" y="881"/>
                  </a:lnTo>
                  <a:cubicBezTo>
                    <a:pt x="8121" y="595"/>
                    <a:pt x="7823" y="405"/>
                    <a:pt x="7502" y="405"/>
                  </a:cubicBezTo>
                  <a:lnTo>
                    <a:pt x="6049" y="405"/>
                  </a:lnTo>
                  <a:cubicBezTo>
                    <a:pt x="5776" y="405"/>
                    <a:pt x="5525" y="536"/>
                    <a:pt x="5383" y="738"/>
                  </a:cubicBezTo>
                  <a:cubicBezTo>
                    <a:pt x="5323" y="822"/>
                    <a:pt x="5335" y="941"/>
                    <a:pt x="5418" y="1000"/>
                  </a:cubicBezTo>
                  <a:cubicBezTo>
                    <a:pt x="5450" y="1023"/>
                    <a:pt x="5486" y="1033"/>
                    <a:pt x="5523" y="1033"/>
                  </a:cubicBezTo>
                  <a:cubicBezTo>
                    <a:pt x="5583" y="1033"/>
                    <a:pt x="5643" y="1004"/>
                    <a:pt x="5680" y="953"/>
                  </a:cubicBezTo>
                  <a:cubicBezTo>
                    <a:pt x="5764" y="833"/>
                    <a:pt x="5895" y="762"/>
                    <a:pt x="6049" y="762"/>
                  </a:cubicBezTo>
                  <a:lnTo>
                    <a:pt x="7502" y="762"/>
                  </a:lnTo>
                  <a:cubicBezTo>
                    <a:pt x="7681" y="762"/>
                    <a:pt x="7847" y="869"/>
                    <a:pt x="7919" y="1024"/>
                  </a:cubicBezTo>
                  <a:lnTo>
                    <a:pt x="8240" y="1703"/>
                  </a:lnTo>
                  <a:lnTo>
                    <a:pt x="5335" y="1703"/>
                  </a:lnTo>
                  <a:lnTo>
                    <a:pt x="5395" y="1584"/>
                  </a:lnTo>
                  <a:cubicBezTo>
                    <a:pt x="5430" y="1488"/>
                    <a:pt x="5395" y="1381"/>
                    <a:pt x="5299" y="1345"/>
                  </a:cubicBezTo>
                  <a:cubicBezTo>
                    <a:pt x="5276" y="1332"/>
                    <a:pt x="5252" y="1327"/>
                    <a:pt x="5227" y="1327"/>
                  </a:cubicBezTo>
                  <a:cubicBezTo>
                    <a:pt x="5162" y="1327"/>
                    <a:pt x="5096" y="1368"/>
                    <a:pt x="5061" y="1429"/>
                  </a:cubicBezTo>
                  <a:lnTo>
                    <a:pt x="4942" y="1703"/>
                  </a:lnTo>
                  <a:lnTo>
                    <a:pt x="3561" y="1703"/>
                  </a:lnTo>
                  <a:cubicBezTo>
                    <a:pt x="3549" y="1226"/>
                    <a:pt x="3144" y="833"/>
                    <a:pt x="2668" y="833"/>
                  </a:cubicBezTo>
                  <a:lnTo>
                    <a:pt x="2525" y="833"/>
                  </a:lnTo>
                  <a:lnTo>
                    <a:pt x="2525" y="464"/>
                  </a:lnTo>
                  <a:cubicBezTo>
                    <a:pt x="2525" y="214"/>
                    <a:pt x="2311" y="0"/>
                    <a:pt x="20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54"/>
            <p:cNvSpPr/>
            <p:nvPr/>
          </p:nvSpPr>
          <p:spPr>
            <a:xfrm>
              <a:off x="4035214" y="4410037"/>
              <a:ext cx="11386" cy="140896"/>
            </a:xfrm>
            <a:custGeom>
              <a:rect b="b" l="l" r="r" t="t"/>
              <a:pathLst>
                <a:path extrusionOk="0" h="4430" w="358">
                  <a:moveTo>
                    <a:pt x="179" y="1"/>
                  </a:moveTo>
                  <a:cubicBezTo>
                    <a:pt x="72" y="1"/>
                    <a:pt x="1" y="72"/>
                    <a:pt x="1" y="179"/>
                  </a:cubicBezTo>
                  <a:lnTo>
                    <a:pt x="1" y="4251"/>
                  </a:lnTo>
                  <a:cubicBezTo>
                    <a:pt x="1" y="4358"/>
                    <a:pt x="72" y="4430"/>
                    <a:pt x="179" y="4430"/>
                  </a:cubicBezTo>
                  <a:cubicBezTo>
                    <a:pt x="287" y="4430"/>
                    <a:pt x="358" y="4358"/>
                    <a:pt x="358" y="4251"/>
                  </a:cubicBezTo>
                  <a:lnTo>
                    <a:pt x="358" y="179"/>
                  </a:lnTo>
                  <a:cubicBezTo>
                    <a:pt x="358" y="84"/>
                    <a:pt x="287" y="1"/>
                    <a:pt x="1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54"/>
            <p:cNvSpPr/>
            <p:nvPr/>
          </p:nvSpPr>
          <p:spPr>
            <a:xfrm>
              <a:off x="4221146" y="4390827"/>
              <a:ext cx="42460" cy="32886"/>
            </a:xfrm>
            <a:custGeom>
              <a:rect b="b" l="l" r="r" t="t"/>
              <a:pathLst>
                <a:path extrusionOk="0" h="1034" w="1335">
                  <a:moveTo>
                    <a:pt x="813" y="0"/>
                  </a:moveTo>
                  <a:cubicBezTo>
                    <a:pt x="753" y="0"/>
                    <a:pt x="693" y="29"/>
                    <a:pt x="656" y="81"/>
                  </a:cubicBezTo>
                  <a:cubicBezTo>
                    <a:pt x="596" y="152"/>
                    <a:pt x="620" y="271"/>
                    <a:pt x="703" y="331"/>
                  </a:cubicBezTo>
                  <a:cubicBezTo>
                    <a:pt x="846" y="438"/>
                    <a:pt x="775" y="664"/>
                    <a:pt x="596" y="664"/>
                  </a:cubicBezTo>
                  <a:cubicBezTo>
                    <a:pt x="489" y="664"/>
                    <a:pt x="406" y="557"/>
                    <a:pt x="417" y="450"/>
                  </a:cubicBezTo>
                  <a:cubicBezTo>
                    <a:pt x="429" y="355"/>
                    <a:pt x="370" y="259"/>
                    <a:pt x="275" y="247"/>
                  </a:cubicBezTo>
                  <a:cubicBezTo>
                    <a:pt x="265" y="246"/>
                    <a:pt x="256" y="246"/>
                    <a:pt x="248" y="246"/>
                  </a:cubicBezTo>
                  <a:cubicBezTo>
                    <a:pt x="152" y="246"/>
                    <a:pt x="71" y="303"/>
                    <a:pt x="60" y="390"/>
                  </a:cubicBezTo>
                  <a:cubicBezTo>
                    <a:pt x="1" y="736"/>
                    <a:pt x="251" y="1033"/>
                    <a:pt x="584" y="1033"/>
                  </a:cubicBezTo>
                  <a:cubicBezTo>
                    <a:pt x="1120" y="1009"/>
                    <a:pt x="1334" y="331"/>
                    <a:pt x="918" y="33"/>
                  </a:cubicBezTo>
                  <a:cubicBezTo>
                    <a:pt x="886" y="11"/>
                    <a:pt x="849" y="0"/>
                    <a:pt x="8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54"/>
            <p:cNvSpPr/>
            <p:nvPr/>
          </p:nvSpPr>
          <p:spPr>
            <a:xfrm>
              <a:off x="4054519" y="4384561"/>
              <a:ext cx="192961" cy="192516"/>
            </a:xfrm>
            <a:custGeom>
              <a:rect b="b" l="l" r="r" t="t"/>
              <a:pathLst>
                <a:path extrusionOk="0" h="6053" w="6067">
                  <a:moveTo>
                    <a:pt x="3013" y="1"/>
                  </a:moveTo>
                  <a:cubicBezTo>
                    <a:pt x="2380" y="1"/>
                    <a:pt x="1733" y="201"/>
                    <a:pt x="1168" y="647"/>
                  </a:cubicBezTo>
                  <a:cubicBezTo>
                    <a:pt x="1096" y="706"/>
                    <a:pt x="1073" y="825"/>
                    <a:pt x="1132" y="909"/>
                  </a:cubicBezTo>
                  <a:cubicBezTo>
                    <a:pt x="1166" y="949"/>
                    <a:pt x="1219" y="971"/>
                    <a:pt x="1274" y="971"/>
                  </a:cubicBezTo>
                  <a:cubicBezTo>
                    <a:pt x="1315" y="971"/>
                    <a:pt x="1358" y="958"/>
                    <a:pt x="1394" y="933"/>
                  </a:cubicBezTo>
                  <a:cubicBezTo>
                    <a:pt x="1895" y="538"/>
                    <a:pt x="2466" y="360"/>
                    <a:pt x="3024" y="360"/>
                  </a:cubicBezTo>
                  <a:cubicBezTo>
                    <a:pt x="4402" y="360"/>
                    <a:pt x="5704" y="1444"/>
                    <a:pt x="5704" y="3028"/>
                  </a:cubicBezTo>
                  <a:cubicBezTo>
                    <a:pt x="5704" y="3659"/>
                    <a:pt x="5478" y="4266"/>
                    <a:pt x="5085" y="4743"/>
                  </a:cubicBezTo>
                  <a:cubicBezTo>
                    <a:pt x="4573" y="5350"/>
                    <a:pt x="3835" y="5707"/>
                    <a:pt x="3025" y="5707"/>
                  </a:cubicBezTo>
                  <a:cubicBezTo>
                    <a:pt x="1549" y="5707"/>
                    <a:pt x="358" y="4516"/>
                    <a:pt x="358" y="3052"/>
                  </a:cubicBezTo>
                  <a:cubicBezTo>
                    <a:pt x="358" y="2457"/>
                    <a:pt x="561" y="1897"/>
                    <a:pt x="918" y="1421"/>
                  </a:cubicBezTo>
                  <a:cubicBezTo>
                    <a:pt x="977" y="1349"/>
                    <a:pt x="953" y="1230"/>
                    <a:pt x="882" y="1171"/>
                  </a:cubicBezTo>
                  <a:cubicBezTo>
                    <a:pt x="852" y="1146"/>
                    <a:pt x="814" y="1134"/>
                    <a:pt x="776" y="1134"/>
                  </a:cubicBezTo>
                  <a:cubicBezTo>
                    <a:pt x="722" y="1134"/>
                    <a:pt x="667" y="1158"/>
                    <a:pt x="632" y="1206"/>
                  </a:cubicBezTo>
                  <a:cubicBezTo>
                    <a:pt x="227" y="1742"/>
                    <a:pt x="1" y="2361"/>
                    <a:pt x="1" y="3028"/>
                  </a:cubicBezTo>
                  <a:cubicBezTo>
                    <a:pt x="1" y="4695"/>
                    <a:pt x="1358" y="6052"/>
                    <a:pt x="3025" y="6052"/>
                  </a:cubicBezTo>
                  <a:cubicBezTo>
                    <a:pt x="3930" y="6052"/>
                    <a:pt x="4775" y="5648"/>
                    <a:pt x="5347" y="4969"/>
                  </a:cubicBezTo>
                  <a:cubicBezTo>
                    <a:pt x="5787" y="4433"/>
                    <a:pt x="6049" y="3731"/>
                    <a:pt x="6049" y="3028"/>
                  </a:cubicBezTo>
                  <a:cubicBezTo>
                    <a:pt x="6066" y="1230"/>
                    <a:pt x="4580" y="1"/>
                    <a:pt x="30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54"/>
            <p:cNvSpPr/>
            <p:nvPr/>
          </p:nvSpPr>
          <p:spPr>
            <a:xfrm>
              <a:off x="4085593" y="4420278"/>
              <a:ext cx="145826" cy="120923"/>
            </a:xfrm>
            <a:custGeom>
              <a:rect b="b" l="l" r="r" t="t"/>
              <a:pathLst>
                <a:path extrusionOk="0" h="3802" w="4585">
                  <a:moveTo>
                    <a:pt x="2060" y="0"/>
                  </a:moveTo>
                  <a:cubicBezTo>
                    <a:pt x="893" y="0"/>
                    <a:pt x="0" y="1060"/>
                    <a:pt x="191" y="2203"/>
                  </a:cubicBezTo>
                  <a:cubicBezTo>
                    <a:pt x="202" y="2301"/>
                    <a:pt x="282" y="2359"/>
                    <a:pt x="369" y="2359"/>
                  </a:cubicBezTo>
                  <a:cubicBezTo>
                    <a:pt x="377" y="2359"/>
                    <a:pt x="385" y="2359"/>
                    <a:pt x="393" y="2358"/>
                  </a:cubicBezTo>
                  <a:cubicBezTo>
                    <a:pt x="500" y="2346"/>
                    <a:pt x="560" y="2250"/>
                    <a:pt x="548" y="2143"/>
                  </a:cubicBezTo>
                  <a:cubicBezTo>
                    <a:pt x="377" y="1146"/>
                    <a:pt x="1184" y="350"/>
                    <a:pt x="2075" y="350"/>
                  </a:cubicBezTo>
                  <a:cubicBezTo>
                    <a:pt x="2428" y="350"/>
                    <a:pt x="2795" y="475"/>
                    <a:pt x="3120" y="762"/>
                  </a:cubicBezTo>
                  <a:cubicBezTo>
                    <a:pt x="3727" y="1334"/>
                    <a:pt x="3786" y="2310"/>
                    <a:pt x="3191" y="2941"/>
                  </a:cubicBezTo>
                  <a:cubicBezTo>
                    <a:pt x="2884" y="3270"/>
                    <a:pt x="2472" y="3430"/>
                    <a:pt x="2064" y="3430"/>
                  </a:cubicBezTo>
                  <a:cubicBezTo>
                    <a:pt x="1569" y="3430"/>
                    <a:pt x="1079" y="3195"/>
                    <a:pt x="786" y="2739"/>
                  </a:cubicBezTo>
                  <a:cubicBezTo>
                    <a:pt x="751" y="2690"/>
                    <a:pt x="700" y="2666"/>
                    <a:pt x="645" y="2666"/>
                  </a:cubicBezTo>
                  <a:cubicBezTo>
                    <a:pt x="606" y="2666"/>
                    <a:pt x="564" y="2678"/>
                    <a:pt x="524" y="2703"/>
                  </a:cubicBezTo>
                  <a:cubicBezTo>
                    <a:pt x="441" y="2762"/>
                    <a:pt x="429" y="2858"/>
                    <a:pt x="488" y="2953"/>
                  </a:cubicBezTo>
                  <a:cubicBezTo>
                    <a:pt x="859" y="3512"/>
                    <a:pt x="1464" y="3801"/>
                    <a:pt x="2073" y="3801"/>
                  </a:cubicBezTo>
                  <a:cubicBezTo>
                    <a:pt x="2579" y="3801"/>
                    <a:pt x="3087" y="3602"/>
                    <a:pt x="3465" y="3191"/>
                  </a:cubicBezTo>
                  <a:cubicBezTo>
                    <a:pt x="4584" y="1988"/>
                    <a:pt x="3715" y="0"/>
                    <a:pt x="20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54"/>
            <p:cNvSpPr/>
            <p:nvPr/>
          </p:nvSpPr>
          <p:spPr>
            <a:xfrm>
              <a:off x="4131392" y="4449507"/>
              <a:ext cx="54577" cy="45767"/>
            </a:xfrm>
            <a:custGeom>
              <a:rect b="b" l="l" r="r" t="t"/>
              <a:pathLst>
                <a:path extrusionOk="0" h="1439" w="1716">
                  <a:moveTo>
                    <a:pt x="820" y="0"/>
                  </a:moveTo>
                  <a:cubicBezTo>
                    <a:pt x="805" y="0"/>
                    <a:pt x="790" y="3"/>
                    <a:pt x="775" y="10"/>
                  </a:cubicBezTo>
                  <a:cubicBezTo>
                    <a:pt x="203" y="129"/>
                    <a:pt x="1" y="831"/>
                    <a:pt x="394" y="1224"/>
                  </a:cubicBezTo>
                  <a:cubicBezTo>
                    <a:pt x="537" y="1367"/>
                    <a:pt x="724" y="1439"/>
                    <a:pt x="912" y="1439"/>
                  </a:cubicBezTo>
                  <a:cubicBezTo>
                    <a:pt x="1099" y="1439"/>
                    <a:pt x="1287" y="1367"/>
                    <a:pt x="1430" y="1224"/>
                  </a:cubicBezTo>
                  <a:cubicBezTo>
                    <a:pt x="1668" y="986"/>
                    <a:pt x="1715" y="665"/>
                    <a:pt x="1573" y="391"/>
                  </a:cubicBezTo>
                  <a:cubicBezTo>
                    <a:pt x="1546" y="329"/>
                    <a:pt x="1481" y="294"/>
                    <a:pt x="1410" y="294"/>
                  </a:cubicBezTo>
                  <a:cubicBezTo>
                    <a:pt x="1385" y="294"/>
                    <a:pt x="1359" y="298"/>
                    <a:pt x="1334" y="307"/>
                  </a:cubicBezTo>
                  <a:cubicBezTo>
                    <a:pt x="1251" y="343"/>
                    <a:pt x="1215" y="450"/>
                    <a:pt x="1251" y="546"/>
                  </a:cubicBezTo>
                  <a:cubicBezTo>
                    <a:pt x="1311" y="677"/>
                    <a:pt x="1287" y="843"/>
                    <a:pt x="1180" y="962"/>
                  </a:cubicBezTo>
                  <a:cubicBezTo>
                    <a:pt x="1102" y="1034"/>
                    <a:pt x="1007" y="1069"/>
                    <a:pt x="913" y="1069"/>
                  </a:cubicBezTo>
                  <a:cubicBezTo>
                    <a:pt x="820" y="1069"/>
                    <a:pt x="727" y="1034"/>
                    <a:pt x="656" y="962"/>
                  </a:cubicBezTo>
                  <a:cubicBezTo>
                    <a:pt x="441" y="748"/>
                    <a:pt x="561" y="391"/>
                    <a:pt x="846" y="343"/>
                  </a:cubicBezTo>
                  <a:cubicBezTo>
                    <a:pt x="953" y="331"/>
                    <a:pt x="1013" y="236"/>
                    <a:pt x="977" y="141"/>
                  </a:cubicBezTo>
                  <a:cubicBezTo>
                    <a:pt x="958" y="63"/>
                    <a:pt x="890" y="0"/>
                    <a:pt x="8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9" name="Google Shape;1399;p54"/>
          <p:cNvGrpSpPr/>
          <p:nvPr/>
        </p:nvGrpSpPr>
        <p:grpSpPr>
          <a:xfrm>
            <a:off x="4427979" y="1864617"/>
            <a:ext cx="364708" cy="295405"/>
            <a:chOff x="3967437" y="3837102"/>
            <a:chExt cx="364708" cy="295405"/>
          </a:xfrm>
        </p:grpSpPr>
        <p:sp>
          <p:nvSpPr>
            <p:cNvPr id="1400" name="Google Shape;1400;p54"/>
            <p:cNvSpPr/>
            <p:nvPr/>
          </p:nvSpPr>
          <p:spPr>
            <a:xfrm>
              <a:off x="4178750" y="3868334"/>
              <a:ext cx="153396" cy="264172"/>
            </a:xfrm>
            <a:custGeom>
              <a:rect b="b" l="l" r="r" t="t"/>
              <a:pathLst>
                <a:path extrusionOk="0" h="8306" w="4823">
                  <a:moveTo>
                    <a:pt x="4273" y="1"/>
                  </a:moveTo>
                  <a:cubicBezTo>
                    <a:pt x="4217" y="1"/>
                    <a:pt x="4158" y="32"/>
                    <a:pt x="4120" y="78"/>
                  </a:cubicBezTo>
                  <a:cubicBezTo>
                    <a:pt x="4060" y="150"/>
                    <a:pt x="4096" y="257"/>
                    <a:pt x="4167" y="316"/>
                  </a:cubicBezTo>
                  <a:cubicBezTo>
                    <a:pt x="4370" y="471"/>
                    <a:pt x="4489" y="685"/>
                    <a:pt x="4489" y="947"/>
                  </a:cubicBezTo>
                  <a:lnTo>
                    <a:pt x="4489" y="7210"/>
                  </a:lnTo>
                  <a:cubicBezTo>
                    <a:pt x="4489" y="7627"/>
                    <a:pt x="4156" y="7984"/>
                    <a:pt x="3715" y="7984"/>
                  </a:cubicBezTo>
                  <a:lnTo>
                    <a:pt x="167" y="7984"/>
                  </a:lnTo>
                  <a:cubicBezTo>
                    <a:pt x="72" y="7984"/>
                    <a:pt x="0" y="8055"/>
                    <a:pt x="0" y="8151"/>
                  </a:cubicBezTo>
                  <a:cubicBezTo>
                    <a:pt x="0" y="8234"/>
                    <a:pt x="72" y="8305"/>
                    <a:pt x="167" y="8305"/>
                  </a:cubicBezTo>
                  <a:lnTo>
                    <a:pt x="3715" y="8305"/>
                  </a:lnTo>
                  <a:cubicBezTo>
                    <a:pt x="4334" y="8305"/>
                    <a:pt x="4822" y="7817"/>
                    <a:pt x="4822" y="7210"/>
                  </a:cubicBezTo>
                  <a:lnTo>
                    <a:pt x="4822" y="947"/>
                  </a:lnTo>
                  <a:cubicBezTo>
                    <a:pt x="4822" y="590"/>
                    <a:pt x="4644" y="245"/>
                    <a:pt x="4358" y="31"/>
                  </a:cubicBezTo>
                  <a:cubicBezTo>
                    <a:pt x="4333" y="10"/>
                    <a:pt x="4303" y="1"/>
                    <a:pt x="42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54"/>
            <p:cNvSpPr/>
            <p:nvPr/>
          </p:nvSpPr>
          <p:spPr>
            <a:xfrm>
              <a:off x="3969346" y="3937447"/>
              <a:ext cx="198431" cy="194678"/>
            </a:xfrm>
            <a:custGeom>
              <a:rect b="b" l="l" r="r" t="t"/>
              <a:pathLst>
                <a:path extrusionOk="0" h="6121" w="6239">
                  <a:moveTo>
                    <a:pt x="167" y="1"/>
                  </a:moveTo>
                  <a:cubicBezTo>
                    <a:pt x="83" y="1"/>
                    <a:pt x="0" y="72"/>
                    <a:pt x="0" y="167"/>
                  </a:cubicBezTo>
                  <a:lnTo>
                    <a:pt x="0" y="5025"/>
                  </a:lnTo>
                  <a:cubicBezTo>
                    <a:pt x="0" y="5632"/>
                    <a:pt x="488" y="6121"/>
                    <a:pt x="1107" y="6121"/>
                  </a:cubicBezTo>
                  <a:lnTo>
                    <a:pt x="6060" y="6121"/>
                  </a:lnTo>
                  <a:cubicBezTo>
                    <a:pt x="6144" y="6121"/>
                    <a:pt x="6227" y="6049"/>
                    <a:pt x="6227" y="5954"/>
                  </a:cubicBezTo>
                  <a:cubicBezTo>
                    <a:pt x="6239" y="5870"/>
                    <a:pt x="6168" y="5799"/>
                    <a:pt x="6060" y="5799"/>
                  </a:cubicBezTo>
                  <a:lnTo>
                    <a:pt x="1107" y="5799"/>
                  </a:lnTo>
                  <a:cubicBezTo>
                    <a:pt x="691" y="5799"/>
                    <a:pt x="333" y="5454"/>
                    <a:pt x="333" y="5025"/>
                  </a:cubicBezTo>
                  <a:lnTo>
                    <a:pt x="333" y="167"/>
                  </a:lnTo>
                  <a:cubicBezTo>
                    <a:pt x="333" y="72"/>
                    <a:pt x="262" y="1"/>
                    <a:pt x="1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54"/>
            <p:cNvSpPr/>
            <p:nvPr/>
          </p:nvSpPr>
          <p:spPr>
            <a:xfrm>
              <a:off x="3967437" y="3837102"/>
              <a:ext cx="331376" cy="89786"/>
            </a:xfrm>
            <a:custGeom>
              <a:rect b="b" l="l" r="r" t="t"/>
              <a:pathLst>
                <a:path extrusionOk="0" h="2823" w="10419">
                  <a:moveTo>
                    <a:pt x="2739" y="334"/>
                  </a:moveTo>
                  <a:cubicBezTo>
                    <a:pt x="2822" y="334"/>
                    <a:pt x="2894" y="393"/>
                    <a:pt x="2894" y="477"/>
                  </a:cubicBezTo>
                  <a:lnTo>
                    <a:pt x="2894" y="1453"/>
                  </a:lnTo>
                  <a:cubicBezTo>
                    <a:pt x="2894" y="1525"/>
                    <a:pt x="2834" y="1596"/>
                    <a:pt x="2739" y="1596"/>
                  </a:cubicBezTo>
                  <a:cubicBezTo>
                    <a:pt x="2668" y="1596"/>
                    <a:pt x="2596" y="1536"/>
                    <a:pt x="2596" y="1453"/>
                  </a:cubicBezTo>
                  <a:lnTo>
                    <a:pt x="2596" y="477"/>
                  </a:lnTo>
                  <a:cubicBezTo>
                    <a:pt x="2596" y="405"/>
                    <a:pt x="2656" y="334"/>
                    <a:pt x="2739" y="334"/>
                  </a:cubicBezTo>
                  <a:close/>
                  <a:moveTo>
                    <a:pt x="4751" y="334"/>
                  </a:moveTo>
                  <a:cubicBezTo>
                    <a:pt x="4823" y="334"/>
                    <a:pt x="4906" y="393"/>
                    <a:pt x="4906" y="477"/>
                  </a:cubicBezTo>
                  <a:lnTo>
                    <a:pt x="4906" y="1453"/>
                  </a:lnTo>
                  <a:cubicBezTo>
                    <a:pt x="4906" y="1525"/>
                    <a:pt x="4846" y="1596"/>
                    <a:pt x="4751" y="1596"/>
                  </a:cubicBezTo>
                  <a:cubicBezTo>
                    <a:pt x="4680" y="1596"/>
                    <a:pt x="4608" y="1536"/>
                    <a:pt x="4608" y="1453"/>
                  </a:cubicBezTo>
                  <a:lnTo>
                    <a:pt x="4608" y="477"/>
                  </a:lnTo>
                  <a:cubicBezTo>
                    <a:pt x="4608" y="405"/>
                    <a:pt x="4668" y="334"/>
                    <a:pt x="4751" y="334"/>
                  </a:cubicBezTo>
                  <a:close/>
                  <a:moveTo>
                    <a:pt x="6763" y="334"/>
                  </a:moveTo>
                  <a:cubicBezTo>
                    <a:pt x="6835" y="334"/>
                    <a:pt x="6906" y="393"/>
                    <a:pt x="6906" y="477"/>
                  </a:cubicBezTo>
                  <a:lnTo>
                    <a:pt x="6906" y="1453"/>
                  </a:lnTo>
                  <a:cubicBezTo>
                    <a:pt x="6906" y="1525"/>
                    <a:pt x="6847" y="1596"/>
                    <a:pt x="6763" y="1596"/>
                  </a:cubicBezTo>
                  <a:cubicBezTo>
                    <a:pt x="6692" y="1596"/>
                    <a:pt x="6609" y="1536"/>
                    <a:pt x="6609" y="1453"/>
                  </a:cubicBezTo>
                  <a:lnTo>
                    <a:pt x="6609" y="477"/>
                  </a:lnTo>
                  <a:cubicBezTo>
                    <a:pt x="6609" y="405"/>
                    <a:pt x="6668" y="334"/>
                    <a:pt x="6763" y="334"/>
                  </a:cubicBezTo>
                  <a:close/>
                  <a:moveTo>
                    <a:pt x="8775" y="334"/>
                  </a:moveTo>
                  <a:cubicBezTo>
                    <a:pt x="8847" y="334"/>
                    <a:pt x="8918" y="393"/>
                    <a:pt x="8918" y="477"/>
                  </a:cubicBezTo>
                  <a:lnTo>
                    <a:pt x="8918" y="1453"/>
                  </a:lnTo>
                  <a:cubicBezTo>
                    <a:pt x="8918" y="1525"/>
                    <a:pt x="8859" y="1596"/>
                    <a:pt x="8775" y="1596"/>
                  </a:cubicBezTo>
                  <a:cubicBezTo>
                    <a:pt x="8692" y="1596"/>
                    <a:pt x="8621" y="1536"/>
                    <a:pt x="8621" y="1453"/>
                  </a:cubicBezTo>
                  <a:lnTo>
                    <a:pt x="8621" y="1155"/>
                  </a:lnTo>
                  <a:lnTo>
                    <a:pt x="8621" y="810"/>
                  </a:lnTo>
                  <a:lnTo>
                    <a:pt x="8621" y="477"/>
                  </a:lnTo>
                  <a:cubicBezTo>
                    <a:pt x="8621" y="405"/>
                    <a:pt x="8680" y="334"/>
                    <a:pt x="8775" y="334"/>
                  </a:cubicBezTo>
                  <a:close/>
                  <a:moveTo>
                    <a:pt x="2703" y="1"/>
                  </a:moveTo>
                  <a:cubicBezTo>
                    <a:pt x="2429" y="1"/>
                    <a:pt x="2203" y="227"/>
                    <a:pt x="2203" y="501"/>
                  </a:cubicBezTo>
                  <a:lnTo>
                    <a:pt x="2203" y="822"/>
                  </a:lnTo>
                  <a:lnTo>
                    <a:pt x="1108" y="822"/>
                  </a:lnTo>
                  <a:cubicBezTo>
                    <a:pt x="501" y="822"/>
                    <a:pt x="1" y="1310"/>
                    <a:pt x="1" y="1929"/>
                  </a:cubicBezTo>
                  <a:lnTo>
                    <a:pt x="1" y="2656"/>
                  </a:lnTo>
                  <a:cubicBezTo>
                    <a:pt x="1" y="2739"/>
                    <a:pt x="84" y="2822"/>
                    <a:pt x="167" y="2822"/>
                  </a:cubicBezTo>
                  <a:cubicBezTo>
                    <a:pt x="262" y="2822"/>
                    <a:pt x="334" y="2739"/>
                    <a:pt x="334" y="2656"/>
                  </a:cubicBezTo>
                  <a:lnTo>
                    <a:pt x="334" y="1929"/>
                  </a:lnTo>
                  <a:cubicBezTo>
                    <a:pt x="334" y="1513"/>
                    <a:pt x="679" y="1144"/>
                    <a:pt x="1108" y="1144"/>
                  </a:cubicBezTo>
                  <a:lnTo>
                    <a:pt x="2203" y="1144"/>
                  </a:lnTo>
                  <a:lnTo>
                    <a:pt x="2203" y="1441"/>
                  </a:lnTo>
                  <a:cubicBezTo>
                    <a:pt x="2203" y="1715"/>
                    <a:pt x="2429" y="1941"/>
                    <a:pt x="2703" y="1941"/>
                  </a:cubicBezTo>
                  <a:cubicBezTo>
                    <a:pt x="2965" y="1941"/>
                    <a:pt x="3191" y="1715"/>
                    <a:pt x="3191" y="1441"/>
                  </a:cubicBezTo>
                  <a:lnTo>
                    <a:pt x="3191" y="1144"/>
                  </a:lnTo>
                  <a:lnTo>
                    <a:pt x="4227" y="1144"/>
                  </a:lnTo>
                  <a:lnTo>
                    <a:pt x="4227" y="1441"/>
                  </a:lnTo>
                  <a:cubicBezTo>
                    <a:pt x="4227" y="1715"/>
                    <a:pt x="4453" y="1941"/>
                    <a:pt x="4727" y="1941"/>
                  </a:cubicBezTo>
                  <a:cubicBezTo>
                    <a:pt x="4989" y="1941"/>
                    <a:pt x="5215" y="1715"/>
                    <a:pt x="5215" y="1441"/>
                  </a:cubicBezTo>
                  <a:lnTo>
                    <a:pt x="5215" y="1144"/>
                  </a:lnTo>
                  <a:lnTo>
                    <a:pt x="6251" y="1144"/>
                  </a:lnTo>
                  <a:lnTo>
                    <a:pt x="6251" y="1441"/>
                  </a:lnTo>
                  <a:cubicBezTo>
                    <a:pt x="6251" y="1715"/>
                    <a:pt x="6478" y="1941"/>
                    <a:pt x="6751" y="1941"/>
                  </a:cubicBezTo>
                  <a:cubicBezTo>
                    <a:pt x="7013" y="1941"/>
                    <a:pt x="7240" y="1715"/>
                    <a:pt x="7240" y="1441"/>
                  </a:cubicBezTo>
                  <a:lnTo>
                    <a:pt x="7240" y="1144"/>
                  </a:lnTo>
                  <a:lnTo>
                    <a:pt x="8275" y="1144"/>
                  </a:lnTo>
                  <a:lnTo>
                    <a:pt x="8275" y="1441"/>
                  </a:lnTo>
                  <a:cubicBezTo>
                    <a:pt x="8275" y="1715"/>
                    <a:pt x="8502" y="1941"/>
                    <a:pt x="8775" y="1941"/>
                  </a:cubicBezTo>
                  <a:cubicBezTo>
                    <a:pt x="9037" y="1941"/>
                    <a:pt x="9264" y="1715"/>
                    <a:pt x="9264" y="1441"/>
                  </a:cubicBezTo>
                  <a:lnTo>
                    <a:pt x="9264" y="1144"/>
                  </a:lnTo>
                  <a:lnTo>
                    <a:pt x="10264" y="1144"/>
                  </a:lnTo>
                  <a:cubicBezTo>
                    <a:pt x="10347" y="1144"/>
                    <a:pt x="10419" y="1072"/>
                    <a:pt x="10419" y="989"/>
                  </a:cubicBezTo>
                  <a:cubicBezTo>
                    <a:pt x="10419" y="894"/>
                    <a:pt x="10347" y="822"/>
                    <a:pt x="10264" y="822"/>
                  </a:cubicBezTo>
                  <a:lnTo>
                    <a:pt x="9264" y="822"/>
                  </a:lnTo>
                  <a:lnTo>
                    <a:pt x="9264" y="501"/>
                  </a:lnTo>
                  <a:cubicBezTo>
                    <a:pt x="9264" y="227"/>
                    <a:pt x="9037" y="1"/>
                    <a:pt x="8775" y="1"/>
                  </a:cubicBezTo>
                  <a:cubicBezTo>
                    <a:pt x="8502" y="1"/>
                    <a:pt x="8275" y="227"/>
                    <a:pt x="8275" y="501"/>
                  </a:cubicBezTo>
                  <a:lnTo>
                    <a:pt x="8275" y="822"/>
                  </a:lnTo>
                  <a:lnTo>
                    <a:pt x="7240" y="822"/>
                  </a:lnTo>
                  <a:lnTo>
                    <a:pt x="7240" y="501"/>
                  </a:lnTo>
                  <a:cubicBezTo>
                    <a:pt x="7240" y="227"/>
                    <a:pt x="7013" y="1"/>
                    <a:pt x="6751" y="1"/>
                  </a:cubicBezTo>
                  <a:cubicBezTo>
                    <a:pt x="6478" y="1"/>
                    <a:pt x="6251" y="227"/>
                    <a:pt x="6251" y="501"/>
                  </a:cubicBezTo>
                  <a:lnTo>
                    <a:pt x="6251" y="822"/>
                  </a:lnTo>
                  <a:lnTo>
                    <a:pt x="5215" y="822"/>
                  </a:lnTo>
                  <a:lnTo>
                    <a:pt x="5215" y="501"/>
                  </a:lnTo>
                  <a:cubicBezTo>
                    <a:pt x="5215" y="227"/>
                    <a:pt x="4989" y="1"/>
                    <a:pt x="4727" y="1"/>
                  </a:cubicBezTo>
                  <a:cubicBezTo>
                    <a:pt x="4453" y="1"/>
                    <a:pt x="4227" y="227"/>
                    <a:pt x="4227" y="501"/>
                  </a:cubicBezTo>
                  <a:lnTo>
                    <a:pt x="4227" y="822"/>
                  </a:lnTo>
                  <a:lnTo>
                    <a:pt x="3191" y="822"/>
                  </a:lnTo>
                  <a:lnTo>
                    <a:pt x="3191" y="501"/>
                  </a:lnTo>
                  <a:cubicBezTo>
                    <a:pt x="3191" y="227"/>
                    <a:pt x="2965" y="1"/>
                    <a:pt x="27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54"/>
            <p:cNvSpPr/>
            <p:nvPr/>
          </p:nvSpPr>
          <p:spPr>
            <a:xfrm>
              <a:off x="3994694" y="3917378"/>
              <a:ext cx="158325" cy="156067"/>
            </a:xfrm>
            <a:custGeom>
              <a:rect b="b" l="l" r="r" t="t"/>
              <a:pathLst>
                <a:path extrusionOk="0" h="4907" w="4978">
                  <a:moveTo>
                    <a:pt x="156" y="1"/>
                  </a:moveTo>
                  <a:cubicBezTo>
                    <a:pt x="72" y="1"/>
                    <a:pt x="1" y="72"/>
                    <a:pt x="1" y="155"/>
                  </a:cubicBezTo>
                  <a:lnTo>
                    <a:pt x="1" y="1251"/>
                  </a:lnTo>
                  <a:cubicBezTo>
                    <a:pt x="1" y="2049"/>
                    <a:pt x="656" y="2703"/>
                    <a:pt x="1453" y="2703"/>
                  </a:cubicBezTo>
                  <a:lnTo>
                    <a:pt x="2049" y="2703"/>
                  </a:lnTo>
                  <a:cubicBezTo>
                    <a:pt x="2573" y="2703"/>
                    <a:pt x="2989" y="3120"/>
                    <a:pt x="2989" y="3644"/>
                  </a:cubicBezTo>
                  <a:cubicBezTo>
                    <a:pt x="2989" y="4346"/>
                    <a:pt x="3549" y="4906"/>
                    <a:pt x="4251" y="4906"/>
                  </a:cubicBezTo>
                  <a:lnTo>
                    <a:pt x="4811" y="4906"/>
                  </a:lnTo>
                  <a:cubicBezTo>
                    <a:pt x="4906" y="4906"/>
                    <a:pt x="4978" y="4835"/>
                    <a:pt x="4978" y="4739"/>
                  </a:cubicBezTo>
                  <a:cubicBezTo>
                    <a:pt x="4978" y="4644"/>
                    <a:pt x="4906" y="4561"/>
                    <a:pt x="4799" y="4561"/>
                  </a:cubicBezTo>
                  <a:lnTo>
                    <a:pt x="4239" y="4561"/>
                  </a:lnTo>
                  <a:cubicBezTo>
                    <a:pt x="3716" y="4561"/>
                    <a:pt x="3299" y="4144"/>
                    <a:pt x="3299" y="3632"/>
                  </a:cubicBezTo>
                  <a:cubicBezTo>
                    <a:pt x="3299" y="2930"/>
                    <a:pt x="2739" y="2358"/>
                    <a:pt x="2037" y="2358"/>
                  </a:cubicBezTo>
                  <a:lnTo>
                    <a:pt x="1441" y="2358"/>
                  </a:lnTo>
                  <a:cubicBezTo>
                    <a:pt x="834" y="2358"/>
                    <a:pt x="322" y="1858"/>
                    <a:pt x="322" y="1251"/>
                  </a:cubicBezTo>
                  <a:lnTo>
                    <a:pt x="322" y="155"/>
                  </a:lnTo>
                  <a:cubicBezTo>
                    <a:pt x="322" y="72"/>
                    <a:pt x="251" y="1"/>
                    <a:pt x="1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54"/>
            <p:cNvSpPr/>
            <p:nvPr/>
          </p:nvSpPr>
          <p:spPr>
            <a:xfrm>
              <a:off x="4160812" y="3927174"/>
              <a:ext cx="155813" cy="149992"/>
            </a:xfrm>
            <a:custGeom>
              <a:rect b="b" l="l" r="r" t="t"/>
              <a:pathLst>
                <a:path extrusionOk="0" h="4716" w="4899">
                  <a:moveTo>
                    <a:pt x="3231" y="645"/>
                  </a:moveTo>
                  <a:lnTo>
                    <a:pt x="4124" y="1538"/>
                  </a:lnTo>
                  <a:lnTo>
                    <a:pt x="3838" y="1812"/>
                  </a:lnTo>
                  <a:lnTo>
                    <a:pt x="2945" y="919"/>
                  </a:lnTo>
                  <a:lnTo>
                    <a:pt x="3231" y="645"/>
                  </a:lnTo>
                  <a:close/>
                  <a:moveTo>
                    <a:pt x="2707" y="1157"/>
                  </a:moveTo>
                  <a:lnTo>
                    <a:pt x="3029" y="1491"/>
                  </a:lnTo>
                  <a:lnTo>
                    <a:pt x="1302" y="3217"/>
                  </a:lnTo>
                  <a:lnTo>
                    <a:pt x="981" y="2884"/>
                  </a:lnTo>
                  <a:lnTo>
                    <a:pt x="2707" y="1157"/>
                  </a:lnTo>
                  <a:close/>
                  <a:moveTo>
                    <a:pt x="814" y="3205"/>
                  </a:moveTo>
                  <a:lnTo>
                    <a:pt x="1564" y="3943"/>
                  </a:lnTo>
                  <a:lnTo>
                    <a:pt x="1064" y="4098"/>
                  </a:lnTo>
                  <a:cubicBezTo>
                    <a:pt x="993" y="3919"/>
                    <a:pt x="862" y="3765"/>
                    <a:pt x="671" y="3693"/>
                  </a:cubicBezTo>
                  <a:lnTo>
                    <a:pt x="814" y="3205"/>
                  </a:lnTo>
                  <a:close/>
                  <a:moveTo>
                    <a:pt x="552" y="4015"/>
                  </a:moveTo>
                  <a:cubicBezTo>
                    <a:pt x="624" y="4050"/>
                    <a:pt x="695" y="4122"/>
                    <a:pt x="731" y="4193"/>
                  </a:cubicBezTo>
                  <a:lnTo>
                    <a:pt x="469" y="4288"/>
                  </a:lnTo>
                  <a:lnTo>
                    <a:pt x="469" y="4288"/>
                  </a:lnTo>
                  <a:lnTo>
                    <a:pt x="552" y="4015"/>
                  </a:lnTo>
                  <a:close/>
                  <a:moveTo>
                    <a:pt x="3648" y="1"/>
                  </a:moveTo>
                  <a:cubicBezTo>
                    <a:pt x="3640" y="1"/>
                    <a:pt x="3632" y="1"/>
                    <a:pt x="3624" y="2"/>
                  </a:cubicBezTo>
                  <a:cubicBezTo>
                    <a:pt x="3148" y="86"/>
                    <a:pt x="3005" y="419"/>
                    <a:pt x="2588" y="788"/>
                  </a:cubicBezTo>
                  <a:cubicBezTo>
                    <a:pt x="2588" y="788"/>
                    <a:pt x="707" y="2669"/>
                    <a:pt x="683" y="2705"/>
                  </a:cubicBezTo>
                  <a:cubicBezTo>
                    <a:pt x="517" y="2812"/>
                    <a:pt x="445" y="3276"/>
                    <a:pt x="40" y="4491"/>
                  </a:cubicBezTo>
                  <a:cubicBezTo>
                    <a:pt x="0" y="4612"/>
                    <a:pt x="79" y="4716"/>
                    <a:pt x="191" y="4716"/>
                  </a:cubicBezTo>
                  <a:cubicBezTo>
                    <a:pt x="212" y="4716"/>
                    <a:pt x="233" y="4712"/>
                    <a:pt x="255" y="4705"/>
                  </a:cubicBezTo>
                  <a:lnTo>
                    <a:pt x="1743" y="4241"/>
                  </a:lnTo>
                  <a:cubicBezTo>
                    <a:pt x="2017" y="4158"/>
                    <a:pt x="2124" y="3979"/>
                    <a:pt x="2231" y="3896"/>
                  </a:cubicBezTo>
                  <a:cubicBezTo>
                    <a:pt x="2291" y="3836"/>
                    <a:pt x="2291" y="3717"/>
                    <a:pt x="2231" y="3657"/>
                  </a:cubicBezTo>
                  <a:cubicBezTo>
                    <a:pt x="2201" y="3628"/>
                    <a:pt x="2157" y="3613"/>
                    <a:pt x="2112" y="3613"/>
                  </a:cubicBezTo>
                  <a:cubicBezTo>
                    <a:pt x="2067" y="3613"/>
                    <a:pt x="2023" y="3628"/>
                    <a:pt x="1993" y="3657"/>
                  </a:cubicBezTo>
                  <a:lnTo>
                    <a:pt x="1874" y="3777"/>
                  </a:lnTo>
                  <a:lnTo>
                    <a:pt x="1541" y="3455"/>
                  </a:lnTo>
                  <a:lnTo>
                    <a:pt x="3267" y="1729"/>
                  </a:lnTo>
                  <a:lnTo>
                    <a:pt x="3600" y="2050"/>
                  </a:lnTo>
                  <a:lnTo>
                    <a:pt x="2469" y="3181"/>
                  </a:lnTo>
                  <a:cubicBezTo>
                    <a:pt x="2362" y="3288"/>
                    <a:pt x="2434" y="3467"/>
                    <a:pt x="2588" y="3467"/>
                  </a:cubicBezTo>
                  <a:cubicBezTo>
                    <a:pt x="2719" y="3467"/>
                    <a:pt x="2672" y="3419"/>
                    <a:pt x="3946" y="2169"/>
                  </a:cubicBezTo>
                  <a:lnTo>
                    <a:pt x="4458" y="1657"/>
                  </a:lnTo>
                  <a:cubicBezTo>
                    <a:pt x="4898" y="1240"/>
                    <a:pt x="4862" y="562"/>
                    <a:pt x="4398" y="193"/>
                  </a:cubicBezTo>
                  <a:cubicBezTo>
                    <a:pt x="4368" y="168"/>
                    <a:pt x="4332" y="156"/>
                    <a:pt x="4296" y="156"/>
                  </a:cubicBezTo>
                  <a:cubicBezTo>
                    <a:pt x="4246" y="156"/>
                    <a:pt x="4195" y="180"/>
                    <a:pt x="4160" y="228"/>
                  </a:cubicBezTo>
                  <a:cubicBezTo>
                    <a:pt x="4100" y="300"/>
                    <a:pt x="4124" y="407"/>
                    <a:pt x="4196" y="467"/>
                  </a:cubicBezTo>
                  <a:cubicBezTo>
                    <a:pt x="4339" y="586"/>
                    <a:pt x="4434" y="764"/>
                    <a:pt x="4434" y="955"/>
                  </a:cubicBezTo>
                  <a:cubicBezTo>
                    <a:pt x="4434" y="1074"/>
                    <a:pt x="4398" y="1181"/>
                    <a:pt x="4339" y="1264"/>
                  </a:cubicBezTo>
                  <a:lnTo>
                    <a:pt x="3481" y="407"/>
                  </a:lnTo>
                  <a:cubicBezTo>
                    <a:pt x="3541" y="371"/>
                    <a:pt x="3612" y="348"/>
                    <a:pt x="3684" y="324"/>
                  </a:cubicBezTo>
                  <a:cubicBezTo>
                    <a:pt x="3779" y="312"/>
                    <a:pt x="3838" y="228"/>
                    <a:pt x="3827" y="133"/>
                  </a:cubicBezTo>
                  <a:cubicBezTo>
                    <a:pt x="3805" y="57"/>
                    <a:pt x="3733" y="1"/>
                    <a:pt x="36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8" name="Shape 1408"/>
        <p:cNvGrpSpPr/>
        <p:nvPr/>
      </p:nvGrpSpPr>
      <p:grpSpPr>
        <a:xfrm>
          <a:off x="0" y="0"/>
          <a:ext cx="0" cy="0"/>
          <a:chOff x="0" y="0"/>
          <a:chExt cx="0" cy="0"/>
        </a:xfrm>
      </p:grpSpPr>
      <p:sp>
        <p:nvSpPr>
          <p:cNvPr id="1409" name="Google Shape;1409;p5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Radiant rhapsody palette infographics</a:t>
            </a:r>
            <a:endParaRPr/>
          </a:p>
        </p:txBody>
      </p:sp>
      <p:cxnSp>
        <p:nvCxnSpPr>
          <p:cNvPr id="1410" name="Google Shape;1410;p55"/>
          <p:cNvCxnSpPr>
            <a:endCxn id="1411" idx="1"/>
          </p:cNvCxnSpPr>
          <p:nvPr/>
        </p:nvCxnSpPr>
        <p:spPr>
          <a:xfrm>
            <a:off x="2826701" y="2946859"/>
            <a:ext cx="594000" cy="300"/>
          </a:xfrm>
          <a:prstGeom prst="straightConnector1">
            <a:avLst/>
          </a:prstGeom>
          <a:noFill/>
          <a:ln cap="flat" cmpd="sng" w="19050">
            <a:solidFill>
              <a:schemeClr val="dk1"/>
            </a:solidFill>
            <a:prstDash val="solid"/>
            <a:round/>
            <a:headEnd len="med" w="med" type="none"/>
            <a:tailEnd len="med" w="med" type="none"/>
          </a:ln>
        </p:spPr>
      </p:cxnSp>
      <p:cxnSp>
        <p:nvCxnSpPr>
          <p:cNvPr id="1412" name="Google Shape;1412;p55"/>
          <p:cNvCxnSpPr>
            <a:stCxn id="1413" idx="1"/>
            <a:endCxn id="1414" idx="0"/>
          </p:cNvCxnSpPr>
          <p:nvPr/>
        </p:nvCxnSpPr>
        <p:spPr>
          <a:xfrm flipH="1">
            <a:off x="1728703" y="1766338"/>
            <a:ext cx="1692000" cy="656100"/>
          </a:xfrm>
          <a:prstGeom prst="bentConnector2">
            <a:avLst/>
          </a:prstGeom>
          <a:noFill/>
          <a:ln cap="flat" cmpd="sng" w="19050">
            <a:solidFill>
              <a:schemeClr val="dk1"/>
            </a:solidFill>
            <a:prstDash val="solid"/>
            <a:round/>
            <a:headEnd len="med" w="med" type="none"/>
            <a:tailEnd len="med" w="med" type="none"/>
          </a:ln>
        </p:spPr>
      </p:cxnSp>
      <p:cxnSp>
        <p:nvCxnSpPr>
          <p:cNvPr id="1415" name="Google Shape;1415;p55"/>
          <p:cNvCxnSpPr>
            <a:stCxn id="1416" idx="2"/>
            <a:endCxn id="1417" idx="1"/>
          </p:cNvCxnSpPr>
          <p:nvPr/>
        </p:nvCxnSpPr>
        <p:spPr>
          <a:xfrm flipH="1" rot="-5400000">
            <a:off x="2223988" y="2951902"/>
            <a:ext cx="701400" cy="1692000"/>
          </a:xfrm>
          <a:prstGeom prst="bentConnector2">
            <a:avLst/>
          </a:prstGeom>
          <a:noFill/>
          <a:ln cap="flat" cmpd="sng" w="19050">
            <a:solidFill>
              <a:schemeClr val="dk1"/>
            </a:solidFill>
            <a:prstDash val="solid"/>
            <a:round/>
            <a:headEnd len="med" w="med" type="none"/>
            <a:tailEnd len="med" w="med" type="none"/>
          </a:ln>
        </p:spPr>
      </p:cxnSp>
      <p:grpSp>
        <p:nvGrpSpPr>
          <p:cNvPr id="1418" name="Google Shape;1418;p55"/>
          <p:cNvGrpSpPr/>
          <p:nvPr/>
        </p:nvGrpSpPr>
        <p:grpSpPr>
          <a:xfrm>
            <a:off x="759988" y="2422486"/>
            <a:ext cx="1937413" cy="1024716"/>
            <a:chOff x="942238" y="3489977"/>
            <a:chExt cx="1937413" cy="1024716"/>
          </a:xfrm>
        </p:grpSpPr>
        <p:sp>
          <p:nvSpPr>
            <p:cNvPr id="1414" name="Google Shape;1414;p55"/>
            <p:cNvSpPr txBox="1"/>
            <p:nvPr/>
          </p:nvSpPr>
          <p:spPr>
            <a:xfrm>
              <a:off x="942250" y="3489977"/>
              <a:ext cx="1937400" cy="432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Neptune</a:t>
              </a:r>
              <a:endParaRPr sz="1800">
                <a:solidFill>
                  <a:schemeClr val="dk1"/>
                </a:solidFill>
                <a:latin typeface="Playfair Display Medium"/>
                <a:ea typeface="Playfair Display Medium"/>
                <a:cs typeface="Playfair Display Medium"/>
                <a:sym typeface="Playfair Display Medium"/>
              </a:endParaRPr>
            </a:p>
          </p:txBody>
        </p:sp>
        <p:sp>
          <p:nvSpPr>
            <p:cNvPr id="1416" name="Google Shape;1416;p55"/>
            <p:cNvSpPr txBox="1"/>
            <p:nvPr/>
          </p:nvSpPr>
          <p:spPr>
            <a:xfrm>
              <a:off x="942238" y="3817793"/>
              <a:ext cx="1937400" cy="69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DM Sans"/>
                  <a:ea typeface="DM Sans"/>
                  <a:cs typeface="DM Sans"/>
                  <a:sym typeface="DM Sans"/>
                </a:rPr>
                <a:t>Neptune is the farthest planet from the Sun and the fourth-largest one</a:t>
              </a:r>
              <a:endParaRPr sz="1200">
                <a:solidFill>
                  <a:schemeClr val="dk1"/>
                </a:solidFill>
                <a:latin typeface="DM Sans"/>
                <a:ea typeface="DM Sans"/>
                <a:cs typeface="DM Sans"/>
                <a:sym typeface="DM Sans"/>
              </a:endParaRPr>
            </a:p>
          </p:txBody>
        </p:sp>
      </p:grpSp>
      <p:sp>
        <p:nvSpPr>
          <p:cNvPr id="1419" name="Google Shape;1419;p55"/>
          <p:cNvSpPr/>
          <p:nvPr/>
        </p:nvSpPr>
        <p:spPr>
          <a:xfrm>
            <a:off x="4772095" y="1318883"/>
            <a:ext cx="568901" cy="517775"/>
          </a:xfrm>
          <a:custGeom>
            <a:rect b="b" l="l" r="r" t="t"/>
            <a:pathLst>
              <a:path extrusionOk="0" h="5781" w="6352">
                <a:moveTo>
                  <a:pt x="3746" y="1"/>
                </a:moveTo>
                <a:cubicBezTo>
                  <a:pt x="3584" y="1"/>
                  <a:pt x="3421" y="13"/>
                  <a:pt x="3258" y="35"/>
                </a:cubicBezTo>
                <a:cubicBezTo>
                  <a:pt x="2841" y="98"/>
                  <a:pt x="2425" y="199"/>
                  <a:pt x="2021" y="350"/>
                </a:cubicBezTo>
                <a:cubicBezTo>
                  <a:pt x="1427" y="565"/>
                  <a:pt x="935" y="931"/>
                  <a:pt x="531" y="1424"/>
                </a:cubicBezTo>
                <a:cubicBezTo>
                  <a:pt x="367" y="1638"/>
                  <a:pt x="240" y="1866"/>
                  <a:pt x="152" y="2118"/>
                </a:cubicBezTo>
                <a:cubicBezTo>
                  <a:pt x="38" y="2510"/>
                  <a:pt x="0" y="2914"/>
                  <a:pt x="26" y="3318"/>
                </a:cubicBezTo>
                <a:cubicBezTo>
                  <a:pt x="64" y="3709"/>
                  <a:pt x="202" y="4075"/>
                  <a:pt x="430" y="4404"/>
                </a:cubicBezTo>
                <a:cubicBezTo>
                  <a:pt x="569" y="4618"/>
                  <a:pt x="771" y="4808"/>
                  <a:pt x="973" y="4972"/>
                </a:cubicBezTo>
                <a:cubicBezTo>
                  <a:pt x="1288" y="5212"/>
                  <a:pt x="1629" y="5414"/>
                  <a:pt x="1945" y="5641"/>
                </a:cubicBezTo>
                <a:cubicBezTo>
                  <a:pt x="1995" y="5666"/>
                  <a:pt x="2046" y="5692"/>
                  <a:pt x="2096" y="5704"/>
                </a:cubicBezTo>
                <a:cubicBezTo>
                  <a:pt x="2261" y="5730"/>
                  <a:pt x="2425" y="5767"/>
                  <a:pt x="2589" y="5780"/>
                </a:cubicBezTo>
                <a:cubicBezTo>
                  <a:pt x="2879" y="5780"/>
                  <a:pt x="3157" y="5704"/>
                  <a:pt x="3422" y="5591"/>
                </a:cubicBezTo>
                <a:cubicBezTo>
                  <a:pt x="3814" y="5414"/>
                  <a:pt x="4167" y="5199"/>
                  <a:pt x="4521" y="4972"/>
                </a:cubicBezTo>
                <a:cubicBezTo>
                  <a:pt x="4710" y="4858"/>
                  <a:pt x="4874" y="4732"/>
                  <a:pt x="5039" y="4606"/>
                </a:cubicBezTo>
                <a:cubicBezTo>
                  <a:pt x="5329" y="4366"/>
                  <a:pt x="5594" y="4113"/>
                  <a:pt x="5809" y="3798"/>
                </a:cubicBezTo>
                <a:cubicBezTo>
                  <a:pt x="6238" y="3141"/>
                  <a:pt x="6352" y="2421"/>
                  <a:pt x="6087" y="1664"/>
                </a:cubicBezTo>
                <a:cubicBezTo>
                  <a:pt x="5998" y="1373"/>
                  <a:pt x="5847" y="1121"/>
                  <a:pt x="5683" y="868"/>
                </a:cubicBezTo>
                <a:cubicBezTo>
                  <a:pt x="5582" y="729"/>
                  <a:pt x="5468" y="616"/>
                  <a:pt x="5342" y="502"/>
                </a:cubicBezTo>
                <a:cubicBezTo>
                  <a:pt x="5064" y="275"/>
                  <a:pt x="4736" y="148"/>
                  <a:pt x="4382" y="73"/>
                </a:cubicBezTo>
                <a:cubicBezTo>
                  <a:pt x="4173" y="22"/>
                  <a:pt x="3961" y="1"/>
                  <a:pt x="37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20" name="Google Shape;1420;p55"/>
          <p:cNvGrpSpPr/>
          <p:nvPr/>
        </p:nvGrpSpPr>
        <p:grpSpPr>
          <a:xfrm>
            <a:off x="3420703" y="1472488"/>
            <a:ext cx="4812786" cy="587700"/>
            <a:chOff x="3420703" y="1447151"/>
            <a:chExt cx="4812786" cy="587700"/>
          </a:xfrm>
        </p:grpSpPr>
        <p:sp>
          <p:nvSpPr>
            <p:cNvPr id="1413" name="Google Shape;1413;p55"/>
            <p:cNvSpPr txBox="1"/>
            <p:nvPr/>
          </p:nvSpPr>
          <p:spPr>
            <a:xfrm>
              <a:off x="3420703" y="1530701"/>
              <a:ext cx="1254600" cy="420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Service</a:t>
              </a:r>
              <a:endParaRPr sz="1800">
                <a:solidFill>
                  <a:schemeClr val="dk1"/>
                </a:solidFill>
                <a:latin typeface="Playfair Display Medium"/>
                <a:ea typeface="Playfair Display Medium"/>
                <a:cs typeface="Playfair Display Medium"/>
                <a:sym typeface="Playfair Display Medium"/>
              </a:endParaRPr>
            </a:p>
          </p:txBody>
        </p:sp>
        <p:sp>
          <p:nvSpPr>
            <p:cNvPr id="1421" name="Google Shape;1421;p55"/>
            <p:cNvSpPr txBox="1"/>
            <p:nvPr/>
          </p:nvSpPr>
          <p:spPr>
            <a:xfrm>
              <a:off x="5686789" y="1467551"/>
              <a:ext cx="2546700" cy="54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DM Sans"/>
                  <a:ea typeface="DM Sans"/>
                  <a:cs typeface="DM Sans"/>
                  <a:sym typeface="DM Sans"/>
                </a:rPr>
                <a:t>Venus has a nice name and is the second planet from the Sun</a:t>
              </a:r>
              <a:endParaRPr sz="1200">
                <a:solidFill>
                  <a:schemeClr val="dk1"/>
                </a:solidFill>
                <a:latin typeface="DM Sans"/>
                <a:ea typeface="DM Sans"/>
                <a:cs typeface="DM Sans"/>
                <a:sym typeface="DM Sans"/>
              </a:endParaRPr>
            </a:p>
          </p:txBody>
        </p:sp>
        <p:sp>
          <p:nvSpPr>
            <p:cNvPr id="1422" name="Google Shape;1422;p55"/>
            <p:cNvSpPr/>
            <p:nvPr/>
          </p:nvSpPr>
          <p:spPr>
            <a:xfrm>
              <a:off x="4772083" y="1447151"/>
              <a:ext cx="758400" cy="587700"/>
            </a:xfrm>
            <a:prstGeom prst="rect">
              <a:avLst/>
            </a:prstGeom>
            <a:noFill/>
            <a:ln>
              <a:noFill/>
            </a:ln>
          </p:spPr>
          <p:txBody>
            <a:bodyPr anchorCtr="0" anchor="b" bIns="100575" lIns="91425" spcFirstLastPara="1" rIns="91425" wrap="square" tIns="91425">
              <a:noAutofit/>
            </a:bodyPr>
            <a:lstStyle/>
            <a:p>
              <a:pPr indent="0" lvl="0" marL="0" rtl="0" algn="ctr">
                <a:spcBef>
                  <a:spcPts val="0"/>
                </a:spcBef>
                <a:spcAft>
                  <a:spcPts val="0"/>
                </a:spcAft>
                <a:buNone/>
              </a:pPr>
              <a:r>
                <a:rPr i="1" lang="en" sz="3500">
                  <a:solidFill>
                    <a:schemeClr val="dk1"/>
                  </a:solidFill>
                  <a:latin typeface="Playfair Display Medium"/>
                  <a:ea typeface="Playfair Display Medium"/>
                  <a:cs typeface="Playfair Display Medium"/>
                  <a:sym typeface="Playfair Display Medium"/>
                </a:rPr>
                <a:t>01</a:t>
              </a:r>
              <a:endParaRPr i="1" sz="3500">
                <a:solidFill>
                  <a:schemeClr val="dk1"/>
                </a:solidFill>
                <a:latin typeface="Playfair Display"/>
                <a:ea typeface="Playfair Display"/>
                <a:cs typeface="Playfair Display"/>
                <a:sym typeface="Playfair Display"/>
              </a:endParaRPr>
            </a:p>
          </p:txBody>
        </p:sp>
      </p:grpSp>
      <p:sp>
        <p:nvSpPr>
          <p:cNvPr id="1423" name="Google Shape;1423;p55"/>
          <p:cNvSpPr/>
          <p:nvPr/>
        </p:nvSpPr>
        <p:spPr>
          <a:xfrm>
            <a:off x="4772095" y="2476295"/>
            <a:ext cx="568901" cy="517775"/>
          </a:xfrm>
          <a:custGeom>
            <a:rect b="b" l="l" r="r" t="t"/>
            <a:pathLst>
              <a:path extrusionOk="0" h="5781" w="6352">
                <a:moveTo>
                  <a:pt x="3746" y="1"/>
                </a:moveTo>
                <a:cubicBezTo>
                  <a:pt x="3584" y="1"/>
                  <a:pt x="3421" y="13"/>
                  <a:pt x="3258" y="35"/>
                </a:cubicBezTo>
                <a:cubicBezTo>
                  <a:pt x="2841" y="98"/>
                  <a:pt x="2425" y="199"/>
                  <a:pt x="2021" y="350"/>
                </a:cubicBezTo>
                <a:cubicBezTo>
                  <a:pt x="1427" y="565"/>
                  <a:pt x="935" y="931"/>
                  <a:pt x="531" y="1424"/>
                </a:cubicBezTo>
                <a:cubicBezTo>
                  <a:pt x="367" y="1638"/>
                  <a:pt x="240" y="1866"/>
                  <a:pt x="152" y="2118"/>
                </a:cubicBezTo>
                <a:cubicBezTo>
                  <a:pt x="38" y="2510"/>
                  <a:pt x="0" y="2914"/>
                  <a:pt x="26" y="3318"/>
                </a:cubicBezTo>
                <a:cubicBezTo>
                  <a:pt x="64" y="3709"/>
                  <a:pt x="202" y="4075"/>
                  <a:pt x="430" y="4404"/>
                </a:cubicBezTo>
                <a:cubicBezTo>
                  <a:pt x="569" y="4618"/>
                  <a:pt x="771" y="4808"/>
                  <a:pt x="973" y="4972"/>
                </a:cubicBezTo>
                <a:cubicBezTo>
                  <a:pt x="1288" y="5212"/>
                  <a:pt x="1629" y="5414"/>
                  <a:pt x="1945" y="5641"/>
                </a:cubicBezTo>
                <a:cubicBezTo>
                  <a:pt x="1995" y="5666"/>
                  <a:pt x="2046" y="5692"/>
                  <a:pt x="2096" y="5704"/>
                </a:cubicBezTo>
                <a:cubicBezTo>
                  <a:pt x="2261" y="5730"/>
                  <a:pt x="2425" y="5767"/>
                  <a:pt x="2589" y="5780"/>
                </a:cubicBezTo>
                <a:cubicBezTo>
                  <a:pt x="2879" y="5780"/>
                  <a:pt x="3157" y="5704"/>
                  <a:pt x="3422" y="5591"/>
                </a:cubicBezTo>
                <a:cubicBezTo>
                  <a:pt x="3814" y="5414"/>
                  <a:pt x="4167" y="5199"/>
                  <a:pt x="4521" y="4972"/>
                </a:cubicBezTo>
                <a:cubicBezTo>
                  <a:pt x="4710" y="4858"/>
                  <a:pt x="4874" y="4732"/>
                  <a:pt x="5039" y="4606"/>
                </a:cubicBezTo>
                <a:cubicBezTo>
                  <a:pt x="5329" y="4366"/>
                  <a:pt x="5594" y="4113"/>
                  <a:pt x="5809" y="3798"/>
                </a:cubicBezTo>
                <a:cubicBezTo>
                  <a:pt x="6238" y="3141"/>
                  <a:pt x="6352" y="2421"/>
                  <a:pt x="6087" y="1664"/>
                </a:cubicBezTo>
                <a:cubicBezTo>
                  <a:pt x="5998" y="1373"/>
                  <a:pt x="5847" y="1121"/>
                  <a:pt x="5683" y="868"/>
                </a:cubicBezTo>
                <a:cubicBezTo>
                  <a:pt x="5582" y="729"/>
                  <a:pt x="5468" y="616"/>
                  <a:pt x="5342" y="502"/>
                </a:cubicBezTo>
                <a:cubicBezTo>
                  <a:pt x="5064" y="275"/>
                  <a:pt x="4736" y="148"/>
                  <a:pt x="4382" y="73"/>
                </a:cubicBezTo>
                <a:cubicBezTo>
                  <a:pt x="4173" y="22"/>
                  <a:pt x="3961" y="1"/>
                  <a:pt x="37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24" name="Google Shape;1424;p55"/>
          <p:cNvGrpSpPr/>
          <p:nvPr/>
        </p:nvGrpSpPr>
        <p:grpSpPr>
          <a:xfrm>
            <a:off x="3420701" y="2653309"/>
            <a:ext cx="4810149" cy="587700"/>
            <a:chOff x="3420701" y="2627971"/>
            <a:chExt cx="4810149" cy="587700"/>
          </a:xfrm>
        </p:grpSpPr>
        <p:sp>
          <p:nvSpPr>
            <p:cNvPr id="1411" name="Google Shape;1411;p55"/>
            <p:cNvSpPr txBox="1"/>
            <p:nvPr/>
          </p:nvSpPr>
          <p:spPr>
            <a:xfrm>
              <a:off x="3420701" y="2711521"/>
              <a:ext cx="1254600" cy="420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Service</a:t>
              </a:r>
              <a:endParaRPr sz="1800">
                <a:solidFill>
                  <a:schemeClr val="dk1"/>
                </a:solidFill>
                <a:latin typeface="Playfair Display Medium"/>
                <a:ea typeface="Playfair Display Medium"/>
                <a:cs typeface="Playfair Display Medium"/>
                <a:sym typeface="Playfair Display Medium"/>
              </a:endParaRPr>
            </a:p>
          </p:txBody>
        </p:sp>
        <p:sp>
          <p:nvSpPr>
            <p:cNvPr id="1425" name="Google Shape;1425;p55"/>
            <p:cNvSpPr txBox="1"/>
            <p:nvPr/>
          </p:nvSpPr>
          <p:spPr>
            <a:xfrm>
              <a:off x="5684150" y="2648371"/>
              <a:ext cx="2546700" cy="54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DM Sans"/>
                  <a:ea typeface="DM Sans"/>
                  <a:cs typeface="DM Sans"/>
                  <a:sym typeface="DM Sans"/>
                </a:rPr>
                <a:t>Mercury is the closest planet to the Sun and the smallest one</a:t>
              </a:r>
              <a:endParaRPr sz="1200">
                <a:solidFill>
                  <a:schemeClr val="dk1"/>
                </a:solidFill>
                <a:latin typeface="DM Sans"/>
                <a:ea typeface="DM Sans"/>
                <a:cs typeface="DM Sans"/>
                <a:sym typeface="DM Sans"/>
              </a:endParaRPr>
            </a:p>
          </p:txBody>
        </p:sp>
        <p:sp>
          <p:nvSpPr>
            <p:cNvPr id="1426" name="Google Shape;1426;p55"/>
            <p:cNvSpPr/>
            <p:nvPr/>
          </p:nvSpPr>
          <p:spPr>
            <a:xfrm>
              <a:off x="4772083" y="2627971"/>
              <a:ext cx="758400" cy="587700"/>
            </a:xfrm>
            <a:prstGeom prst="rect">
              <a:avLst/>
            </a:prstGeom>
            <a:noFill/>
            <a:ln>
              <a:noFill/>
            </a:ln>
          </p:spPr>
          <p:txBody>
            <a:bodyPr anchorCtr="0" anchor="b" bIns="100575" lIns="91425" spcFirstLastPara="1" rIns="91425" wrap="square" tIns="91425">
              <a:noAutofit/>
            </a:bodyPr>
            <a:lstStyle/>
            <a:p>
              <a:pPr indent="0" lvl="0" marL="0" rtl="0" algn="ctr">
                <a:spcBef>
                  <a:spcPts val="0"/>
                </a:spcBef>
                <a:spcAft>
                  <a:spcPts val="0"/>
                </a:spcAft>
                <a:buNone/>
              </a:pPr>
              <a:r>
                <a:rPr i="1" lang="en" sz="3500">
                  <a:solidFill>
                    <a:schemeClr val="dk1"/>
                  </a:solidFill>
                  <a:latin typeface="Playfair Display Medium"/>
                  <a:ea typeface="Playfair Display Medium"/>
                  <a:cs typeface="Playfair Display Medium"/>
                  <a:sym typeface="Playfair Display Medium"/>
                </a:rPr>
                <a:t>02</a:t>
              </a:r>
              <a:endParaRPr i="1" sz="3500">
                <a:solidFill>
                  <a:schemeClr val="dk1"/>
                </a:solidFill>
                <a:latin typeface="Playfair Display"/>
                <a:ea typeface="Playfair Display"/>
                <a:cs typeface="Playfair Display"/>
                <a:sym typeface="Playfair Display"/>
              </a:endParaRPr>
            </a:p>
          </p:txBody>
        </p:sp>
      </p:grpSp>
      <p:sp>
        <p:nvSpPr>
          <p:cNvPr id="1427" name="Google Shape;1427;p55"/>
          <p:cNvSpPr/>
          <p:nvPr/>
        </p:nvSpPr>
        <p:spPr>
          <a:xfrm>
            <a:off x="4772095" y="3676274"/>
            <a:ext cx="568901" cy="517775"/>
          </a:xfrm>
          <a:custGeom>
            <a:rect b="b" l="l" r="r" t="t"/>
            <a:pathLst>
              <a:path extrusionOk="0" h="5781" w="6352">
                <a:moveTo>
                  <a:pt x="3746" y="1"/>
                </a:moveTo>
                <a:cubicBezTo>
                  <a:pt x="3584" y="1"/>
                  <a:pt x="3421" y="13"/>
                  <a:pt x="3258" y="35"/>
                </a:cubicBezTo>
                <a:cubicBezTo>
                  <a:pt x="2841" y="98"/>
                  <a:pt x="2425" y="199"/>
                  <a:pt x="2021" y="350"/>
                </a:cubicBezTo>
                <a:cubicBezTo>
                  <a:pt x="1427" y="565"/>
                  <a:pt x="935" y="931"/>
                  <a:pt x="531" y="1424"/>
                </a:cubicBezTo>
                <a:cubicBezTo>
                  <a:pt x="367" y="1638"/>
                  <a:pt x="240" y="1866"/>
                  <a:pt x="152" y="2118"/>
                </a:cubicBezTo>
                <a:cubicBezTo>
                  <a:pt x="38" y="2510"/>
                  <a:pt x="0" y="2914"/>
                  <a:pt x="26" y="3318"/>
                </a:cubicBezTo>
                <a:cubicBezTo>
                  <a:pt x="64" y="3709"/>
                  <a:pt x="202" y="4075"/>
                  <a:pt x="430" y="4404"/>
                </a:cubicBezTo>
                <a:cubicBezTo>
                  <a:pt x="569" y="4618"/>
                  <a:pt x="771" y="4808"/>
                  <a:pt x="973" y="4972"/>
                </a:cubicBezTo>
                <a:cubicBezTo>
                  <a:pt x="1288" y="5212"/>
                  <a:pt x="1629" y="5414"/>
                  <a:pt x="1945" y="5641"/>
                </a:cubicBezTo>
                <a:cubicBezTo>
                  <a:pt x="1995" y="5666"/>
                  <a:pt x="2046" y="5692"/>
                  <a:pt x="2096" y="5704"/>
                </a:cubicBezTo>
                <a:cubicBezTo>
                  <a:pt x="2261" y="5730"/>
                  <a:pt x="2425" y="5767"/>
                  <a:pt x="2589" y="5780"/>
                </a:cubicBezTo>
                <a:cubicBezTo>
                  <a:pt x="2879" y="5780"/>
                  <a:pt x="3157" y="5704"/>
                  <a:pt x="3422" y="5591"/>
                </a:cubicBezTo>
                <a:cubicBezTo>
                  <a:pt x="3814" y="5414"/>
                  <a:pt x="4167" y="5199"/>
                  <a:pt x="4521" y="4972"/>
                </a:cubicBezTo>
                <a:cubicBezTo>
                  <a:pt x="4710" y="4858"/>
                  <a:pt x="4874" y="4732"/>
                  <a:pt x="5039" y="4606"/>
                </a:cubicBezTo>
                <a:cubicBezTo>
                  <a:pt x="5329" y="4366"/>
                  <a:pt x="5594" y="4113"/>
                  <a:pt x="5809" y="3798"/>
                </a:cubicBezTo>
                <a:cubicBezTo>
                  <a:pt x="6238" y="3141"/>
                  <a:pt x="6352" y="2421"/>
                  <a:pt x="6087" y="1664"/>
                </a:cubicBezTo>
                <a:cubicBezTo>
                  <a:pt x="5998" y="1373"/>
                  <a:pt x="5847" y="1121"/>
                  <a:pt x="5683" y="868"/>
                </a:cubicBezTo>
                <a:cubicBezTo>
                  <a:pt x="5582" y="729"/>
                  <a:pt x="5468" y="616"/>
                  <a:pt x="5342" y="502"/>
                </a:cubicBezTo>
                <a:cubicBezTo>
                  <a:pt x="5064" y="275"/>
                  <a:pt x="4736" y="148"/>
                  <a:pt x="4382" y="73"/>
                </a:cubicBezTo>
                <a:cubicBezTo>
                  <a:pt x="4173" y="22"/>
                  <a:pt x="3961" y="1"/>
                  <a:pt x="37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28" name="Google Shape;1428;p55"/>
          <p:cNvGrpSpPr/>
          <p:nvPr/>
        </p:nvGrpSpPr>
        <p:grpSpPr>
          <a:xfrm>
            <a:off x="3420700" y="3853287"/>
            <a:ext cx="4816628" cy="587700"/>
            <a:chOff x="3420700" y="3827950"/>
            <a:chExt cx="4816628" cy="587700"/>
          </a:xfrm>
        </p:grpSpPr>
        <p:sp>
          <p:nvSpPr>
            <p:cNvPr id="1417" name="Google Shape;1417;p55"/>
            <p:cNvSpPr txBox="1"/>
            <p:nvPr/>
          </p:nvSpPr>
          <p:spPr>
            <a:xfrm>
              <a:off x="3420700" y="3912925"/>
              <a:ext cx="1254600" cy="420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Service</a:t>
              </a:r>
              <a:endParaRPr sz="1800">
                <a:solidFill>
                  <a:schemeClr val="dk1"/>
                </a:solidFill>
                <a:latin typeface="Playfair Display Medium"/>
                <a:ea typeface="Playfair Display Medium"/>
                <a:cs typeface="Playfair Display Medium"/>
                <a:sym typeface="Playfair Display Medium"/>
              </a:endParaRPr>
            </a:p>
          </p:txBody>
        </p:sp>
        <p:sp>
          <p:nvSpPr>
            <p:cNvPr id="1429" name="Google Shape;1429;p55"/>
            <p:cNvSpPr txBox="1"/>
            <p:nvPr/>
          </p:nvSpPr>
          <p:spPr>
            <a:xfrm>
              <a:off x="5690628" y="3849775"/>
              <a:ext cx="2546700" cy="54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DM Sans"/>
                  <a:ea typeface="DM Sans"/>
                  <a:cs typeface="DM Sans"/>
                  <a:sym typeface="DM Sans"/>
                </a:rPr>
                <a:t>Despite being red, Mars is a cold place. It’s full of iron oxide dust</a:t>
              </a:r>
              <a:endParaRPr sz="1200">
                <a:solidFill>
                  <a:schemeClr val="dk1"/>
                </a:solidFill>
                <a:latin typeface="DM Sans"/>
                <a:ea typeface="DM Sans"/>
                <a:cs typeface="DM Sans"/>
                <a:sym typeface="DM Sans"/>
              </a:endParaRPr>
            </a:p>
          </p:txBody>
        </p:sp>
        <p:sp>
          <p:nvSpPr>
            <p:cNvPr id="1430" name="Google Shape;1430;p55"/>
            <p:cNvSpPr/>
            <p:nvPr/>
          </p:nvSpPr>
          <p:spPr>
            <a:xfrm>
              <a:off x="4772083" y="3827950"/>
              <a:ext cx="758400" cy="587700"/>
            </a:xfrm>
            <a:prstGeom prst="rect">
              <a:avLst/>
            </a:prstGeom>
            <a:noFill/>
            <a:ln>
              <a:noFill/>
            </a:ln>
          </p:spPr>
          <p:txBody>
            <a:bodyPr anchorCtr="0" anchor="b" bIns="100575" lIns="91425" spcFirstLastPara="1" rIns="91425" wrap="square" tIns="91425">
              <a:noAutofit/>
            </a:bodyPr>
            <a:lstStyle/>
            <a:p>
              <a:pPr indent="0" lvl="0" marL="0" rtl="0" algn="ctr">
                <a:spcBef>
                  <a:spcPts val="0"/>
                </a:spcBef>
                <a:spcAft>
                  <a:spcPts val="0"/>
                </a:spcAft>
                <a:buNone/>
              </a:pPr>
              <a:r>
                <a:rPr i="1" lang="en" sz="3500">
                  <a:solidFill>
                    <a:schemeClr val="dk1"/>
                  </a:solidFill>
                  <a:latin typeface="Playfair Display Medium"/>
                  <a:ea typeface="Playfair Display Medium"/>
                  <a:cs typeface="Playfair Display Medium"/>
                  <a:sym typeface="Playfair Display Medium"/>
                </a:rPr>
                <a:t>03</a:t>
              </a:r>
              <a:endParaRPr i="1" sz="3500">
                <a:solidFill>
                  <a:schemeClr val="dk1"/>
                </a:solidFill>
                <a:latin typeface="Playfair Display"/>
                <a:ea typeface="Playfair Display"/>
                <a:cs typeface="Playfair Display"/>
                <a:sym typeface="Playfair Display"/>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434" name="Shape 1434"/>
        <p:cNvGrpSpPr/>
        <p:nvPr/>
      </p:nvGrpSpPr>
      <p:grpSpPr>
        <a:xfrm>
          <a:off x="0" y="0"/>
          <a:ext cx="0" cy="0"/>
          <a:chOff x="0" y="0"/>
          <a:chExt cx="0" cy="0"/>
        </a:xfrm>
      </p:grpSpPr>
      <p:sp>
        <p:nvSpPr>
          <p:cNvPr id="1435" name="Google Shape;1435;p56"/>
          <p:cNvSpPr txBox="1"/>
          <p:nvPr/>
        </p:nvSpPr>
        <p:spPr>
          <a:xfrm>
            <a:off x="1048350" y="323850"/>
            <a:ext cx="70473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Instructions for use</a:t>
            </a:r>
            <a:endParaRPr sz="2400">
              <a:solidFill>
                <a:srgbClr val="FFFFFF"/>
              </a:solidFill>
            </a:endParaRPr>
          </a:p>
        </p:txBody>
      </p:sp>
      <p:sp>
        <p:nvSpPr>
          <p:cNvPr id="1436" name="Google Shape;1436;p56"/>
          <p:cNvSpPr txBox="1"/>
          <p:nvPr/>
        </p:nvSpPr>
        <p:spPr>
          <a:xfrm>
            <a:off x="1048350" y="4314290"/>
            <a:ext cx="7047300" cy="440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00">
                <a:solidFill>
                  <a:srgbClr val="FFFFFF"/>
                </a:solidFill>
              </a:rPr>
              <a:t>For more information about editing slides, please read</a:t>
            </a:r>
            <a:r>
              <a:rPr lang="en" sz="900">
                <a:solidFill>
                  <a:srgbClr val="FFFFFF"/>
                </a:solidFill>
              </a:rPr>
              <a:t> </a:t>
            </a:r>
            <a:r>
              <a:rPr lang="en" sz="1000">
                <a:solidFill>
                  <a:srgbClr val="FFFFFF"/>
                </a:solidFill>
              </a:rPr>
              <a:t>our FAQs or visit our blog:</a:t>
            </a:r>
            <a:endParaRPr sz="1000">
              <a:solidFill>
                <a:srgbClr val="FFFFFF"/>
              </a:solidFill>
            </a:endParaRPr>
          </a:p>
          <a:p>
            <a:pPr indent="0" lvl="0" marL="0" rtl="0" algn="ctr">
              <a:lnSpc>
                <a:spcPct val="115000"/>
              </a:lnSpc>
              <a:spcBef>
                <a:spcPts val="0"/>
              </a:spcBef>
              <a:spcAft>
                <a:spcPts val="0"/>
              </a:spcAft>
              <a:buNone/>
            </a:pPr>
            <a:r>
              <a:rPr lang="en" sz="1000" u="sng">
                <a:solidFill>
                  <a:srgbClr val="869FB2"/>
                </a:solidFill>
                <a:hlinkClick r:id="rId3">
                  <a:extLst>
                    <a:ext uri="{A12FA001-AC4F-418D-AE19-62706E023703}">
                      <ahyp:hlinkCl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4">
                  <a:extLst>
                    <a:ext uri="{A12FA001-AC4F-418D-AE19-62706E023703}">
                      <ahyp:hlinkClr val="tx"/>
                    </a:ext>
                  </a:extLst>
                </a:hlinkClick>
              </a:rPr>
              <a:t>https://slidesgo.com/slidesgo-school</a:t>
            </a:r>
            <a:endParaRPr sz="1000" u="sng">
              <a:solidFill>
                <a:srgbClr val="869FB2"/>
              </a:solidFill>
            </a:endParaRPr>
          </a:p>
        </p:txBody>
      </p:sp>
      <p:sp>
        <p:nvSpPr>
          <p:cNvPr id="1437" name="Google Shape;1437;p56"/>
          <p:cNvSpPr txBox="1"/>
          <p:nvPr/>
        </p:nvSpPr>
        <p:spPr>
          <a:xfrm>
            <a:off x="1048350" y="902900"/>
            <a:ext cx="7047300" cy="268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rgbClr val="000000"/>
              </a:buClr>
              <a:buSzPts val="1100"/>
              <a:buFont typeface="Arial"/>
              <a:buNone/>
            </a:pPr>
            <a:r>
              <a:rPr lang="en" sz="1000">
                <a:solidFill>
                  <a:srgbClr val="FFFFFF"/>
                </a:solidFill>
              </a:rPr>
              <a:t>If you have a free account, in order to use this template, you must credit </a:t>
            </a:r>
            <a:r>
              <a:rPr b="1" lang="en" sz="1000" u="sng">
                <a:solidFill>
                  <a:srgbClr val="869FB2"/>
                </a:solidFill>
                <a:hlinkClick r:id="rId5">
                  <a:extLst>
                    <a:ext uri="{A12FA001-AC4F-418D-AE19-62706E023703}">
                      <ahyp:hlinkClr val="tx"/>
                    </a:ext>
                  </a:extLst>
                </a:hlinkClick>
              </a:rPr>
              <a:t>Slidesgo</a:t>
            </a:r>
            <a:r>
              <a:rPr lang="en" sz="1000">
                <a:solidFill>
                  <a:srgbClr val="435D74"/>
                </a:solidFill>
              </a:rPr>
              <a:t> </a:t>
            </a:r>
            <a:r>
              <a:rPr lang="en" sz="1000">
                <a:solidFill>
                  <a:srgbClr val="FFFFFF"/>
                </a:solidFill>
              </a:rPr>
              <a:t>in your final presentation. Please refer to the next slide to read the instructions for premium users.</a:t>
            </a:r>
            <a:endParaRPr sz="1000">
              <a:solidFill>
                <a:srgbClr val="FFFFFF"/>
              </a:solidFill>
            </a:endParaRPr>
          </a:p>
          <a:p>
            <a:pPr indent="0" lvl="0" marL="0" rtl="0" algn="l">
              <a:lnSpc>
                <a:spcPct val="115000"/>
              </a:lnSpc>
              <a:spcBef>
                <a:spcPts val="1400"/>
              </a:spcBef>
              <a:spcAft>
                <a:spcPts val="0"/>
              </a:spcAft>
              <a:buClr>
                <a:srgbClr val="000000"/>
              </a:buClr>
              <a:buSzPts val="1100"/>
              <a:buFont typeface="Arial"/>
              <a:buNone/>
            </a:pPr>
            <a:r>
              <a:rPr b="1" lang="en" sz="1000">
                <a:solidFill>
                  <a:srgbClr val="869FB2"/>
                </a:solidFill>
              </a:rPr>
              <a:t>As a Free user, you are allowed to:</a:t>
            </a:r>
            <a:endParaRPr b="1" sz="1000">
              <a:solidFill>
                <a:srgbClr val="869FB2"/>
              </a:solidFill>
            </a:endParaRPr>
          </a:p>
          <a:p>
            <a:pPr indent="0" lvl="0" marL="0" rtl="0" algn="l">
              <a:lnSpc>
                <a:spcPct val="115000"/>
              </a:lnSpc>
              <a:spcBef>
                <a:spcPts val="400"/>
              </a:spcBef>
              <a:spcAft>
                <a:spcPts val="0"/>
              </a:spcAft>
              <a:buClr>
                <a:srgbClr val="000000"/>
              </a:buClr>
              <a:buSzPts val="1100"/>
              <a:buFont typeface="Arial"/>
              <a:buNone/>
            </a:pPr>
            <a:r>
              <a:rPr lang="en" sz="1000">
                <a:solidFill>
                  <a:srgbClr val="FFFFFF"/>
                </a:solidFill>
              </a:rPr>
              <a:t>- Modify this template.</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Use it for both personal and commercial projects.</a:t>
            </a:r>
            <a:endParaRPr sz="1000">
              <a:solidFill>
                <a:srgbClr val="FFFFFF"/>
              </a:solidFill>
            </a:endParaRPr>
          </a:p>
          <a:p>
            <a:pPr indent="0" lvl="0" marL="0" rtl="0" algn="l">
              <a:lnSpc>
                <a:spcPct val="115000"/>
              </a:lnSpc>
              <a:spcBef>
                <a:spcPts val="1400"/>
              </a:spcBef>
              <a:spcAft>
                <a:spcPts val="0"/>
              </a:spcAft>
              <a:buClr>
                <a:srgbClr val="000000"/>
              </a:buClr>
              <a:buSzPts val="1100"/>
              <a:buFont typeface="Arial"/>
              <a:buNone/>
            </a:pPr>
            <a:r>
              <a:rPr b="1" lang="en" sz="1000">
                <a:solidFill>
                  <a:srgbClr val="869FB2"/>
                </a:solidFill>
              </a:rPr>
              <a:t>You are not allowed to:</a:t>
            </a:r>
            <a:endParaRPr b="1" sz="1000">
              <a:solidFill>
                <a:srgbClr val="869FB2"/>
              </a:solidFill>
            </a:endParaRPr>
          </a:p>
          <a:p>
            <a:pPr indent="0" lvl="0" marL="0" rtl="0" algn="l">
              <a:lnSpc>
                <a:spcPct val="115000"/>
              </a:lnSpc>
              <a:spcBef>
                <a:spcPts val="400"/>
              </a:spcBef>
              <a:spcAft>
                <a:spcPts val="0"/>
              </a:spcAft>
              <a:buClr>
                <a:srgbClr val="000000"/>
              </a:buClr>
              <a:buSzPts val="1100"/>
              <a:buFont typeface="Arial"/>
              <a:buNone/>
            </a:pPr>
            <a:r>
              <a:rPr lang="en" sz="1000">
                <a:solidFill>
                  <a:srgbClr val="FFFFFF"/>
                </a:solidFill>
              </a:rPr>
              <a:t>- Sublicense, sell or rent any of Slidesgo Content (or a modified version of Slidesgo Content).</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Distribute Slidesgo Content unless it has been expressly authorized by Slidesgo.</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Include Slidesgo Content in an online or offline database or file.</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Offer Slidesgo templates (or modified versions of Slidesgo templates) for download.</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Acquire the copyright of Slidesgo Content.</a:t>
            </a:r>
            <a:endParaRPr sz="1000">
              <a:solidFill>
                <a:srgbClr val="FFFFFF"/>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441" name="Shape 1441"/>
        <p:cNvGrpSpPr/>
        <p:nvPr/>
      </p:nvGrpSpPr>
      <p:grpSpPr>
        <a:xfrm>
          <a:off x="0" y="0"/>
          <a:ext cx="0" cy="0"/>
          <a:chOff x="0" y="0"/>
          <a:chExt cx="0" cy="0"/>
        </a:xfrm>
      </p:grpSpPr>
      <p:sp>
        <p:nvSpPr>
          <p:cNvPr id="1442" name="Google Shape;1442;p57"/>
          <p:cNvSpPr txBox="1"/>
          <p:nvPr/>
        </p:nvSpPr>
        <p:spPr>
          <a:xfrm>
            <a:off x="1048350" y="323850"/>
            <a:ext cx="70473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Instructions for use (premium users)</a:t>
            </a:r>
            <a:endParaRPr sz="2400">
              <a:solidFill>
                <a:srgbClr val="FFFFFF"/>
              </a:solidFill>
            </a:endParaRPr>
          </a:p>
        </p:txBody>
      </p:sp>
      <p:sp>
        <p:nvSpPr>
          <p:cNvPr id="1443" name="Google Shape;1443;p57"/>
          <p:cNvSpPr txBox="1"/>
          <p:nvPr/>
        </p:nvSpPr>
        <p:spPr>
          <a:xfrm>
            <a:off x="1048350" y="902900"/>
            <a:ext cx="7047300" cy="392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lang="en" sz="1000">
                <a:solidFill>
                  <a:schemeClr val="lt1"/>
                </a:solidFill>
              </a:rPr>
              <a:t>As a Premium user, you can use this template without attributing </a:t>
            </a:r>
            <a:r>
              <a:rPr b="1" lang="en" sz="1000">
                <a:solidFill>
                  <a:schemeClr val="hlink"/>
                </a:solidFill>
                <a:uFill>
                  <a:noFill/>
                </a:uFill>
                <a:hlinkClick r:id="rId3"/>
              </a:rPr>
              <a:t>Slidesgo</a:t>
            </a:r>
            <a:r>
              <a:rPr lang="en" sz="900">
                <a:solidFill>
                  <a:schemeClr val="lt1"/>
                </a:solidFill>
              </a:rPr>
              <a:t>.</a:t>
            </a:r>
            <a:endParaRPr sz="900">
              <a:solidFill>
                <a:schemeClr val="lt1"/>
              </a:solidFill>
            </a:endParaRPr>
          </a:p>
          <a:p>
            <a:pPr indent="0" lvl="0" marL="0" rtl="0" algn="l">
              <a:lnSpc>
                <a:spcPct val="115000"/>
              </a:lnSpc>
              <a:spcBef>
                <a:spcPts val="1400"/>
              </a:spcBef>
              <a:spcAft>
                <a:spcPts val="0"/>
              </a:spcAft>
              <a:buClr>
                <a:schemeClr val="dk1"/>
              </a:buClr>
              <a:buSzPts val="1100"/>
              <a:buFont typeface="Arial"/>
              <a:buNone/>
            </a:pPr>
            <a:r>
              <a:rPr b="1" lang="en" sz="1000">
                <a:solidFill>
                  <a:srgbClr val="869FB2"/>
                </a:solidFill>
              </a:rPr>
              <a:t>You are allowed to:</a:t>
            </a:r>
            <a:endParaRPr b="1" sz="1000">
              <a:solidFill>
                <a:srgbClr val="869FB2"/>
              </a:solidFill>
            </a:endParaRPr>
          </a:p>
          <a:p>
            <a:pPr indent="-292100" lvl="0" marL="457200" rtl="0" algn="l">
              <a:lnSpc>
                <a:spcPct val="115000"/>
              </a:lnSpc>
              <a:spcBef>
                <a:spcPts val="400"/>
              </a:spcBef>
              <a:spcAft>
                <a:spcPts val="0"/>
              </a:spcAft>
              <a:buClr>
                <a:srgbClr val="FFFFFF"/>
              </a:buClr>
              <a:buSzPts val="1000"/>
              <a:buFont typeface="Arial"/>
              <a:buChar char="●"/>
            </a:pPr>
            <a:r>
              <a:rPr lang="en" sz="1000">
                <a:solidFill>
                  <a:srgbClr val="FFFFFF"/>
                </a:solidFill>
              </a:rPr>
              <a:t>Modify this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Use it for both personal and commercial purposes.</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Share this template in an editable format with people who are not part of your team.</a:t>
            </a:r>
            <a:endParaRPr sz="1000">
              <a:solidFill>
                <a:srgbClr val="FFFFFF"/>
              </a:solidFill>
            </a:endParaRPr>
          </a:p>
          <a:p>
            <a:pPr indent="0" lvl="0" marL="0" rtl="0" algn="l">
              <a:lnSpc>
                <a:spcPct val="115000"/>
              </a:lnSpc>
              <a:spcBef>
                <a:spcPts val="1400"/>
              </a:spcBef>
              <a:spcAft>
                <a:spcPts val="0"/>
              </a:spcAft>
              <a:buNone/>
            </a:pPr>
            <a:r>
              <a:rPr b="1" lang="en" sz="1000">
                <a:solidFill>
                  <a:srgbClr val="869FB2"/>
                </a:solidFill>
              </a:rPr>
              <a:t>You are not allowed to:</a:t>
            </a:r>
            <a:endParaRPr b="1" sz="1000">
              <a:solidFill>
                <a:srgbClr val="869FB2"/>
              </a:solidFill>
            </a:endParaRPr>
          </a:p>
          <a:p>
            <a:pPr indent="-292100" lvl="0" marL="457200" rtl="0" algn="l">
              <a:lnSpc>
                <a:spcPct val="115000"/>
              </a:lnSpc>
              <a:spcBef>
                <a:spcPts val="400"/>
              </a:spcBef>
              <a:spcAft>
                <a:spcPts val="0"/>
              </a:spcAft>
              <a:buClr>
                <a:srgbClr val="FFFFFF"/>
              </a:buClr>
              <a:buSzPts val="1000"/>
              <a:buFont typeface="Arial"/>
              <a:buChar char="●"/>
            </a:pPr>
            <a:r>
              <a:rPr lang="en" sz="1000">
                <a:solidFill>
                  <a:srgbClr val="FFFFFF"/>
                </a:solidFill>
              </a:rPr>
              <a:t>Sublicense, sell or rent this Slidesgo Template (or a modified version of this Slidesgo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Distribute this Slidesgo Template (or a modified version of this Slidesgo Template) or include it in a database or in any other product or service that offers downloadable images, icons or presentations that may be subject to distribution or resale.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Use any of the elements that are part of this Slidesgo Template in an isolated and separated way from this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Register any of the elements that are part of this template as a trademark or logo, or register it as a work in an intellectual property registry or similar.</a:t>
            </a:r>
            <a:endParaRPr sz="1000">
              <a:solidFill>
                <a:srgbClr val="FFFFFF"/>
              </a:solidFill>
            </a:endParaRPr>
          </a:p>
          <a:p>
            <a:pPr indent="0" lvl="0" marL="0" rtl="0" algn="l">
              <a:lnSpc>
                <a:spcPct val="115000"/>
              </a:lnSpc>
              <a:spcBef>
                <a:spcPts val="0"/>
              </a:spcBef>
              <a:spcAft>
                <a:spcPts val="0"/>
              </a:spcAft>
              <a:buNone/>
            </a:pPr>
            <a:r>
              <a:t/>
            </a:r>
            <a:endParaRPr sz="1000">
              <a:solidFill>
                <a:srgbClr val="FFFFFF"/>
              </a:solidFill>
            </a:endParaRPr>
          </a:p>
          <a:p>
            <a:pPr indent="0" lvl="0" marL="0" rtl="0" algn="l">
              <a:lnSpc>
                <a:spcPct val="115000"/>
              </a:lnSpc>
              <a:spcBef>
                <a:spcPts val="0"/>
              </a:spcBef>
              <a:spcAft>
                <a:spcPts val="0"/>
              </a:spcAft>
              <a:buNone/>
            </a:pPr>
            <a:r>
              <a:t/>
            </a:r>
            <a:endParaRPr sz="1000">
              <a:solidFill>
                <a:srgbClr val="FFFFFF"/>
              </a:solidFill>
            </a:endParaRPr>
          </a:p>
        </p:txBody>
      </p:sp>
      <p:sp>
        <p:nvSpPr>
          <p:cNvPr id="1444" name="Google Shape;1444;p57"/>
          <p:cNvSpPr txBox="1"/>
          <p:nvPr/>
        </p:nvSpPr>
        <p:spPr>
          <a:xfrm>
            <a:off x="1048350" y="4314290"/>
            <a:ext cx="7047300" cy="440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00">
                <a:solidFill>
                  <a:srgbClr val="FFFFFF"/>
                </a:solidFill>
              </a:rPr>
              <a:t>For more information about editing slides, please read</a:t>
            </a:r>
            <a:r>
              <a:rPr lang="en" sz="900">
                <a:solidFill>
                  <a:srgbClr val="FFFFFF"/>
                </a:solidFill>
              </a:rPr>
              <a:t> </a:t>
            </a:r>
            <a:r>
              <a:rPr lang="en" sz="1000">
                <a:solidFill>
                  <a:srgbClr val="FFFFFF"/>
                </a:solidFill>
              </a:rPr>
              <a:t>our FAQs or visit our blog:</a:t>
            </a:r>
            <a:endParaRPr sz="1000">
              <a:solidFill>
                <a:srgbClr val="FFFFFF"/>
              </a:solidFill>
            </a:endParaRPr>
          </a:p>
          <a:p>
            <a:pPr indent="0" lvl="0" marL="0" rtl="0" algn="ctr">
              <a:lnSpc>
                <a:spcPct val="115000"/>
              </a:lnSpc>
              <a:spcBef>
                <a:spcPts val="0"/>
              </a:spcBef>
              <a:spcAft>
                <a:spcPts val="0"/>
              </a:spcAft>
              <a:buNone/>
            </a:pPr>
            <a:r>
              <a:rPr lang="en" sz="1000" u="sng">
                <a:solidFill>
                  <a:srgbClr val="869FB2"/>
                </a:solidFill>
                <a:hlinkClick r:id="rId4">
                  <a:extLst>
                    <a:ext uri="{A12FA001-AC4F-418D-AE19-62706E023703}">
                      <ahyp:hlinkCl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5">
                  <a:extLst>
                    <a:ext uri="{A12FA001-AC4F-418D-AE19-62706E023703}">
                      <ahyp:hlinkClr val="tx"/>
                    </a:ext>
                  </a:extLst>
                </a:hlinkClick>
              </a:rPr>
              <a:t>https://slidesgo.com/slidesgo-school</a:t>
            </a:r>
            <a:endParaRPr sz="1000" u="sng">
              <a:solidFill>
                <a:srgbClr val="869FB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448" name="Shape 1448"/>
        <p:cNvGrpSpPr/>
        <p:nvPr/>
      </p:nvGrpSpPr>
      <p:grpSpPr>
        <a:xfrm>
          <a:off x="0" y="0"/>
          <a:ext cx="0" cy="0"/>
          <a:chOff x="0" y="0"/>
          <a:chExt cx="0" cy="0"/>
        </a:xfrm>
      </p:grpSpPr>
      <p:sp>
        <p:nvSpPr>
          <p:cNvPr id="1449" name="Google Shape;1449;p58"/>
          <p:cNvSpPr txBox="1"/>
          <p:nvPr>
            <p:ph idx="4294967295" type="title"/>
          </p:nvPr>
        </p:nvSpPr>
        <p:spPr>
          <a:xfrm>
            <a:off x="1048350" y="320040"/>
            <a:ext cx="70473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latin typeface="Arial"/>
                <a:ea typeface="Arial"/>
                <a:cs typeface="Arial"/>
                <a:sym typeface="Arial"/>
              </a:rPr>
              <a:t>Infographics</a:t>
            </a:r>
            <a:endParaRPr>
              <a:solidFill>
                <a:srgbClr val="FFFFFF"/>
              </a:solidFill>
              <a:latin typeface="Arial"/>
              <a:ea typeface="Arial"/>
              <a:cs typeface="Arial"/>
              <a:sym typeface="Arial"/>
            </a:endParaRPr>
          </a:p>
        </p:txBody>
      </p:sp>
      <p:sp>
        <p:nvSpPr>
          <p:cNvPr id="1450" name="Google Shape;1450;p58"/>
          <p:cNvSpPr txBox="1"/>
          <p:nvPr>
            <p:ph idx="4294967295" type="body"/>
          </p:nvPr>
        </p:nvSpPr>
        <p:spPr>
          <a:xfrm>
            <a:off x="943675" y="1084204"/>
            <a:ext cx="7079400" cy="318300"/>
          </a:xfrm>
          <a:prstGeom prst="rect">
            <a:avLst/>
          </a:prstGeom>
        </p:spPr>
        <p:txBody>
          <a:bodyPr anchorCtr="0" anchor="t" bIns="91425" lIns="91425" spcFirstLastPara="1" rIns="91425" wrap="square" tIns="91425">
            <a:noAutofit/>
          </a:bodyPr>
          <a:lstStyle/>
          <a:p>
            <a:pPr indent="0" lvl="0" marL="114300" rtl="0" algn="l">
              <a:spcBef>
                <a:spcPts val="0"/>
              </a:spcBef>
              <a:spcAft>
                <a:spcPts val="0"/>
              </a:spcAft>
              <a:buNone/>
            </a:pPr>
            <a:r>
              <a:rPr lang="en">
                <a:solidFill>
                  <a:schemeClr val="lt1"/>
                </a:solidFill>
                <a:latin typeface="Arial"/>
                <a:ea typeface="Arial"/>
                <a:cs typeface="Arial"/>
                <a:sym typeface="Arial"/>
              </a:rPr>
              <a:t>You can add and edit some </a:t>
            </a:r>
            <a:r>
              <a:rPr b="1" lang="en">
                <a:solidFill>
                  <a:srgbClr val="869FB2"/>
                </a:solidFill>
                <a:uFill>
                  <a:noFill/>
                </a:uFill>
                <a:latin typeface="Arial"/>
                <a:ea typeface="Arial"/>
                <a:cs typeface="Arial"/>
                <a:sym typeface="Arial"/>
                <a:hlinkClick r:id="rId3">
                  <a:extLst>
                    <a:ext uri="{A12FA001-AC4F-418D-AE19-62706E023703}">
                      <ahyp:hlinkClr val="tx"/>
                    </a:ext>
                  </a:extLst>
                </a:hlinkClick>
              </a:rPr>
              <a:t>i</a:t>
            </a:r>
            <a:r>
              <a:rPr b="1" lang="en">
                <a:solidFill>
                  <a:srgbClr val="869FB2"/>
                </a:solidFill>
                <a:uFill>
                  <a:noFill/>
                </a:uFill>
                <a:latin typeface="Arial"/>
                <a:ea typeface="Arial"/>
                <a:cs typeface="Arial"/>
                <a:sym typeface="Arial"/>
                <a:hlinkClick r:id="rId4">
                  <a:extLst>
                    <a:ext uri="{A12FA001-AC4F-418D-AE19-62706E023703}">
                      <ahyp:hlinkClr val="tx"/>
                    </a:ext>
                  </a:extLst>
                </a:hlinkClick>
              </a:rPr>
              <a:t>nfographics</a:t>
            </a:r>
            <a:r>
              <a:rPr lang="en">
                <a:solidFill>
                  <a:schemeClr val="lt1"/>
                </a:solidFill>
                <a:latin typeface="Arial"/>
                <a:ea typeface="Arial"/>
                <a:cs typeface="Arial"/>
                <a:sym typeface="Arial"/>
              </a:rPr>
              <a:t> </a:t>
            </a:r>
            <a:r>
              <a:rPr lang="en">
                <a:solidFill>
                  <a:schemeClr val="lt1"/>
                </a:solidFill>
                <a:latin typeface="Arial"/>
                <a:ea typeface="Arial"/>
                <a:cs typeface="Arial"/>
                <a:sym typeface="Arial"/>
              </a:rPr>
              <a:t>to your presentation to present your data in a visual way.</a:t>
            </a:r>
            <a:endParaRPr>
              <a:solidFill>
                <a:srgbClr val="FFFFFF"/>
              </a:solidFill>
              <a:latin typeface="Arial"/>
              <a:ea typeface="Arial"/>
              <a:cs typeface="Arial"/>
              <a:sym typeface="Arial"/>
            </a:endParaRPr>
          </a:p>
          <a:p>
            <a:pPr indent="0" lvl="0" marL="0" marR="0" rtl="0" algn="l">
              <a:lnSpc>
                <a:spcPct val="115000"/>
              </a:lnSpc>
              <a:spcBef>
                <a:spcPts val="0"/>
              </a:spcBef>
              <a:spcAft>
                <a:spcPts val="0"/>
              </a:spcAft>
              <a:buNone/>
            </a:pPr>
            <a:r>
              <a:t/>
            </a:r>
            <a:endParaRPr>
              <a:solidFill>
                <a:srgbClr val="869FB2"/>
              </a:solidFill>
              <a:latin typeface="Arial"/>
              <a:ea typeface="Arial"/>
              <a:cs typeface="Arial"/>
              <a:sym typeface="Arial"/>
            </a:endParaRPr>
          </a:p>
        </p:txBody>
      </p:sp>
      <p:sp>
        <p:nvSpPr>
          <p:cNvPr id="1451" name="Google Shape;1451;p58"/>
          <p:cNvSpPr txBox="1"/>
          <p:nvPr/>
        </p:nvSpPr>
        <p:spPr>
          <a:xfrm>
            <a:off x="943675" y="1487934"/>
            <a:ext cx="5571300" cy="29319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FFFFFF"/>
              </a:buClr>
              <a:buSzPts val="1100"/>
              <a:buChar char="●"/>
            </a:pPr>
            <a:r>
              <a:rPr lang="en" sz="1100">
                <a:solidFill>
                  <a:srgbClr val="FFFFFF"/>
                </a:solidFill>
              </a:rPr>
              <a:t>Choose your favourite infographic and insert it in your presentation using Ctrl C + Ctrl V or Cmd C + Cmd V in Mac.</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Select one of the parts and </a:t>
            </a:r>
            <a:r>
              <a:rPr b="1" lang="en" sz="1100">
                <a:solidFill>
                  <a:srgbClr val="869FB2"/>
                </a:solidFill>
              </a:rPr>
              <a:t>ungroup</a:t>
            </a:r>
            <a:r>
              <a:rPr lang="en" sz="1100">
                <a:solidFill>
                  <a:srgbClr val="FFFFFF"/>
                </a:solidFill>
              </a:rPr>
              <a:t> it by right-clicking and choosing “Ungroup”. </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b="1" lang="en" sz="1100">
                <a:solidFill>
                  <a:srgbClr val="869FB2"/>
                </a:solidFill>
              </a:rPr>
              <a:t>Change the color</a:t>
            </a:r>
            <a:r>
              <a:rPr lang="en" sz="1100">
                <a:solidFill>
                  <a:srgbClr val="FFFFFF"/>
                </a:solidFill>
              </a:rPr>
              <a:t> by clicking on the paint bucket. </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Then </a:t>
            </a:r>
            <a:r>
              <a:rPr b="1" lang="en" sz="1100">
                <a:solidFill>
                  <a:srgbClr val="869FB2"/>
                </a:solidFill>
              </a:rPr>
              <a:t>resize</a:t>
            </a:r>
            <a:r>
              <a:rPr lang="en" sz="1100">
                <a:solidFill>
                  <a:srgbClr val="FFFFFF"/>
                </a:solidFill>
              </a:rPr>
              <a:t> the element by clicking and dragging one of the square-shaped points of its bounding box (the cursor should look like a double-headed arrow). Remember to hold Shift while dragging to keep the proportions.</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b="1" lang="en" sz="1100">
                <a:solidFill>
                  <a:srgbClr val="869FB2"/>
                </a:solidFill>
              </a:rPr>
              <a:t>Group</a:t>
            </a:r>
            <a:r>
              <a:rPr lang="en" sz="1100">
                <a:solidFill>
                  <a:srgbClr val="FFFFFF"/>
                </a:solidFill>
              </a:rPr>
              <a:t> the elements again by selecting them, right-clicking and choosing “Group”.</a:t>
            </a:r>
            <a:endParaRPr sz="1100">
              <a:solidFill>
                <a:srgbClr val="FFFFFF"/>
              </a:solidFill>
            </a:endParaRPr>
          </a:p>
          <a:p>
            <a:pPr indent="-298450" lvl="0" marL="457200" rtl="0" algn="l">
              <a:lnSpc>
                <a:spcPct val="115000"/>
              </a:lnSpc>
              <a:spcBef>
                <a:spcPts val="0"/>
              </a:spcBef>
              <a:spcAft>
                <a:spcPts val="0"/>
              </a:spcAft>
              <a:buClr>
                <a:srgbClr val="FFFFFF"/>
              </a:buClr>
              <a:buSzPts val="1100"/>
              <a:buChar char="●"/>
            </a:pPr>
            <a:r>
              <a:rPr lang="en" sz="1100">
                <a:solidFill>
                  <a:srgbClr val="FFFFFF"/>
                </a:solidFill>
              </a:rPr>
              <a:t>Repeat the steps above with the other parts and when you’re done editing, copy the end result and paste it into your presentation.</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Remember to choose the</a:t>
            </a:r>
            <a:r>
              <a:rPr lang="en" sz="1100">
                <a:solidFill>
                  <a:srgbClr val="78909C"/>
                </a:solidFill>
              </a:rPr>
              <a:t> </a:t>
            </a:r>
            <a:r>
              <a:rPr lang="en" sz="1100">
                <a:solidFill>
                  <a:srgbClr val="869FB2"/>
                </a:solidFill>
              </a:rPr>
              <a:t>“</a:t>
            </a:r>
            <a:r>
              <a:rPr b="1" lang="en" sz="1100">
                <a:solidFill>
                  <a:srgbClr val="869FB2"/>
                </a:solidFill>
              </a:rPr>
              <a:t>Keep source formatting</a:t>
            </a:r>
            <a:r>
              <a:rPr lang="en" sz="1100">
                <a:solidFill>
                  <a:srgbClr val="869FB2"/>
                </a:solidFill>
              </a:rPr>
              <a:t>”</a:t>
            </a:r>
            <a:r>
              <a:rPr lang="en" sz="1100">
                <a:solidFill>
                  <a:srgbClr val="FFFFFF"/>
                </a:solidFill>
              </a:rPr>
              <a:t> option so that it keeps the design. For more info, please visit </a:t>
            </a:r>
            <a:r>
              <a:rPr b="1" lang="en" sz="1100">
                <a:solidFill>
                  <a:srgbClr val="869FB2"/>
                </a:solidFill>
                <a:uFill>
                  <a:noFill/>
                </a:uFill>
                <a:hlinkClick r:id="rId5">
                  <a:extLst>
                    <a:ext uri="{A12FA001-AC4F-418D-AE19-62706E023703}">
                      <ahyp:hlinkClr val="tx"/>
                    </a:ext>
                  </a:extLst>
                </a:hlinkClick>
              </a:rPr>
              <a:t>our blog</a:t>
            </a:r>
            <a:r>
              <a:rPr lang="en" sz="1100">
                <a:solidFill>
                  <a:srgbClr val="FFFFFF"/>
                </a:solidFill>
              </a:rPr>
              <a:t>.</a:t>
            </a:r>
            <a:endParaRPr sz="1100"/>
          </a:p>
        </p:txBody>
      </p:sp>
      <p:grpSp>
        <p:nvGrpSpPr>
          <p:cNvPr id="1452" name="Google Shape;1452;p58"/>
          <p:cNvGrpSpPr/>
          <p:nvPr/>
        </p:nvGrpSpPr>
        <p:grpSpPr>
          <a:xfrm>
            <a:off x="6874322" y="1571957"/>
            <a:ext cx="1446116" cy="2863897"/>
            <a:chOff x="6529419" y="1724307"/>
            <a:chExt cx="1480463" cy="2931917"/>
          </a:xfrm>
        </p:grpSpPr>
        <p:grpSp>
          <p:nvGrpSpPr>
            <p:cNvPr id="1453" name="Google Shape;1453;p58"/>
            <p:cNvGrpSpPr/>
            <p:nvPr/>
          </p:nvGrpSpPr>
          <p:grpSpPr>
            <a:xfrm>
              <a:off x="6556827" y="1724307"/>
              <a:ext cx="956596" cy="944294"/>
              <a:chOff x="3800349" y="1238762"/>
              <a:chExt cx="1098904" cy="1084772"/>
            </a:xfrm>
          </p:grpSpPr>
          <p:grpSp>
            <p:nvGrpSpPr>
              <p:cNvPr id="1454" name="Google Shape;1454;p58"/>
              <p:cNvGrpSpPr/>
              <p:nvPr/>
            </p:nvGrpSpPr>
            <p:grpSpPr>
              <a:xfrm>
                <a:off x="3800349" y="1238762"/>
                <a:ext cx="1098904" cy="1084772"/>
                <a:chOff x="3800349" y="1238762"/>
                <a:chExt cx="1098904" cy="1084772"/>
              </a:xfrm>
            </p:grpSpPr>
            <p:sp>
              <p:nvSpPr>
                <p:cNvPr id="1455" name="Google Shape;1455;p58"/>
                <p:cNvSpPr/>
                <p:nvPr/>
              </p:nvSpPr>
              <p:spPr>
                <a:xfrm>
                  <a:off x="3800349" y="1238762"/>
                  <a:ext cx="1098904" cy="1084772"/>
                </a:xfrm>
                <a:custGeom>
                  <a:rect b="b" l="l" r="r" t="t"/>
                  <a:pathLst>
                    <a:path extrusionOk="0" h="45133" w="45721">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58"/>
                <p:cNvSpPr/>
                <p:nvPr/>
              </p:nvSpPr>
              <p:spPr>
                <a:xfrm>
                  <a:off x="3884758" y="1311226"/>
                  <a:ext cx="287338" cy="287050"/>
                </a:xfrm>
                <a:custGeom>
                  <a:rect b="b" l="l" r="r" t="t"/>
                  <a:pathLst>
                    <a:path extrusionOk="0" h="11943" w="11955">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7" name="Google Shape;1457;p58"/>
              <p:cNvSpPr/>
              <p:nvPr/>
            </p:nvSpPr>
            <p:spPr>
              <a:xfrm>
                <a:off x="4162525" y="1593650"/>
                <a:ext cx="374561" cy="374975"/>
              </a:xfrm>
              <a:custGeom>
                <a:rect b="b" l="l" r="r" t="t"/>
                <a:pathLst>
                  <a:path extrusionOk="0" h="10872" w="1086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8" name="Google Shape;1458;p58"/>
            <p:cNvGrpSpPr/>
            <p:nvPr/>
          </p:nvGrpSpPr>
          <p:grpSpPr>
            <a:xfrm>
              <a:off x="7053286" y="2227254"/>
              <a:ext cx="956596" cy="944252"/>
              <a:chOff x="4370663" y="1816530"/>
              <a:chExt cx="1098904" cy="1084724"/>
            </a:xfrm>
          </p:grpSpPr>
          <p:grpSp>
            <p:nvGrpSpPr>
              <p:cNvPr id="1459" name="Google Shape;1459;p58"/>
              <p:cNvGrpSpPr/>
              <p:nvPr/>
            </p:nvGrpSpPr>
            <p:grpSpPr>
              <a:xfrm>
                <a:off x="4370663" y="1816530"/>
                <a:ext cx="1098904" cy="1084724"/>
                <a:chOff x="4370663" y="1816530"/>
                <a:chExt cx="1098904" cy="1084724"/>
              </a:xfrm>
            </p:grpSpPr>
            <p:sp>
              <p:nvSpPr>
                <p:cNvPr id="1460" name="Google Shape;1460;p58"/>
                <p:cNvSpPr/>
                <p:nvPr/>
              </p:nvSpPr>
              <p:spPr>
                <a:xfrm>
                  <a:off x="4370663" y="1816530"/>
                  <a:ext cx="1098904" cy="1084724"/>
                </a:xfrm>
                <a:custGeom>
                  <a:rect b="b" l="l" r="r" t="t"/>
                  <a:pathLst>
                    <a:path extrusionOk="0" h="45131" w="45721">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58"/>
                <p:cNvSpPr/>
                <p:nvPr/>
              </p:nvSpPr>
              <p:spPr>
                <a:xfrm>
                  <a:off x="5055718" y="1904160"/>
                  <a:ext cx="287338" cy="287338"/>
                </a:xfrm>
                <a:custGeom>
                  <a:rect b="b" l="l" r="r" t="t"/>
                  <a:pathLst>
                    <a:path extrusionOk="0" h="11955" w="11955">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2" name="Google Shape;1462;p58"/>
              <p:cNvGrpSpPr/>
              <p:nvPr/>
            </p:nvGrpSpPr>
            <p:grpSpPr>
              <a:xfrm>
                <a:off x="4732628" y="2171596"/>
                <a:ext cx="374986" cy="374572"/>
                <a:chOff x="3303268" y="3817349"/>
                <a:chExt cx="346056" cy="345674"/>
              </a:xfrm>
            </p:grpSpPr>
            <p:sp>
              <p:nvSpPr>
                <p:cNvPr id="1463" name="Google Shape;1463;p58"/>
                <p:cNvSpPr/>
                <p:nvPr/>
              </p:nvSpPr>
              <p:spPr>
                <a:xfrm>
                  <a:off x="3303268" y="3817349"/>
                  <a:ext cx="346056" cy="345674"/>
                </a:xfrm>
                <a:custGeom>
                  <a:rect b="b" l="l" r="r" t="t"/>
                  <a:pathLst>
                    <a:path extrusionOk="0" h="10860" w="10872">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58"/>
                <p:cNvSpPr/>
                <p:nvPr/>
              </p:nvSpPr>
              <p:spPr>
                <a:xfrm>
                  <a:off x="3368074" y="3882537"/>
                  <a:ext cx="215298" cy="215298"/>
                </a:xfrm>
                <a:custGeom>
                  <a:rect b="b" l="l" r="r" t="t"/>
                  <a:pathLst>
                    <a:path extrusionOk="0" h="6764" w="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58"/>
                <p:cNvSpPr/>
                <p:nvPr/>
              </p:nvSpPr>
              <p:spPr>
                <a:xfrm>
                  <a:off x="3418143" y="3933656"/>
                  <a:ext cx="114811" cy="112742"/>
                </a:xfrm>
                <a:custGeom>
                  <a:rect b="b" l="l" r="r" t="t"/>
                  <a:pathLst>
                    <a:path extrusionOk="0" h="3542" w="3607">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58"/>
                <p:cNvSpPr/>
                <p:nvPr/>
              </p:nvSpPr>
              <p:spPr>
                <a:xfrm>
                  <a:off x="3519298" y="3910197"/>
                  <a:ext cx="29570" cy="29220"/>
                </a:xfrm>
                <a:custGeom>
                  <a:rect b="b" l="l" r="r" t="t"/>
                  <a:pathLst>
                    <a:path extrusionOk="0" h="918" w="929">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67" name="Google Shape;1467;p58"/>
            <p:cNvGrpSpPr/>
            <p:nvPr/>
          </p:nvGrpSpPr>
          <p:grpSpPr>
            <a:xfrm>
              <a:off x="6547098" y="2715744"/>
              <a:ext cx="956596" cy="944315"/>
              <a:chOff x="3789173" y="2377690"/>
              <a:chExt cx="1098904" cy="1084796"/>
            </a:xfrm>
          </p:grpSpPr>
          <p:grpSp>
            <p:nvGrpSpPr>
              <p:cNvPr id="1468" name="Google Shape;1468;p58"/>
              <p:cNvGrpSpPr/>
              <p:nvPr/>
            </p:nvGrpSpPr>
            <p:grpSpPr>
              <a:xfrm>
                <a:off x="3789173" y="2377690"/>
                <a:ext cx="1098904" cy="1084796"/>
                <a:chOff x="3789173" y="2377690"/>
                <a:chExt cx="1098904" cy="1084796"/>
              </a:xfrm>
            </p:grpSpPr>
            <p:sp>
              <p:nvSpPr>
                <p:cNvPr id="1469" name="Google Shape;1469;p58"/>
                <p:cNvSpPr/>
                <p:nvPr/>
              </p:nvSpPr>
              <p:spPr>
                <a:xfrm>
                  <a:off x="3789173" y="2377690"/>
                  <a:ext cx="1098904" cy="1084796"/>
                </a:xfrm>
                <a:custGeom>
                  <a:rect b="b" l="l" r="r" t="t"/>
                  <a:pathLst>
                    <a:path extrusionOk="0" h="45134" w="45721">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58"/>
                <p:cNvSpPr/>
                <p:nvPr/>
              </p:nvSpPr>
              <p:spPr>
                <a:xfrm>
                  <a:off x="3885623" y="2465897"/>
                  <a:ext cx="287050" cy="287338"/>
                </a:xfrm>
                <a:custGeom>
                  <a:rect b="b" l="l" r="r" t="t"/>
                  <a:pathLst>
                    <a:path extrusionOk="0" h="11955" w="11943">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1" name="Google Shape;1471;p58"/>
              <p:cNvGrpSpPr/>
              <p:nvPr/>
            </p:nvGrpSpPr>
            <p:grpSpPr>
              <a:xfrm>
                <a:off x="4151137" y="2732796"/>
                <a:ext cx="374986" cy="374572"/>
                <a:chOff x="3752358" y="3817349"/>
                <a:chExt cx="346056" cy="345674"/>
              </a:xfrm>
            </p:grpSpPr>
            <p:sp>
              <p:nvSpPr>
                <p:cNvPr id="1472" name="Google Shape;1472;p58"/>
                <p:cNvSpPr/>
                <p:nvPr/>
              </p:nvSpPr>
              <p:spPr>
                <a:xfrm>
                  <a:off x="3752358" y="3817349"/>
                  <a:ext cx="346056" cy="345674"/>
                </a:xfrm>
                <a:custGeom>
                  <a:rect b="b" l="l" r="r" t="t"/>
                  <a:pathLst>
                    <a:path extrusionOk="0" h="10860" w="10872">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58"/>
                <p:cNvSpPr/>
                <p:nvPr/>
              </p:nvSpPr>
              <p:spPr>
                <a:xfrm>
                  <a:off x="3831933" y="3955682"/>
                  <a:ext cx="47809" cy="120540"/>
                </a:xfrm>
                <a:custGeom>
                  <a:rect b="b" l="l" r="r" t="t"/>
                  <a:pathLst>
                    <a:path extrusionOk="0" h="3787" w="1502">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58"/>
                <p:cNvSpPr/>
                <p:nvPr/>
              </p:nvSpPr>
              <p:spPr>
                <a:xfrm>
                  <a:off x="3824739" y="3890112"/>
                  <a:ext cx="55002" cy="55002"/>
                </a:xfrm>
                <a:custGeom>
                  <a:rect b="b" l="l" r="r" t="t"/>
                  <a:pathLst>
                    <a:path extrusionOk="0" h="1728" w="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58"/>
                <p:cNvSpPr/>
                <p:nvPr/>
              </p:nvSpPr>
              <p:spPr>
                <a:xfrm>
                  <a:off x="3904696" y="3955682"/>
                  <a:ext cx="128148" cy="120540"/>
                </a:xfrm>
                <a:custGeom>
                  <a:rect b="b" l="l" r="r" t="t"/>
                  <a:pathLst>
                    <a:path extrusionOk="0" h="3787" w="4026">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76" name="Google Shape;1476;p58"/>
            <p:cNvGrpSpPr/>
            <p:nvPr/>
          </p:nvGrpSpPr>
          <p:grpSpPr>
            <a:xfrm>
              <a:off x="7034853" y="3222917"/>
              <a:ext cx="956596" cy="944252"/>
              <a:chOff x="4349489" y="2960313"/>
              <a:chExt cx="1098904" cy="1084724"/>
            </a:xfrm>
          </p:grpSpPr>
          <p:grpSp>
            <p:nvGrpSpPr>
              <p:cNvPr id="1477" name="Google Shape;1477;p58"/>
              <p:cNvGrpSpPr/>
              <p:nvPr/>
            </p:nvGrpSpPr>
            <p:grpSpPr>
              <a:xfrm>
                <a:off x="4349489" y="2960313"/>
                <a:ext cx="1098904" cy="1084724"/>
                <a:chOff x="4349489" y="2960313"/>
                <a:chExt cx="1098904" cy="1084724"/>
              </a:xfrm>
            </p:grpSpPr>
            <p:sp>
              <p:nvSpPr>
                <p:cNvPr id="1478" name="Google Shape;1478;p58"/>
                <p:cNvSpPr/>
                <p:nvPr/>
              </p:nvSpPr>
              <p:spPr>
                <a:xfrm>
                  <a:off x="4349489" y="2960313"/>
                  <a:ext cx="1098904" cy="1084724"/>
                </a:xfrm>
                <a:custGeom>
                  <a:rect b="b" l="l" r="r" t="t"/>
                  <a:pathLst>
                    <a:path extrusionOk="0" h="45131" w="45721">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58"/>
                <p:cNvSpPr/>
                <p:nvPr/>
              </p:nvSpPr>
              <p:spPr>
                <a:xfrm>
                  <a:off x="5065741" y="3026769"/>
                  <a:ext cx="287338" cy="287338"/>
                </a:xfrm>
                <a:custGeom>
                  <a:rect b="b" l="l" r="r" t="t"/>
                  <a:pathLst>
                    <a:path extrusionOk="0" h="11955" w="11955">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0" name="Google Shape;1480;p58"/>
              <p:cNvGrpSpPr/>
              <p:nvPr/>
            </p:nvGrpSpPr>
            <p:grpSpPr>
              <a:xfrm>
                <a:off x="4732657" y="3315384"/>
                <a:ext cx="374952" cy="374572"/>
                <a:chOff x="4201447" y="3817349"/>
                <a:chExt cx="346024" cy="345674"/>
              </a:xfrm>
            </p:grpSpPr>
            <p:sp>
              <p:nvSpPr>
                <p:cNvPr id="1481" name="Google Shape;1481;p58"/>
                <p:cNvSpPr/>
                <p:nvPr/>
              </p:nvSpPr>
              <p:spPr>
                <a:xfrm>
                  <a:off x="4201447" y="3817349"/>
                  <a:ext cx="346024" cy="345674"/>
                </a:xfrm>
                <a:custGeom>
                  <a:rect b="b" l="l" r="r" t="t"/>
                  <a:pathLst>
                    <a:path extrusionOk="0" h="10860" w="10871">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58"/>
                <p:cNvSpPr/>
                <p:nvPr/>
              </p:nvSpPr>
              <p:spPr>
                <a:xfrm>
                  <a:off x="4271569" y="3904531"/>
                  <a:ext cx="227394" cy="185728"/>
                </a:xfrm>
                <a:custGeom>
                  <a:rect b="b" l="l" r="r" t="t"/>
                  <a:pathLst>
                    <a:path extrusionOk="0" h="5835" w="7144">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83" name="Google Shape;1483;p58"/>
            <p:cNvGrpSpPr/>
            <p:nvPr/>
          </p:nvGrpSpPr>
          <p:grpSpPr>
            <a:xfrm>
              <a:off x="6529419" y="3711909"/>
              <a:ext cx="956596" cy="944315"/>
              <a:chOff x="3768864" y="3522050"/>
              <a:chExt cx="1098904" cy="1084796"/>
            </a:xfrm>
          </p:grpSpPr>
          <p:grpSp>
            <p:nvGrpSpPr>
              <p:cNvPr id="1484" name="Google Shape;1484;p58"/>
              <p:cNvGrpSpPr/>
              <p:nvPr/>
            </p:nvGrpSpPr>
            <p:grpSpPr>
              <a:xfrm>
                <a:off x="3768864" y="3522050"/>
                <a:ext cx="1098904" cy="1084796"/>
                <a:chOff x="3768864" y="3522050"/>
                <a:chExt cx="1098904" cy="1084796"/>
              </a:xfrm>
            </p:grpSpPr>
            <p:sp>
              <p:nvSpPr>
                <p:cNvPr id="1485" name="Google Shape;1485;p58"/>
                <p:cNvSpPr/>
                <p:nvPr/>
              </p:nvSpPr>
              <p:spPr>
                <a:xfrm>
                  <a:off x="3768864" y="3522050"/>
                  <a:ext cx="1098904" cy="1084796"/>
                </a:xfrm>
                <a:custGeom>
                  <a:rect b="b" l="l" r="r" t="t"/>
                  <a:pathLst>
                    <a:path extrusionOk="0" h="45134" w="45721">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58"/>
                <p:cNvSpPr/>
                <p:nvPr/>
              </p:nvSpPr>
              <p:spPr>
                <a:xfrm>
                  <a:off x="3887041" y="3641743"/>
                  <a:ext cx="287338" cy="287026"/>
                </a:xfrm>
                <a:custGeom>
                  <a:rect b="b" l="l" r="r" t="t"/>
                  <a:pathLst>
                    <a:path extrusionOk="0" h="11942" w="11955">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7" name="Google Shape;1487;p58"/>
              <p:cNvGrpSpPr/>
              <p:nvPr/>
            </p:nvGrpSpPr>
            <p:grpSpPr>
              <a:xfrm>
                <a:off x="4139616" y="3871555"/>
                <a:ext cx="357419" cy="357005"/>
                <a:chOff x="7482229" y="3351230"/>
                <a:chExt cx="357419" cy="357005"/>
              </a:xfrm>
            </p:grpSpPr>
            <p:sp>
              <p:nvSpPr>
                <p:cNvPr id="1488" name="Google Shape;1488;p58"/>
                <p:cNvSpPr/>
                <p:nvPr/>
              </p:nvSpPr>
              <p:spPr>
                <a:xfrm>
                  <a:off x="7482229" y="3351230"/>
                  <a:ext cx="357419" cy="357005"/>
                </a:xfrm>
                <a:custGeom>
                  <a:rect b="b" l="l" r="r" t="t"/>
                  <a:pathLst>
                    <a:path extrusionOk="0" h="11216" w="11229">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58"/>
                <p:cNvSpPr/>
                <p:nvPr/>
              </p:nvSpPr>
              <p:spPr>
                <a:xfrm>
                  <a:off x="7592138" y="3605616"/>
                  <a:ext cx="137983" cy="32530"/>
                </a:xfrm>
                <a:custGeom>
                  <a:rect b="b" l="l" r="r" t="t"/>
                  <a:pathLst>
                    <a:path extrusionOk="0" h="1022" w="4335">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58"/>
                <p:cNvSpPr/>
                <p:nvPr/>
              </p:nvSpPr>
              <p:spPr>
                <a:xfrm>
                  <a:off x="7513709" y="3387962"/>
                  <a:ext cx="295987" cy="282014"/>
                </a:xfrm>
                <a:custGeom>
                  <a:rect b="b" l="l" r="r" t="t"/>
                  <a:pathLst>
                    <a:path extrusionOk="0" h="8860" w="9299">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58"/>
                <p:cNvSpPr/>
                <p:nvPr/>
              </p:nvSpPr>
              <p:spPr>
                <a:xfrm>
                  <a:off x="7580393" y="3516460"/>
                  <a:ext cx="56880" cy="56880"/>
                </a:xfrm>
                <a:custGeom>
                  <a:rect b="b" l="l" r="r" t="t"/>
                  <a:pathLst>
                    <a:path extrusionOk="0" h="1787" w="1787">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58"/>
                <p:cNvSpPr/>
                <p:nvPr/>
              </p:nvSpPr>
              <p:spPr>
                <a:xfrm>
                  <a:off x="7685750" y="3516460"/>
                  <a:ext cx="56880" cy="56880"/>
                </a:xfrm>
                <a:custGeom>
                  <a:rect b="b" l="l" r="r" t="t"/>
                  <a:pathLst>
                    <a:path extrusionOk="0" h="1787" w="1787">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Radiant rhapsody palette infographics</a:t>
            </a:r>
            <a:endParaRPr/>
          </a:p>
        </p:txBody>
      </p:sp>
      <p:graphicFrame>
        <p:nvGraphicFramePr>
          <p:cNvPr id="391" name="Google Shape;391;p27"/>
          <p:cNvGraphicFramePr/>
          <p:nvPr/>
        </p:nvGraphicFramePr>
        <p:xfrm>
          <a:off x="828312" y="1645407"/>
          <a:ext cx="3000000" cy="3000000"/>
        </p:xfrm>
        <a:graphic>
          <a:graphicData uri="http://schemas.openxmlformats.org/drawingml/2006/table">
            <a:tbl>
              <a:tblPr>
                <a:noFill/>
                <a:tableStyleId>{CFC9A35E-C7AD-413F-A603-D0E5FA32CDA9}</a:tableStyleId>
              </a:tblPr>
              <a:tblGrid>
                <a:gridCol w="1774875"/>
                <a:gridCol w="1901075"/>
                <a:gridCol w="1901075"/>
                <a:gridCol w="1901075"/>
              </a:tblGrid>
              <a:tr h="628850">
                <a:tc>
                  <a:txBody>
                    <a:bodyPr/>
                    <a:lstStyle/>
                    <a:p>
                      <a:pPr indent="0" lvl="0" marL="0" rtl="0" algn="ctr">
                        <a:spcBef>
                          <a:spcPts val="0"/>
                        </a:spcBef>
                        <a:spcAft>
                          <a:spcPts val="0"/>
                        </a:spcAft>
                        <a:buNone/>
                      </a:pPr>
                      <a:r>
                        <a:t/>
                      </a:r>
                      <a:endParaRPr sz="1800">
                        <a:solidFill>
                          <a:schemeClr val="dk1"/>
                        </a:solidFill>
                        <a:latin typeface="Playfair Display Medium"/>
                        <a:ea typeface="Playfair Display Medium"/>
                        <a:cs typeface="Playfair Display Medium"/>
                        <a:sym typeface="Playfair Display Medium"/>
                      </a:endParaRPr>
                    </a:p>
                  </a:txBody>
                  <a:tcPr marT="45700" marB="45700" marR="91425" marL="91425" anchor="ctr">
                    <a:lnL cap="flat" cmpd="sng" w="19050">
                      <a:solidFill>
                        <a:schemeClr val="dk1">
                          <a:alpha val="0"/>
                        </a:schemeClr>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alpha val="0"/>
                        </a:scheme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Key action 1</a:t>
                      </a:r>
                      <a:endParaRPr sz="1600">
                        <a:solidFill>
                          <a:schemeClr val="dk1"/>
                        </a:solidFill>
                        <a:latin typeface="Playfair Display Medium"/>
                        <a:ea typeface="Playfair Display Medium"/>
                        <a:cs typeface="Playfair Display Medium"/>
                        <a:sym typeface="Playfair Display Medium"/>
                      </a:endParaRPr>
                    </a:p>
                  </a:txBody>
                  <a:tcPr marT="45700" marB="4570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Key action 2</a:t>
                      </a:r>
                      <a:endParaRPr sz="1600">
                        <a:solidFill>
                          <a:schemeClr val="dk1"/>
                        </a:solidFill>
                        <a:latin typeface="Playfair Display Medium"/>
                        <a:ea typeface="Playfair Display Medium"/>
                        <a:cs typeface="Playfair Display Medium"/>
                        <a:sym typeface="Playfair Display Medium"/>
                      </a:endParaRPr>
                    </a:p>
                  </a:txBody>
                  <a:tcPr marT="45700" marB="4570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Key action 3</a:t>
                      </a:r>
                      <a:endParaRPr sz="1600">
                        <a:solidFill>
                          <a:schemeClr val="dk1"/>
                        </a:solidFill>
                        <a:latin typeface="Playfair Display Medium"/>
                        <a:ea typeface="Playfair Display Medium"/>
                        <a:cs typeface="Playfair Display Medium"/>
                        <a:sym typeface="Playfair Display Medium"/>
                      </a:endParaRPr>
                    </a:p>
                  </a:txBody>
                  <a:tcPr marT="45700" marB="45700" marR="91425" marL="91425" anchor="ctr">
                    <a:lnL cap="flat" cmpd="sng" w="19050">
                      <a:solidFill>
                        <a:schemeClr val="dk1"/>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628850">
                <a:tc>
                  <a:txBody>
                    <a:bodyPr/>
                    <a:lstStyle/>
                    <a:p>
                      <a:pPr indent="0" lvl="0" marL="0" rtl="0" algn="ctr">
                        <a:spcBef>
                          <a:spcPts val="0"/>
                        </a:spcBef>
                        <a:spcAft>
                          <a:spcPts val="0"/>
                        </a:spcAft>
                        <a:buNone/>
                      </a:pPr>
                      <a:r>
                        <a:rPr lang="en" sz="1600">
                          <a:solidFill>
                            <a:schemeClr val="dk1"/>
                          </a:solidFill>
                          <a:latin typeface="Playfair Display Medium"/>
                          <a:ea typeface="Playfair Display Medium"/>
                          <a:cs typeface="Playfair Display Medium"/>
                          <a:sym typeface="Playfair Display Medium"/>
                        </a:rPr>
                        <a:t>1st quarter</a:t>
                      </a:r>
                      <a:endParaRPr sz="1800">
                        <a:solidFill>
                          <a:schemeClr val="dk1"/>
                        </a:solidFill>
                        <a:latin typeface="Playfair Display Medium"/>
                        <a:ea typeface="Playfair Display Medium"/>
                        <a:cs typeface="Playfair Display Medium"/>
                        <a:sym typeface="Playfair Display Medium"/>
                      </a:endParaRPr>
                    </a:p>
                  </a:txBody>
                  <a:tcPr marT="45700" marB="45700" marR="91425" marL="91425" anchor="ctr">
                    <a:lnL cap="flat" cmpd="sng" w="19050">
                      <a:solidFill>
                        <a:schemeClr val="dk1">
                          <a:alpha val="0"/>
                        </a:schemeClr>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DM Sans"/>
                          <a:ea typeface="DM Sans"/>
                          <a:cs typeface="DM Sans"/>
                          <a:sym typeface="DM Sans"/>
                        </a:rPr>
                        <a:t>Despite being red, Mars is a cold planet</a:t>
                      </a:r>
                      <a:endParaRPr sz="1200">
                        <a:solidFill>
                          <a:schemeClr val="dk1"/>
                        </a:solidFill>
                        <a:latin typeface="DM Sans"/>
                        <a:ea typeface="DM Sans"/>
                        <a:cs typeface="DM Sans"/>
                        <a:sym typeface="DM Sans"/>
                      </a:endParaRPr>
                    </a:p>
                  </a:txBody>
                  <a:tcPr marT="45700" marB="4570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DM Sans"/>
                          <a:ea typeface="DM Sans"/>
                          <a:cs typeface="DM Sans"/>
                          <a:sym typeface="DM Sans"/>
                        </a:rPr>
                        <a:t>Mercury is the smallest planet of them all </a:t>
                      </a:r>
                      <a:endParaRPr sz="1200">
                        <a:solidFill>
                          <a:schemeClr val="dk1"/>
                        </a:solidFill>
                        <a:latin typeface="DM Sans"/>
                        <a:ea typeface="DM Sans"/>
                        <a:cs typeface="DM Sans"/>
                        <a:sym typeface="DM Sans"/>
                      </a:endParaRPr>
                    </a:p>
                  </a:txBody>
                  <a:tcPr marT="45700" marB="4570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DM Sans"/>
                          <a:ea typeface="DM Sans"/>
                          <a:cs typeface="DM Sans"/>
                          <a:sym typeface="DM Sans"/>
                        </a:rPr>
                        <a:t>Jupiter is the biggest planet of them all</a:t>
                      </a:r>
                      <a:endParaRPr sz="1200">
                        <a:solidFill>
                          <a:schemeClr val="dk1"/>
                        </a:solidFill>
                        <a:latin typeface="DM Sans"/>
                        <a:ea typeface="DM Sans"/>
                        <a:cs typeface="DM Sans"/>
                        <a:sym typeface="DM Sans"/>
                      </a:endParaRPr>
                    </a:p>
                  </a:txBody>
                  <a:tcPr marT="45700" marB="45700" marR="91425" marL="91425" anchor="ctr">
                    <a:lnL cap="flat" cmpd="sng" w="19050">
                      <a:solidFill>
                        <a:schemeClr val="dk1"/>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628850">
                <a:tc>
                  <a:txBody>
                    <a:bodyPr/>
                    <a:lstStyle/>
                    <a:p>
                      <a:pPr indent="0" lvl="0" marL="0" rtl="0" algn="ctr">
                        <a:spcBef>
                          <a:spcPts val="0"/>
                        </a:spcBef>
                        <a:spcAft>
                          <a:spcPts val="0"/>
                        </a:spcAft>
                        <a:buNone/>
                      </a:pPr>
                      <a:r>
                        <a:rPr lang="en" sz="1600">
                          <a:solidFill>
                            <a:schemeClr val="dk1"/>
                          </a:solidFill>
                          <a:latin typeface="Playfair Display Medium"/>
                          <a:ea typeface="Playfair Display Medium"/>
                          <a:cs typeface="Playfair Display Medium"/>
                          <a:sym typeface="Playfair Display Medium"/>
                        </a:rPr>
                        <a:t>2nd quarter</a:t>
                      </a:r>
                      <a:endParaRPr sz="1800">
                        <a:solidFill>
                          <a:schemeClr val="dk1"/>
                        </a:solidFill>
                        <a:latin typeface="Playfair Display Medium"/>
                        <a:ea typeface="Playfair Display Medium"/>
                        <a:cs typeface="Playfair Display Medium"/>
                        <a:sym typeface="Playfair Display Medium"/>
                      </a:endParaRPr>
                    </a:p>
                  </a:txBody>
                  <a:tcPr marT="45700" marB="45700" marR="91425" marL="91425" anchor="ctr">
                    <a:lnL cap="flat" cmpd="sng" w="19050">
                      <a:solidFill>
                        <a:schemeClr val="dk1">
                          <a:alpha val="0"/>
                        </a:schemeClr>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DM Sans"/>
                          <a:ea typeface="DM Sans"/>
                          <a:cs typeface="DM Sans"/>
                          <a:sym typeface="DM Sans"/>
                        </a:rPr>
                        <a:t>Saturn is the only planet with rings</a:t>
                      </a:r>
                      <a:endParaRPr sz="1200">
                        <a:solidFill>
                          <a:schemeClr val="dk1"/>
                        </a:solidFill>
                        <a:latin typeface="DM Sans"/>
                        <a:ea typeface="DM Sans"/>
                        <a:cs typeface="DM Sans"/>
                        <a:sym typeface="DM Sans"/>
                      </a:endParaRPr>
                    </a:p>
                  </a:txBody>
                  <a:tcPr marT="45700" marB="4570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DM Sans"/>
                          <a:ea typeface="DM Sans"/>
                          <a:cs typeface="DM Sans"/>
                          <a:sym typeface="DM Sans"/>
                        </a:rPr>
                        <a:t>Neptune is very far from the Sun</a:t>
                      </a:r>
                      <a:endParaRPr sz="1200">
                        <a:solidFill>
                          <a:schemeClr val="dk1"/>
                        </a:solidFill>
                        <a:latin typeface="DM Sans"/>
                        <a:ea typeface="DM Sans"/>
                        <a:cs typeface="DM Sans"/>
                        <a:sym typeface="DM Sans"/>
                      </a:endParaRPr>
                    </a:p>
                  </a:txBody>
                  <a:tcPr marT="45700" marB="4570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DM Sans"/>
                          <a:ea typeface="DM Sans"/>
                          <a:cs typeface="DM Sans"/>
                          <a:sym typeface="DM Sans"/>
                        </a:rPr>
                        <a:t>Mercury is very close to the Sun</a:t>
                      </a:r>
                      <a:endParaRPr sz="1200">
                        <a:solidFill>
                          <a:schemeClr val="dk1"/>
                        </a:solidFill>
                        <a:latin typeface="DM Sans"/>
                        <a:ea typeface="DM Sans"/>
                        <a:cs typeface="DM Sans"/>
                        <a:sym typeface="DM Sans"/>
                      </a:endParaRPr>
                    </a:p>
                  </a:txBody>
                  <a:tcPr marT="45700" marB="45700" marR="91425" marL="91425" anchor="ctr">
                    <a:lnL cap="flat" cmpd="sng" w="19050">
                      <a:solidFill>
                        <a:schemeClr val="dk1"/>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628850">
                <a:tc>
                  <a:txBody>
                    <a:bodyPr/>
                    <a:lstStyle/>
                    <a:p>
                      <a:pPr indent="0" lvl="0" marL="0" rtl="0" algn="ctr">
                        <a:spcBef>
                          <a:spcPts val="0"/>
                        </a:spcBef>
                        <a:spcAft>
                          <a:spcPts val="0"/>
                        </a:spcAft>
                        <a:buNone/>
                      </a:pPr>
                      <a:r>
                        <a:rPr lang="en" sz="1600">
                          <a:solidFill>
                            <a:schemeClr val="dk1"/>
                          </a:solidFill>
                          <a:latin typeface="Playfair Display Medium"/>
                          <a:ea typeface="Playfair Display Medium"/>
                          <a:cs typeface="Playfair Display Medium"/>
                          <a:sym typeface="Playfair Display Medium"/>
                        </a:rPr>
                        <a:t>3rd quarter</a:t>
                      </a:r>
                      <a:endParaRPr sz="1800">
                        <a:solidFill>
                          <a:schemeClr val="dk1"/>
                        </a:solidFill>
                        <a:latin typeface="Playfair Display Medium"/>
                        <a:ea typeface="Playfair Display Medium"/>
                        <a:cs typeface="Playfair Display Medium"/>
                        <a:sym typeface="Playfair Display Medium"/>
                      </a:endParaRPr>
                    </a:p>
                  </a:txBody>
                  <a:tcPr marT="45700" marB="45700" marR="91425" marL="91425" anchor="ctr">
                    <a:lnL cap="flat" cmpd="sng" w="19050">
                      <a:solidFill>
                        <a:schemeClr val="dk1">
                          <a:alpha val="0"/>
                        </a:schemeClr>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DM Sans"/>
                          <a:ea typeface="DM Sans"/>
                          <a:cs typeface="DM Sans"/>
                          <a:sym typeface="DM Sans"/>
                        </a:rPr>
                        <a:t>Pluto is very far from the Sun</a:t>
                      </a:r>
                      <a:endParaRPr sz="1200">
                        <a:solidFill>
                          <a:schemeClr val="dk1"/>
                        </a:solidFill>
                        <a:latin typeface="DM Sans"/>
                        <a:ea typeface="DM Sans"/>
                        <a:cs typeface="DM Sans"/>
                        <a:sym typeface="DM Sans"/>
                      </a:endParaRPr>
                    </a:p>
                  </a:txBody>
                  <a:tcPr marT="45700" marB="4570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1200">
                          <a:solidFill>
                            <a:schemeClr val="dk1"/>
                          </a:solidFill>
                          <a:latin typeface="DM Sans"/>
                          <a:ea typeface="DM Sans"/>
                          <a:cs typeface="DM Sans"/>
                          <a:sym typeface="DM Sans"/>
                        </a:rPr>
                        <a:t>Saturn is composed of hydrogen and helium</a:t>
                      </a:r>
                      <a:endParaRPr sz="1200">
                        <a:solidFill>
                          <a:schemeClr val="dk1"/>
                        </a:solidFill>
                        <a:latin typeface="DM Sans"/>
                        <a:ea typeface="DM Sans"/>
                        <a:cs typeface="DM Sans"/>
                        <a:sym typeface="DM Sans"/>
                      </a:endParaRPr>
                    </a:p>
                  </a:txBody>
                  <a:tcPr marT="45700" marB="4570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DM Sans"/>
                          <a:ea typeface="DM Sans"/>
                          <a:cs typeface="DM Sans"/>
                          <a:sym typeface="DM Sans"/>
                        </a:rPr>
                        <a:t>Earth is known as the Blue Planet</a:t>
                      </a:r>
                      <a:endParaRPr sz="1200">
                        <a:solidFill>
                          <a:schemeClr val="dk1"/>
                        </a:solidFill>
                        <a:latin typeface="DM Sans"/>
                        <a:ea typeface="DM Sans"/>
                        <a:cs typeface="DM Sans"/>
                        <a:sym typeface="DM Sans"/>
                      </a:endParaRPr>
                    </a:p>
                  </a:txBody>
                  <a:tcPr marT="45700" marB="45700" marR="91425" marL="91425" anchor="ctr">
                    <a:lnL cap="flat" cmpd="sng" w="19050">
                      <a:solidFill>
                        <a:schemeClr val="dk1"/>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28"/>
          <p:cNvSpPr/>
          <p:nvPr/>
        </p:nvSpPr>
        <p:spPr>
          <a:xfrm>
            <a:off x="4063886" y="3317899"/>
            <a:ext cx="568901" cy="517775"/>
          </a:xfrm>
          <a:custGeom>
            <a:rect b="b" l="l" r="r" t="t"/>
            <a:pathLst>
              <a:path extrusionOk="0" h="5781" w="6352">
                <a:moveTo>
                  <a:pt x="3746" y="1"/>
                </a:moveTo>
                <a:cubicBezTo>
                  <a:pt x="3584" y="1"/>
                  <a:pt x="3421" y="13"/>
                  <a:pt x="3258" y="35"/>
                </a:cubicBezTo>
                <a:cubicBezTo>
                  <a:pt x="2841" y="98"/>
                  <a:pt x="2425" y="199"/>
                  <a:pt x="2021" y="350"/>
                </a:cubicBezTo>
                <a:cubicBezTo>
                  <a:pt x="1427" y="565"/>
                  <a:pt x="935" y="931"/>
                  <a:pt x="531" y="1424"/>
                </a:cubicBezTo>
                <a:cubicBezTo>
                  <a:pt x="367" y="1638"/>
                  <a:pt x="240" y="1866"/>
                  <a:pt x="152" y="2118"/>
                </a:cubicBezTo>
                <a:cubicBezTo>
                  <a:pt x="38" y="2510"/>
                  <a:pt x="0" y="2914"/>
                  <a:pt x="26" y="3318"/>
                </a:cubicBezTo>
                <a:cubicBezTo>
                  <a:pt x="64" y="3709"/>
                  <a:pt x="202" y="4075"/>
                  <a:pt x="430" y="4404"/>
                </a:cubicBezTo>
                <a:cubicBezTo>
                  <a:pt x="569" y="4618"/>
                  <a:pt x="771" y="4808"/>
                  <a:pt x="973" y="4972"/>
                </a:cubicBezTo>
                <a:cubicBezTo>
                  <a:pt x="1288" y="5212"/>
                  <a:pt x="1629" y="5414"/>
                  <a:pt x="1945" y="5641"/>
                </a:cubicBezTo>
                <a:cubicBezTo>
                  <a:pt x="1995" y="5666"/>
                  <a:pt x="2046" y="5692"/>
                  <a:pt x="2096" y="5704"/>
                </a:cubicBezTo>
                <a:cubicBezTo>
                  <a:pt x="2261" y="5730"/>
                  <a:pt x="2425" y="5767"/>
                  <a:pt x="2589" y="5780"/>
                </a:cubicBezTo>
                <a:cubicBezTo>
                  <a:pt x="2879" y="5780"/>
                  <a:pt x="3157" y="5704"/>
                  <a:pt x="3422" y="5591"/>
                </a:cubicBezTo>
                <a:cubicBezTo>
                  <a:pt x="3814" y="5414"/>
                  <a:pt x="4167" y="5199"/>
                  <a:pt x="4521" y="4972"/>
                </a:cubicBezTo>
                <a:cubicBezTo>
                  <a:pt x="4710" y="4858"/>
                  <a:pt x="4874" y="4732"/>
                  <a:pt x="5039" y="4606"/>
                </a:cubicBezTo>
                <a:cubicBezTo>
                  <a:pt x="5329" y="4366"/>
                  <a:pt x="5594" y="4113"/>
                  <a:pt x="5809" y="3798"/>
                </a:cubicBezTo>
                <a:cubicBezTo>
                  <a:pt x="6238" y="3141"/>
                  <a:pt x="6352" y="2421"/>
                  <a:pt x="6087" y="1664"/>
                </a:cubicBezTo>
                <a:cubicBezTo>
                  <a:pt x="5998" y="1373"/>
                  <a:pt x="5847" y="1121"/>
                  <a:pt x="5683" y="868"/>
                </a:cubicBezTo>
                <a:cubicBezTo>
                  <a:pt x="5582" y="729"/>
                  <a:pt x="5468" y="616"/>
                  <a:pt x="5342" y="502"/>
                </a:cubicBezTo>
                <a:cubicBezTo>
                  <a:pt x="5064" y="275"/>
                  <a:pt x="4736" y="148"/>
                  <a:pt x="4382" y="73"/>
                </a:cubicBezTo>
                <a:cubicBezTo>
                  <a:pt x="4173" y="22"/>
                  <a:pt x="3961" y="1"/>
                  <a:pt x="3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8"/>
          <p:cNvSpPr/>
          <p:nvPr/>
        </p:nvSpPr>
        <p:spPr>
          <a:xfrm>
            <a:off x="6724309" y="2239524"/>
            <a:ext cx="568901" cy="517775"/>
          </a:xfrm>
          <a:custGeom>
            <a:rect b="b" l="l" r="r" t="t"/>
            <a:pathLst>
              <a:path extrusionOk="0" h="5781" w="6352">
                <a:moveTo>
                  <a:pt x="3746" y="1"/>
                </a:moveTo>
                <a:cubicBezTo>
                  <a:pt x="3584" y="1"/>
                  <a:pt x="3421" y="13"/>
                  <a:pt x="3258" y="35"/>
                </a:cubicBezTo>
                <a:cubicBezTo>
                  <a:pt x="2841" y="98"/>
                  <a:pt x="2425" y="199"/>
                  <a:pt x="2021" y="350"/>
                </a:cubicBezTo>
                <a:cubicBezTo>
                  <a:pt x="1427" y="565"/>
                  <a:pt x="935" y="931"/>
                  <a:pt x="531" y="1424"/>
                </a:cubicBezTo>
                <a:cubicBezTo>
                  <a:pt x="367" y="1638"/>
                  <a:pt x="240" y="1866"/>
                  <a:pt x="152" y="2118"/>
                </a:cubicBezTo>
                <a:cubicBezTo>
                  <a:pt x="38" y="2510"/>
                  <a:pt x="0" y="2914"/>
                  <a:pt x="26" y="3318"/>
                </a:cubicBezTo>
                <a:cubicBezTo>
                  <a:pt x="64" y="3709"/>
                  <a:pt x="202" y="4075"/>
                  <a:pt x="430" y="4404"/>
                </a:cubicBezTo>
                <a:cubicBezTo>
                  <a:pt x="569" y="4618"/>
                  <a:pt x="771" y="4808"/>
                  <a:pt x="973" y="4972"/>
                </a:cubicBezTo>
                <a:cubicBezTo>
                  <a:pt x="1288" y="5212"/>
                  <a:pt x="1629" y="5414"/>
                  <a:pt x="1945" y="5641"/>
                </a:cubicBezTo>
                <a:cubicBezTo>
                  <a:pt x="1995" y="5666"/>
                  <a:pt x="2046" y="5692"/>
                  <a:pt x="2096" y="5704"/>
                </a:cubicBezTo>
                <a:cubicBezTo>
                  <a:pt x="2261" y="5730"/>
                  <a:pt x="2425" y="5767"/>
                  <a:pt x="2589" y="5780"/>
                </a:cubicBezTo>
                <a:cubicBezTo>
                  <a:pt x="2879" y="5780"/>
                  <a:pt x="3157" y="5704"/>
                  <a:pt x="3422" y="5591"/>
                </a:cubicBezTo>
                <a:cubicBezTo>
                  <a:pt x="3814" y="5414"/>
                  <a:pt x="4167" y="5199"/>
                  <a:pt x="4521" y="4972"/>
                </a:cubicBezTo>
                <a:cubicBezTo>
                  <a:pt x="4710" y="4858"/>
                  <a:pt x="4874" y="4732"/>
                  <a:pt x="5039" y="4606"/>
                </a:cubicBezTo>
                <a:cubicBezTo>
                  <a:pt x="5329" y="4366"/>
                  <a:pt x="5594" y="4113"/>
                  <a:pt x="5809" y="3798"/>
                </a:cubicBezTo>
                <a:cubicBezTo>
                  <a:pt x="6238" y="3141"/>
                  <a:pt x="6352" y="2421"/>
                  <a:pt x="6087" y="1664"/>
                </a:cubicBezTo>
                <a:cubicBezTo>
                  <a:pt x="5998" y="1373"/>
                  <a:pt x="5847" y="1121"/>
                  <a:pt x="5683" y="868"/>
                </a:cubicBezTo>
                <a:cubicBezTo>
                  <a:pt x="5582" y="729"/>
                  <a:pt x="5468" y="616"/>
                  <a:pt x="5342" y="502"/>
                </a:cubicBezTo>
                <a:cubicBezTo>
                  <a:pt x="5064" y="275"/>
                  <a:pt x="4736" y="148"/>
                  <a:pt x="4382" y="73"/>
                </a:cubicBezTo>
                <a:cubicBezTo>
                  <a:pt x="4173" y="22"/>
                  <a:pt x="3961" y="1"/>
                  <a:pt x="37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8"/>
          <p:cNvSpPr/>
          <p:nvPr/>
        </p:nvSpPr>
        <p:spPr>
          <a:xfrm>
            <a:off x="1396361" y="2239524"/>
            <a:ext cx="568901" cy="517775"/>
          </a:xfrm>
          <a:custGeom>
            <a:rect b="b" l="l" r="r" t="t"/>
            <a:pathLst>
              <a:path extrusionOk="0" h="5781" w="6352">
                <a:moveTo>
                  <a:pt x="3746" y="1"/>
                </a:moveTo>
                <a:cubicBezTo>
                  <a:pt x="3584" y="1"/>
                  <a:pt x="3421" y="13"/>
                  <a:pt x="3258" y="35"/>
                </a:cubicBezTo>
                <a:cubicBezTo>
                  <a:pt x="2841" y="98"/>
                  <a:pt x="2425" y="199"/>
                  <a:pt x="2021" y="350"/>
                </a:cubicBezTo>
                <a:cubicBezTo>
                  <a:pt x="1427" y="565"/>
                  <a:pt x="935" y="931"/>
                  <a:pt x="531" y="1424"/>
                </a:cubicBezTo>
                <a:cubicBezTo>
                  <a:pt x="367" y="1638"/>
                  <a:pt x="240" y="1866"/>
                  <a:pt x="152" y="2118"/>
                </a:cubicBezTo>
                <a:cubicBezTo>
                  <a:pt x="38" y="2510"/>
                  <a:pt x="0" y="2914"/>
                  <a:pt x="26" y="3318"/>
                </a:cubicBezTo>
                <a:cubicBezTo>
                  <a:pt x="64" y="3709"/>
                  <a:pt x="202" y="4075"/>
                  <a:pt x="430" y="4404"/>
                </a:cubicBezTo>
                <a:cubicBezTo>
                  <a:pt x="569" y="4618"/>
                  <a:pt x="771" y="4808"/>
                  <a:pt x="973" y="4972"/>
                </a:cubicBezTo>
                <a:cubicBezTo>
                  <a:pt x="1288" y="5212"/>
                  <a:pt x="1629" y="5414"/>
                  <a:pt x="1945" y="5641"/>
                </a:cubicBezTo>
                <a:cubicBezTo>
                  <a:pt x="1995" y="5666"/>
                  <a:pt x="2046" y="5692"/>
                  <a:pt x="2096" y="5704"/>
                </a:cubicBezTo>
                <a:cubicBezTo>
                  <a:pt x="2261" y="5730"/>
                  <a:pt x="2425" y="5767"/>
                  <a:pt x="2589" y="5780"/>
                </a:cubicBezTo>
                <a:cubicBezTo>
                  <a:pt x="2879" y="5780"/>
                  <a:pt x="3157" y="5704"/>
                  <a:pt x="3422" y="5591"/>
                </a:cubicBezTo>
                <a:cubicBezTo>
                  <a:pt x="3814" y="5414"/>
                  <a:pt x="4167" y="5199"/>
                  <a:pt x="4521" y="4972"/>
                </a:cubicBezTo>
                <a:cubicBezTo>
                  <a:pt x="4710" y="4858"/>
                  <a:pt x="4874" y="4732"/>
                  <a:pt x="5039" y="4606"/>
                </a:cubicBezTo>
                <a:cubicBezTo>
                  <a:pt x="5329" y="4366"/>
                  <a:pt x="5594" y="4113"/>
                  <a:pt x="5809" y="3798"/>
                </a:cubicBezTo>
                <a:cubicBezTo>
                  <a:pt x="6238" y="3141"/>
                  <a:pt x="6352" y="2421"/>
                  <a:pt x="6087" y="1664"/>
                </a:cubicBezTo>
                <a:cubicBezTo>
                  <a:pt x="5998" y="1373"/>
                  <a:pt x="5847" y="1121"/>
                  <a:pt x="5683" y="868"/>
                </a:cubicBezTo>
                <a:cubicBezTo>
                  <a:pt x="5582" y="729"/>
                  <a:pt x="5468" y="616"/>
                  <a:pt x="5342" y="502"/>
                </a:cubicBezTo>
                <a:cubicBezTo>
                  <a:pt x="5064" y="275"/>
                  <a:pt x="4736" y="148"/>
                  <a:pt x="4382" y="73"/>
                </a:cubicBezTo>
                <a:cubicBezTo>
                  <a:pt x="4173" y="22"/>
                  <a:pt x="3961" y="1"/>
                  <a:pt x="37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Radiant rhapsody palette infographics</a:t>
            </a:r>
            <a:endParaRPr/>
          </a:p>
        </p:txBody>
      </p:sp>
      <p:grpSp>
        <p:nvGrpSpPr>
          <p:cNvPr id="400" name="Google Shape;400;p28"/>
          <p:cNvGrpSpPr/>
          <p:nvPr/>
        </p:nvGrpSpPr>
        <p:grpSpPr>
          <a:xfrm>
            <a:off x="896550" y="2402250"/>
            <a:ext cx="1935900" cy="2149727"/>
            <a:chOff x="896550" y="2249850"/>
            <a:chExt cx="1935900" cy="2149727"/>
          </a:xfrm>
        </p:grpSpPr>
        <p:sp>
          <p:nvSpPr>
            <p:cNvPr id="401" name="Google Shape;401;p28"/>
            <p:cNvSpPr txBox="1"/>
            <p:nvPr/>
          </p:nvSpPr>
          <p:spPr>
            <a:xfrm>
              <a:off x="1467300" y="2249850"/>
              <a:ext cx="794400" cy="517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i="1" lang="en" sz="3500">
                  <a:solidFill>
                    <a:schemeClr val="dk1"/>
                  </a:solidFill>
                  <a:latin typeface="Playfair Display Medium"/>
                  <a:ea typeface="Playfair Display Medium"/>
                  <a:cs typeface="Playfair Display Medium"/>
                  <a:sym typeface="Playfair Display Medium"/>
                </a:rPr>
                <a:t>01</a:t>
              </a:r>
              <a:endParaRPr i="1" sz="3500">
                <a:solidFill>
                  <a:schemeClr val="dk1"/>
                </a:solidFill>
                <a:latin typeface="Playfair Display Medium"/>
                <a:ea typeface="Playfair Display Medium"/>
                <a:cs typeface="Playfair Display Medium"/>
                <a:sym typeface="Playfair Display Medium"/>
              </a:endParaRPr>
            </a:p>
          </p:txBody>
        </p:sp>
        <p:grpSp>
          <p:nvGrpSpPr>
            <p:cNvPr id="402" name="Google Shape;402;p28"/>
            <p:cNvGrpSpPr/>
            <p:nvPr/>
          </p:nvGrpSpPr>
          <p:grpSpPr>
            <a:xfrm>
              <a:off x="896550" y="3468351"/>
              <a:ext cx="1935900" cy="931226"/>
              <a:chOff x="896550" y="3468351"/>
              <a:chExt cx="1935900" cy="931226"/>
            </a:xfrm>
          </p:grpSpPr>
          <p:sp>
            <p:nvSpPr>
              <p:cNvPr id="403" name="Google Shape;403;p28"/>
              <p:cNvSpPr txBox="1"/>
              <p:nvPr/>
            </p:nvSpPr>
            <p:spPr>
              <a:xfrm>
                <a:off x="896550" y="3468351"/>
                <a:ext cx="1935900" cy="441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Saturn</a:t>
                </a:r>
                <a:endParaRPr sz="1800">
                  <a:solidFill>
                    <a:schemeClr val="dk1"/>
                  </a:solidFill>
                  <a:latin typeface="Playfair Display Medium"/>
                  <a:ea typeface="Playfair Display Medium"/>
                  <a:cs typeface="Playfair Display Medium"/>
                  <a:sym typeface="Playfair Display Medium"/>
                </a:endParaRPr>
              </a:p>
            </p:txBody>
          </p:sp>
          <p:sp>
            <p:nvSpPr>
              <p:cNvPr id="404" name="Google Shape;404;p28"/>
              <p:cNvSpPr txBox="1"/>
              <p:nvPr/>
            </p:nvSpPr>
            <p:spPr>
              <a:xfrm>
                <a:off x="896550" y="3801977"/>
                <a:ext cx="1935900" cy="59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chemeClr val="dk1"/>
                    </a:solidFill>
                    <a:latin typeface="DM Sans"/>
                    <a:ea typeface="DM Sans"/>
                    <a:cs typeface="DM Sans"/>
                    <a:sym typeface="DM Sans"/>
                  </a:rPr>
                  <a:t>Saturn is composed of hydrogen and helium</a:t>
                </a:r>
                <a:endParaRPr sz="1200">
                  <a:solidFill>
                    <a:schemeClr val="dk1"/>
                  </a:solidFill>
                  <a:latin typeface="DM Sans"/>
                  <a:ea typeface="DM Sans"/>
                  <a:cs typeface="DM Sans"/>
                  <a:sym typeface="DM Sans"/>
                </a:endParaRPr>
              </a:p>
            </p:txBody>
          </p:sp>
        </p:grpSp>
      </p:grpSp>
      <p:grpSp>
        <p:nvGrpSpPr>
          <p:cNvPr id="405" name="Google Shape;405;p28"/>
          <p:cNvGrpSpPr/>
          <p:nvPr/>
        </p:nvGrpSpPr>
        <p:grpSpPr>
          <a:xfrm>
            <a:off x="3602203" y="1661850"/>
            <a:ext cx="1935900" cy="2362950"/>
            <a:chOff x="3602203" y="1509450"/>
            <a:chExt cx="1935900" cy="2362950"/>
          </a:xfrm>
        </p:grpSpPr>
        <p:sp>
          <p:nvSpPr>
            <p:cNvPr id="406" name="Google Shape;406;p28"/>
            <p:cNvSpPr txBox="1"/>
            <p:nvPr/>
          </p:nvSpPr>
          <p:spPr>
            <a:xfrm>
              <a:off x="4172953" y="3354600"/>
              <a:ext cx="794400" cy="517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i="1" lang="en" sz="3500">
                  <a:solidFill>
                    <a:schemeClr val="dk1"/>
                  </a:solidFill>
                  <a:latin typeface="Playfair Display Medium"/>
                  <a:ea typeface="Playfair Display Medium"/>
                  <a:cs typeface="Playfair Display Medium"/>
                  <a:sym typeface="Playfair Display Medium"/>
                </a:rPr>
                <a:t>02</a:t>
              </a:r>
              <a:endParaRPr i="1" sz="3500">
                <a:solidFill>
                  <a:schemeClr val="dk1"/>
                </a:solidFill>
                <a:latin typeface="Playfair Display Medium"/>
                <a:ea typeface="Playfair Display Medium"/>
                <a:cs typeface="Playfair Display Medium"/>
                <a:sym typeface="Playfair Display Medium"/>
              </a:endParaRPr>
            </a:p>
          </p:txBody>
        </p:sp>
        <p:sp>
          <p:nvSpPr>
            <p:cNvPr id="407" name="Google Shape;407;p28"/>
            <p:cNvSpPr txBox="1"/>
            <p:nvPr/>
          </p:nvSpPr>
          <p:spPr>
            <a:xfrm>
              <a:off x="3602203" y="1509450"/>
              <a:ext cx="1935900" cy="441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Venus</a:t>
              </a:r>
              <a:endParaRPr sz="1800">
                <a:solidFill>
                  <a:schemeClr val="dk1"/>
                </a:solidFill>
                <a:latin typeface="Playfair Display Medium"/>
                <a:ea typeface="Playfair Display Medium"/>
                <a:cs typeface="Playfair Display Medium"/>
                <a:sym typeface="Playfair Display Medium"/>
              </a:endParaRPr>
            </a:p>
          </p:txBody>
        </p:sp>
        <p:sp>
          <p:nvSpPr>
            <p:cNvPr id="408" name="Google Shape;408;p28"/>
            <p:cNvSpPr txBox="1"/>
            <p:nvPr/>
          </p:nvSpPr>
          <p:spPr>
            <a:xfrm>
              <a:off x="3602203" y="1844585"/>
              <a:ext cx="1935900" cy="59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DM Sans"/>
                  <a:ea typeface="DM Sans"/>
                  <a:cs typeface="DM Sans"/>
                  <a:sym typeface="DM Sans"/>
                </a:rPr>
                <a:t>Venus is the second planet from the Sun</a:t>
              </a:r>
              <a:endParaRPr sz="1200">
                <a:solidFill>
                  <a:schemeClr val="dk1"/>
                </a:solidFill>
                <a:latin typeface="DM Sans"/>
                <a:ea typeface="DM Sans"/>
                <a:cs typeface="DM Sans"/>
                <a:sym typeface="DM Sans"/>
              </a:endParaRPr>
            </a:p>
          </p:txBody>
        </p:sp>
      </p:grpSp>
      <p:grpSp>
        <p:nvGrpSpPr>
          <p:cNvPr id="409" name="Google Shape;409;p28"/>
          <p:cNvGrpSpPr/>
          <p:nvPr/>
        </p:nvGrpSpPr>
        <p:grpSpPr>
          <a:xfrm>
            <a:off x="6306188" y="2402250"/>
            <a:ext cx="1935909" cy="2149724"/>
            <a:chOff x="6306188" y="2249850"/>
            <a:chExt cx="1935909" cy="2149724"/>
          </a:xfrm>
        </p:grpSpPr>
        <p:sp>
          <p:nvSpPr>
            <p:cNvPr id="410" name="Google Shape;410;p28"/>
            <p:cNvSpPr txBox="1"/>
            <p:nvPr/>
          </p:nvSpPr>
          <p:spPr>
            <a:xfrm>
              <a:off x="6876950" y="2249850"/>
              <a:ext cx="794400" cy="517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i="1" lang="en" sz="3500">
                  <a:solidFill>
                    <a:schemeClr val="dk1"/>
                  </a:solidFill>
                  <a:latin typeface="Playfair Display Medium"/>
                  <a:ea typeface="Playfair Display Medium"/>
                  <a:cs typeface="Playfair Display Medium"/>
                  <a:sym typeface="Playfair Display Medium"/>
                </a:rPr>
                <a:t>03</a:t>
              </a:r>
              <a:endParaRPr i="1" sz="3500">
                <a:solidFill>
                  <a:schemeClr val="dk1"/>
                </a:solidFill>
                <a:latin typeface="Playfair Display Medium"/>
                <a:ea typeface="Playfair Display Medium"/>
                <a:cs typeface="Playfair Display Medium"/>
                <a:sym typeface="Playfair Display Medium"/>
              </a:endParaRPr>
            </a:p>
          </p:txBody>
        </p:sp>
        <p:grpSp>
          <p:nvGrpSpPr>
            <p:cNvPr id="411" name="Google Shape;411;p28"/>
            <p:cNvGrpSpPr/>
            <p:nvPr/>
          </p:nvGrpSpPr>
          <p:grpSpPr>
            <a:xfrm>
              <a:off x="6306188" y="3468350"/>
              <a:ext cx="1935909" cy="931224"/>
              <a:chOff x="6306188" y="3468350"/>
              <a:chExt cx="1935909" cy="931224"/>
            </a:xfrm>
          </p:grpSpPr>
          <p:sp>
            <p:nvSpPr>
              <p:cNvPr id="412" name="Google Shape;412;p28"/>
              <p:cNvSpPr txBox="1"/>
              <p:nvPr/>
            </p:nvSpPr>
            <p:spPr>
              <a:xfrm>
                <a:off x="6306197" y="3468350"/>
                <a:ext cx="1935900" cy="441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Jupiter</a:t>
                </a:r>
                <a:endParaRPr sz="1800">
                  <a:solidFill>
                    <a:schemeClr val="dk1"/>
                  </a:solidFill>
                  <a:latin typeface="Playfair Display Medium"/>
                  <a:ea typeface="Playfair Display Medium"/>
                  <a:cs typeface="Playfair Display Medium"/>
                  <a:sym typeface="Playfair Display Medium"/>
                </a:endParaRPr>
              </a:p>
            </p:txBody>
          </p:sp>
          <p:sp>
            <p:nvSpPr>
              <p:cNvPr id="413" name="Google Shape;413;p28"/>
              <p:cNvSpPr txBox="1"/>
              <p:nvPr/>
            </p:nvSpPr>
            <p:spPr>
              <a:xfrm>
                <a:off x="6306188" y="3801974"/>
                <a:ext cx="1935900" cy="59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chemeClr val="dk1"/>
                    </a:solidFill>
                    <a:latin typeface="DM Sans"/>
                    <a:ea typeface="DM Sans"/>
                    <a:cs typeface="DM Sans"/>
                    <a:sym typeface="DM Sans"/>
                  </a:rPr>
                  <a:t>Jupiter is the biggest planet of them all</a:t>
                </a:r>
                <a:endParaRPr sz="1200">
                  <a:solidFill>
                    <a:schemeClr val="dk1"/>
                  </a:solidFill>
                  <a:latin typeface="DM Sans"/>
                  <a:ea typeface="DM Sans"/>
                  <a:cs typeface="DM Sans"/>
                  <a:sym typeface="DM Sans"/>
                </a:endParaRPr>
              </a:p>
            </p:txBody>
          </p:sp>
        </p:grpSp>
      </p:grpSp>
      <p:cxnSp>
        <p:nvCxnSpPr>
          <p:cNvPr id="414" name="Google Shape;414;p28"/>
          <p:cNvCxnSpPr>
            <a:stCxn id="403" idx="0"/>
            <a:endCxn id="401" idx="2"/>
          </p:cNvCxnSpPr>
          <p:nvPr/>
        </p:nvCxnSpPr>
        <p:spPr>
          <a:xfrm rot="10800000">
            <a:off x="1864500" y="2919951"/>
            <a:ext cx="0" cy="700800"/>
          </a:xfrm>
          <a:prstGeom prst="straightConnector1">
            <a:avLst/>
          </a:prstGeom>
          <a:noFill/>
          <a:ln cap="flat" cmpd="sng" w="19050">
            <a:solidFill>
              <a:schemeClr val="dk1"/>
            </a:solidFill>
            <a:prstDash val="solid"/>
            <a:round/>
            <a:headEnd len="med" w="med" type="none"/>
            <a:tailEnd len="med" w="med" type="none"/>
          </a:ln>
        </p:spPr>
      </p:cxnSp>
      <p:cxnSp>
        <p:nvCxnSpPr>
          <p:cNvPr id="415" name="Google Shape;415;p28"/>
          <p:cNvCxnSpPr>
            <a:stCxn id="408" idx="2"/>
            <a:endCxn id="406" idx="0"/>
          </p:cNvCxnSpPr>
          <p:nvPr/>
        </p:nvCxnSpPr>
        <p:spPr>
          <a:xfrm>
            <a:off x="4570153" y="2594585"/>
            <a:ext cx="0" cy="912300"/>
          </a:xfrm>
          <a:prstGeom prst="straightConnector1">
            <a:avLst/>
          </a:prstGeom>
          <a:noFill/>
          <a:ln cap="flat" cmpd="sng" w="19050">
            <a:solidFill>
              <a:schemeClr val="dk1"/>
            </a:solidFill>
            <a:prstDash val="solid"/>
            <a:round/>
            <a:headEnd len="med" w="med" type="none"/>
            <a:tailEnd len="med" w="med" type="none"/>
          </a:ln>
        </p:spPr>
      </p:cxnSp>
      <p:cxnSp>
        <p:nvCxnSpPr>
          <p:cNvPr id="416" name="Google Shape;416;p28"/>
          <p:cNvCxnSpPr>
            <a:stCxn id="410" idx="2"/>
            <a:endCxn id="412" idx="0"/>
          </p:cNvCxnSpPr>
          <p:nvPr/>
        </p:nvCxnSpPr>
        <p:spPr>
          <a:xfrm>
            <a:off x="7274150" y="2920050"/>
            <a:ext cx="0" cy="700800"/>
          </a:xfrm>
          <a:prstGeom prst="straightConnector1">
            <a:avLst/>
          </a:prstGeom>
          <a:noFill/>
          <a:ln cap="flat" cmpd="sng" w="19050">
            <a:solidFill>
              <a:schemeClr val="dk1"/>
            </a:solidFill>
            <a:prstDash val="solid"/>
            <a:round/>
            <a:headEnd len="med" w="med" type="none"/>
            <a:tailEnd len="med" w="med" type="none"/>
          </a:ln>
        </p:spPr>
      </p:cxnSp>
      <p:cxnSp>
        <p:nvCxnSpPr>
          <p:cNvPr id="417" name="Google Shape;417;p28"/>
          <p:cNvCxnSpPr>
            <a:stCxn id="401" idx="3"/>
            <a:endCxn id="406" idx="1"/>
          </p:cNvCxnSpPr>
          <p:nvPr/>
        </p:nvCxnSpPr>
        <p:spPr>
          <a:xfrm>
            <a:off x="2261700" y="2661150"/>
            <a:ext cx="1911300" cy="1104600"/>
          </a:xfrm>
          <a:prstGeom prst="curvedConnector3">
            <a:avLst>
              <a:gd fmla="val 49999" name="adj1"/>
            </a:avLst>
          </a:prstGeom>
          <a:noFill/>
          <a:ln cap="flat" cmpd="sng" w="19050">
            <a:solidFill>
              <a:schemeClr val="dk1"/>
            </a:solidFill>
            <a:prstDash val="solid"/>
            <a:round/>
            <a:headEnd len="med" w="med" type="none"/>
            <a:tailEnd len="med" w="med" type="none"/>
          </a:ln>
        </p:spPr>
      </p:cxnSp>
      <p:cxnSp>
        <p:nvCxnSpPr>
          <p:cNvPr id="418" name="Google Shape;418;p28"/>
          <p:cNvCxnSpPr>
            <a:stCxn id="406" idx="3"/>
            <a:endCxn id="410" idx="1"/>
          </p:cNvCxnSpPr>
          <p:nvPr/>
        </p:nvCxnSpPr>
        <p:spPr>
          <a:xfrm flipH="1" rot="10800000">
            <a:off x="4967353" y="2661300"/>
            <a:ext cx="1909500" cy="1104600"/>
          </a:xfrm>
          <a:prstGeom prst="curvedConnector3">
            <a:avLst>
              <a:gd fmla="val 50003" name="adj1"/>
            </a:avLst>
          </a:prstGeom>
          <a:noFill/>
          <a:ln cap="flat" cmpd="sng" w="19050">
            <a:solidFill>
              <a:schemeClr val="dk1"/>
            </a:solidFill>
            <a:prstDash val="solid"/>
            <a:round/>
            <a:headEnd len="med" w="med" type="none"/>
            <a:tailEnd len="med" w="med" type="none"/>
          </a:ln>
        </p:spPr>
      </p:cxnSp>
      <p:sp>
        <p:nvSpPr>
          <p:cNvPr id="419" name="Google Shape;419;p28"/>
          <p:cNvSpPr txBox="1"/>
          <p:nvPr/>
        </p:nvSpPr>
        <p:spPr>
          <a:xfrm>
            <a:off x="2332219" y="1176475"/>
            <a:ext cx="4475100" cy="381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Market positioning strategies</a:t>
            </a:r>
            <a:endParaRPr sz="1800">
              <a:solidFill>
                <a:schemeClr val="dk1"/>
              </a:solidFill>
              <a:latin typeface="Playfair Display Medium"/>
              <a:ea typeface="Playfair Display Medium"/>
              <a:cs typeface="Playfair Display Medium"/>
              <a:sym typeface="Playfair Display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Radiant rhapsody palette infographics</a:t>
            </a:r>
            <a:endParaRPr/>
          </a:p>
        </p:txBody>
      </p:sp>
      <p:grpSp>
        <p:nvGrpSpPr>
          <p:cNvPr id="425" name="Google Shape;425;p29"/>
          <p:cNvGrpSpPr/>
          <p:nvPr/>
        </p:nvGrpSpPr>
        <p:grpSpPr>
          <a:xfrm>
            <a:off x="2887409" y="1255966"/>
            <a:ext cx="3143981" cy="1838412"/>
            <a:chOff x="233350" y="949250"/>
            <a:chExt cx="7137300" cy="3802300"/>
          </a:xfrm>
        </p:grpSpPr>
        <p:sp>
          <p:nvSpPr>
            <p:cNvPr id="426" name="Google Shape;426;p29"/>
            <p:cNvSpPr/>
            <p:nvPr/>
          </p:nvSpPr>
          <p:spPr>
            <a:xfrm>
              <a:off x="4428450" y="2808675"/>
              <a:ext cx="1478900" cy="330100"/>
            </a:xfrm>
            <a:custGeom>
              <a:rect b="b" l="l" r="r" t="t"/>
              <a:pathLst>
                <a:path extrusionOk="0" h="13204" w="59156">
                  <a:moveTo>
                    <a:pt x="1" y="0"/>
                  </a:moveTo>
                  <a:lnTo>
                    <a:pt x="1" y="0"/>
                  </a:lnTo>
                  <a:close/>
                  <a:moveTo>
                    <a:pt x="59155" y="13203"/>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9"/>
            <p:cNvSpPr/>
            <p:nvPr/>
          </p:nvSpPr>
          <p:spPr>
            <a:xfrm>
              <a:off x="2909400" y="1076125"/>
              <a:ext cx="4118650" cy="3109225"/>
            </a:xfrm>
            <a:custGeom>
              <a:rect b="b" l="l" r="r" t="t"/>
              <a:pathLst>
                <a:path extrusionOk="0" h="124369" w="164746">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9"/>
            <p:cNvSpPr/>
            <p:nvPr/>
          </p:nvSpPr>
          <p:spPr>
            <a:xfrm>
              <a:off x="5913800" y="3523050"/>
              <a:ext cx="1109075" cy="813875"/>
            </a:xfrm>
            <a:custGeom>
              <a:rect b="b" l="l" r="r" t="t"/>
              <a:pathLst>
                <a:path extrusionOk="0" h="32555" w="44363">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9"/>
            <p:cNvSpPr/>
            <p:nvPr/>
          </p:nvSpPr>
          <p:spPr>
            <a:xfrm>
              <a:off x="6442175" y="3238700"/>
              <a:ext cx="571625" cy="311800"/>
            </a:xfrm>
            <a:custGeom>
              <a:rect b="b" l="l" r="r" t="t"/>
              <a:pathLst>
                <a:path extrusionOk="0" h="12472" w="22865">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9"/>
            <p:cNvSpPr/>
            <p:nvPr/>
          </p:nvSpPr>
          <p:spPr>
            <a:xfrm>
              <a:off x="5898675" y="3029225"/>
              <a:ext cx="282150" cy="318450"/>
            </a:xfrm>
            <a:custGeom>
              <a:rect b="b" l="l" r="r" t="t"/>
              <a:pathLst>
                <a:path extrusionOk="0" h="12738" w="11286">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9"/>
            <p:cNvSpPr/>
            <p:nvPr/>
          </p:nvSpPr>
          <p:spPr>
            <a:xfrm>
              <a:off x="5544400" y="3065225"/>
              <a:ext cx="541800" cy="430700"/>
            </a:xfrm>
            <a:custGeom>
              <a:rect b="b" l="l" r="r" t="t"/>
              <a:pathLst>
                <a:path extrusionOk="0" h="17228" w="21672">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9"/>
            <p:cNvSpPr/>
            <p:nvPr/>
          </p:nvSpPr>
          <p:spPr>
            <a:xfrm>
              <a:off x="4388700" y="3530600"/>
              <a:ext cx="227275" cy="395425"/>
            </a:xfrm>
            <a:custGeom>
              <a:rect b="b" l="l" r="r" t="t"/>
              <a:pathLst>
                <a:path extrusionOk="0" h="15817" w="9091">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9"/>
            <p:cNvSpPr/>
            <p:nvPr/>
          </p:nvSpPr>
          <p:spPr>
            <a:xfrm>
              <a:off x="6438300" y="1893850"/>
              <a:ext cx="267450" cy="418275"/>
            </a:xfrm>
            <a:custGeom>
              <a:rect b="b" l="l" r="r" t="t"/>
              <a:pathLst>
                <a:path extrusionOk="0" h="16731" w="10698">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9"/>
            <p:cNvSpPr/>
            <p:nvPr/>
          </p:nvSpPr>
          <p:spPr>
            <a:xfrm>
              <a:off x="6901875" y="4220725"/>
              <a:ext cx="468775" cy="354550"/>
            </a:xfrm>
            <a:custGeom>
              <a:rect b="b" l="l" r="r" t="t"/>
              <a:pathLst>
                <a:path extrusionOk="0" h="14182" w="18751">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9"/>
            <p:cNvSpPr/>
            <p:nvPr/>
          </p:nvSpPr>
          <p:spPr>
            <a:xfrm>
              <a:off x="6306100" y="2654825"/>
              <a:ext cx="232875" cy="385425"/>
            </a:xfrm>
            <a:custGeom>
              <a:rect b="b" l="l" r="r" t="t"/>
              <a:pathLst>
                <a:path extrusionOk="0" h="15417" w="9315">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9"/>
            <p:cNvSpPr/>
            <p:nvPr/>
          </p:nvSpPr>
          <p:spPr>
            <a:xfrm>
              <a:off x="6139750" y="3178550"/>
              <a:ext cx="185375" cy="227425"/>
            </a:xfrm>
            <a:custGeom>
              <a:rect b="b" l="l" r="r" t="t"/>
              <a:pathLst>
                <a:path extrusionOk="0" h="9097" w="7415">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9"/>
            <p:cNvSpPr/>
            <p:nvPr/>
          </p:nvSpPr>
          <p:spPr>
            <a:xfrm>
              <a:off x="4320000" y="1079225"/>
              <a:ext cx="260125" cy="163000"/>
            </a:xfrm>
            <a:custGeom>
              <a:rect b="b" l="l" r="r" t="t"/>
              <a:pathLst>
                <a:path extrusionOk="0" h="6520" w="10405">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9"/>
            <p:cNvSpPr/>
            <p:nvPr/>
          </p:nvSpPr>
          <p:spPr>
            <a:xfrm>
              <a:off x="3605850" y="1017225"/>
              <a:ext cx="246275" cy="88775"/>
            </a:xfrm>
            <a:custGeom>
              <a:rect b="b" l="l" r="r" t="t"/>
              <a:pathLst>
                <a:path extrusionOk="0" h="3551" w="9851">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9"/>
            <p:cNvSpPr/>
            <p:nvPr/>
          </p:nvSpPr>
          <p:spPr>
            <a:xfrm>
              <a:off x="3161275" y="1612775"/>
              <a:ext cx="115825" cy="115825"/>
            </a:xfrm>
            <a:custGeom>
              <a:rect b="b" l="l" r="r" t="t"/>
              <a:pathLst>
                <a:path extrusionOk="0" h="4633" w="4633">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9"/>
            <p:cNvSpPr/>
            <p:nvPr/>
          </p:nvSpPr>
          <p:spPr>
            <a:xfrm>
              <a:off x="6082850" y="3458350"/>
              <a:ext cx="215350" cy="82375"/>
            </a:xfrm>
            <a:custGeom>
              <a:rect b="b" l="l" r="r" t="t"/>
              <a:pathLst>
                <a:path extrusionOk="0" h="3295" w="8614">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9"/>
            <p:cNvSpPr/>
            <p:nvPr/>
          </p:nvSpPr>
          <p:spPr>
            <a:xfrm>
              <a:off x="5726825" y="1103850"/>
              <a:ext cx="262175" cy="54825"/>
            </a:xfrm>
            <a:custGeom>
              <a:rect b="b" l="l" r="r" t="t"/>
              <a:pathLst>
                <a:path extrusionOk="0" h="2193" w="10487">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9"/>
            <p:cNvSpPr/>
            <p:nvPr/>
          </p:nvSpPr>
          <p:spPr>
            <a:xfrm>
              <a:off x="6497925" y="4391525"/>
              <a:ext cx="125725" cy="97375"/>
            </a:xfrm>
            <a:custGeom>
              <a:rect b="b" l="l" r="r" t="t"/>
              <a:pathLst>
                <a:path extrusionOk="0" h="3895" w="5029">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9"/>
            <p:cNvSpPr/>
            <p:nvPr/>
          </p:nvSpPr>
          <p:spPr>
            <a:xfrm>
              <a:off x="5334875" y="2906300"/>
              <a:ext cx="82100" cy="128050"/>
            </a:xfrm>
            <a:custGeom>
              <a:rect b="b" l="l" r="r" t="t"/>
              <a:pathLst>
                <a:path extrusionOk="0" h="5122" w="3284">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9"/>
            <p:cNvSpPr/>
            <p:nvPr/>
          </p:nvSpPr>
          <p:spPr>
            <a:xfrm>
              <a:off x="4869125" y="997550"/>
              <a:ext cx="160750" cy="66150"/>
            </a:xfrm>
            <a:custGeom>
              <a:rect b="b" l="l" r="r" t="t"/>
              <a:pathLst>
                <a:path extrusionOk="0" h="2646" w="643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9"/>
            <p:cNvSpPr/>
            <p:nvPr/>
          </p:nvSpPr>
          <p:spPr>
            <a:xfrm>
              <a:off x="3763550" y="998475"/>
              <a:ext cx="117975" cy="55725"/>
            </a:xfrm>
            <a:custGeom>
              <a:rect b="b" l="l" r="r" t="t"/>
              <a:pathLst>
                <a:path extrusionOk="0" h="2229" w="4719">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9"/>
            <p:cNvSpPr/>
            <p:nvPr/>
          </p:nvSpPr>
          <p:spPr>
            <a:xfrm>
              <a:off x="6244750" y="3463175"/>
              <a:ext cx="127900" cy="76650"/>
            </a:xfrm>
            <a:custGeom>
              <a:rect b="b" l="l" r="r" t="t"/>
              <a:pathLst>
                <a:path extrusionOk="0" h="3066" w="5116">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9"/>
            <p:cNvSpPr/>
            <p:nvPr/>
          </p:nvSpPr>
          <p:spPr>
            <a:xfrm>
              <a:off x="6286725" y="2464325"/>
              <a:ext cx="67775" cy="93850"/>
            </a:xfrm>
            <a:custGeom>
              <a:rect b="b" l="l" r="r" t="t"/>
              <a:pathLst>
                <a:path extrusionOk="0" h="3754" w="2711">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9"/>
            <p:cNvSpPr/>
            <p:nvPr/>
          </p:nvSpPr>
          <p:spPr>
            <a:xfrm>
              <a:off x="6279300" y="2861375"/>
              <a:ext cx="75625" cy="97275"/>
            </a:xfrm>
            <a:custGeom>
              <a:rect b="b" l="l" r="r" t="t"/>
              <a:pathLst>
                <a:path extrusionOk="0" h="3891" w="3025">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9"/>
            <p:cNvSpPr/>
            <p:nvPr/>
          </p:nvSpPr>
          <p:spPr>
            <a:xfrm>
              <a:off x="4145025" y="994975"/>
              <a:ext cx="111500" cy="47325"/>
            </a:xfrm>
            <a:custGeom>
              <a:rect b="b" l="l" r="r" t="t"/>
              <a:pathLst>
                <a:path extrusionOk="0" h="1893" w="446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9"/>
            <p:cNvSpPr/>
            <p:nvPr/>
          </p:nvSpPr>
          <p:spPr>
            <a:xfrm>
              <a:off x="7213625" y="3803350"/>
              <a:ext cx="74075" cy="80050"/>
            </a:xfrm>
            <a:custGeom>
              <a:rect b="b" l="l" r="r" t="t"/>
              <a:pathLst>
                <a:path extrusionOk="0" h="3202" w="2963">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9"/>
            <p:cNvSpPr/>
            <p:nvPr/>
          </p:nvSpPr>
          <p:spPr>
            <a:xfrm>
              <a:off x="6542025" y="3118350"/>
              <a:ext cx="66075" cy="79800"/>
            </a:xfrm>
            <a:custGeom>
              <a:rect b="b" l="l" r="r" t="t"/>
              <a:pathLst>
                <a:path extrusionOk="0" h="3192" w="2643">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9"/>
            <p:cNvSpPr/>
            <p:nvPr/>
          </p:nvSpPr>
          <p:spPr>
            <a:xfrm>
              <a:off x="4278100" y="987200"/>
              <a:ext cx="87225" cy="50150"/>
            </a:xfrm>
            <a:custGeom>
              <a:rect b="b" l="l" r="r" t="t"/>
              <a:pathLst>
                <a:path extrusionOk="0" h="2006" w="3489">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9"/>
            <p:cNvSpPr/>
            <p:nvPr/>
          </p:nvSpPr>
          <p:spPr>
            <a:xfrm>
              <a:off x="6595650" y="1204100"/>
              <a:ext cx="81075" cy="41800"/>
            </a:xfrm>
            <a:custGeom>
              <a:rect b="b" l="l" r="r" t="t"/>
              <a:pathLst>
                <a:path extrusionOk="0" h="1672" w="3243">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9"/>
            <p:cNvSpPr/>
            <p:nvPr/>
          </p:nvSpPr>
          <p:spPr>
            <a:xfrm>
              <a:off x="5040350" y="1034625"/>
              <a:ext cx="81550" cy="46975"/>
            </a:xfrm>
            <a:custGeom>
              <a:rect b="b" l="l" r="r" t="t"/>
              <a:pathLst>
                <a:path extrusionOk="0" h="1879" w="3262">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9"/>
            <p:cNvSpPr/>
            <p:nvPr/>
          </p:nvSpPr>
          <p:spPr>
            <a:xfrm>
              <a:off x="6380950" y="3302475"/>
              <a:ext cx="77800" cy="40225"/>
            </a:xfrm>
            <a:custGeom>
              <a:rect b="b" l="l" r="r" t="t"/>
              <a:pathLst>
                <a:path extrusionOk="0" h="1609" w="3112">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9"/>
            <p:cNvSpPr/>
            <p:nvPr/>
          </p:nvSpPr>
          <p:spPr>
            <a:xfrm>
              <a:off x="4384825" y="996700"/>
              <a:ext cx="62025" cy="39775"/>
            </a:xfrm>
            <a:custGeom>
              <a:rect b="b" l="l" r="r" t="t"/>
              <a:pathLst>
                <a:path extrusionOk="0" h="1591" w="2481">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9"/>
            <p:cNvSpPr/>
            <p:nvPr/>
          </p:nvSpPr>
          <p:spPr>
            <a:xfrm>
              <a:off x="2100625" y="1004500"/>
              <a:ext cx="520200" cy="95050"/>
            </a:xfrm>
            <a:custGeom>
              <a:rect b="b" l="l" r="r" t="t"/>
              <a:pathLst>
                <a:path extrusionOk="0" h="3802" w="20808">
                  <a:moveTo>
                    <a:pt x="20756" y="0"/>
                  </a:moveTo>
                  <a:lnTo>
                    <a:pt x="20738" y="17"/>
                  </a:lnTo>
                  <a:lnTo>
                    <a:pt x="20773" y="17"/>
                  </a:lnTo>
                  <a:lnTo>
                    <a:pt x="20808" y="0"/>
                  </a:lnTo>
                  <a:close/>
                  <a:moveTo>
                    <a:pt x="1" y="3785"/>
                  </a:moveTo>
                  <a:lnTo>
                    <a:pt x="1" y="3802"/>
                  </a:lnTo>
                  <a:lnTo>
                    <a:pt x="18" y="3802"/>
                  </a:lnTo>
                  <a:lnTo>
                    <a:pt x="18" y="3785"/>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9"/>
            <p:cNvSpPr/>
            <p:nvPr/>
          </p:nvSpPr>
          <p:spPr>
            <a:xfrm>
              <a:off x="233350" y="949250"/>
              <a:ext cx="3232550" cy="3802300"/>
            </a:xfrm>
            <a:custGeom>
              <a:rect b="b" l="l" r="r" t="t"/>
              <a:pathLst>
                <a:path extrusionOk="0" h="152092" w="129302">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9"/>
            <p:cNvSpPr/>
            <p:nvPr/>
          </p:nvSpPr>
          <p:spPr>
            <a:xfrm>
              <a:off x="1581325" y="1051125"/>
              <a:ext cx="283000" cy="91675"/>
            </a:xfrm>
            <a:custGeom>
              <a:rect b="b" l="l" r="r" t="t"/>
              <a:pathLst>
                <a:path extrusionOk="0" h="3667" w="1132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9"/>
            <p:cNvSpPr/>
            <p:nvPr/>
          </p:nvSpPr>
          <p:spPr>
            <a:xfrm>
              <a:off x="3144425" y="1319375"/>
              <a:ext cx="213450" cy="95575"/>
            </a:xfrm>
            <a:custGeom>
              <a:rect b="b" l="l" r="r" t="t"/>
              <a:pathLst>
                <a:path extrusionOk="0" h="3823" w="8538">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9"/>
            <p:cNvSpPr/>
            <p:nvPr/>
          </p:nvSpPr>
          <p:spPr>
            <a:xfrm>
              <a:off x="1453000" y="2509000"/>
              <a:ext cx="263575" cy="113100"/>
            </a:xfrm>
            <a:custGeom>
              <a:rect b="b" l="l" r="r" t="t"/>
              <a:pathLst>
                <a:path extrusionOk="0" h="4524" w="10543">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9"/>
            <p:cNvSpPr/>
            <p:nvPr/>
          </p:nvSpPr>
          <p:spPr>
            <a:xfrm>
              <a:off x="1880725" y="1020350"/>
              <a:ext cx="162025" cy="112025"/>
            </a:xfrm>
            <a:custGeom>
              <a:rect b="b" l="l" r="r" t="t"/>
              <a:pathLst>
                <a:path extrusionOk="0" h="4481" w="6481">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9"/>
            <p:cNvSpPr/>
            <p:nvPr/>
          </p:nvSpPr>
          <p:spPr>
            <a:xfrm>
              <a:off x="1688900" y="2603450"/>
              <a:ext cx="165050" cy="73950"/>
            </a:xfrm>
            <a:custGeom>
              <a:rect b="b" l="l" r="r" t="t"/>
              <a:pathLst>
                <a:path extrusionOk="0" h="2958" w="6602">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9"/>
            <p:cNvSpPr/>
            <p:nvPr/>
          </p:nvSpPr>
          <p:spPr>
            <a:xfrm>
              <a:off x="1922200" y="1344925"/>
              <a:ext cx="129625" cy="64525"/>
            </a:xfrm>
            <a:custGeom>
              <a:rect b="b" l="l" r="r" t="t"/>
              <a:pathLst>
                <a:path extrusionOk="0" h="2581" w="5185">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9"/>
            <p:cNvSpPr/>
            <p:nvPr/>
          </p:nvSpPr>
          <p:spPr>
            <a:xfrm>
              <a:off x="1787825" y="1030550"/>
              <a:ext cx="94250" cy="44825"/>
            </a:xfrm>
            <a:custGeom>
              <a:rect b="b" l="l" r="r" t="t"/>
              <a:pathLst>
                <a:path extrusionOk="0" h="1793" w="377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9"/>
            <p:cNvSpPr/>
            <p:nvPr/>
          </p:nvSpPr>
          <p:spPr>
            <a:xfrm>
              <a:off x="1870350" y="2639275"/>
              <a:ext cx="59225" cy="44325"/>
            </a:xfrm>
            <a:custGeom>
              <a:rect b="b" l="l" r="r" t="t"/>
              <a:pathLst>
                <a:path extrusionOk="0" h="1773" w="2369">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9"/>
            <p:cNvSpPr/>
            <p:nvPr/>
          </p:nvSpPr>
          <p:spPr>
            <a:xfrm>
              <a:off x="2264800" y="4630125"/>
              <a:ext cx="62675" cy="39225"/>
            </a:xfrm>
            <a:custGeom>
              <a:rect b="b" l="l" r="r" t="t"/>
              <a:pathLst>
                <a:path extrusionOk="0" h="1569" w="2507">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9"/>
            <p:cNvSpPr/>
            <p:nvPr/>
          </p:nvSpPr>
          <p:spPr>
            <a:xfrm>
              <a:off x="1604225" y="2645350"/>
              <a:ext cx="56175" cy="38275"/>
            </a:xfrm>
            <a:custGeom>
              <a:rect b="b" l="l" r="r" t="t"/>
              <a:pathLst>
                <a:path extrusionOk="0" h="1531" w="2247">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9"/>
            <p:cNvSpPr/>
            <p:nvPr/>
          </p:nvSpPr>
          <p:spPr>
            <a:xfrm>
              <a:off x="7045475" y="3384250"/>
              <a:ext cx="47375" cy="53550"/>
            </a:xfrm>
            <a:custGeom>
              <a:rect b="b" l="l" r="r" t="t"/>
              <a:pathLst>
                <a:path extrusionOk="0" h="2142" w="1895">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9"/>
            <p:cNvSpPr/>
            <p:nvPr/>
          </p:nvSpPr>
          <p:spPr>
            <a:xfrm>
              <a:off x="4291500" y="1250400"/>
              <a:ext cx="54900" cy="37900"/>
            </a:xfrm>
            <a:custGeom>
              <a:rect b="b" l="l" r="r" t="t"/>
              <a:pathLst>
                <a:path extrusionOk="0" h="1516" w="2196">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9"/>
            <p:cNvSpPr/>
            <p:nvPr/>
          </p:nvSpPr>
          <p:spPr>
            <a:xfrm>
              <a:off x="6323375" y="3314875"/>
              <a:ext cx="50125" cy="37325"/>
            </a:xfrm>
            <a:custGeom>
              <a:rect b="b" l="l" r="r" t="t"/>
              <a:pathLst>
                <a:path extrusionOk="0" h="1493" w="2005">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9"/>
            <p:cNvSpPr/>
            <p:nvPr/>
          </p:nvSpPr>
          <p:spPr>
            <a:xfrm>
              <a:off x="6680225" y="1890750"/>
              <a:ext cx="46075" cy="42200"/>
            </a:xfrm>
            <a:custGeom>
              <a:rect b="b" l="l" r="r" t="t"/>
              <a:pathLst>
                <a:path extrusionOk="0" h="1688" w="1843">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9"/>
            <p:cNvSpPr/>
            <p:nvPr/>
          </p:nvSpPr>
          <p:spPr>
            <a:xfrm>
              <a:off x="3550975" y="1955400"/>
              <a:ext cx="53600" cy="126175"/>
            </a:xfrm>
            <a:custGeom>
              <a:rect b="b" l="l" r="r" t="t"/>
              <a:pathLst>
                <a:path extrusionOk="0" h="5047" w="2144">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9"/>
            <p:cNvSpPr/>
            <p:nvPr/>
          </p:nvSpPr>
          <p:spPr>
            <a:xfrm>
              <a:off x="3910000" y="2161475"/>
              <a:ext cx="93775" cy="45400"/>
            </a:xfrm>
            <a:custGeom>
              <a:rect b="b" l="l" r="r" t="t"/>
              <a:pathLst>
                <a:path extrusionOk="0" h="1816" w="3751">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9"/>
            <p:cNvSpPr/>
            <p:nvPr/>
          </p:nvSpPr>
          <p:spPr>
            <a:xfrm>
              <a:off x="4125600" y="2173875"/>
              <a:ext cx="50575" cy="37600"/>
            </a:xfrm>
            <a:custGeom>
              <a:rect b="b" l="l" r="r" t="t"/>
              <a:pathLst>
                <a:path extrusionOk="0" h="1504" w="2023">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9"/>
            <p:cNvSpPr/>
            <p:nvPr/>
          </p:nvSpPr>
          <p:spPr>
            <a:xfrm>
              <a:off x="3415775" y="2038325"/>
              <a:ext cx="44925" cy="38175"/>
            </a:xfrm>
            <a:custGeom>
              <a:rect b="b" l="l" r="r" t="t"/>
              <a:pathLst>
                <a:path extrusionOk="0" h="1527" w="1797">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7" name="Google Shape;477;p29"/>
          <p:cNvGrpSpPr/>
          <p:nvPr/>
        </p:nvGrpSpPr>
        <p:grpSpPr>
          <a:xfrm>
            <a:off x="4647593" y="3833628"/>
            <a:ext cx="1742106" cy="732548"/>
            <a:chOff x="4586625" y="3716700"/>
            <a:chExt cx="1742106" cy="732548"/>
          </a:xfrm>
        </p:grpSpPr>
        <p:sp>
          <p:nvSpPr>
            <p:cNvPr id="478" name="Google Shape;478;p29"/>
            <p:cNvSpPr txBox="1"/>
            <p:nvPr/>
          </p:nvSpPr>
          <p:spPr>
            <a:xfrm>
              <a:off x="4586625" y="3716700"/>
              <a:ext cx="1742100" cy="3456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Mercury</a:t>
              </a:r>
              <a:endParaRPr sz="1800">
                <a:solidFill>
                  <a:schemeClr val="dk1"/>
                </a:solidFill>
                <a:latin typeface="Playfair Display Medium"/>
                <a:ea typeface="Playfair Display Medium"/>
                <a:cs typeface="Playfair Display Medium"/>
                <a:sym typeface="Playfair Display Medium"/>
              </a:endParaRPr>
            </a:p>
          </p:txBody>
        </p:sp>
        <p:sp>
          <p:nvSpPr>
            <p:cNvPr id="479" name="Google Shape;479;p29"/>
            <p:cNvSpPr txBox="1"/>
            <p:nvPr/>
          </p:nvSpPr>
          <p:spPr>
            <a:xfrm>
              <a:off x="4586631" y="3966848"/>
              <a:ext cx="17421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DM Sans"/>
                  <a:ea typeface="DM Sans"/>
                  <a:cs typeface="DM Sans"/>
                  <a:sym typeface="DM Sans"/>
                </a:rPr>
                <a:t>Mercury is smallest planet of them all</a:t>
              </a:r>
              <a:endParaRPr sz="1200">
                <a:solidFill>
                  <a:schemeClr val="dk1"/>
                </a:solidFill>
                <a:latin typeface="DM Sans"/>
                <a:ea typeface="DM Sans"/>
                <a:cs typeface="DM Sans"/>
                <a:sym typeface="DM Sans"/>
              </a:endParaRPr>
            </a:p>
          </p:txBody>
        </p:sp>
      </p:grpSp>
      <p:grpSp>
        <p:nvGrpSpPr>
          <p:cNvPr id="480" name="Google Shape;480;p29"/>
          <p:cNvGrpSpPr/>
          <p:nvPr/>
        </p:nvGrpSpPr>
        <p:grpSpPr>
          <a:xfrm>
            <a:off x="872744" y="3833653"/>
            <a:ext cx="1742108" cy="732541"/>
            <a:chOff x="713250" y="3716725"/>
            <a:chExt cx="1742108" cy="732541"/>
          </a:xfrm>
        </p:grpSpPr>
        <p:sp>
          <p:nvSpPr>
            <p:cNvPr id="481" name="Google Shape;481;p29"/>
            <p:cNvSpPr txBox="1"/>
            <p:nvPr/>
          </p:nvSpPr>
          <p:spPr>
            <a:xfrm>
              <a:off x="713258" y="3716725"/>
              <a:ext cx="1742100" cy="3456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Jupiter</a:t>
              </a:r>
              <a:endParaRPr sz="1800">
                <a:solidFill>
                  <a:schemeClr val="dk1"/>
                </a:solidFill>
                <a:latin typeface="Playfair Display Medium"/>
                <a:ea typeface="Playfair Display Medium"/>
                <a:cs typeface="Playfair Display Medium"/>
                <a:sym typeface="Playfair Display Medium"/>
              </a:endParaRPr>
            </a:p>
          </p:txBody>
        </p:sp>
        <p:sp>
          <p:nvSpPr>
            <p:cNvPr id="482" name="Google Shape;482;p29"/>
            <p:cNvSpPr txBox="1"/>
            <p:nvPr/>
          </p:nvSpPr>
          <p:spPr>
            <a:xfrm>
              <a:off x="713250" y="3966866"/>
              <a:ext cx="17421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DM Sans"/>
                  <a:ea typeface="DM Sans"/>
                  <a:cs typeface="DM Sans"/>
                  <a:sym typeface="DM Sans"/>
                </a:rPr>
                <a:t>Jupiter is the biggest planet of them all</a:t>
              </a:r>
              <a:endParaRPr sz="1200">
                <a:solidFill>
                  <a:schemeClr val="dk1"/>
                </a:solidFill>
                <a:latin typeface="DM Sans"/>
                <a:ea typeface="DM Sans"/>
                <a:cs typeface="DM Sans"/>
                <a:sym typeface="DM Sans"/>
              </a:endParaRPr>
            </a:p>
          </p:txBody>
        </p:sp>
      </p:grpSp>
      <p:grpSp>
        <p:nvGrpSpPr>
          <p:cNvPr id="483" name="Google Shape;483;p29"/>
          <p:cNvGrpSpPr/>
          <p:nvPr/>
        </p:nvGrpSpPr>
        <p:grpSpPr>
          <a:xfrm>
            <a:off x="6535019" y="3833628"/>
            <a:ext cx="1742114" cy="732548"/>
            <a:chOff x="6680324" y="3716700"/>
            <a:chExt cx="1742114" cy="732548"/>
          </a:xfrm>
        </p:grpSpPr>
        <p:sp>
          <p:nvSpPr>
            <p:cNvPr id="484" name="Google Shape;484;p29"/>
            <p:cNvSpPr txBox="1"/>
            <p:nvPr/>
          </p:nvSpPr>
          <p:spPr>
            <a:xfrm>
              <a:off x="6680324" y="3716700"/>
              <a:ext cx="1742100" cy="3456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Mars</a:t>
              </a:r>
              <a:endParaRPr sz="1800">
                <a:solidFill>
                  <a:schemeClr val="dk1"/>
                </a:solidFill>
                <a:latin typeface="Playfair Display Medium"/>
                <a:ea typeface="Playfair Display Medium"/>
                <a:cs typeface="Playfair Display Medium"/>
                <a:sym typeface="Playfair Display Medium"/>
              </a:endParaRPr>
            </a:p>
          </p:txBody>
        </p:sp>
        <p:sp>
          <p:nvSpPr>
            <p:cNvPr id="485" name="Google Shape;485;p29"/>
            <p:cNvSpPr txBox="1"/>
            <p:nvPr/>
          </p:nvSpPr>
          <p:spPr>
            <a:xfrm>
              <a:off x="6680338" y="3966848"/>
              <a:ext cx="17421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DM Sans"/>
                  <a:ea typeface="DM Sans"/>
                  <a:cs typeface="DM Sans"/>
                  <a:sym typeface="DM Sans"/>
                </a:rPr>
                <a:t>Despite being red, Mars is a cold place</a:t>
              </a:r>
              <a:endParaRPr sz="1200">
                <a:solidFill>
                  <a:schemeClr val="dk1"/>
                </a:solidFill>
                <a:latin typeface="DM Sans"/>
                <a:ea typeface="DM Sans"/>
                <a:cs typeface="DM Sans"/>
                <a:sym typeface="DM Sans"/>
              </a:endParaRPr>
            </a:p>
          </p:txBody>
        </p:sp>
      </p:grpSp>
      <p:grpSp>
        <p:nvGrpSpPr>
          <p:cNvPr id="486" name="Google Shape;486;p29"/>
          <p:cNvGrpSpPr/>
          <p:nvPr/>
        </p:nvGrpSpPr>
        <p:grpSpPr>
          <a:xfrm>
            <a:off x="2760173" y="3833653"/>
            <a:ext cx="1742100" cy="732538"/>
            <a:chOff x="2649949" y="3716725"/>
            <a:chExt cx="1742100" cy="732538"/>
          </a:xfrm>
        </p:grpSpPr>
        <p:sp>
          <p:nvSpPr>
            <p:cNvPr id="487" name="Google Shape;487;p29"/>
            <p:cNvSpPr txBox="1"/>
            <p:nvPr/>
          </p:nvSpPr>
          <p:spPr>
            <a:xfrm>
              <a:off x="2649949" y="3716725"/>
              <a:ext cx="1742100" cy="3456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Neptune</a:t>
              </a:r>
              <a:endParaRPr sz="1800">
                <a:solidFill>
                  <a:schemeClr val="dk1"/>
                </a:solidFill>
                <a:latin typeface="Playfair Display Medium"/>
                <a:ea typeface="Playfair Display Medium"/>
                <a:cs typeface="Playfair Display Medium"/>
                <a:sym typeface="Playfair Display Medium"/>
              </a:endParaRPr>
            </a:p>
          </p:txBody>
        </p:sp>
        <p:sp>
          <p:nvSpPr>
            <p:cNvPr id="488" name="Google Shape;488;p29"/>
            <p:cNvSpPr txBox="1"/>
            <p:nvPr/>
          </p:nvSpPr>
          <p:spPr>
            <a:xfrm>
              <a:off x="2649949" y="3966863"/>
              <a:ext cx="17421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DM Sans"/>
                  <a:ea typeface="DM Sans"/>
                  <a:cs typeface="DM Sans"/>
                  <a:sym typeface="DM Sans"/>
                </a:rPr>
                <a:t>Neptune is very far from the Sun</a:t>
              </a:r>
              <a:endParaRPr sz="1200">
                <a:solidFill>
                  <a:schemeClr val="dk1"/>
                </a:solidFill>
                <a:latin typeface="DM Sans"/>
                <a:ea typeface="DM Sans"/>
                <a:cs typeface="DM Sans"/>
                <a:sym typeface="DM Sans"/>
              </a:endParaRPr>
            </a:p>
          </p:txBody>
        </p:sp>
      </p:grpSp>
      <p:cxnSp>
        <p:nvCxnSpPr>
          <p:cNvPr id="489" name="Google Shape;489;p29"/>
          <p:cNvCxnSpPr>
            <a:stCxn id="490" idx="0"/>
          </p:cNvCxnSpPr>
          <p:nvPr/>
        </p:nvCxnSpPr>
        <p:spPr>
          <a:xfrm rot="-5400000">
            <a:off x="1807849" y="1692389"/>
            <a:ext cx="1477800" cy="1605900"/>
          </a:xfrm>
          <a:prstGeom prst="bentConnector2">
            <a:avLst/>
          </a:prstGeom>
          <a:noFill/>
          <a:ln cap="flat" cmpd="sng" w="19050">
            <a:solidFill>
              <a:schemeClr val="dk1"/>
            </a:solidFill>
            <a:prstDash val="solid"/>
            <a:round/>
            <a:headEnd len="med" w="med" type="none"/>
            <a:tailEnd len="med" w="med" type="none"/>
          </a:ln>
        </p:spPr>
      </p:cxnSp>
      <p:cxnSp>
        <p:nvCxnSpPr>
          <p:cNvPr id="491" name="Google Shape;491;p29"/>
          <p:cNvCxnSpPr>
            <a:stCxn id="492" idx="0"/>
          </p:cNvCxnSpPr>
          <p:nvPr/>
        </p:nvCxnSpPr>
        <p:spPr>
          <a:xfrm rot="-5400000">
            <a:off x="3390173" y="2703089"/>
            <a:ext cx="772200" cy="290100"/>
          </a:xfrm>
          <a:prstGeom prst="bentConnector3">
            <a:avLst>
              <a:gd fmla="val 50000" name="adj1"/>
            </a:avLst>
          </a:prstGeom>
          <a:noFill/>
          <a:ln cap="flat" cmpd="sng" w="19050">
            <a:solidFill>
              <a:schemeClr val="dk1"/>
            </a:solidFill>
            <a:prstDash val="solid"/>
            <a:round/>
            <a:headEnd len="med" w="med" type="none"/>
            <a:tailEnd len="med" w="med" type="none"/>
          </a:ln>
        </p:spPr>
      </p:cxnSp>
      <p:cxnSp>
        <p:nvCxnSpPr>
          <p:cNvPr id="493" name="Google Shape;493;p29"/>
          <p:cNvCxnSpPr>
            <a:stCxn id="494" idx="0"/>
          </p:cNvCxnSpPr>
          <p:nvPr/>
        </p:nvCxnSpPr>
        <p:spPr>
          <a:xfrm flipH="1" rot="5400000">
            <a:off x="4732023" y="2451689"/>
            <a:ext cx="586200" cy="978900"/>
          </a:xfrm>
          <a:prstGeom prst="bentConnector2">
            <a:avLst/>
          </a:prstGeom>
          <a:noFill/>
          <a:ln cap="flat" cmpd="sng" w="19050">
            <a:solidFill>
              <a:schemeClr val="dk1"/>
            </a:solidFill>
            <a:prstDash val="solid"/>
            <a:round/>
            <a:headEnd len="med" w="med" type="none"/>
            <a:tailEnd len="med" w="med" type="none"/>
          </a:ln>
        </p:spPr>
      </p:cxnSp>
      <p:cxnSp>
        <p:nvCxnSpPr>
          <p:cNvPr id="495" name="Google Shape;495;p29"/>
          <p:cNvCxnSpPr>
            <a:stCxn id="496" idx="0"/>
          </p:cNvCxnSpPr>
          <p:nvPr/>
        </p:nvCxnSpPr>
        <p:spPr>
          <a:xfrm flipH="1" rot="5400000">
            <a:off x="5879073" y="1707239"/>
            <a:ext cx="1341600" cy="1712400"/>
          </a:xfrm>
          <a:prstGeom prst="bentConnector2">
            <a:avLst/>
          </a:prstGeom>
          <a:noFill/>
          <a:ln cap="flat" cmpd="sng" w="19050">
            <a:solidFill>
              <a:schemeClr val="dk1"/>
            </a:solidFill>
            <a:prstDash val="solid"/>
            <a:round/>
            <a:headEnd len="med" w="med" type="none"/>
            <a:tailEnd len="med" w="med" type="none"/>
          </a:ln>
        </p:spPr>
      </p:cxnSp>
      <p:sp>
        <p:nvSpPr>
          <p:cNvPr id="490" name="Google Shape;490;p29"/>
          <p:cNvSpPr/>
          <p:nvPr/>
        </p:nvSpPr>
        <p:spPr>
          <a:xfrm>
            <a:off x="1502599" y="3234239"/>
            <a:ext cx="482400" cy="4824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492" name="Google Shape;492;p29"/>
          <p:cNvSpPr/>
          <p:nvPr/>
        </p:nvSpPr>
        <p:spPr>
          <a:xfrm>
            <a:off x="3390023" y="3234239"/>
            <a:ext cx="482400" cy="4824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497" name="Google Shape;497;p29"/>
          <p:cNvSpPr/>
          <p:nvPr/>
        </p:nvSpPr>
        <p:spPr>
          <a:xfrm>
            <a:off x="3425375" y="3265946"/>
            <a:ext cx="306897" cy="279323"/>
          </a:xfrm>
          <a:custGeom>
            <a:rect b="b" l="l" r="r" t="t"/>
            <a:pathLst>
              <a:path extrusionOk="0" h="5781" w="6352">
                <a:moveTo>
                  <a:pt x="3746" y="1"/>
                </a:moveTo>
                <a:cubicBezTo>
                  <a:pt x="3584" y="1"/>
                  <a:pt x="3421" y="13"/>
                  <a:pt x="3258" y="35"/>
                </a:cubicBezTo>
                <a:cubicBezTo>
                  <a:pt x="2841" y="98"/>
                  <a:pt x="2425" y="199"/>
                  <a:pt x="2021" y="350"/>
                </a:cubicBezTo>
                <a:cubicBezTo>
                  <a:pt x="1427" y="565"/>
                  <a:pt x="935" y="931"/>
                  <a:pt x="531" y="1424"/>
                </a:cubicBezTo>
                <a:cubicBezTo>
                  <a:pt x="367" y="1638"/>
                  <a:pt x="240" y="1866"/>
                  <a:pt x="152" y="2118"/>
                </a:cubicBezTo>
                <a:cubicBezTo>
                  <a:pt x="38" y="2510"/>
                  <a:pt x="0" y="2914"/>
                  <a:pt x="26" y="3318"/>
                </a:cubicBezTo>
                <a:cubicBezTo>
                  <a:pt x="64" y="3709"/>
                  <a:pt x="202" y="4075"/>
                  <a:pt x="430" y="4404"/>
                </a:cubicBezTo>
                <a:cubicBezTo>
                  <a:pt x="569" y="4618"/>
                  <a:pt x="771" y="4808"/>
                  <a:pt x="973" y="4972"/>
                </a:cubicBezTo>
                <a:cubicBezTo>
                  <a:pt x="1288" y="5212"/>
                  <a:pt x="1629" y="5414"/>
                  <a:pt x="1945" y="5641"/>
                </a:cubicBezTo>
                <a:cubicBezTo>
                  <a:pt x="1995" y="5666"/>
                  <a:pt x="2046" y="5692"/>
                  <a:pt x="2096" y="5704"/>
                </a:cubicBezTo>
                <a:cubicBezTo>
                  <a:pt x="2261" y="5730"/>
                  <a:pt x="2425" y="5767"/>
                  <a:pt x="2589" y="5780"/>
                </a:cubicBezTo>
                <a:cubicBezTo>
                  <a:pt x="2879" y="5780"/>
                  <a:pt x="3157" y="5704"/>
                  <a:pt x="3422" y="5591"/>
                </a:cubicBezTo>
                <a:cubicBezTo>
                  <a:pt x="3814" y="5414"/>
                  <a:pt x="4167" y="5199"/>
                  <a:pt x="4521" y="4972"/>
                </a:cubicBezTo>
                <a:cubicBezTo>
                  <a:pt x="4710" y="4858"/>
                  <a:pt x="4874" y="4732"/>
                  <a:pt x="5039" y="4606"/>
                </a:cubicBezTo>
                <a:cubicBezTo>
                  <a:pt x="5329" y="4366"/>
                  <a:pt x="5594" y="4113"/>
                  <a:pt x="5809" y="3798"/>
                </a:cubicBezTo>
                <a:cubicBezTo>
                  <a:pt x="6238" y="3141"/>
                  <a:pt x="6352" y="2421"/>
                  <a:pt x="6087" y="1664"/>
                </a:cubicBezTo>
                <a:cubicBezTo>
                  <a:pt x="5998" y="1373"/>
                  <a:pt x="5847" y="1121"/>
                  <a:pt x="5683" y="868"/>
                </a:cubicBezTo>
                <a:cubicBezTo>
                  <a:pt x="5582" y="729"/>
                  <a:pt x="5468" y="616"/>
                  <a:pt x="5342" y="502"/>
                </a:cubicBezTo>
                <a:cubicBezTo>
                  <a:pt x="5064" y="275"/>
                  <a:pt x="4736" y="148"/>
                  <a:pt x="4382" y="73"/>
                </a:cubicBezTo>
                <a:cubicBezTo>
                  <a:pt x="4173" y="22"/>
                  <a:pt x="3961" y="1"/>
                  <a:pt x="37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9"/>
          <p:cNvSpPr/>
          <p:nvPr/>
        </p:nvSpPr>
        <p:spPr>
          <a:xfrm>
            <a:off x="1535734" y="3273040"/>
            <a:ext cx="306897" cy="279323"/>
          </a:xfrm>
          <a:custGeom>
            <a:rect b="b" l="l" r="r" t="t"/>
            <a:pathLst>
              <a:path extrusionOk="0" h="5781" w="6352">
                <a:moveTo>
                  <a:pt x="3746" y="1"/>
                </a:moveTo>
                <a:cubicBezTo>
                  <a:pt x="3584" y="1"/>
                  <a:pt x="3421" y="13"/>
                  <a:pt x="3258" y="35"/>
                </a:cubicBezTo>
                <a:cubicBezTo>
                  <a:pt x="2841" y="98"/>
                  <a:pt x="2425" y="199"/>
                  <a:pt x="2021" y="350"/>
                </a:cubicBezTo>
                <a:cubicBezTo>
                  <a:pt x="1427" y="565"/>
                  <a:pt x="935" y="931"/>
                  <a:pt x="531" y="1424"/>
                </a:cubicBezTo>
                <a:cubicBezTo>
                  <a:pt x="367" y="1638"/>
                  <a:pt x="240" y="1866"/>
                  <a:pt x="152" y="2118"/>
                </a:cubicBezTo>
                <a:cubicBezTo>
                  <a:pt x="38" y="2510"/>
                  <a:pt x="0" y="2914"/>
                  <a:pt x="26" y="3318"/>
                </a:cubicBezTo>
                <a:cubicBezTo>
                  <a:pt x="64" y="3709"/>
                  <a:pt x="202" y="4075"/>
                  <a:pt x="430" y="4404"/>
                </a:cubicBezTo>
                <a:cubicBezTo>
                  <a:pt x="569" y="4618"/>
                  <a:pt x="771" y="4808"/>
                  <a:pt x="973" y="4972"/>
                </a:cubicBezTo>
                <a:cubicBezTo>
                  <a:pt x="1288" y="5212"/>
                  <a:pt x="1629" y="5414"/>
                  <a:pt x="1945" y="5641"/>
                </a:cubicBezTo>
                <a:cubicBezTo>
                  <a:pt x="1995" y="5666"/>
                  <a:pt x="2046" y="5692"/>
                  <a:pt x="2096" y="5704"/>
                </a:cubicBezTo>
                <a:cubicBezTo>
                  <a:pt x="2261" y="5730"/>
                  <a:pt x="2425" y="5767"/>
                  <a:pt x="2589" y="5780"/>
                </a:cubicBezTo>
                <a:cubicBezTo>
                  <a:pt x="2879" y="5780"/>
                  <a:pt x="3157" y="5704"/>
                  <a:pt x="3422" y="5591"/>
                </a:cubicBezTo>
                <a:cubicBezTo>
                  <a:pt x="3814" y="5414"/>
                  <a:pt x="4167" y="5199"/>
                  <a:pt x="4521" y="4972"/>
                </a:cubicBezTo>
                <a:cubicBezTo>
                  <a:pt x="4710" y="4858"/>
                  <a:pt x="4874" y="4732"/>
                  <a:pt x="5039" y="4606"/>
                </a:cubicBezTo>
                <a:cubicBezTo>
                  <a:pt x="5329" y="4366"/>
                  <a:pt x="5594" y="4113"/>
                  <a:pt x="5809" y="3798"/>
                </a:cubicBezTo>
                <a:cubicBezTo>
                  <a:pt x="6238" y="3141"/>
                  <a:pt x="6352" y="2421"/>
                  <a:pt x="6087" y="1664"/>
                </a:cubicBezTo>
                <a:cubicBezTo>
                  <a:pt x="5998" y="1373"/>
                  <a:pt x="5847" y="1121"/>
                  <a:pt x="5683" y="868"/>
                </a:cubicBezTo>
                <a:cubicBezTo>
                  <a:pt x="5582" y="729"/>
                  <a:pt x="5468" y="616"/>
                  <a:pt x="5342" y="502"/>
                </a:cubicBezTo>
                <a:cubicBezTo>
                  <a:pt x="5064" y="275"/>
                  <a:pt x="4736" y="148"/>
                  <a:pt x="4382" y="73"/>
                </a:cubicBezTo>
                <a:cubicBezTo>
                  <a:pt x="4173" y="22"/>
                  <a:pt x="3961" y="1"/>
                  <a:pt x="37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9"/>
          <p:cNvSpPr/>
          <p:nvPr/>
        </p:nvSpPr>
        <p:spPr>
          <a:xfrm>
            <a:off x="5273373" y="3234239"/>
            <a:ext cx="482400" cy="4824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499" name="Google Shape;499;p29"/>
          <p:cNvSpPr/>
          <p:nvPr/>
        </p:nvSpPr>
        <p:spPr>
          <a:xfrm>
            <a:off x="5308725" y="3265946"/>
            <a:ext cx="306897" cy="279323"/>
          </a:xfrm>
          <a:custGeom>
            <a:rect b="b" l="l" r="r" t="t"/>
            <a:pathLst>
              <a:path extrusionOk="0" h="5781" w="6352">
                <a:moveTo>
                  <a:pt x="3746" y="1"/>
                </a:moveTo>
                <a:cubicBezTo>
                  <a:pt x="3584" y="1"/>
                  <a:pt x="3421" y="13"/>
                  <a:pt x="3258" y="35"/>
                </a:cubicBezTo>
                <a:cubicBezTo>
                  <a:pt x="2841" y="98"/>
                  <a:pt x="2425" y="199"/>
                  <a:pt x="2021" y="350"/>
                </a:cubicBezTo>
                <a:cubicBezTo>
                  <a:pt x="1427" y="565"/>
                  <a:pt x="935" y="931"/>
                  <a:pt x="531" y="1424"/>
                </a:cubicBezTo>
                <a:cubicBezTo>
                  <a:pt x="367" y="1638"/>
                  <a:pt x="240" y="1866"/>
                  <a:pt x="152" y="2118"/>
                </a:cubicBezTo>
                <a:cubicBezTo>
                  <a:pt x="38" y="2510"/>
                  <a:pt x="0" y="2914"/>
                  <a:pt x="26" y="3318"/>
                </a:cubicBezTo>
                <a:cubicBezTo>
                  <a:pt x="64" y="3709"/>
                  <a:pt x="202" y="4075"/>
                  <a:pt x="430" y="4404"/>
                </a:cubicBezTo>
                <a:cubicBezTo>
                  <a:pt x="569" y="4618"/>
                  <a:pt x="771" y="4808"/>
                  <a:pt x="973" y="4972"/>
                </a:cubicBezTo>
                <a:cubicBezTo>
                  <a:pt x="1288" y="5212"/>
                  <a:pt x="1629" y="5414"/>
                  <a:pt x="1945" y="5641"/>
                </a:cubicBezTo>
                <a:cubicBezTo>
                  <a:pt x="1995" y="5666"/>
                  <a:pt x="2046" y="5692"/>
                  <a:pt x="2096" y="5704"/>
                </a:cubicBezTo>
                <a:cubicBezTo>
                  <a:pt x="2261" y="5730"/>
                  <a:pt x="2425" y="5767"/>
                  <a:pt x="2589" y="5780"/>
                </a:cubicBezTo>
                <a:cubicBezTo>
                  <a:pt x="2879" y="5780"/>
                  <a:pt x="3157" y="5704"/>
                  <a:pt x="3422" y="5591"/>
                </a:cubicBezTo>
                <a:cubicBezTo>
                  <a:pt x="3814" y="5414"/>
                  <a:pt x="4167" y="5199"/>
                  <a:pt x="4521" y="4972"/>
                </a:cubicBezTo>
                <a:cubicBezTo>
                  <a:pt x="4710" y="4858"/>
                  <a:pt x="4874" y="4732"/>
                  <a:pt x="5039" y="4606"/>
                </a:cubicBezTo>
                <a:cubicBezTo>
                  <a:pt x="5329" y="4366"/>
                  <a:pt x="5594" y="4113"/>
                  <a:pt x="5809" y="3798"/>
                </a:cubicBezTo>
                <a:cubicBezTo>
                  <a:pt x="6238" y="3141"/>
                  <a:pt x="6352" y="2421"/>
                  <a:pt x="6087" y="1664"/>
                </a:cubicBezTo>
                <a:cubicBezTo>
                  <a:pt x="5998" y="1373"/>
                  <a:pt x="5847" y="1121"/>
                  <a:pt x="5683" y="868"/>
                </a:cubicBezTo>
                <a:cubicBezTo>
                  <a:pt x="5582" y="729"/>
                  <a:pt x="5468" y="616"/>
                  <a:pt x="5342" y="502"/>
                </a:cubicBezTo>
                <a:cubicBezTo>
                  <a:pt x="5064" y="275"/>
                  <a:pt x="4736" y="148"/>
                  <a:pt x="4382" y="73"/>
                </a:cubicBezTo>
                <a:cubicBezTo>
                  <a:pt x="4173" y="22"/>
                  <a:pt x="3961" y="1"/>
                  <a:pt x="37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9"/>
          <p:cNvSpPr/>
          <p:nvPr/>
        </p:nvSpPr>
        <p:spPr>
          <a:xfrm>
            <a:off x="7164873" y="3234239"/>
            <a:ext cx="482400" cy="4824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00" name="Google Shape;500;p29"/>
          <p:cNvSpPr/>
          <p:nvPr/>
        </p:nvSpPr>
        <p:spPr>
          <a:xfrm>
            <a:off x="7200225" y="3265946"/>
            <a:ext cx="306897" cy="279323"/>
          </a:xfrm>
          <a:custGeom>
            <a:rect b="b" l="l" r="r" t="t"/>
            <a:pathLst>
              <a:path extrusionOk="0" h="5781" w="6352">
                <a:moveTo>
                  <a:pt x="3746" y="1"/>
                </a:moveTo>
                <a:cubicBezTo>
                  <a:pt x="3584" y="1"/>
                  <a:pt x="3421" y="13"/>
                  <a:pt x="3258" y="35"/>
                </a:cubicBezTo>
                <a:cubicBezTo>
                  <a:pt x="2841" y="98"/>
                  <a:pt x="2425" y="199"/>
                  <a:pt x="2021" y="350"/>
                </a:cubicBezTo>
                <a:cubicBezTo>
                  <a:pt x="1427" y="565"/>
                  <a:pt x="935" y="931"/>
                  <a:pt x="531" y="1424"/>
                </a:cubicBezTo>
                <a:cubicBezTo>
                  <a:pt x="367" y="1638"/>
                  <a:pt x="240" y="1866"/>
                  <a:pt x="152" y="2118"/>
                </a:cubicBezTo>
                <a:cubicBezTo>
                  <a:pt x="38" y="2510"/>
                  <a:pt x="0" y="2914"/>
                  <a:pt x="26" y="3318"/>
                </a:cubicBezTo>
                <a:cubicBezTo>
                  <a:pt x="64" y="3709"/>
                  <a:pt x="202" y="4075"/>
                  <a:pt x="430" y="4404"/>
                </a:cubicBezTo>
                <a:cubicBezTo>
                  <a:pt x="569" y="4618"/>
                  <a:pt x="771" y="4808"/>
                  <a:pt x="973" y="4972"/>
                </a:cubicBezTo>
                <a:cubicBezTo>
                  <a:pt x="1288" y="5212"/>
                  <a:pt x="1629" y="5414"/>
                  <a:pt x="1945" y="5641"/>
                </a:cubicBezTo>
                <a:cubicBezTo>
                  <a:pt x="1995" y="5666"/>
                  <a:pt x="2046" y="5692"/>
                  <a:pt x="2096" y="5704"/>
                </a:cubicBezTo>
                <a:cubicBezTo>
                  <a:pt x="2261" y="5730"/>
                  <a:pt x="2425" y="5767"/>
                  <a:pt x="2589" y="5780"/>
                </a:cubicBezTo>
                <a:cubicBezTo>
                  <a:pt x="2879" y="5780"/>
                  <a:pt x="3157" y="5704"/>
                  <a:pt x="3422" y="5591"/>
                </a:cubicBezTo>
                <a:cubicBezTo>
                  <a:pt x="3814" y="5414"/>
                  <a:pt x="4167" y="5199"/>
                  <a:pt x="4521" y="4972"/>
                </a:cubicBezTo>
                <a:cubicBezTo>
                  <a:pt x="4710" y="4858"/>
                  <a:pt x="4874" y="4732"/>
                  <a:pt x="5039" y="4606"/>
                </a:cubicBezTo>
                <a:cubicBezTo>
                  <a:pt x="5329" y="4366"/>
                  <a:pt x="5594" y="4113"/>
                  <a:pt x="5809" y="3798"/>
                </a:cubicBezTo>
                <a:cubicBezTo>
                  <a:pt x="6238" y="3141"/>
                  <a:pt x="6352" y="2421"/>
                  <a:pt x="6087" y="1664"/>
                </a:cubicBezTo>
                <a:cubicBezTo>
                  <a:pt x="5998" y="1373"/>
                  <a:pt x="5847" y="1121"/>
                  <a:pt x="5683" y="868"/>
                </a:cubicBezTo>
                <a:cubicBezTo>
                  <a:pt x="5582" y="729"/>
                  <a:pt x="5468" y="616"/>
                  <a:pt x="5342" y="502"/>
                </a:cubicBezTo>
                <a:cubicBezTo>
                  <a:pt x="5064" y="275"/>
                  <a:pt x="4736" y="148"/>
                  <a:pt x="4382" y="73"/>
                </a:cubicBezTo>
                <a:cubicBezTo>
                  <a:pt x="4173" y="22"/>
                  <a:pt x="3961" y="1"/>
                  <a:pt x="374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1" name="Google Shape;501;p29"/>
          <p:cNvGrpSpPr/>
          <p:nvPr/>
        </p:nvGrpSpPr>
        <p:grpSpPr>
          <a:xfrm>
            <a:off x="1630050" y="3301012"/>
            <a:ext cx="359015" cy="358633"/>
            <a:chOff x="1309875" y="1499912"/>
            <a:chExt cx="359015" cy="358633"/>
          </a:xfrm>
        </p:grpSpPr>
        <p:sp>
          <p:nvSpPr>
            <p:cNvPr id="502" name="Google Shape;502;p29"/>
            <p:cNvSpPr/>
            <p:nvPr/>
          </p:nvSpPr>
          <p:spPr>
            <a:xfrm>
              <a:off x="1309875" y="1499912"/>
              <a:ext cx="133708" cy="204665"/>
            </a:xfrm>
            <a:custGeom>
              <a:rect b="b" l="l" r="r" t="t"/>
              <a:pathLst>
                <a:path extrusionOk="0" h="6435" w="4204">
                  <a:moveTo>
                    <a:pt x="1310" y="0"/>
                  </a:moveTo>
                  <a:cubicBezTo>
                    <a:pt x="608" y="0"/>
                    <a:pt x="24" y="560"/>
                    <a:pt x="24" y="1274"/>
                  </a:cubicBezTo>
                  <a:cubicBezTo>
                    <a:pt x="36" y="6323"/>
                    <a:pt x="0" y="6037"/>
                    <a:pt x="72" y="6311"/>
                  </a:cubicBezTo>
                  <a:cubicBezTo>
                    <a:pt x="82" y="6381"/>
                    <a:pt x="152" y="6435"/>
                    <a:pt x="231" y="6435"/>
                  </a:cubicBezTo>
                  <a:cubicBezTo>
                    <a:pt x="246" y="6435"/>
                    <a:pt x="260" y="6433"/>
                    <a:pt x="274" y="6430"/>
                  </a:cubicBezTo>
                  <a:cubicBezTo>
                    <a:pt x="370" y="6394"/>
                    <a:pt x="429" y="6311"/>
                    <a:pt x="393" y="6215"/>
                  </a:cubicBezTo>
                  <a:cubicBezTo>
                    <a:pt x="358" y="6013"/>
                    <a:pt x="381" y="6180"/>
                    <a:pt x="370" y="1262"/>
                  </a:cubicBezTo>
                  <a:cubicBezTo>
                    <a:pt x="370" y="739"/>
                    <a:pt x="786" y="322"/>
                    <a:pt x="1310" y="322"/>
                  </a:cubicBezTo>
                  <a:lnTo>
                    <a:pt x="4049" y="322"/>
                  </a:lnTo>
                  <a:cubicBezTo>
                    <a:pt x="4132" y="322"/>
                    <a:pt x="4203" y="250"/>
                    <a:pt x="4203" y="167"/>
                  </a:cubicBezTo>
                  <a:cubicBezTo>
                    <a:pt x="4203" y="72"/>
                    <a:pt x="4132" y="0"/>
                    <a:pt x="40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9"/>
            <p:cNvSpPr/>
            <p:nvPr/>
          </p:nvSpPr>
          <p:spPr>
            <a:xfrm>
              <a:off x="1454524" y="1499912"/>
              <a:ext cx="213602" cy="123467"/>
            </a:xfrm>
            <a:custGeom>
              <a:rect b="b" l="l" r="r" t="t"/>
              <a:pathLst>
                <a:path extrusionOk="0" h="3882" w="6716">
                  <a:moveTo>
                    <a:pt x="167" y="0"/>
                  </a:moveTo>
                  <a:cubicBezTo>
                    <a:pt x="72" y="0"/>
                    <a:pt x="1" y="72"/>
                    <a:pt x="1" y="167"/>
                  </a:cubicBezTo>
                  <a:cubicBezTo>
                    <a:pt x="1" y="250"/>
                    <a:pt x="72" y="322"/>
                    <a:pt x="167" y="322"/>
                  </a:cubicBezTo>
                  <a:lnTo>
                    <a:pt x="5430" y="322"/>
                  </a:lnTo>
                  <a:cubicBezTo>
                    <a:pt x="5954" y="322"/>
                    <a:pt x="6371" y="739"/>
                    <a:pt x="6371" y="1262"/>
                  </a:cubicBezTo>
                  <a:lnTo>
                    <a:pt x="6371" y="3715"/>
                  </a:lnTo>
                  <a:cubicBezTo>
                    <a:pt x="6371" y="3810"/>
                    <a:pt x="6442" y="3882"/>
                    <a:pt x="6537" y="3882"/>
                  </a:cubicBezTo>
                  <a:cubicBezTo>
                    <a:pt x="6621" y="3882"/>
                    <a:pt x="6704" y="3810"/>
                    <a:pt x="6704" y="3715"/>
                  </a:cubicBezTo>
                  <a:lnTo>
                    <a:pt x="6704" y="1262"/>
                  </a:lnTo>
                  <a:cubicBezTo>
                    <a:pt x="6716" y="584"/>
                    <a:pt x="6144" y="0"/>
                    <a:pt x="54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9"/>
            <p:cNvSpPr/>
            <p:nvPr/>
          </p:nvSpPr>
          <p:spPr>
            <a:xfrm>
              <a:off x="1322756" y="1634701"/>
              <a:ext cx="346134" cy="223844"/>
            </a:xfrm>
            <a:custGeom>
              <a:rect b="b" l="l" r="r" t="t"/>
              <a:pathLst>
                <a:path extrusionOk="0" h="7038" w="10883">
                  <a:moveTo>
                    <a:pt x="5930" y="3037"/>
                  </a:moveTo>
                  <a:lnTo>
                    <a:pt x="5930" y="5656"/>
                  </a:lnTo>
                  <a:lnTo>
                    <a:pt x="4560" y="5656"/>
                  </a:lnTo>
                  <a:lnTo>
                    <a:pt x="4560" y="3037"/>
                  </a:lnTo>
                  <a:close/>
                  <a:moveTo>
                    <a:pt x="7370" y="5990"/>
                  </a:moveTo>
                  <a:cubicBezTo>
                    <a:pt x="7549" y="5990"/>
                    <a:pt x="7716" y="6133"/>
                    <a:pt x="7716" y="6323"/>
                  </a:cubicBezTo>
                  <a:lnTo>
                    <a:pt x="7716" y="6383"/>
                  </a:lnTo>
                  <a:cubicBezTo>
                    <a:pt x="7716" y="6561"/>
                    <a:pt x="7573" y="6728"/>
                    <a:pt x="7370" y="6728"/>
                  </a:cubicBezTo>
                  <a:lnTo>
                    <a:pt x="3120" y="6728"/>
                  </a:lnTo>
                  <a:cubicBezTo>
                    <a:pt x="2941" y="6728"/>
                    <a:pt x="2774" y="6585"/>
                    <a:pt x="2774" y="6383"/>
                  </a:cubicBezTo>
                  <a:lnTo>
                    <a:pt x="2774" y="6323"/>
                  </a:lnTo>
                  <a:cubicBezTo>
                    <a:pt x="2774" y="6145"/>
                    <a:pt x="2929" y="5990"/>
                    <a:pt x="3120" y="5990"/>
                  </a:cubicBezTo>
                  <a:close/>
                  <a:moveTo>
                    <a:pt x="10692" y="1"/>
                  </a:moveTo>
                  <a:cubicBezTo>
                    <a:pt x="10597" y="1"/>
                    <a:pt x="10525" y="72"/>
                    <a:pt x="10525" y="168"/>
                  </a:cubicBezTo>
                  <a:lnTo>
                    <a:pt x="10525" y="1763"/>
                  </a:lnTo>
                  <a:cubicBezTo>
                    <a:pt x="10525" y="2275"/>
                    <a:pt x="10109" y="2692"/>
                    <a:pt x="9585" y="2692"/>
                  </a:cubicBezTo>
                  <a:lnTo>
                    <a:pt x="917" y="2692"/>
                  </a:lnTo>
                  <a:cubicBezTo>
                    <a:pt x="691" y="2692"/>
                    <a:pt x="465" y="2608"/>
                    <a:pt x="298" y="2454"/>
                  </a:cubicBezTo>
                  <a:cubicBezTo>
                    <a:pt x="265" y="2426"/>
                    <a:pt x="225" y="2412"/>
                    <a:pt x="185" y="2412"/>
                  </a:cubicBezTo>
                  <a:cubicBezTo>
                    <a:pt x="138" y="2412"/>
                    <a:pt x="92" y="2432"/>
                    <a:pt x="60" y="2477"/>
                  </a:cubicBezTo>
                  <a:cubicBezTo>
                    <a:pt x="0" y="2549"/>
                    <a:pt x="0" y="2656"/>
                    <a:pt x="84" y="2716"/>
                  </a:cubicBezTo>
                  <a:cubicBezTo>
                    <a:pt x="322" y="2918"/>
                    <a:pt x="619" y="3025"/>
                    <a:pt x="917" y="3025"/>
                  </a:cubicBezTo>
                  <a:lnTo>
                    <a:pt x="4227" y="3025"/>
                  </a:lnTo>
                  <a:lnTo>
                    <a:pt x="4227" y="5644"/>
                  </a:lnTo>
                  <a:lnTo>
                    <a:pt x="3132" y="5644"/>
                  </a:lnTo>
                  <a:cubicBezTo>
                    <a:pt x="2763" y="5644"/>
                    <a:pt x="2465" y="5942"/>
                    <a:pt x="2465" y="6311"/>
                  </a:cubicBezTo>
                  <a:lnTo>
                    <a:pt x="2465" y="6371"/>
                  </a:lnTo>
                  <a:cubicBezTo>
                    <a:pt x="2465" y="6740"/>
                    <a:pt x="2763" y="7038"/>
                    <a:pt x="3132" y="7038"/>
                  </a:cubicBezTo>
                  <a:lnTo>
                    <a:pt x="7394" y="7038"/>
                  </a:lnTo>
                  <a:cubicBezTo>
                    <a:pt x="7763" y="7038"/>
                    <a:pt x="8061" y="6740"/>
                    <a:pt x="8061" y="6371"/>
                  </a:cubicBezTo>
                  <a:lnTo>
                    <a:pt x="8061" y="6311"/>
                  </a:lnTo>
                  <a:cubicBezTo>
                    <a:pt x="8061" y="5942"/>
                    <a:pt x="7763" y="5644"/>
                    <a:pt x="7394" y="5644"/>
                  </a:cubicBezTo>
                  <a:lnTo>
                    <a:pt x="6287" y="5644"/>
                  </a:lnTo>
                  <a:lnTo>
                    <a:pt x="6287" y="3037"/>
                  </a:lnTo>
                  <a:lnTo>
                    <a:pt x="9609" y="3037"/>
                  </a:lnTo>
                  <a:cubicBezTo>
                    <a:pt x="10311" y="3037"/>
                    <a:pt x="10883" y="2477"/>
                    <a:pt x="10883" y="1751"/>
                  </a:cubicBezTo>
                  <a:lnTo>
                    <a:pt x="10883" y="168"/>
                  </a:lnTo>
                  <a:cubicBezTo>
                    <a:pt x="10859" y="72"/>
                    <a:pt x="10787" y="1"/>
                    <a:pt x="106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9"/>
            <p:cNvSpPr/>
            <p:nvPr/>
          </p:nvSpPr>
          <p:spPr>
            <a:xfrm>
              <a:off x="1331852" y="1519217"/>
              <a:ext cx="191243" cy="140514"/>
            </a:xfrm>
            <a:custGeom>
              <a:rect b="b" l="l" r="r" t="t"/>
              <a:pathLst>
                <a:path extrusionOk="0" h="4418" w="6013">
                  <a:moveTo>
                    <a:pt x="869" y="1"/>
                  </a:moveTo>
                  <a:cubicBezTo>
                    <a:pt x="393" y="1"/>
                    <a:pt x="0" y="393"/>
                    <a:pt x="0" y="870"/>
                  </a:cubicBezTo>
                  <a:lnTo>
                    <a:pt x="0" y="4263"/>
                  </a:lnTo>
                  <a:cubicBezTo>
                    <a:pt x="0" y="4346"/>
                    <a:pt x="83" y="4418"/>
                    <a:pt x="167" y="4418"/>
                  </a:cubicBezTo>
                  <a:cubicBezTo>
                    <a:pt x="262" y="4418"/>
                    <a:pt x="333" y="4346"/>
                    <a:pt x="333" y="4263"/>
                  </a:cubicBezTo>
                  <a:lnTo>
                    <a:pt x="333" y="870"/>
                  </a:lnTo>
                  <a:cubicBezTo>
                    <a:pt x="333" y="572"/>
                    <a:pt x="572" y="334"/>
                    <a:pt x="869" y="334"/>
                  </a:cubicBezTo>
                  <a:lnTo>
                    <a:pt x="5834" y="334"/>
                  </a:lnTo>
                  <a:cubicBezTo>
                    <a:pt x="5929" y="334"/>
                    <a:pt x="6001" y="251"/>
                    <a:pt x="6001" y="167"/>
                  </a:cubicBezTo>
                  <a:cubicBezTo>
                    <a:pt x="6013" y="72"/>
                    <a:pt x="5929" y="1"/>
                    <a:pt x="58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9"/>
            <p:cNvSpPr/>
            <p:nvPr/>
          </p:nvSpPr>
          <p:spPr>
            <a:xfrm>
              <a:off x="1331852" y="1519217"/>
              <a:ext cx="315442" cy="190512"/>
            </a:xfrm>
            <a:custGeom>
              <a:rect b="b" l="l" r="r" t="t"/>
              <a:pathLst>
                <a:path extrusionOk="0" h="5990" w="9918">
                  <a:moveTo>
                    <a:pt x="6513" y="1"/>
                  </a:moveTo>
                  <a:cubicBezTo>
                    <a:pt x="6418" y="1"/>
                    <a:pt x="6346" y="72"/>
                    <a:pt x="6346" y="167"/>
                  </a:cubicBezTo>
                  <a:cubicBezTo>
                    <a:pt x="6346" y="251"/>
                    <a:pt x="6418" y="322"/>
                    <a:pt x="6513" y="322"/>
                  </a:cubicBezTo>
                  <a:lnTo>
                    <a:pt x="9049" y="322"/>
                  </a:lnTo>
                  <a:cubicBezTo>
                    <a:pt x="9346" y="322"/>
                    <a:pt x="9585" y="560"/>
                    <a:pt x="9585" y="870"/>
                  </a:cubicBezTo>
                  <a:lnTo>
                    <a:pt x="9585" y="5120"/>
                  </a:lnTo>
                  <a:cubicBezTo>
                    <a:pt x="9585" y="5418"/>
                    <a:pt x="9346" y="5656"/>
                    <a:pt x="9049" y="5656"/>
                  </a:cubicBezTo>
                  <a:lnTo>
                    <a:pt x="869" y="5656"/>
                  </a:lnTo>
                  <a:cubicBezTo>
                    <a:pt x="572" y="5656"/>
                    <a:pt x="333" y="5418"/>
                    <a:pt x="333" y="5120"/>
                  </a:cubicBezTo>
                  <a:lnTo>
                    <a:pt x="333" y="4930"/>
                  </a:lnTo>
                  <a:cubicBezTo>
                    <a:pt x="333" y="4834"/>
                    <a:pt x="262" y="4763"/>
                    <a:pt x="167" y="4763"/>
                  </a:cubicBezTo>
                  <a:cubicBezTo>
                    <a:pt x="71" y="4763"/>
                    <a:pt x="0" y="4834"/>
                    <a:pt x="0" y="4930"/>
                  </a:cubicBezTo>
                  <a:lnTo>
                    <a:pt x="0" y="5120"/>
                  </a:lnTo>
                  <a:cubicBezTo>
                    <a:pt x="0" y="5596"/>
                    <a:pt x="393" y="5989"/>
                    <a:pt x="869" y="5989"/>
                  </a:cubicBezTo>
                  <a:lnTo>
                    <a:pt x="9049" y="5989"/>
                  </a:lnTo>
                  <a:cubicBezTo>
                    <a:pt x="9525" y="5989"/>
                    <a:pt x="9918" y="5596"/>
                    <a:pt x="9918" y="5120"/>
                  </a:cubicBezTo>
                  <a:lnTo>
                    <a:pt x="9918" y="870"/>
                  </a:lnTo>
                  <a:cubicBezTo>
                    <a:pt x="9918" y="393"/>
                    <a:pt x="9525" y="1"/>
                    <a:pt x="90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9"/>
            <p:cNvSpPr/>
            <p:nvPr/>
          </p:nvSpPr>
          <p:spPr>
            <a:xfrm>
              <a:off x="1587056" y="1669178"/>
              <a:ext cx="32" cy="32"/>
            </a:xfrm>
            <a:custGeom>
              <a:rect b="b" l="l" r="r" t="t"/>
              <a:pathLst>
                <a:path extrusionOk="0" h="1" w="1">
                  <a:moveTo>
                    <a:pt x="1" y="0"/>
                  </a:moveTo>
                  <a:lnTo>
                    <a:pt x="1" y="0"/>
                  </a:lnTo>
                  <a:lnTo>
                    <a:pt x="1" y="0"/>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9"/>
            <p:cNvSpPr/>
            <p:nvPr/>
          </p:nvSpPr>
          <p:spPr>
            <a:xfrm>
              <a:off x="1471190" y="1538523"/>
              <a:ext cx="160965" cy="141278"/>
            </a:xfrm>
            <a:custGeom>
              <a:rect b="b" l="l" r="r" t="t"/>
              <a:pathLst>
                <a:path extrusionOk="0" h="4442" w="5061">
                  <a:moveTo>
                    <a:pt x="2489" y="346"/>
                  </a:moveTo>
                  <a:lnTo>
                    <a:pt x="1536" y="1096"/>
                  </a:lnTo>
                  <a:lnTo>
                    <a:pt x="548" y="346"/>
                  </a:lnTo>
                  <a:close/>
                  <a:moveTo>
                    <a:pt x="322" y="596"/>
                  </a:moveTo>
                  <a:lnTo>
                    <a:pt x="1251" y="1299"/>
                  </a:lnTo>
                  <a:lnTo>
                    <a:pt x="322" y="2013"/>
                  </a:lnTo>
                  <a:lnTo>
                    <a:pt x="322" y="596"/>
                  </a:lnTo>
                  <a:close/>
                  <a:moveTo>
                    <a:pt x="2739" y="584"/>
                  </a:moveTo>
                  <a:lnTo>
                    <a:pt x="2739" y="2013"/>
                  </a:lnTo>
                  <a:lnTo>
                    <a:pt x="1810" y="1299"/>
                  </a:lnTo>
                  <a:lnTo>
                    <a:pt x="2739" y="584"/>
                  </a:lnTo>
                  <a:close/>
                  <a:moveTo>
                    <a:pt x="1536" y="1501"/>
                  </a:moveTo>
                  <a:lnTo>
                    <a:pt x="2525" y="2263"/>
                  </a:lnTo>
                  <a:lnTo>
                    <a:pt x="548" y="2263"/>
                  </a:lnTo>
                  <a:lnTo>
                    <a:pt x="1536" y="1501"/>
                  </a:lnTo>
                  <a:close/>
                  <a:moveTo>
                    <a:pt x="3239" y="2680"/>
                  </a:moveTo>
                  <a:lnTo>
                    <a:pt x="3239" y="2680"/>
                  </a:lnTo>
                  <a:cubicBezTo>
                    <a:pt x="3261" y="2702"/>
                    <a:pt x="4644" y="3120"/>
                    <a:pt x="4644" y="3120"/>
                  </a:cubicBezTo>
                  <a:cubicBezTo>
                    <a:pt x="4639" y="3122"/>
                    <a:pt x="4637" y="3122"/>
                    <a:pt x="4636" y="3122"/>
                  </a:cubicBezTo>
                  <a:cubicBezTo>
                    <a:pt x="4636" y="3122"/>
                    <a:pt x="4642" y="3120"/>
                    <a:pt x="4640" y="3120"/>
                  </a:cubicBezTo>
                  <a:cubicBezTo>
                    <a:pt x="4636" y="3120"/>
                    <a:pt x="4565" y="3136"/>
                    <a:pt x="4049" y="3263"/>
                  </a:cubicBezTo>
                  <a:cubicBezTo>
                    <a:pt x="3930" y="3287"/>
                    <a:pt x="3834" y="3382"/>
                    <a:pt x="3811" y="3501"/>
                  </a:cubicBezTo>
                  <a:cubicBezTo>
                    <a:pt x="3686" y="3957"/>
                    <a:pt x="3662" y="4068"/>
                    <a:pt x="3659" y="4091"/>
                  </a:cubicBezTo>
                  <a:lnTo>
                    <a:pt x="3659" y="4091"/>
                  </a:lnTo>
                  <a:cubicBezTo>
                    <a:pt x="3658" y="4092"/>
                    <a:pt x="3657" y="4094"/>
                    <a:pt x="3656" y="4097"/>
                  </a:cubicBezTo>
                  <a:cubicBezTo>
                    <a:pt x="3656" y="4085"/>
                    <a:pt x="3620" y="3954"/>
                    <a:pt x="3239" y="2680"/>
                  </a:cubicBezTo>
                  <a:close/>
                  <a:moveTo>
                    <a:pt x="322" y="1"/>
                  </a:moveTo>
                  <a:cubicBezTo>
                    <a:pt x="143" y="1"/>
                    <a:pt x="1" y="156"/>
                    <a:pt x="1" y="334"/>
                  </a:cubicBezTo>
                  <a:lnTo>
                    <a:pt x="1" y="2263"/>
                  </a:lnTo>
                  <a:cubicBezTo>
                    <a:pt x="1" y="2442"/>
                    <a:pt x="143" y="2596"/>
                    <a:pt x="322" y="2596"/>
                  </a:cubicBezTo>
                  <a:lnTo>
                    <a:pt x="2739" y="2596"/>
                  </a:lnTo>
                  <a:cubicBezTo>
                    <a:pt x="2810" y="2596"/>
                    <a:pt x="2882" y="2561"/>
                    <a:pt x="2941" y="2513"/>
                  </a:cubicBezTo>
                  <a:lnTo>
                    <a:pt x="2941" y="2513"/>
                  </a:lnTo>
                  <a:cubicBezTo>
                    <a:pt x="2894" y="2596"/>
                    <a:pt x="2882" y="2692"/>
                    <a:pt x="2918" y="2787"/>
                  </a:cubicBezTo>
                  <a:lnTo>
                    <a:pt x="3334" y="4204"/>
                  </a:lnTo>
                  <a:cubicBezTo>
                    <a:pt x="3375" y="4362"/>
                    <a:pt x="3511" y="4442"/>
                    <a:pt x="3650" y="4442"/>
                  </a:cubicBezTo>
                  <a:cubicBezTo>
                    <a:pt x="3793" y="4442"/>
                    <a:pt x="3941" y="4356"/>
                    <a:pt x="3989" y="4180"/>
                  </a:cubicBezTo>
                  <a:lnTo>
                    <a:pt x="4132" y="3585"/>
                  </a:lnTo>
                  <a:lnTo>
                    <a:pt x="4727" y="3442"/>
                  </a:lnTo>
                  <a:cubicBezTo>
                    <a:pt x="5061" y="3358"/>
                    <a:pt x="5061" y="2894"/>
                    <a:pt x="4727" y="2787"/>
                  </a:cubicBezTo>
                  <a:lnTo>
                    <a:pt x="3322" y="2370"/>
                  </a:lnTo>
                  <a:cubicBezTo>
                    <a:pt x="3290" y="2363"/>
                    <a:pt x="3256" y="2359"/>
                    <a:pt x="3223" y="2359"/>
                  </a:cubicBezTo>
                  <a:cubicBezTo>
                    <a:pt x="3147" y="2359"/>
                    <a:pt x="3075" y="2380"/>
                    <a:pt x="3025" y="2430"/>
                  </a:cubicBezTo>
                  <a:cubicBezTo>
                    <a:pt x="3096" y="2299"/>
                    <a:pt x="3049" y="2334"/>
                    <a:pt x="3060" y="334"/>
                  </a:cubicBezTo>
                  <a:cubicBezTo>
                    <a:pt x="3060" y="287"/>
                    <a:pt x="3060" y="251"/>
                    <a:pt x="3049" y="215"/>
                  </a:cubicBezTo>
                  <a:cubicBezTo>
                    <a:pt x="3049" y="179"/>
                    <a:pt x="3037" y="156"/>
                    <a:pt x="3025" y="132"/>
                  </a:cubicBezTo>
                  <a:cubicBezTo>
                    <a:pt x="3001" y="120"/>
                    <a:pt x="2989" y="108"/>
                    <a:pt x="2977" y="108"/>
                  </a:cubicBezTo>
                  <a:cubicBezTo>
                    <a:pt x="2918" y="48"/>
                    <a:pt x="2822" y="1"/>
                    <a:pt x="27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9"/>
            <p:cNvSpPr/>
            <p:nvPr/>
          </p:nvSpPr>
          <p:spPr>
            <a:xfrm>
              <a:off x="1354943" y="1540049"/>
              <a:ext cx="124230" cy="148847"/>
            </a:xfrm>
            <a:custGeom>
              <a:rect b="b" l="l" r="r" t="t"/>
              <a:pathLst>
                <a:path extrusionOk="0" h="4680" w="3906">
                  <a:moveTo>
                    <a:pt x="1834" y="0"/>
                  </a:moveTo>
                  <a:cubicBezTo>
                    <a:pt x="1489" y="0"/>
                    <a:pt x="1179" y="227"/>
                    <a:pt x="1072" y="548"/>
                  </a:cubicBezTo>
                  <a:cubicBezTo>
                    <a:pt x="0" y="3929"/>
                    <a:pt x="24" y="3751"/>
                    <a:pt x="24" y="3941"/>
                  </a:cubicBezTo>
                  <a:cubicBezTo>
                    <a:pt x="24" y="4346"/>
                    <a:pt x="346" y="4680"/>
                    <a:pt x="750" y="4680"/>
                  </a:cubicBezTo>
                  <a:cubicBezTo>
                    <a:pt x="1060" y="4680"/>
                    <a:pt x="1346" y="4477"/>
                    <a:pt x="1429" y="4168"/>
                  </a:cubicBezTo>
                  <a:lnTo>
                    <a:pt x="1524" y="3882"/>
                  </a:lnTo>
                  <a:cubicBezTo>
                    <a:pt x="1572" y="3739"/>
                    <a:pt x="1703" y="3644"/>
                    <a:pt x="1846" y="3644"/>
                  </a:cubicBezTo>
                  <a:lnTo>
                    <a:pt x="2024" y="3644"/>
                  </a:lnTo>
                  <a:cubicBezTo>
                    <a:pt x="2179" y="3644"/>
                    <a:pt x="2310" y="3739"/>
                    <a:pt x="2358" y="3882"/>
                  </a:cubicBezTo>
                  <a:lnTo>
                    <a:pt x="2441" y="4168"/>
                  </a:lnTo>
                  <a:cubicBezTo>
                    <a:pt x="2548" y="4465"/>
                    <a:pt x="2822" y="4680"/>
                    <a:pt x="3132" y="4680"/>
                  </a:cubicBezTo>
                  <a:cubicBezTo>
                    <a:pt x="3536" y="4680"/>
                    <a:pt x="3858" y="4346"/>
                    <a:pt x="3858" y="3941"/>
                  </a:cubicBezTo>
                  <a:cubicBezTo>
                    <a:pt x="3906" y="3751"/>
                    <a:pt x="3858" y="3739"/>
                    <a:pt x="3489" y="2501"/>
                  </a:cubicBezTo>
                  <a:cubicBezTo>
                    <a:pt x="3470" y="2424"/>
                    <a:pt x="3405" y="2386"/>
                    <a:pt x="3337" y="2386"/>
                  </a:cubicBezTo>
                  <a:cubicBezTo>
                    <a:pt x="3320" y="2386"/>
                    <a:pt x="3303" y="2389"/>
                    <a:pt x="3286" y="2394"/>
                  </a:cubicBezTo>
                  <a:cubicBezTo>
                    <a:pt x="3191" y="2429"/>
                    <a:pt x="3144" y="2513"/>
                    <a:pt x="3179" y="2608"/>
                  </a:cubicBezTo>
                  <a:cubicBezTo>
                    <a:pt x="3584" y="3882"/>
                    <a:pt x="3596" y="3834"/>
                    <a:pt x="3596" y="3941"/>
                  </a:cubicBezTo>
                  <a:cubicBezTo>
                    <a:pt x="3596" y="4168"/>
                    <a:pt x="3417" y="4334"/>
                    <a:pt x="3203" y="4334"/>
                  </a:cubicBezTo>
                  <a:cubicBezTo>
                    <a:pt x="3048" y="4334"/>
                    <a:pt x="2894" y="4227"/>
                    <a:pt x="2834" y="4060"/>
                  </a:cubicBezTo>
                  <a:lnTo>
                    <a:pt x="2751" y="3787"/>
                  </a:lnTo>
                  <a:cubicBezTo>
                    <a:pt x="2655" y="3501"/>
                    <a:pt x="2393" y="3310"/>
                    <a:pt x="2096" y="3310"/>
                  </a:cubicBezTo>
                  <a:lnTo>
                    <a:pt x="1882" y="3310"/>
                  </a:lnTo>
                  <a:cubicBezTo>
                    <a:pt x="1584" y="3310"/>
                    <a:pt x="1334" y="3501"/>
                    <a:pt x="1227" y="3787"/>
                  </a:cubicBezTo>
                  <a:lnTo>
                    <a:pt x="1143" y="4084"/>
                  </a:lnTo>
                  <a:cubicBezTo>
                    <a:pt x="1084" y="4239"/>
                    <a:pt x="929" y="4346"/>
                    <a:pt x="762" y="4346"/>
                  </a:cubicBezTo>
                  <a:cubicBezTo>
                    <a:pt x="500" y="4346"/>
                    <a:pt x="298" y="4096"/>
                    <a:pt x="393" y="3822"/>
                  </a:cubicBezTo>
                  <a:lnTo>
                    <a:pt x="1417" y="655"/>
                  </a:lnTo>
                  <a:cubicBezTo>
                    <a:pt x="1477" y="465"/>
                    <a:pt x="1655" y="346"/>
                    <a:pt x="1846" y="346"/>
                  </a:cubicBezTo>
                  <a:lnTo>
                    <a:pt x="2084" y="346"/>
                  </a:lnTo>
                  <a:cubicBezTo>
                    <a:pt x="2286" y="346"/>
                    <a:pt x="2465" y="477"/>
                    <a:pt x="2524" y="655"/>
                  </a:cubicBezTo>
                  <a:lnTo>
                    <a:pt x="2941" y="1965"/>
                  </a:lnTo>
                  <a:cubicBezTo>
                    <a:pt x="2960" y="2041"/>
                    <a:pt x="3025" y="2079"/>
                    <a:pt x="3093" y="2079"/>
                  </a:cubicBezTo>
                  <a:cubicBezTo>
                    <a:pt x="3110" y="2079"/>
                    <a:pt x="3127" y="2077"/>
                    <a:pt x="3144" y="2072"/>
                  </a:cubicBezTo>
                  <a:cubicBezTo>
                    <a:pt x="3239" y="2036"/>
                    <a:pt x="3275" y="1953"/>
                    <a:pt x="3251" y="1858"/>
                  </a:cubicBezTo>
                  <a:lnTo>
                    <a:pt x="2834" y="548"/>
                  </a:lnTo>
                  <a:cubicBezTo>
                    <a:pt x="2727" y="227"/>
                    <a:pt x="2417" y="0"/>
                    <a:pt x="20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9"/>
            <p:cNvSpPr/>
            <p:nvPr/>
          </p:nvSpPr>
          <p:spPr>
            <a:xfrm>
              <a:off x="1399629" y="1581714"/>
              <a:ext cx="37148" cy="52669"/>
            </a:xfrm>
            <a:custGeom>
              <a:rect b="b" l="l" r="r" t="t"/>
              <a:pathLst>
                <a:path extrusionOk="0" h="1656" w="1168">
                  <a:moveTo>
                    <a:pt x="596" y="738"/>
                  </a:moveTo>
                  <a:lnTo>
                    <a:pt x="774" y="1310"/>
                  </a:lnTo>
                  <a:lnTo>
                    <a:pt x="417" y="1310"/>
                  </a:lnTo>
                  <a:lnTo>
                    <a:pt x="596" y="738"/>
                  </a:lnTo>
                  <a:close/>
                  <a:moveTo>
                    <a:pt x="584" y="0"/>
                  </a:moveTo>
                  <a:cubicBezTo>
                    <a:pt x="512" y="0"/>
                    <a:pt x="453" y="48"/>
                    <a:pt x="417" y="119"/>
                  </a:cubicBezTo>
                  <a:lnTo>
                    <a:pt x="36" y="1429"/>
                  </a:lnTo>
                  <a:cubicBezTo>
                    <a:pt x="0" y="1536"/>
                    <a:pt x="72" y="1655"/>
                    <a:pt x="191" y="1655"/>
                  </a:cubicBezTo>
                  <a:lnTo>
                    <a:pt x="1000" y="1655"/>
                  </a:lnTo>
                  <a:cubicBezTo>
                    <a:pt x="1060" y="1655"/>
                    <a:pt x="1108" y="1619"/>
                    <a:pt x="1131" y="1584"/>
                  </a:cubicBezTo>
                  <a:cubicBezTo>
                    <a:pt x="1167" y="1536"/>
                    <a:pt x="1167" y="1488"/>
                    <a:pt x="1143" y="1429"/>
                  </a:cubicBezTo>
                  <a:lnTo>
                    <a:pt x="750" y="119"/>
                  </a:lnTo>
                  <a:cubicBezTo>
                    <a:pt x="727" y="48"/>
                    <a:pt x="655" y="0"/>
                    <a:pt x="5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1" name="Google Shape;511;p29"/>
          <p:cNvGrpSpPr/>
          <p:nvPr/>
        </p:nvGrpSpPr>
        <p:grpSpPr>
          <a:xfrm>
            <a:off x="5380705" y="3342104"/>
            <a:ext cx="383632" cy="276449"/>
            <a:chOff x="3933342" y="4315767"/>
            <a:chExt cx="383632" cy="276449"/>
          </a:xfrm>
        </p:grpSpPr>
        <p:sp>
          <p:nvSpPr>
            <p:cNvPr id="512" name="Google Shape;512;p29"/>
            <p:cNvSpPr/>
            <p:nvPr/>
          </p:nvSpPr>
          <p:spPr>
            <a:xfrm>
              <a:off x="3933342" y="4315767"/>
              <a:ext cx="383632" cy="276449"/>
            </a:xfrm>
            <a:custGeom>
              <a:rect b="b" l="l" r="r" t="t"/>
              <a:pathLst>
                <a:path extrusionOk="0" h="8692" w="12062">
                  <a:moveTo>
                    <a:pt x="2061" y="369"/>
                  </a:moveTo>
                  <a:cubicBezTo>
                    <a:pt x="2120" y="369"/>
                    <a:pt x="2168" y="417"/>
                    <a:pt x="2168" y="476"/>
                  </a:cubicBezTo>
                  <a:lnTo>
                    <a:pt x="2168" y="845"/>
                  </a:lnTo>
                  <a:lnTo>
                    <a:pt x="1406" y="845"/>
                  </a:lnTo>
                  <a:lnTo>
                    <a:pt x="1406" y="476"/>
                  </a:lnTo>
                  <a:cubicBezTo>
                    <a:pt x="1406" y="417"/>
                    <a:pt x="1454" y="369"/>
                    <a:pt x="1513" y="369"/>
                  </a:cubicBezTo>
                  <a:close/>
                  <a:moveTo>
                    <a:pt x="10824" y="1262"/>
                  </a:moveTo>
                  <a:cubicBezTo>
                    <a:pt x="10883" y="1262"/>
                    <a:pt x="10931" y="1310"/>
                    <a:pt x="10931" y="1369"/>
                  </a:cubicBezTo>
                  <a:lnTo>
                    <a:pt x="10943" y="1715"/>
                  </a:lnTo>
                  <a:lnTo>
                    <a:pt x="9490" y="1715"/>
                  </a:lnTo>
                  <a:lnTo>
                    <a:pt x="9490" y="1369"/>
                  </a:lnTo>
                  <a:cubicBezTo>
                    <a:pt x="9490" y="1310"/>
                    <a:pt x="9526" y="1262"/>
                    <a:pt x="9586" y="1262"/>
                  </a:cubicBezTo>
                  <a:close/>
                  <a:moveTo>
                    <a:pt x="1513" y="0"/>
                  </a:moveTo>
                  <a:cubicBezTo>
                    <a:pt x="1251" y="0"/>
                    <a:pt x="1049" y="214"/>
                    <a:pt x="1049" y="464"/>
                  </a:cubicBezTo>
                  <a:lnTo>
                    <a:pt x="1049" y="833"/>
                  </a:lnTo>
                  <a:lnTo>
                    <a:pt x="894" y="833"/>
                  </a:lnTo>
                  <a:cubicBezTo>
                    <a:pt x="692" y="833"/>
                    <a:pt x="489" y="905"/>
                    <a:pt x="334" y="1048"/>
                  </a:cubicBezTo>
                  <a:cubicBezTo>
                    <a:pt x="263" y="1107"/>
                    <a:pt x="239" y="1226"/>
                    <a:pt x="299" y="1298"/>
                  </a:cubicBezTo>
                  <a:cubicBezTo>
                    <a:pt x="332" y="1338"/>
                    <a:pt x="385" y="1360"/>
                    <a:pt x="440" y="1360"/>
                  </a:cubicBezTo>
                  <a:cubicBezTo>
                    <a:pt x="482" y="1360"/>
                    <a:pt x="525" y="1347"/>
                    <a:pt x="561" y="1322"/>
                  </a:cubicBezTo>
                  <a:cubicBezTo>
                    <a:pt x="676" y="1220"/>
                    <a:pt x="791" y="1203"/>
                    <a:pt x="908" y="1203"/>
                  </a:cubicBezTo>
                  <a:cubicBezTo>
                    <a:pt x="966" y="1203"/>
                    <a:pt x="1025" y="1207"/>
                    <a:pt x="1084" y="1207"/>
                  </a:cubicBezTo>
                  <a:cubicBezTo>
                    <a:pt x="1116" y="1207"/>
                    <a:pt x="1148" y="1206"/>
                    <a:pt x="1180" y="1203"/>
                  </a:cubicBezTo>
                  <a:lnTo>
                    <a:pt x="2680" y="1203"/>
                  </a:lnTo>
                  <a:cubicBezTo>
                    <a:pt x="2978" y="1203"/>
                    <a:pt x="3216" y="1441"/>
                    <a:pt x="3216" y="1738"/>
                  </a:cubicBezTo>
                  <a:lnTo>
                    <a:pt x="3216" y="2429"/>
                  </a:lnTo>
                  <a:cubicBezTo>
                    <a:pt x="3216" y="2536"/>
                    <a:pt x="3299" y="2607"/>
                    <a:pt x="3394" y="2607"/>
                  </a:cubicBezTo>
                  <a:cubicBezTo>
                    <a:pt x="3501" y="2607"/>
                    <a:pt x="3573" y="2536"/>
                    <a:pt x="3573" y="2429"/>
                  </a:cubicBezTo>
                  <a:lnTo>
                    <a:pt x="3573" y="2072"/>
                  </a:lnTo>
                  <a:lnTo>
                    <a:pt x="11217" y="2072"/>
                  </a:lnTo>
                  <a:cubicBezTo>
                    <a:pt x="11491" y="2084"/>
                    <a:pt x="11705" y="2322"/>
                    <a:pt x="11705" y="2607"/>
                  </a:cubicBezTo>
                  <a:lnTo>
                    <a:pt x="11705" y="2834"/>
                  </a:lnTo>
                  <a:lnTo>
                    <a:pt x="11395" y="2834"/>
                  </a:lnTo>
                  <a:cubicBezTo>
                    <a:pt x="11288" y="2834"/>
                    <a:pt x="11217" y="2905"/>
                    <a:pt x="11217" y="3012"/>
                  </a:cubicBezTo>
                  <a:cubicBezTo>
                    <a:pt x="11217" y="3108"/>
                    <a:pt x="11288" y="3191"/>
                    <a:pt x="11395" y="3191"/>
                  </a:cubicBezTo>
                  <a:lnTo>
                    <a:pt x="11705" y="3191"/>
                  </a:lnTo>
                  <a:lnTo>
                    <a:pt x="11705" y="7441"/>
                  </a:lnTo>
                  <a:lnTo>
                    <a:pt x="10883" y="7441"/>
                  </a:lnTo>
                  <a:cubicBezTo>
                    <a:pt x="10621" y="7441"/>
                    <a:pt x="10395" y="7215"/>
                    <a:pt x="10395" y="6953"/>
                  </a:cubicBezTo>
                  <a:lnTo>
                    <a:pt x="10395" y="3667"/>
                  </a:lnTo>
                  <a:cubicBezTo>
                    <a:pt x="10395" y="3453"/>
                    <a:pt x="10538" y="3262"/>
                    <a:pt x="10740" y="3203"/>
                  </a:cubicBezTo>
                  <a:cubicBezTo>
                    <a:pt x="10824" y="3167"/>
                    <a:pt x="10883" y="3072"/>
                    <a:pt x="10859" y="2977"/>
                  </a:cubicBezTo>
                  <a:cubicBezTo>
                    <a:pt x="10829" y="2906"/>
                    <a:pt x="10747" y="2852"/>
                    <a:pt x="10672" y="2852"/>
                  </a:cubicBezTo>
                  <a:cubicBezTo>
                    <a:pt x="10659" y="2852"/>
                    <a:pt x="10646" y="2854"/>
                    <a:pt x="10633" y="2858"/>
                  </a:cubicBezTo>
                  <a:cubicBezTo>
                    <a:pt x="10276" y="2965"/>
                    <a:pt x="10038" y="3310"/>
                    <a:pt x="10038" y="3667"/>
                  </a:cubicBezTo>
                  <a:lnTo>
                    <a:pt x="10038" y="6953"/>
                  </a:lnTo>
                  <a:cubicBezTo>
                    <a:pt x="10038" y="7418"/>
                    <a:pt x="10419" y="7799"/>
                    <a:pt x="10883" y="7799"/>
                  </a:cubicBezTo>
                  <a:lnTo>
                    <a:pt x="11705" y="7799"/>
                  </a:lnTo>
                  <a:cubicBezTo>
                    <a:pt x="11705" y="8096"/>
                    <a:pt x="11467" y="8334"/>
                    <a:pt x="11169" y="8334"/>
                  </a:cubicBezTo>
                  <a:lnTo>
                    <a:pt x="3394" y="8334"/>
                  </a:lnTo>
                  <a:cubicBezTo>
                    <a:pt x="3478" y="8227"/>
                    <a:pt x="3537" y="8108"/>
                    <a:pt x="3561" y="7977"/>
                  </a:cubicBezTo>
                  <a:cubicBezTo>
                    <a:pt x="3573" y="7870"/>
                    <a:pt x="3513" y="7787"/>
                    <a:pt x="3430" y="7775"/>
                  </a:cubicBezTo>
                  <a:cubicBezTo>
                    <a:pt x="3414" y="7771"/>
                    <a:pt x="3399" y="7770"/>
                    <a:pt x="3384" y="7770"/>
                  </a:cubicBezTo>
                  <a:cubicBezTo>
                    <a:pt x="3299" y="7770"/>
                    <a:pt x="3236" y="7825"/>
                    <a:pt x="3216" y="7906"/>
                  </a:cubicBezTo>
                  <a:cubicBezTo>
                    <a:pt x="3180" y="8156"/>
                    <a:pt x="2954" y="8334"/>
                    <a:pt x="2704" y="8334"/>
                  </a:cubicBezTo>
                  <a:lnTo>
                    <a:pt x="823" y="8334"/>
                  </a:lnTo>
                  <a:cubicBezTo>
                    <a:pt x="572" y="8287"/>
                    <a:pt x="358" y="8072"/>
                    <a:pt x="358" y="7799"/>
                  </a:cubicBezTo>
                  <a:lnTo>
                    <a:pt x="358" y="2774"/>
                  </a:lnTo>
                  <a:lnTo>
                    <a:pt x="358" y="1834"/>
                  </a:lnTo>
                  <a:cubicBezTo>
                    <a:pt x="358" y="1726"/>
                    <a:pt x="287" y="1655"/>
                    <a:pt x="180" y="1655"/>
                  </a:cubicBezTo>
                  <a:cubicBezTo>
                    <a:pt x="72" y="1655"/>
                    <a:pt x="1" y="1726"/>
                    <a:pt x="1" y="1834"/>
                  </a:cubicBezTo>
                  <a:lnTo>
                    <a:pt x="1" y="7799"/>
                  </a:lnTo>
                  <a:cubicBezTo>
                    <a:pt x="1" y="8251"/>
                    <a:pt x="334" y="8608"/>
                    <a:pt x="751" y="8680"/>
                  </a:cubicBezTo>
                  <a:cubicBezTo>
                    <a:pt x="763" y="8680"/>
                    <a:pt x="787" y="8680"/>
                    <a:pt x="811" y="8692"/>
                  </a:cubicBezTo>
                  <a:lnTo>
                    <a:pt x="11169" y="8692"/>
                  </a:lnTo>
                  <a:cubicBezTo>
                    <a:pt x="11657" y="8692"/>
                    <a:pt x="12062" y="8287"/>
                    <a:pt x="12062" y="7799"/>
                  </a:cubicBezTo>
                  <a:lnTo>
                    <a:pt x="12062" y="2607"/>
                  </a:lnTo>
                  <a:cubicBezTo>
                    <a:pt x="12050" y="2155"/>
                    <a:pt x="11717" y="1786"/>
                    <a:pt x="11300" y="1715"/>
                  </a:cubicBezTo>
                  <a:lnTo>
                    <a:pt x="11300" y="1357"/>
                  </a:lnTo>
                  <a:cubicBezTo>
                    <a:pt x="11300" y="1107"/>
                    <a:pt x="11098" y="893"/>
                    <a:pt x="10836" y="893"/>
                  </a:cubicBezTo>
                  <a:lnTo>
                    <a:pt x="9609" y="893"/>
                  </a:lnTo>
                  <a:cubicBezTo>
                    <a:pt x="9347" y="893"/>
                    <a:pt x="9145" y="1107"/>
                    <a:pt x="9145" y="1357"/>
                  </a:cubicBezTo>
                  <a:lnTo>
                    <a:pt x="9145" y="1703"/>
                  </a:lnTo>
                  <a:lnTo>
                    <a:pt x="8621" y="1703"/>
                  </a:lnTo>
                  <a:lnTo>
                    <a:pt x="8252" y="881"/>
                  </a:lnTo>
                  <a:cubicBezTo>
                    <a:pt x="8121" y="595"/>
                    <a:pt x="7823" y="405"/>
                    <a:pt x="7502" y="405"/>
                  </a:cubicBezTo>
                  <a:lnTo>
                    <a:pt x="6049" y="405"/>
                  </a:lnTo>
                  <a:cubicBezTo>
                    <a:pt x="5776" y="405"/>
                    <a:pt x="5525" y="536"/>
                    <a:pt x="5383" y="738"/>
                  </a:cubicBezTo>
                  <a:cubicBezTo>
                    <a:pt x="5323" y="822"/>
                    <a:pt x="5335" y="941"/>
                    <a:pt x="5418" y="1000"/>
                  </a:cubicBezTo>
                  <a:cubicBezTo>
                    <a:pt x="5450" y="1023"/>
                    <a:pt x="5486" y="1033"/>
                    <a:pt x="5523" y="1033"/>
                  </a:cubicBezTo>
                  <a:cubicBezTo>
                    <a:pt x="5583" y="1033"/>
                    <a:pt x="5643" y="1004"/>
                    <a:pt x="5680" y="953"/>
                  </a:cubicBezTo>
                  <a:cubicBezTo>
                    <a:pt x="5764" y="833"/>
                    <a:pt x="5895" y="762"/>
                    <a:pt x="6049" y="762"/>
                  </a:cubicBezTo>
                  <a:lnTo>
                    <a:pt x="7502" y="762"/>
                  </a:lnTo>
                  <a:cubicBezTo>
                    <a:pt x="7681" y="762"/>
                    <a:pt x="7847" y="869"/>
                    <a:pt x="7919" y="1024"/>
                  </a:cubicBezTo>
                  <a:lnTo>
                    <a:pt x="8240" y="1703"/>
                  </a:lnTo>
                  <a:lnTo>
                    <a:pt x="5335" y="1703"/>
                  </a:lnTo>
                  <a:lnTo>
                    <a:pt x="5395" y="1584"/>
                  </a:lnTo>
                  <a:cubicBezTo>
                    <a:pt x="5430" y="1488"/>
                    <a:pt x="5395" y="1381"/>
                    <a:pt x="5299" y="1345"/>
                  </a:cubicBezTo>
                  <a:cubicBezTo>
                    <a:pt x="5276" y="1332"/>
                    <a:pt x="5252" y="1327"/>
                    <a:pt x="5227" y="1327"/>
                  </a:cubicBezTo>
                  <a:cubicBezTo>
                    <a:pt x="5162" y="1327"/>
                    <a:pt x="5096" y="1368"/>
                    <a:pt x="5061" y="1429"/>
                  </a:cubicBezTo>
                  <a:lnTo>
                    <a:pt x="4942" y="1703"/>
                  </a:lnTo>
                  <a:lnTo>
                    <a:pt x="3561" y="1703"/>
                  </a:lnTo>
                  <a:cubicBezTo>
                    <a:pt x="3549" y="1226"/>
                    <a:pt x="3144" y="833"/>
                    <a:pt x="2668" y="833"/>
                  </a:cubicBezTo>
                  <a:lnTo>
                    <a:pt x="2525" y="833"/>
                  </a:lnTo>
                  <a:lnTo>
                    <a:pt x="2525" y="464"/>
                  </a:lnTo>
                  <a:cubicBezTo>
                    <a:pt x="2525" y="214"/>
                    <a:pt x="2311" y="0"/>
                    <a:pt x="20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9"/>
            <p:cNvSpPr/>
            <p:nvPr/>
          </p:nvSpPr>
          <p:spPr>
            <a:xfrm>
              <a:off x="4035214" y="4410037"/>
              <a:ext cx="11386" cy="140896"/>
            </a:xfrm>
            <a:custGeom>
              <a:rect b="b" l="l" r="r" t="t"/>
              <a:pathLst>
                <a:path extrusionOk="0" h="4430" w="358">
                  <a:moveTo>
                    <a:pt x="179" y="1"/>
                  </a:moveTo>
                  <a:cubicBezTo>
                    <a:pt x="72" y="1"/>
                    <a:pt x="1" y="72"/>
                    <a:pt x="1" y="179"/>
                  </a:cubicBezTo>
                  <a:lnTo>
                    <a:pt x="1" y="4251"/>
                  </a:lnTo>
                  <a:cubicBezTo>
                    <a:pt x="1" y="4358"/>
                    <a:pt x="72" y="4430"/>
                    <a:pt x="179" y="4430"/>
                  </a:cubicBezTo>
                  <a:cubicBezTo>
                    <a:pt x="287" y="4430"/>
                    <a:pt x="358" y="4358"/>
                    <a:pt x="358" y="4251"/>
                  </a:cubicBezTo>
                  <a:lnTo>
                    <a:pt x="358" y="179"/>
                  </a:lnTo>
                  <a:cubicBezTo>
                    <a:pt x="358" y="84"/>
                    <a:pt x="287" y="1"/>
                    <a:pt x="1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9"/>
            <p:cNvSpPr/>
            <p:nvPr/>
          </p:nvSpPr>
          <p:spPr>
            <a:xfrm>
              <a:off x="4221146" y="4390827"/>
              <a:ext cx="42460" cy="32886"/>
            </a:xfrm>
            <a:custGeom>
              <a:rect b="b" l="l" r="r" t="t"/>
              <a:pathLst>
                <a:path extrusionOk="0" h="1034" w="1335">
                  <a:moveTo>
                    <a:pt x="813" y="0"/>
                  </a:moveTo>
                  <a:cubicBezTo>
                    <a:pt x="753" y="0"/>
                    <a:pt x="693" y="29"/>
                    <a:pt x="656" y="81"/>
                  </a:cubicBezTo>
                  <a:cubicBezTo>
                    <a:pt x="596" y="152"/>
                    <a:pt x="620" y="271"/>
                    <a:pt x="703" y="331"/>
                  </a:cubicBezTo>
                  <a:cubicBezTo>
                    <a:pt x="846" y="438"/>
                    <a:pt x="775" y="664"/>
                    <a:pt x="596" y="664"/>
                  </a:cubicBezTo>
                  <a:cubicBezTo>
                    <a:pt x="489" y="664"/>
                    <a:pt x="406" y="557"/>
                    <a:pt x="417" y="450"/>
                  </a:cubicBezTo>
                  <a:cubicBezTo>
                    <a:pt x="429" y="355"/>
                    <a:pt x="370" y="259"/>
                    <a:pt x="275" y="247"/>
                  </a:cubicBezTo>
                  <a:cubicBezTo>
                    <a:pt x="265" y="246"/>
                    <a:pt x="256" y="246"/>
                    <a:pt x="248" y="246"/>
                  </a:cubicBezTo>
                  <a:cubicBezTo>
                    <a:pt x="152" y="246"/>
                    <a:pt x="71" y="303"/>
                    <a:pt x="60" y="390"/>
                  </a:cubicBezTo>
                  <a:cubicBezTo>
                    <a:pt x="1" y="736"/>
                    <a:pt x="251" y="1033"/>
                    <a:pt x="584" y="1033"/>
                  </a:cubicBezTo>
                  <a:cubicBezTo>
                    <a:pt x="1120" y="1009"/>
                    <a:pt x="1334" y="331"/>
                    <a:pt x="918" y="33"/>
                  </a:cubicBezTo>
                  <a:cubicBezTo>
                    <a:pt x="886" y="11"/>
                    <a:pt x="849" y="0"/>
                    <a:pt x="8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9"/>
            <p:cNvSpPr/>
            <p:nvPr/>
          </p:nvSpPr>
          <p:spPr>
            <a:xfrm>
              <a:off x="4054519" y="4384561"/>
              <a:ext cx="192961" cy="192516"/>
            </a:xfrm>
            <a:custGeom>
              <a:rect b="b" l="l" r="r" t="t"/>
              <a:pathLst>
                <a:path extrusionOk="0" h="6053" w="6067">
                  <a:moveTo>
                    <a:pt x="3013" y="1"/>
                  </a:moveTo>
                  <a:cubicBezTo>
                    <a:pt x="2380" y="1"/>
                    <a:pt x="1733" y="201"/>
                    <a:pt x="1168" y="647"/>
                  </a:cubicBezTo>
                  <a:cubicBezTo>
                    <a:pt x="1096" y="706"/>
                    <a:pt x="1073" y="825"/>
                    <a:pt x="1132" y="909"/>
                  </a:cubicBezTo>
                  <a:cubicBezTo>
                    <a:pt x="1166" y="949"/>
                    <a:pt x="1219" y="971"/>
                    <a:pt x="1274" y="971"/>
                  </a:cubicBezTo>
                  <a:cubicBezTo>
                    <a:pt x="1315" y="971"/>
                    <a:pt x="1358" y="958"/>
                    <a:pt x="1394" y="933"/>
                  </a:cubicBezTo>
                  <a:cubicBezTo>
                    <a:pt x="1895" y="538"/>
                    <a:pt x="2466" y="360"/>
                    <a:pt x="3024" y="360"/>
                  </a:cubicBezTo>
                  <a:cubicBezTo>
                    <a:pt x="4402" y="360"/>
                    <a:pt x="5704" y="1444"/>
                    <a:pt x="5704" y="3028"/>
                  </a:cubicBezTo>
                  <a:cubicBezTo>
                    <a:pt x="5704" y="3659"/>
                    <a:pt x="5478" y="4266"/>
                    <a:pt x="5085" y="4743"/>
                  </a:cubicBezTo>
                  <a:cubicBezTo>
                    <a:pt x="4573" y="5350"/>
                    <a:pt x="3835" y="5707"/>
                    <a:pt x="3025" y="5707"/>
                  </a:cubicBezTo>
                  <a:cubicBezTo>
                    <a:pt x="1549" y="5707"/>
                    <a:pt x="358" y="4516"/>
                    <a:pt x="358" y="3052"/>
                  </a:cubicBezTo>
                  <a:cubicBezTo>
                    <a:pt x="358" y="2457"/>
                    <a:pt x="561" y="1897"/>
                    <a:pt x="918" y="1421"/>
                  </a:cubicBezTo>
                  <a:cubicBezTo>
                    <a:pt x="977" y="1349"/>
                    <a:pt x="953" y="1230"/>
                    <a:pt x="882" y="1171"/>
                  </a:cubicBezTo>
                  <a:cubicBezTo>
                    <a:pt x="852" y="1146"/>
                    <a:pt x="814" y="1134"/>
                    <a:pt x="776" y="1134"/>
                  </a:cubicBezTo>
                  <a:cubicBezTo>
                    <a:pt x="722" y="1134"/>
                    <a:pt x="667" y="1158"/>
                    <a:pt x="632" y="1206"/>
                  </a:cubicBezTo>
                  <a:cubicBezTo>
                    <a:pt x="227" y="1742"/>
                    <a:pt x="1" y="2361"/>
                    <a:pt x="1" y="3028"/>
                  </a:cubicBezTo>
                  <a:cubicBezTo>
                    <a:pt x="1" y="4695"/>
                    <a:pt x="1358" y="6052"/>
                    <a:pt x="3025" y="6052"/>
                  </a:cubicBezTo>
                  <a:cubicBezTo>
                    <a:pt x="3930" y="6052"/>
                    <a:pt x="4775" y="5648"/>
                    <a:pt x="5347" y="4969"/>
                  </a:cubicBezTo>
                  <a:cubicBezTo>
                    <a:pt x="5787" y="4433"/>
                    <a:pt x="6049" y="3731"/>
                    <a:pt x="6049" y="3028"/>
                  </a:cubicBezTo>
                  <a:cubicBezTo>
                    <a:pt x="6066" y="1230"/>
                    <a:pt x="4580" y="1"/>
                    <a:pt x="30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9"/>
            <p:cNvSpPr/>
            <p:nvPr/>
          </p:nvSpPr>
          <p:spPr>
            <a:xfrm>
              <a:off x="4085593" y="4420278"/>
              <a:ext cx="145826" cy="120923"/>
            </a:xfrm>
            <a:custGeom>
              <a:rect b="b" l="l" r="r" t="t"/>
              <a:pathLst>
                <a:path extrusionOk="0" h="3802" w="4585">
                  <a:moveTo>
                    <a:pt x="2060" y="0"/>
                  </a:moveTo>
                  <a:cubicBezTo>
                    <a:pt x="893" y="0"/>
                    <a:pt x="0" y="1060"/>
                    <a:pt x="191" y="2203"/>
                  </a:cubicBezTo>
                  <a:cubicBezTo>
                    <a:pt x="202" y="2301"/>
                    <a:pt x="282" y="2359"/>
                    <a:pt x="369" y="2359"/>
                  </a:cubicBezTo>
                  <a:cubicBezTo>
                    <a:pt x="377" y="2359"/>
                    <a:pt x="385" y="2359"/>
                    <a:pt x="393" y="2358"/>
                  </a:cubicBezTo>
                  <a:cubicBezTo>
                    <a:pt x="500" y="2346"/>
                    <a:pt x="560" y="2250"/>
                    <a:pt x="548" y="2143"/>
                  </a:cubicBezTo>
                  <a:cubicBezTo>
                    <a:pt x="377" y="1146"/>
                    <a:pt x="1184" y="350"/>
                    <a:pt x="2075" y="350"/>
                  </a:cubicBezTo>
                  <a:cubicBezTo>
                    <a:pt x="2428" y="350"/>
                    <a:pt x="2795" y="475"/>
                    <a:pt x="3120" y="762"/>
                  </a:cubicBezTo>
                  <a:cubicBezTo>
                    <a:pt x="3727" y="1334"/>
                    <a:pt x="3786" y="2310"/>
                    <a:pt x="3191" y="2941"/>
                  </a:cubicBezTo>
                  <a:cubicBezTo>
                    <a:pt x="2884" y="3270"/>
                    <a:pt x="2472" y="3430"/>
                    <a:pt x="2064" y="3430"/>
                  </a:cubicBezTo>
                  <a:cubicBezTo>
                    <a:pt x="1569" y="3430"/>
                    <a:pt x="1079" y="3195"/>
                    <a:pt x="786" y="2739"/>
                  </a:cubicBezTo>
                  <a:cubicBezTo>
                    <a:pt x="751" y="2690"/>
                    <a:pt x="700" y="2666"/>
                    <a:pt x="645" y="2666"/>
                  </a:cubicBezTo>
                  <a:cubicBezTo>
                    <a:pt x="606" y="2666"/>
                    <a:pt x="564" y="2678"/>
                    <a:pt x="524" y="2703"/>
                  </a:cubicBezTo>
                  <a:cubicBezTo>
                    <a:pt x="441" y="2762"/>
                    <a:pt x="429" y="2858"/>
                    <a:pt x="488" y="2953"/>
                  </a:cubicBezTo>
                  <a:cubicBezTo>
                    <a:pt x="859" y="3512"/>
                    <a:pt x="1464" y="3801"/>
                    <a:pt x="2073" y="3801"/>
                  </a:cubicBezTo>
                  <a:cubicBezTo>
                    <a:pt x="2579" y="3801"/>
                    <a:pt x="3087" y="3602"/>
                    <a:pt x="3465" y="3191"/>
                  </a:cubicBezTo>
                  <a:cubicBezTo>
                    <a:pt x="4584" y="1988"/>
                    <a:pt x="3715" y="0"/>
                    <a:pt x="20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9"/>
            <p:cNvSpPr/>
            <p:nvPr/>
          </p:nvSpPr>
          <p:spPr>
            <a:xfrm>
              <a:off x="4131392" y="4449507"/>
              <a:ext cx="54577" cy="45767"/>
            </a:xfrm>
            <a:custGeom>
              <a:rect b="b" l="l" r="r" t="t"/>
              <a:pathLst>
                <a:path extrusionOk="0" h="1439" w="1716">
                  <a:moveTo>
                    <a:pt x="820" y="0"/>
                  </a:moveTo>
                  <a:cubicBezTo>
                    <a:pt x="805" y="0"/>
                    <a:pt x="790" y="3"/>
                    <a:pt x="775" y="10"/>
                  </a:cubicBezTo>
                  <a:cubicBezTo>
                    <a:pt x="203" y="129"/>
                    <a:pt x="1" y="831"/>
                    <a:pt x="394" y="1224"/>
                  </a:cubicBezTo>
                  <a:cubicBezTo>
                    <a:pt x="537" y="1367"/>
                    <a:pt x="724" y="1439"/>
                    <a:pt x="912" y="1439"/>
                  </a:cubicBezTo>
                  <a:cubicBezTo>
                    <a:pt x="1099" y="1439"/>
                    <a:pt x="1287" y="1367"/>
                    <a:pt x="1430" y="1224"/>
                  </a:cubicBezTo>
                  <a:cubicBezTo>
                    <a:pt x="1668" y="986"/>
                    <a:pt x="1715" y="665"/>
                    <a:pt x="1573" y="391"/>
                  </a:cubicBezTo>
                  <a:cubicBezTo>
                    <a:pt x="1546" y="329"/>
                    <a:pt x="1481" y="294"/>
                    <a:pt x="1410" y="294"/>
                  </a:cubicBezTo>
                  <a:cubicBezTo>
                    <a:pt x="1385" y="294"/>
                    <a:pt x="1359" y="298"/>
                    <a:pt x="1334" y="307"/>
                  </a:cubicBezTo>
                  <a:cubicBezTo>
                    <a:pt x="1251" y="343"/>
                    <a:pt x="1215" y="450"/>
                    <a:pt x="1251" y="546"/>
                  </a:cubicBezTo>
                  <a:cubicBezTo>
                    <a:pt x="1311" y="677"/>
                    <a:pt x="1287" y="843"/>
                    <a:pt x="1180" y="962"/>
                  </a:cubicBezTo>
                  <a:cubicBezTo>
                    <a:pt x="1102" y="1034"/>
                    <a:pt x="1007" y="1069"/>
                    <a:pt x="913" y="1069"/>
                  </a:cubicBezTo>
                  <a:cubicBezTo>
                    <a:pt x="820" y="1069"/>
                    <a:pt x="727" y="1034"/>
                    <a:pt x="656" y="962"/>
                  </a:cubicBezTo>
                  <a:cubicBezTo>
                    <a:pt x="441" y="748"/>
                    <a:pt x="561" y="391"/>
                    <a:pt x="846" y="343"/>
                  </a:cubicBezTo>
                  <a:cubicBezTo>
                    <a:pt x="953" y="331"/>
                    <a:pt x="1013" y="236"/>
                    <a:pt x="977" y="141"/>
                  </a:cubicBezTo>
                  <a:cubicBezTo>
                    <a:pt x="958" y="63"/>
                    <a:pt x="890" y="0"/>
                    <a:pt x="8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8" name="Google Shape;518;p29"/>
          <p:cNvGrpSpPr/>
          <p:nvPr/>
        </p:nvGrpSpPr>
        <p:grpSpPr>
          <a:xfrm>
            <a:off x="3500712" y="3332626"/>
            <a:ext cx="364708" cy="295405"/>
            <a:chOff x="3967437" y="3837102"/>
            <a:chExt cx="364708" cy="295405"/>
          </a:xfrm>
        </p:grpSpPr>
        <p:sp>
          <p:nvSpPr>
            <p:cNvPr id="519" name="Google Shape;519;p29"/>
            <p:cNvSpPr/>
            <p:nvPr/>
          </p:nvSpPr>
          <p:spPr>
            <a:xfrm>
              <a:off x="4178750" y="3868334"/>
              <a:ext cx="153396" cy="264172"/>
            </a:xfrm>
            <a:custGeom>
              <a:rect b="b" l="l" r="r" t="t"/>
              <a:pathLst>
                <a:path extrusionOk="0" h="8306" w="4823">
                  <a:moveTo>
                    <a:pt x="4273" y="1"/>
                  </a:moveTo>
                  <a:cubicBezTo>
                    <a:pt x="4217" y="1"/>
                    <a:pt x="4158" y="32"/>
                    <a:pt x="4120" y="78"/>
                  </a:cubicBezTo>
                  <a:cubicBezTo>
                    <a:pt x="4060" y="150"/>
                    <a:pt x="4096" y="257"/>
                    <a:pt x="4167" y="316"/>
                  </a:cubicBezTo>
                  <a:cubicBezTo>
                    <a:pt x="4370" y="471"/>
                    <a:pt x="4489" y="685"/>
                    <a:pt x="4489" y="947"/>
                  </a:cubicBezTo>
                  <a:lnTo>
                    <a:pt x="4489" y="7210"/>
                  </a:lnTo>
                  <a:cubicBezTo>
                    <a:pt x="4489" y="7627"/>
                    <a:pt x="4156" y="7984"/>
                    <a:pt x="3715" y="7984"/>
                  </a:cubicBezTo>
                  <a:lnTo>
                    <a:pt x="167" y="7984"/>
                  </a:lnTo>
                  <a:cubicBezTo>
                    <a:pt x="72" y="7984"/>
                    <a:pt x="0" y="8055"/>
                    <a:pt x="0" y="8151"/>
                  </a:cubicBezTo>
                  <a:cubicBezTo>
                    <a:pt x="0" y="8234"/>
                    <a:pt x="72" y="8305"/>
                    <a:pt x="167" y="8305"/>
                  </a:cubicBezTo>
                  <a:lnTo>
                    <a:pt x="3715" y="8305"/>
                  </a:lnTo>
                  <a:cubicBezTo>
                    <a:pt x="4334" y="8305"/>
                    <a:pt x="4822" y="7817"/>
                    <a:pt x="4822" y="7210"/>
                  </a:cubicBezTo>
                  <a:lnTo>
                    <a:pt x="4822" y="947"/>
                  </a:lnTo>
                  <a:cubicBezTo>
                    <a:pt x="4822" y="590"/>
                    <a:pt x="4644" y="245"/>
                    <a:pt x="4358" y="31"/>
                  </a:cubicBezTo>
                  <a:cubicBezTo>
                    <a:pt x="4333" y="10"/>
                    <a:pt x="4303" y="1"/>
                    <a:pt x="42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9"/>
            <p:cNvSpPr/>
            <p:nvPr/>
          </p:nvSpPr>
          <p:spPr>
            <a:xfrm>
              <a:off x="3969346" y="3937447"/>
              <a:ext cx="198431" cy="194678"/>
            </a:xfrm>
            <a:custGeom>
              <a:rect b="b" l="l" r="r" t="t"/>
              <a:pathLst>
                <a:path extrusionOk="0" h="6121" w="6239">
                  <a:moveTo>
                    <a:pt x="167" y="1"/>
                  </a:moveTo>
                  <a:cubicBezTo>
                    <a:pt x="83" y="1"/>
                    <a:pt x="0" y="72"/>
                    <a:pt x="0" y="167"/>
                  </a:cubicBezTo>
                  <a:lnTo>
                    <a:pt x="0" y="5025"/>
                  </a:lnTo>
                  <a:cubicBezTo>
                    <a:pt x="0" y="5632"/>
                    <a:pt x="488" y="6121"/>
                    <a:pt x="1107" y="6121"/>
                  </a:cubicBezTo>
                  <a:lnTo>
                    <a:pt x="6060" y="6121"/>
                  </a:lnTo>
                  <a:cubicBezTo>
                    <a:pt x="6144" y="6121"/>
                    <a:pt x="6227" y="6049"/>
                    <a:pt x="6227" y="5954"/>
                  </a:cubicBezTo>
                  <a:cubicBezTo>
                    <a:pt x="6239" y="5870"/>
                    <a:pt x="6168" y="5799"/>
                    <a:pt x="6060" y="5799"/>
                  </a:cubicBezTo>
                  <a:lnTo>
                    <a:pt x="1107" y="5799"/>
                  </a:lnTo>
                  <a:cubicBezTo>
                    <a:pt x="691" y="5799"/>
                    <a:pt x="333" y="5454"/>
                    <a:pt x="333" y="5025"/>
                  </a:cubicBezTo>
                  <a:lnTo>
                    <a:pt x="333" y="167"/>
                  </a:lnTo>
                  <a:cubicBezTo>
                    <a:pt x="333" y="72"/>
                    <a:pt x="262" y="1"/>
                    <a:pt x="1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9"/>
            <p:cNvSpPr/>
            <p:nvPr/>
          </p:nvSpPr>
          <p:spPr>
            <a:xfrm>
              <a:off x="3967437" y="3837102"/>
              <a:ext cx="331376" cy="89786"/>
            </a:xfrm>
            <a:custGeom>
              <a:rect b="b" l="l" r="r" t="t"/>
              <a:pathLst>
                <a:path extrusionOk="0" h="2823" w="10419">
                  <a:moveTo>
                    <a:pt x="2739" y="334"/>
                  </a:moveTo>
                  <a:cubicBezTo>
                    <a:pt x="2822" y="334"/>
                    <a:pt x="2894" y="393"/>
                    <a:pt x="2894" y="477"/>
                  </a:cubicBezTo>
                  <a:lnTo>
                    <a:pt x="2894" y="1453"/>
                  </a:lnTo>
                  <a:cubicBezTo>
                    <a:pt x="2894" y="1525"/>
                    <a:pt x="2834" y="1596"/>
                    <a:pt x="2739" y="1596"/>
                  </a:cubicBezTo>
                  <a:cubicBezTo>
                    <a:pt x="2668" y="1596"/>
                    <a:pt x="2596" y="1536"/>
                    <a:pt x="2596" y="1453"/>
                  </a:cubicBezTo>
                  <a:lnTo>
                    <a:pt x="2596" y="477"/>
                  </a:lnTo>
                  <a:cubicBezTo>
                    <a:pt x="2596" y="405"/>
                    <a:pt x="2656" y="334"/>
                    <a:pt x="2739" y="334"/>
                  </a:cubicBezTo>
                  <a:close/>
                  <a:moveTo>
                    <a:pt x="4751" y="334"/>
                  </a:moveTo>
                  <a:cubicBezTo>
                    <a:pt x="4823" y="334"/>
                    <a:pt x="4906" y="393"/>
                    <a:pt x="4906" y="477"/>
                  </a:cubicBezTo>
                  <a:lnTo>
                    <a:pt x="4906" y="1453"/>
                  </a:lnTo>
                  <a:cubicBezTo>
                    <a:pt x="4906" y="1525"/>
                    <a:pt x="4846" y="1596"/>
                    <a:pt x="4751" y="1596"/>
                  </a:cubicBezTo>
                  <a:cubicBezTo>
                    <a:pt x="4680" y="1596"/>
                    <a:pt x="4608" y="1536"/>
                    <a:pt x="4608" y="1453"/>
                  </a:cubicBezTo>
                  <a:lnTo>
                    <a:pt x="4608" y="477"/>
                  </a:lnTo>
                  <a:cubicBezTo>
                    <a:pt x="4608" y="405"/>
                    <a:pt x="4668" y="334"/>
                    <a:pt x="4751" y="334"/>
                  </a:cubicBezTo>
                  <a:close/>
                  <a:moveTo>
                    <a:pt x="6763" y="334"/>
                  </a:moveTo>
                  <a:cubicBezTo>
                    <a:pt x="6835" y="334"/>
                    <a:pt x="6906" y="393"/>
                    <a:pt x="6906" y="477"/>
                  </a:cubicBezTo>
                  <a:lnTo>
                    <a:pt x="6906" y="1453"/>
                  </a:lnTo>
                  <a:cubicBezTo>
                    <a:pt x="6906" y="1525"/>
                    <a:pt x="6847" y="1596"/>
                    <a:pt x="6763" y="1596"/>
                  </a:cubicBezTo>
                  <a:cubicBezTo>
                    <a:pt x="6692" y="1596"/>
                    <a:pt x="6609" y="1536"/>
                    <a:pt x="6609" y="1453"/>
                  </a:cubicBezTo>
                  <a:lnTo>
                    <a:pt x="6609" y="477"/>
                  </a:lnTo>
                  <a:cubicBezTo>
                    <a:pt x="6609" y="405"/>
                    <a:pt x="6668" y="334"/>
                    <a:pt x="6763" y="334"/>
                  </a:cubicBezTo>
                  <a:close/>
                  <a:moveTo>
                    <a:pt x="8775" y="334"/>
                  </a:moveTo>
                  <a:cubicBezTo>
                    <a:pt x="8847" y="334"/>
                    <a:pt x="8918" y="393"/>
                    <a:pt x="8918" y="477"/>
                  </a:cubicBezTo>
                  <a:lnTo>
                    <a:pt x="8918" y="1453"/>
                  </a:lnTo>
                  <a:cubicBezTo>
                    <a:pt x="8918" y="1525"/>
                    <a:pt x="8859" y="1596"/>
                    <a:pt x="8775" y="1596"/>
                  </a:cubicBezTo>
                  <a:cubicBezTo>
                    <a:pt x="8692" y="1596"/>
                    <a:pt x="8621" y="1536"/>
                    <a:pt x="8621" y="1453"/>
                  </a:cubicBezTo>
                  <a:lnTo>
                    <a:pt x="8621" y="1155"/>
                  </a:lnTo>
                  <a:lnTo>
                    <a:pt x="8621" y="810"/>
                  </a:lnTo>
                  <a:lnTo>
                    <a:pt x="8621" y="477"/>
                  </a:lnTo>
                  <a:cubicBezTo>
                    <a:pt x="8621" y="405"/>
                    <a:pt x="8680" y="334"/>
                    <a:pt x="8775" y="334"/>
                  </a:cubicBezTo>
                  <a:close/>
                  <a:moveTo>
                    <a:pt x="2703" y="1"/>
                  </a:moveTo>
                  <a:cubicBezTo>
                    <a:pt x="2429" y="1"/>
                    <a:pt x="2203" y="227"/>
                    <a:pt x="2203" y="501"/>
                  </a:cubicBezTo>
                  <a:lnTo>
                    <a:pt x="2203" y="822"/>
                  </a:lnTo>
                  <a:lnTo>
                    <a:pt x="1108" y="822"/>
                  </a:lnTo>
                  <a:cubicBezTo>
                    <a:pt x="501" y="822"/>
                    <a:pt x="1" y="1310"/>
                    <a:pt x="1" y="1929"/>
                  </a:cubicBezTo>
                  <a:lnTo>
                    <a:pt x="1" y="2656"/>
                  </a:lnTo>
                  <a:cubicBezTo>
                    <a:pt x="1" y="2739"/>
                    <a:pt x="84" y="2822"/>
                    <a:pt x="167" y="2822"/>
                  </a:cubicBezTo>
                  <a:cubicBezTo>
                    <a:pt x="262" y="2822"/>
                    <a:pt x="334" y="2739"/>
                    <a:pt x="334" y="2656"/>
                  </a:cubicBezTo>
                  <a:lnTo>
                    <a:pt x="334" y="1929"/>
                  </a:lnTo>
                  <a:cubicBezTo>
                    <a:pt x="334" y="1513"/>
                    <a:pt x="679" y="1144"/>
                    <a:pt x="1108" y="1144"/>
                  </a:cubicBezTo>
                  <a:lnTo>
                    <a:pt x="2203" y="1144"/>
                  </a:lnTo>
                  <a:lnTo>
                    <a:pt x="2203" y="1441"/>
                  </a:lnTo>
                  <a:cubicBezTo>
                    <a:pt x="2203" y="1715"/>
                    <a:pt x="2429" y="1941"/>
                    <a:pt x="2703" y="1941"/>
                  </a:cubicBezTo>
                  <a:cubicBezTo>
                    <a:pt x="2965" y="1941"/>
                    <a:pt x="3191" y="1715"/>
                    <a:pt x="3191" y="1441"/>
                  </a:cubicBezTo>
                  <a:lnTo>
                    <a:pt x="3191" y="1144"/>
                  </a:lnTo>
                  <a:lnTo>
                    <a:pt x="4227" y="1144"/>
                  </a:lnTo>
                  <a:lnTo>
                    <a:pt x="4227" y="1441"/>
                  </a:lnTo>
                  <a:cubicBezTo>
                    <a:pt x="4227" y="1715"/>
                    <a:pt x="4453" y="1941"/>
                    <a:pt x="4727" y="1941"/>
                  </a:cubicBezTo>
                  <a:cubicBezTo>
                    <a:pt x="4989" y="1941"/>
                    <a:pt x="5215" y="1715"/>
                    <a:pt x="5215" y="1441"/>
                  </a:cubicBezTo>
                  <a:lnTo>
                    <a:pt x="5215" y="1144"/>
                  </a:lnTo>
                  <a:lnTo>
                    <a:pt x="6251" y="1144"/>
                  </a:lnTo>
                  <a:lnTo>
                    <a:pt x="6251" y="1441"/>
                  </a:lnTo>
                  <a:cubicBezTo>
                    <a:pt x="6251" y="1715"/>
                    <a:pt x="6478" y="1941"/>
                    <a:pt x="6751" y="1941"/>
                  </a:cubicBezTo>
                  <a:cubicBezTo>
                    <a:pt x="7013" y="1941"/>
                    <a:pt x="7240" y="1715"/>
                    <a:pt x="7240" y="1441"/>
                  </a:cubicBezTo>
                  <a:lnTo>
                    <a:pt x="7240" y="1144"/>
                  </a:lnTo>
                  <a:lnTo>
                    <a:pt x="8275" y="1144"/>
                  </a:lnTo>
                  <a:lnTo>
                    <a:pt x="8275" y="1441"/>
                  </a:lnTo>
                  <a:cubicBezTo>
                    <a:pt x="8275" y="1715"/>
                    <a:pt x="8502" y="1941"/>
                    <a:pt x="8775" y="1941"/>
                  </a:cubicBezTo>
                  <a:cubicBezTo>
                    <a:pt x="9037" y="1941"/>
                    <a:pt x="9264" y="1715"/>
                    <a:pt x="9264" y="1441"/>
                  </a:cubicBezTo>
                  <a:lnTo>
                    <a:pt x="9264" y="1144"/>
                  </a:lnTo>
                  <a:lnTo>
                    <a:pt x="10264" y="1144"/>
                  </a:lnTo>
                  <a:cubicBezTo>
                    <a:pt x="10347" y="1144"/>
                    <a:pt x="10419" y="1072"/>
                    <a:pt x="10419" y="989"/>
                  </a:cubicBezTo>
                  <a:cubicBezTo>
                    <a:pt x="10419" y="894"/>
                    <a:pt x="10347" y="822"/>
                    <a:pt x="10264" y="822"/>
                  </a:cubicBezTo>
                  <a:lnTo>
                    <a:pt x="9264" y="822"/>
                  </a:lnTo>
                  <a:lnTo>
                    <a:pt x="9264" y="501"/>
                  </a:lnTo>
                  <a:cubicBezTo>
                    <a:pt x="9264" y="227"/>
                    <a:pt x="9037" y="1"/>
                    <a:pt x="8775" y="1"/>
                  </a:cubicBezTo>
                  <a:cubicBezTo>
                    <a:pt x="8502" y="1"/>
                    <a:pt x="8275" y="227"/>
                    <a:pt x="8275" y="501"/>
                  </a:cubicBezTo>
                  <a:lnTo>
                    <a:pt x="8275" y="822"/>
                  </a:lnTo>
                  <a:lnTo>
                    <a:pt x="7240" y="822"/>
                  </a:lnTo>
                  <a:lnTo>
                    <a:pt x="7240" y="501"/>
                  </a:lnTo>
                  <a:cubicBezTo>
                    <a:pt x="7240" y="227"/>
                    <a:pt x="7013" y="1"/>
                    <a:pt x="6751" y="1"/>
                  </a:cubicBezTo>
                  <a:cubicBezTo>
                    <a:pt x="6478" y="1"/>
                    <a:pt x="6251" y="227"/>
                    <a:pt x="6251" y="501"/>
                  </a:cubicBezTo>
                  <a:lnTo>
                    <a:pt x="6251" y="822"/>
                  </a:lnTo>
                  <a:lnTo>
                    <a:pt x="5215" y="822"/>
                  </a:lnTo>
                  <a:lnTo>
                    <a:pt x="5215" y="501"/>
                  </a:lnTo>
                  <a:cubicBezTo>
                    <a:pt x="5215" y="227"/>
                    <a:pt x="4989" y="1"/>
                    <a:pt x="4727" y="1"/>
                  </a:cubicBezTo>
                  <a:cubicBezTo>
                    <a:pt x="4453" y="1"/>
                    <a:pt x="4227" y="227"/>
                    <a:pt x="4227" y="501"/>
                  </a:cubicBezTo>
                  <a:lnTo>
                    <a:pt x="4227" y="822"/>
                  </a:lnTo>
                  <a:lnTo>
                    <a:pt x="3191" y="822"/>
                  </a:lnTo>
                  <a:lnTo>
                    <a:pt x="3191" y="501"/>
                  </a:lnTo>
                  <a:cubicBezTo>
                    <a:pt x="3191" y="227"/>
                    <a:pt x="2965" y="1"/>
                    <a:pt x="27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9"/>
            <p:cNvSpPr/>
            <p:nvPr/>
          </p:nvSpPr>
          <p:spPr>
            <a:xfrm>
              <a:off x="3994694" y="3917378"/>
              <a:ext cx="158325" cy="156067"/>
            </a:xfrm>
            <a:custGeom>
              <a:rect b="b" l="l" r="r" t="t"/>
              <a:pathLst>
                <a:path extrusionOk="0" h="4907" w="4978">
                  <a:moveTo>
                    <a:pt x="156" y="1"/>
                  </a:moveTo>
                  <a:cubicBezTo>
                    <a:pt x="72" y="1"/>
                    <a:pt x="1" y="72"/>
                    <a:pt x="1" y="155"/>
                  </a:cubicBezTo>
                  <a:lnTo>
                    <a:pt x="1" y="1251"/>
                  </a:lnTo>
                  <a:cubicBezTo>
                    <a:pt x="1" y="2049"/>
                    <a:pt x="656" y="2703"/>
                    <a:pt x="1453" y="2703"/>
                  </a:cubicBezTo>
                  <a:lnTo>
                    <a:pt x="2049" y="2703"/>
                  </a:lnTo>
                  <a:cubicBezTo>
                    <a:pt x="2573" y="2703"/>
                    <a:pt x="2989" y="3120"/>
                    <a:pt x="2989" y="3644"/>
                  </a:cubicBezTo>
                  <a:cubicBezTo>
                    <a:pt x="2989" y="4346"/>
                    <a:pt x="3549" y="4906"/>
                    <a:pt x="4251" y="4906"/>
                  </a:cubicBezTo>
                  <a:lnTo>
                    <a:pt x="4811" y="4906"/>
                  </a:lnTo>
                  <a:cubicBezTo>
                    <a:pt x="4906" y="4906"/>
                    <a:pt x="4978" y="4835"/>
                    <a:pt x="4978" y="4739"/>
                  </a:cubicBezTo>
                  <a:cubicBezTo>
                    <a:pt x="4978" y="4644"/>
                    <a:pt x="4906" y="4561"/>
                    <a:pt x="4799" y="4561"/>
                  </a:cubicBezTo>
                  <a:lnTo>
                    <a:pt x="4239" y="4561"/>
                  </a:lnTo>
                  <a:cubicBezTo>
                    <a:pt x="3716" y="4561"/>
                    <a:pt x="3299" y="4144"/>
                    <a:pt x="3299" y="3632"/>
                  </a:cubicBezTo>
                  <a:cubicBezTo>
                    <a:pt x="3299" y="2930"/>
                    <a:pt x="2739" y="2358"/>
                    <a:pt x="2037" y="2358"/>
                  </a:cubicBezTo>
                  <a:lnTo>
                    <a:pt x="1441" y="2358"/>
                  </a:lnTo>
                  <a:cubicBezTo>
                    <a:pt x="834" y="2358"/>
                    <a:pt x="322" y="1858"/>
                    <a:pt x="322" y="1251"/>
                  </a:cubicBezTo>
                  <a:lnTo>
                    <a:pt x="322" y="155"/>
                  </a:lnTo>
                  <a:cubicBezTo>
                    <a:pt x="322" y="72"/>
                    <a:pt x="251" y="1"/>
                    <a:pt x="1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9"/>
            <p:cNvSpPr/>
            <p:nvPr/>
          </p:nvSpPr>
          <p:spPr>
            <a:xfrm>
              <a:off x="4160812" y="3927174"/>
              <a:ext cx="155813" cy="149992"/>
            </a:xfrm>
            <a:custGeom>
              <a:rect b="b" l="l" r="r" t="t"/>
              <a:pathLst>
                <a:path extrusionOk="0" h="4716" w="4899">
                  <a:moveTo>
                    <a:pt x="3231" y="645"/>
                  </a:moveTo>
                  <a:lnTo>
                    <a:pt x="4124" y="1538"/>
                  </a:lnTo>
                  <a:lnTo>
                    <a:pt x="3838" y="1812"/>
                  </a:lnTo>
                  <a:lnTo>
                    <a:pt x="2945" y="919"/>
                  </a:lnTo>
                  <a:lnTo>
                    <a:pt x="3231" y="645"/>
                  </a:lnTo>
                  <a:close/>
                  <a:moveTo>
                    <a:pt x="2707" y="1157"/>
                  </a:moveTo>
                  <a:lnTo>
                    <a:pt x="3029" y="1491"/>
                  </a:lnTo>
                  <a:lnTo>
                    <a:pt x="1302" y="3217"/>
                  </a:lnTo>
                  <a:lnTo>
                    <a:pt x="981" y="2884"/>
                  </a:lnTo>
                  <a:lnTo>
                    <a:pt x="2707" y="1157"/>
                  </a:lnTo>
                  <a:close/>
                  <a:moveTo>
                    <a:pt x="814" y="3205"/>
                  </a:moveTo>
                  <a:lnTo>
                    <a:pt x="1564" y="3943"/>
                  </a:lnTo>
                  <a:lnTo>
                    <a:pt x="1064" y="4098"/>
                  </a:lnTo>
                  <a:cubicBezTo>
                    <a:pt x="993" y="3919"/>
                    <a:pt x="862" y="3765"/>
                    <a:pt x="671" y="3693"/>
                  </a:cubicBezTo>
                  <a:lnTo>
                    <a:pt x="814" y="3205"/>
                  </a:lnTo>
                  <a:close/>
                  <a:moveTo>
                    <a:pt x="552" y="4015"/>
                  </a:moveTo>
                  <a:cubicBezTo>
                    <a:pt x="624" y="4050"/>
                    <a:pt x="695" y="4122"/>
                    <a:pt x="731" y="4193"/>
                  </a:cubicBezTo>
                  <a:lnTo>
                    <a:pt x="469" y="4288"/>
                  </a:lnTo>
                  <a:lnTo>
                    <a:pt x="469" y="4288"/>
                  </a:lnTo>
                  <a:lnTo>
                    <a:pt x="552" y="4015"/>
                  </a:lnTo>
                  <a:close/>
                  <a:moveTo>
                    <a:pt x="3648" y="1"/>
                  </a:moveTo>
                  <a:cubicBezTo>
                    <a:pt x="3640" y="1"/>
                    <a:pt x="3632" y="1"/>
                    <a:pt x="3624" y="2"/>
                  </a:cubicBezTo>
                  <a:cubicBezTo>
                    <a:pt x="3148" y="86"/>
                    <a:pt x="3005" y="419"/>
                    <a:pt x="2588" y="788"/>
                  </a:cubicBezTo>
                  <a:cubicBezTo>
                    <a:pt x="2588" y="788"/>
                    <a:pt x="707" y="2669"/>
                    <a:pt x="683" y="2705"/>
                  </a:cubicBezTo>
                  <a:cubicBezTo>
                    <a:pt x="517" y="2812"/>
                    <a:pt x="445" y="3276"/>
                    <a:pt x="40" y="4491"/>
                  </a:cubicBezTo>
                  <a:cubicBezTo>
                    <a:pt x="0" y="4612"/>
                    <a:pt x="79" y="4716"/>
                    <a:pt x="191" y="4716"/>
                  </a:cubicBezTo>
                  <a:cubicBezTo>
                    <a:pt x="212" y="4716"/>
                    <a:pt x="233" y="4712"/>
                    <a:pt x="255" y="4705"/>
                  </a:cubicBezTo>
                  <a:lnTo>
                    <a:pt x="1743" y="4241"/>
                  </a:lnTo>
                  <a:cubicBezTo>
                    <a:pt x="2017" y="4158"/>
                    <a:pt x="2124" y="3979"/>
                    <a:pt x="2231" y="3896"/>
                  </a:cubicBezTo>
                  <a:cubicBezTo>
                    <a:pt x="2291" y="3836"/>
                    <a:pt x="2291" y="3717"/>
                    <a:pt x="2231" y="3657"/>
                  </a:cubicBezTo>
                  <a:cubicBezTo>
                    <a:pt x="2201" y="3628"/>
                    <a:pt x="2157" y="3613"/>
                    <a:pt x="2112" y="3613"/>
                  </a:cubicBezTo>
                  <a:cubicBezTo>
                    <a:pt x="2067" y="3613"/>
                    <a:pt x="2023" y="3628"/>
                    <a:pt x="1993" y="3657"/>
                  </a:cubicBezTo>
                  <a:lnTo>
                    <a:pt x="1874" y="3777"/>
                  </a:lnTo>
                  <a:lnTo>
                    <a:pt x="1541" y="3455"/>
                  </a:lnTo>
                  <a:lnTo>
                    <a:pt x="3267" y="1729"/>
                  </a:lnTo>
                  <a:lnTo>
                    <a:pt x="3600" y="2050"/>
                  </a:lnTo>
                  <a:lnTo>
                    <a:pt x="2469" y="3181"/>
                  </a:lnTo>
                  <a:cubicBezTo>
                    <a:pt x="2362" y="3288"/>
                    <a:pt x="2434" y="3467"/>
                    <a:pt x="2588" y="3467"/>
                  </a:cubicBezTo>
                  <a:cubicBezTo>
                    <a:pt x="2719" y="3467"/>
                    <a:pt x="2672" y="3419"/>
                    <a:pt x="3946" y="2169"/>
                  </a:cubicBezTo>
                  <a:lnTo>
                    <a:pt x="4458" y="1657"/>
                  </a:lnTo>
                  <a:cubicBezTo>
                    <a:pt x="4898" y="1240"/>
                    <a:pt x="4862" y="562"/>
                    <a:pt x="4398" y="193"/>
                  </a:cubicBezTo>
                  <a:cubicBezTo>
                    <a:pt x="4368" y="168"/>
                    <a:pt x="4332" y="156"/>
                    <a:pt x="4296" y="156"/>
                  </a:cubicBezTo>
                  <a:cubicBezTo>
                    <a:pt x="4246" y="156"/>
                    <a:pt x="4195" y="180"/>
                    <a:pt x="4160" y="228"/>
                  </a:cubicBezTo>
                  <a:cubicBezTo>
                    <a:pt x="4100" y="300"/>
                    <a:pt x="4124" y="407"/>
                    <a:pt x="4196" y="467"/>
                  </a:cubicBezTo>
                  <a:cubicBezTo>
                    <a:pt x="4339" y="586"/>
                    <a:pt x="4434" y="764"/>
                    <a:pt x="4434" y="955"/>
                  </a:cubicBezTo>
                  <a:cubicBezTo>
                    <a:pt x="4434" y="1074"/>
                    <a:pt x="4398" y="1181"/>
                    <a:pt x="4339" y="1264"/>
                  </a:cubicBezTo>
                  <a:lnTo>
                    <a:pt x="3481" y="407"/>
                  </a:lnTo>
                  <a:cubicBezTo>
                    <a:pt x="3541" y="371"/>
                    <a:pt x="3612" y="348"/>
                    <a:pt x="3684" y="324"/>
                  </a:cubicBezTo>
                  <a:cubicBezTo>
                    <a:pt x="3779" y="312"/>
                    <a:pt x="3838" y="228"/>
                    <a:pt x="3827" y="133"/>
                  </a:cubicBezTo>
                  <a:cubicBezTo>
                    <a:pt x="3805" y="57"/>
                    <a:pt x="3733" y="1"/>
                    <a:pt x="36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4" name="Google Shape;524;p29"/>
          <p:cNvGrpSpPr/>
          <p:nvPr/>
        </p:nvGrpSpPr>
        <p:grpSpPr>
          <a:xfrm>
            <a:off x="7319334" y="3310792"/>
            <a:ext cx="278739" cy="339073"/>
            <a:chOff x="1768821" y="3361108"/>
            <a:chExt cx="278739" cy="339073"/>
          </a:xfrm>
        </p:grpSpPr>
        <p:sp>
          <p:nvSpPr>
            <p:cNvPr id="525" name="Google Shape;525;p29"/>
            <p:cNvSpPr/>
            <p:nvPr/>
          </p:nvSpPr>
          <p:spPr>
            <a:xfrm>
              <a:off x="1784374" y="3549744"/>
              <a:ext cx="32218" cy="21564"/>
            </a:xfrm>
            <a:custGeom>
              <a:rect b="b" l="l" r="r" t="t"/>
              <a:pathLst>
                <a:path extrusionOk="0" h="678" w="1013">
                  <a:moveTo>
                    <a:pt x="830" y="1"/>
                  </a:moveTo>
                  <a:cubicBezTo>
                    <a:pt x="804" y="1"/>
                    <a:pt x="776" y="8"/>
                    <a:pt x="750" y="23"/>
                  </a:cubicBezTo>
                  <a:lnTo>
                    <a:pt x="143" y="380"/>
                  </a:lnTo>
                  <a:cubicBezTo>
                    <a:pt x="0" y="451"/>
                    <a:pt x="48" y="677"/>
                    <a:pt x="214" y="677"/>
                  </a:cubicBezTo>
                  <a:cubicBezTo>
                    <a:pt x="238" y="677"/>
                    <a:pt x="274" y="677"/>
                    <a:pt x="286" y="665"/>
                  </a:cubicBezTo>
                  <a:lnTo>
                    <a:pt x="893" y="308"/>
                  </a:lnTo>
                  <a:cubicBezTo>
                    <a:pt x="1000" y="261"/>
                    <a:pt x="1012" y="154"/>
                    <a:pt x="976" y="82"/>
                  </a:cubicBezTo>
                  <a:cubicBezTo>
                    <a:pt x="944" y="33"/>
                    <a:pt x="889" y="1"/>
                    <a:pt x="8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9"/>
            <p:cNvSpPr/>
            <p:nvPr/>
          </p:nvSpPr>
          <p:spPr>
            <a:xfrm>
              <a:off x="1998326" y="3551652"/>
              <a:ext cx="32218" cy="21532"/>
            </a:xfrm>
            <a:custGeom>
              <a:rect b="b" l="l" r="r" t="t"/>
              <a:pathLst>
                <a:path extrusionOk="0" h="677" w="1013">
                  <a:moveTo>
                    <a:pt x="199" y="0"/>
                  </a:moveTo>
                  <a:cubicBezTo>
                    <a:pt x="141" y="0"/>
                    <a:pt x="80" y="33"/>
                    <a:pt x="48" y="82"/>
                  </a:cubicBezTo>
                  <a:cubicBezTo>
                    <a:pt x="0" y="153"/>
                    <a:pt x="36" y="260"/>
                    <a:pt x="107" y="308"/>
                  </a:cubicBezTo>
                  <a:cubicBezTo>
                    <a:pt x="726" y="665"/>
                    <a:pt x="714" y="677"/>
                    <a:pt x="810" y="677"/>
                  </a:cubicBezTo>
                  <a:cubicBezTo>
                    <a:pt x="953" y="677"/>
                    <a:pt x="1012" y="451"/>
                    <a:pt x="881" y="379"/>
                  </a:cubicBezTo>
                  <a:lnTo>
                    <a:pt x="274" y="22"/>
                  </a:lnTo>
                  <a:cubicBezTo>
                    <a:pt x="251" y="7"/>
                    <a:pt x="226" y="0"/>
                    <a:pt x="1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9"/>
            <p:cNvSpPr/>
            <p:nvPr/>
          </p:nvSpPr>
          <p:spPr>
            <a:xfrm>
              <a:off x="1826007" y="3466383"/>
              <a:ext cx="142041" cy="233799"/>
            </a:xfrm>
            <a:custGeom>
              <a:rect b="b" l="l" r="r" t="t"/>
              <a:pathLst>
                <a:path extrusionOk="0" h="7351" w="4466">
                  <a:moveTo>
                    <a:pt x="1715" y="346"/>
                  </a:moveTo>
                  <a:cubicBezTo>
                    <a:pt x="1882" y="346"/>
                    <a:pt x="2013" y="489"/>
                    <a:pt x="2013" y="643"/>
                  </a:cubicBezTo>
                  <a:lnTo>
                    <a:pt x="2013" y="941"/>
                  </a:lnTo>
                  <a:lnTo>
                    <a:pt x="1668" y="941"/>
                  </a:lnTo>
                  <a:cubicBezTo>
                    <a:pt x="1501" y="941"/>
                    <a:pt x="1370" y="810"/>
                    <a:pt x="1370" y="643"/>
                  </a:cubicBezTo>
                  <a:cubicBezTo>
                    <a:pt x="1370" y="489"/>
                    <a:pt x="1501" y="346"/>
                    <a:pt x="1668" y="346"/>
                  </a:cubicBezTo>
                  <a:close/>
                  <a:moveTo>
                    <a:pt x="3573" y="346"/>
                  </a:moveTo>
                  <a:cubicBezTo>
                    <a:pt x="3739" y="346"/>
                    <a:pt x="3870" y="489"/>
                    <a:pt x="3870" y="643"/>
                  </a:cubicBezTo>
                  <a:cubicBezTo>
                    <a:pt x="3870" y="810"/>
                    <a:pt x="3739" y="941"/>
                    <a:pt x="3573" y="941"/>
                  </a:cubicBezTo>
                  <a:lnTo>
                    <a:pt x="3239" y="941"/>
                  </a:lnTo>
                  <a:lnTo>
                    <a:pt x="3239" y="643"/>
                  </a:lnTo>
                  <a:cubicBezTo>
                    <a:pt x="3239" y="489"/>
                    <a:pt x="3370" y="346"/>
                    <a:pt x="3537" y="346"/>
                  </a:cubicBezTo>
                  <a:close/>
                  <a:moveTo>
                    <a:pt x="3727" y="4370"/>
                  </a:moveTo>
                  <a:lnTo>
                    <a:pt x="3727" y="5049"/>
                  </a:lnTo>
                  <a:lnTo>
                    <a:pt x="1513" y="5049"/>
                  </a:lnTo>
                  <a:lnTo>
                    <a:pt x="1513" y="4370"/>
                  </a:lnTo>
                  <a:close/>
                  <a:moveTo>
                    <a:pt x="3739" y="5370"/>
                  </a:moveTo>
                  <a:lnTo>
                    <a:pt x="3739" y="5799"/>
                  </a:lnTo>
                  <a:lnTo>
                    <a:pt x="3727" y="5799"/>
                  </a:lnTo>
                  <a:cubicBezTo>
                    <a:pt x="3727" y="5930"/>
                    <a:pt x="3620" y="6037"/>
                    <a:pt x="3489" y="6037"/>
                  </a:cubicBezTo>
                  <a:lnTo>
                    <a:pt x="1763" y="6037"/>
                  </a:lnTo>
                  <a:cubicBezTo>
                    <a:pt x="1620" y="6037"/>
                    <a:pt x="1525" y="5930"/>
                    <a:pt x="1525" y="5799"/>
                  </a:cubicBezTo>
                  <a:lnTo>
                    <a:pt x="1525" y="5370"/>
                  </a:lnTo>
                  <a:close/>
                  <a:moveTo>
                    <a:pt x="1656" y="0"/>
                  </a:moveTo>
                  <a:cubicBezTo>
                    <a:pt x="1310" y="0"/>
                    <a:pt x="1037" y="286"/>
                    <a:pt x="1037" y="631"/>
                  </a:cubicBezTo>
                  <a:cubicBezTo>
                    <a:pt x="1037" y="977"/>
                    <a:pt x="1310" y="1262"/>
                    <a:pt x="1656" y="1262"/>
                  </a:cubicBezTo>
                  <a:lnTo>
                    <a:pt x="2001" y="1262"/>
                  </a:lnTo>
                  <a:lnTo>
                    <a:pt x="2001" y="2548"/>
                  </a:lnTo>
                  <a:cubicBezTo>
                    <a:pt x="2001" y="2644"/>
                    <a:pt x="2072" y="2715"/>
                    <a:pt x="2168" y="2715"/>
                  </a:cubicBezTo>
                  <a:cubicBezTo>
                    <a:pt x="2251" y="2715"/>
                    <a:pt x="2322" y="2644"/>
                    <a:pt x="2322" y="2548"/>
                  </a:cubicBezTo>
                  <a:lnTo>
                    <a:pt x="2322" y="1262"/>
                  </a:lnTo>
                  <a:lnTo>
                    <a:pt x="2906" y="1262"/>
                  </a:lnTo>
                  <a:lnTo>
                    <a:pt x="2906" y="4037"/>
                  </a:lnTo>
                  <a:lnTo>
                    <a:pt x="2322" y="4037"/>
                  </a:lnTo>
                  <a:lnTo>
                    <a:pt x="2322" y="3191"/>
                  </a:lnTo>
                  <a:cubicBezTo>
                    <a:pt x="2322" y="3108"/>
                    <a:pt x="2251" y="3025"/>
                    <a:pt x="2168" y="3025"/>
                  </a:cubicBezTo>
                  <a:cubicBezTo>
                    <a:pt x="2072" y="3025"/>
                    <a:pt x="2001" y="3108"/>
                    <a:pt x="2001" y="3191"/>
                  </a:cubicBezTo>
                  <a:lnTo>
                    <a:pt x="2001" y="4060"/>
                  </a:lnTo>
                  <a:lnTo>
                    <a:pt x="1513" y="4060"/>
                  </a:lnTo>
                  <a:cubicBezTo>
                    <a:pt x="1489" y="3596"/>
                    <a:pt x="1298" y="3167"/>
                    <a:pt x="941" y="2846"/>
                  </a:cubicBezTo>
                  <a:cubicBezTo>
                    <a:pt x="679" y="2608"/>
                    <a:pt x="465" y="2310"/>
                    <a:pt x="334" y="1989"/>
                  </a:cubicBezTo>
                  <a:cubicBezTo>
                    <a:pt x="305" y="1930"/>
                    <a:pt x="235" y="1887"/>
                    <a:pt x="165" y="1887"/>
                  </a:cubicBezTo>
                  <a:cubicBezTo>
                    <a:pt x="150" y="1887"/>
                    <a:pt x="135" y="1889"/>
                    <a:pt x="120" y="1893"/>
                  </a:cubicBezTo>
                  <a:cubicBezTo>
                    <a:pt x="48" y="1929"/>
                    <a:pt x="1" y="2036"/>
                    <a:pt x="36" y="2108"/>
                  </a:cubicBezTo>
                  <a:cubicBezTo>
                    <a:pt x="179" y="2477"/>
                    <a:pt x="417" y="2810"/>
                    <a:pt x="715" y="3084"/>
                  </a:cubicBezTo>
                  <a:cubicBezTo>
                    <a:pt x="1001" y="3358"/>
                    <a:pt x="1179" y="3727"/>
                    <a:pt x="1179" y="4120"/>
                  </a:cubicBezTo>
                  <a:lnTo>
                    <a:pt x="1179" y="5823"/>
                  </a:lnTo>
                  <a:cubicBezTo>
                    <a:pt x="1179" y="6096"/>
                    <a:pt x="1358" y="6311"/>
                    <a:pt x="1608" y="6382"/>
                  </a:cubicBezTo>
                  <a:cubicBezTo>
                    <a:pt x="1608" y="6513"/>
                    <a:pt x="1644" y="6644"/>
                    <a:pt x="1703" y="6775"/>
                  </a:cubicBezTo>
                  <a:cubicBezTo>
                    <a:pt x="1738" y="6837"/>
                    <a:pt x="1793" y="6872"/>
                    <a:pt x="1848" y="6872"/>
                  </a:cubicBezTo>
                  <a:cubicBezTo>
                    <a:pt x="1868" y="6872"/>
                    <a:pt x="1887" y="6868"/>
                    <a:pt x="1906" y="6858"/>
                  </a:cubicBezTo>
                  <a:cubicBezTo>
                    <a:pt x="1989" y="6811"/>
                    <a:pt x="2025" y="6715"/>
                    <a:pt x="1989" y="6644"/>
                  </a:cubicBezTo>
                  <a:cubicBezTo>
                    <a:pt x="1953" y="6573"/>
                    <a:pt x="1930" y="6477"/>
                    <a:pt x="1930" y="6394"/>
                  </a:cubicBezTo>
                  <a:lnTo>
                    <a:pt x="3263" y="6394"/>
                  </a:lnTo>
                  <a:cubicBezTo>
                    <a:pt x="3243" y="6759"/>
                    <a:pt x="2922" y="7025"/>
                    <a:pt x="2575" y="7025"/>
                  </a:cubicBezTo>
                  <a:cubicBezTo>
                    <a:pt x="2503" y="7025"/>
                    <a:pt x="2430" y="7014"/>
                    <a:pt x="2358" y="6989"/>
                  </a:cubicBezTo>
                  <a:cubicBezTo>
                    <a:pt x="2336" y="6981"/>
                    <a:pt x="2314" y="6977"/>
                    <a:pt x="2294" y="6977"/>
                  </a:cubicBezTo>
                  <a:cubicBezTo>
                    <a:pt x="2227" y="6977"/>
                    <a:pt x="2171" y="7018"/>
                    <a:pt x="2144" y="7073"/>
                  </a:cubicBezTo>
                  <a:cubicBezTo>
                    <a:pt x="2120" y="7168"/>
                    <a:pt x="2168" y="7251"/>
                    <a:pt x="2239" y="7287"/>
                  </a:cubicBezTo>
                  <a:cubicBezTo>
                    <a:pt x="2356" y="7330"/>
                    <a:pt x="2473" y="7350"/>
                    <a:pt x="2588" y="7350"/>
                  </a:cubicBezTo>
                  <a:cubicBezTo>
                    <a:pt x="3106" y="7350"/>
                    <a:pt x="3563" y="6940"/>
                    <a:pt x="3573" y="6394"/>
                  </a:cubicBezTo>
                  <a:cubicBezTo>
                    <a:pt x="3835" y="6334"/>
                    <a:pt x="4013" y="6108"/>
                    <a:pt x="4013" y="5846"/>
                  </a:cubicBezTo>
                  <a:lnTo>
                    <a:pt x="4013" y="4156"/>
                  </a:lnTo>
                  <a:cubicBezTo>
                    <a:pt x="4013" y="3798"/>
                    <a:pt x="4144" y="3465"/>
                    <a:pt x="4370" y="3203"/>
                  </a:cubicBezTo>
                  <a:cubicBezTo>
                    <a:pt x="4466" y="3108"/>
                    <a:pt x="4454" y="3001"/>
                    <a:pt x="4394" y="2941"/>
                  </a:cubicBezTo>
                  <a:cubicBezTo>
                    <a:pt x="4366" y="2913"/>
                    <a:pt x="4326" y="2898"/>
                    <a:pt x="4287" y="2898"/>
                  </a:cubicBezTo>
                  <a:cubicBezTo>
                    <a:pt x="4243" y="2898"/>
                    <a:pt x="4199" y="2916"/>
                    <a:pt x="4168" y="2953"/>
                  </a:cubicBezTo>
                  <a:cubicBezTo>
                    <a:pt x="3906" y="3251"/>
                    <a:pt x="3739" y="3644"/>
                    <a:pt x="3727" y="4060"/>
                  </a:cubicBezTo>
                  <a:lnTo>
                    <a:pt x="3239" y="4060"/>
                  </a:lnTo>
                  <a:lnTo>
                    <a:pt x="3239" y="1262"/>
                  </a:lnTo>
                  <a:lnTo>
                    <a:pt x="3573" y="1262"/>
                  </a:lnTo>
                  <a:cubicBezTo>
                    <a:pt x="3918" y="1262"/>
                    <a:pt x="4204" y="977"/>
                    <a:pt x="4204" y="631"/>
                  </a:cubicBezTo>
                  <a:cubicBezTo>
                    <a:pt x="4204" y="286"/>
                    <a:pt x="3918" y="0"/>
                    <a:pt x="3573" y="0"/>
                  </a:cubicBezTo>
                  <a:lnTo>
                    <a:pt x="3537" y="0"/>
                  </a:lnTo>
                  <a:cubicBezTo>
                    <a:pt x="3192" y="0"/>
                    <a:pt x="2906" y="286"/>
                    <a:pt x="2906" y="631"/>
                  </a:cubicBezTo>
                  <a:lnTo>
                    <a:pt x="2906" y="929"/>
                  </a:lnTo>
                  <a:lnTo>
                    <a:pt x="2322" y="929"/>
                  </a:lnTo>
                  <a:lnTo>
                    <a:pt x="2322" y="631"/>
                  </a:lnTo>
                  <a:cubicBezTo>
                    <a:pt x="2322" y="286"/>
                    <a:pt x="2049" y="0"/>
                    <a:pt x="17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9"/>
            <p:cNvSpPr/>
            <p:nvPr/>
          </p:nvSpPr>
          <p:spPr>
            <a:xfrm>
              <a:off x="1820345" y="3409706"/>
              <a:ext cx="177631" cy="144236"/>
            </a:xfrm>
            <a:custGeom>
              <a:rect b="b" l="l" r="r" t="t"/>
              <a:pathLst>
                <a:path extrusionOk="0" h="4535" w="5585">
                  <a:moveTo>
                    <a:pt x="2818" y="1"/>
                  </a:moveTo>
                  <a:cubicBezTo>
                    <a:pt x="1382" y="1"/>
                    <a:pt x="0" y="1113"/>
                    <a:pt x="0" y="2782"/>
                  </a:cubicBezTo>
                  <a:cubicBezTo>
                    <a:pt x="0" y="2937"/>
                    <a:pt x="24" y="3080"/>
                    <a:pt x="36" y="3223"/>
                  </a:cubicBezTo>
                  <a:cubicBezTo>
                    <a:pt x="47" y="3299"/>
                    <a:pt x="107" y="3355"/>
                    <a:pt x="190" y="3355"/>
                  </a:cubicBezTo>
                  <a:cubicBezTo>
                    <a:pt x="198" y="3355"/>
                    <a:pt x="206" y="3355"/>
                    <a:pt x="214" y="3354"/>
                  </a:cubicBezTo>
                  <a:cubicBezTo>
                    <a:pt x="298" y="3342"/>
                    <a:pt x="357" y="3259"/>
                    <a:pt x="345" y="3175"/>
                  </a:cubicBezTo>
                  <a:cubicBezTo>
                    <a:pt x="333" y="3044"/>
                    <a:pt x="310" y="2925"/>
                    <a:pt x="310" y="2782"/>
                  </a:cubicBezTo>
                  <a:cubicBezTo>
                    <a:pt x="310" y="1416"/>
                    <a:pt x="1429" y="318"/>
                    <a:pt x="2779" y="318"/>
                  </a:cubicBezTo>
                  <a:cubicBezTo>
                    <a:pt x="2793" y="318"/>
                    <a:pt x="2807" y="318"/>
                    <a:pt x="2822" y="318"/>
                  </a:cubicBezTo>
                  <a:cubicBezTo>
                    <a:pt x="4143" y="330"/>
                    <a:pt x="5227" y="1437"/>
                    <a:pt x="5239" y="2759"/>
                  </a:cubicBezTo>
                  <a:lnTo>
                    <a:pt x="5239" y="2782"/>
                  </a:lnTo>
                  <a:cubicBezTo>
                    <a:pt x="5239" y="3318"/>
                    <a:pt x="5060" y="3842"/>
                    <a:pt x="4751" y="4271"/>
                  </a:cubicBezTo>
                  <a:cubicBezTo>
                    <a:pt x="4691" y="4354"/>
                    <a:pt x="4703" y="4437"/>
                    <a:pt x="4775" y="4497"/>
                  </a:cubicBezTo>
                  <a:cubicBezTo>
                    <a:pt x="4809" y="4522"/>
                    <a:pt x="4844" y="4534"/>
                    <a:pt x="4877" y="4534"/>
                  </a:cubicBezTo>
                  <a:cubicBezTo>
                    <a:pt x="4923" y="4534"/>
                    <a:pt x="4966" y="4510"/>
                    <a:pt x="5001" y="4461"/>
                  </a:cubicBezTo>
                  <a:cubicBezTo>
                    <a:pt x="5370" y="3973"/>
                    <a:pt x="5572" y="3390"/>
                    <a:pt x="5572" y="2782"/>
                  </a:cubicBezTo>
                  <a:cubicBezTo>
                    <a:pt x="5584" y="2782"/>
                    <a:pt x="5584" y="2771"/>
                    <a:pt x="5584" y="2759"/>
                  </a:cubicBezTo>
                  <a:cubicBezTo>
                    <a:pt x="5572" y="2032"/>
                    <a:pt x="5286" y="1342"/>
                    <a:pt x="4763" y="818"/>
                  </a:cubicBezTo>
                  <a:cubicBezTo>
                    <a:pt x="4198" y="253"/>
                    <a:pt x="3502" y="1"/>
                    <a:pt x="28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9"/>
            <p:cNvSpPr/>
            <p:nvPr/>
          </p:nvSpPr>
          <p:spPr>
            <a:xfrm>
              <a:off x="1904406" y="3361108"/>
              <a:ext cx="10241" cy="32982"/>
            </a:xfrm>
            <a:custGeom>
              <a:rect b="b" l="l" r="r" t="t"/>
              <a:pathLst>
                <a:path extrusionOk="0" h="1037" w="322">
                  <a:moveTo>
                    <a:pt x="155" y="0"/>
                  </a:moveTo>
                  <a:cubicBezTo>
                    <a:pt x="72" y="0"/>
                    <a:pt x="0" y="72"/>
                    <a:pt x="0" y="167"/>
                  </a:cubicBezTo>
                  <a:lnTo>
                    <a:pt x="0" y="870"/>
                  </a:lnTo>
                  <a:cubicBezTo>
                    <a:pt x="0" y="965"/>
                    <a:pt x="72" y="1036"/>
                    <a:pt x="155" y="1036"/>
                  </a:cubicBezTo>
                  <a:cubicBezTo>
                    <a:pt x="250" y="1036"/>
                    <a:pt x="322" y="965"/>
                    <a:pt x="322" y="870"/>
                  </a:cubicBezTo>
                  <a:lnTo>
                    <a:pt x="322" y="167"/>
                  </a:lnTo>
                  <a:cubicBezTo>
                    <a:pt x="310" y="60"/>
                    <a:pt x="250" y="0"/>
                    <a:pt x="1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9"/>
            <p:cNvSpPr/>
            <p:nvPr/>
          </p:nvSpPr>
          <p:spPr>
            <a:xfrm>
              <a:off x="1836248" y="3378219"/>
              <a:ext cx="23504" cy="29865"/>
            </a:xfrm>
            <a:custGeom>
              <a:rect b="b" l="l" r="r" t="t"/>
              <a:pathLst>
                <a:path extrusionOk="0" h="939" w="739">
                  <a:moveTo>
                    <a:pt x="181" y="0"/>
                  </a:moveTo>
                  <a:cubicBezTo>
                    <a:pt x="154" y="0"/>
                    <a:pt x="125" y="7"/>
                    <a:pt x="95" y="22"/>
                  </a:cubicBezTo>
                  <a:cubicBezTo>
                    <a:pt x="24" y="70"/>
                    <a:pt x="0" y="165"/>
                    <a:pt x="36" y="248"/>
                  </a:cubicBezTo>
                  <a:lnTo>
                    <a:pt x="393" y="855"/>
                  </a:lnTo>
                  <a:cubicBezTo>
                    <a:pt x="429" y="903"/>
                    <a:pt x="488" y="939"/>
                    <a:pt x="536" y="939"/>
                  </a:cubicBezTo>
                  <a:cubicBezTo>
                    <a:pt x="667" y="939"/>
                    <a:pt x="738" y="796"/>
                    <a:pt x="679" y="701"/>
                  </a:cubicBezTo>
                  <a:lnTo>
                    <a:pt x="322" y="82"/>
                  </a:lnTo>
                  <a:cubicBezTo>
                    <a:pt x="289" y="33"/>
                    <a:pt x="239" y="0"/>
                    <a:pt x="1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9"/>
            <p:cNvSpPr/>
            <p:nvPr/>
          </p:nvSpPr>
          <p:spPr>
            <a:xfrm>
              <a:off x="1787014" y="3427072"/>
              <a:ext cx="31073" cy="21691"/>
            </a:xfrm>
            <a:custGeom>
              <a:rect b="b" l="l" r="r" t="t"/>
              <a:pathLst>
                <a:path extrusionOk="0" h="682" w="977">
                  <a:moveTo>
                    <a:pt x="187" y="0"/>
                  </a:moveTo>
                  <a:cubicBezTo>
                    <a:pt x="129" y="0"/>
                    <a:pt x="69" y="32"/>
                    <a:pt x="36" y="81"/>
                  </a:cubicBezTo>
                  <a:cubicBezTo>
                    <a:pt x="0" y="153"/>
                    <a:pt x="24" y="260"/>
                    <a:pt x="96" y="308"/>
                  </a:cubicBezTo>
                  <a:lnTo>
                    <a:pt x="715" y="665"/>
                  </a:lnTo>
                  <a:cubicBezTo>
                    <a:pt x="737" y="676"/>
                    <a:pt x="762" y="681"/>
                    <a:pt x="788" y="681"/>
                  </a:cubicBezTo>
                  <a:cubicBezTo>
                    <a:pt x="846" y="681"/>
                    <a:pt x="904" y="655"/>
                    <a:pt x="929" y="605"/>
                  </a:cubicBezTo>
                  <a:cubicBezTo>
                    <a:pt x="977" y="510"/>
                    <a:pt x="953" y="427"/>
                    <a:pt x="870" y="379"/>
                  </a:cubicBezTo>
                  <a:lnTo>
                    <a:pt x="262" y="22"/>
                  </a:lnTo>
                  <a:cubicBezTo>
                    <a:pt x="240" y="7"/>
                    <a:pt x="214"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9"/>
            <p:cNvSpPr/>
            <p:nvPr/>
          </p:nvSpPr>
          <p:spPr>
            <a:xfrm>
              <a:off x="1768821" y="3494021"/>
              <a:ext cx="33363" cy="10623"/>
            </a:xfrm>
            <a:custGeom>
              <a:rect b="b" l="l" r="r" t="t"/>
              <a:pathLst>
                <a:path extrusionOk="0" h="334" w="1049">
                  <a:moveTo>
                    <a:pt x="168" y="1"/>
                  </a:moveTo>
                  <a:cubicBezTo>
                    <a:pt x="72" y="1"/>
                    <a:pt x="1" y="72"/>
                    <a:pt x="1" y="167"/>
                  </a:cubicBezTo>
                  <a:cubicBezTo>
                    <a:pt x="1" y="251"/>
                    <a:pt x="72" y="334"/>
                    <a:pt x="168" y="334"/>
                  </a:cubicBezTo>
                  <a:lnTo>
                    <a:pt x="882" y="334"/>
                  </a:lnTo>
                  <a:cubicBezTo>
                    <a:pt x="965" y="334"/>
                    <a:pt x="1049" y="251"/>
                    <a:pt x="1049" y="167"/>
                  </a:cubicBezTo>
                  <a:cubicBezTo>
                    <a:pt x="1049" y="72"/>
                    <a:pt x="965"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9"/>
            <p:cNvSpPr/>
            <p:nvPr/>
          </p:nvSpPr>
          <p:spPr>
            <a:xfrm>
              <a:off x="2014610" y="3495930"/>
              <a:ext cx="32950" cy="10623"/>
            </a:xfrm>
            <a:custGeom>
              <a:rect b="b" l="l" r="r" t="t"/>
              <a:pathLst>
                <a:path extrusionOk="0" h="334" w="1036">
                  <a:moveTo>
                    <a:pt x="167" y="0"/>
                  </a:moveTo>
                  <a:cubicBezTo>
                    <a:pt x="71" y="0"/>
                    <a:pt x="0" y="71"/>
                    <a:pt x="0" y="167"/>
                  </a:cubicBezTo>
                  <a:cubicBezTo>
                    <a:pt x="0" y="250"/>
                    <a:pt x="71" y="333"/>
                    <a:pt x="167" y="333"/>
                  </a:cubicBezTo>
                  <a:lnTo>
                    <a:pt x="881" y="333"/>
                  </a:lnTo>
                  <a:cubicBezTo>
                    <a:pt x="964" y="333"/>
                    <a:pt x="1036" y="250"/>
                    <a:pt x="1036" y="167"/>
                  </a:cubicBezTo>
                  <a:cubicBezTo>
                    <a:pt x="1024" y="71"/>
                    <a:pt x="953" y="0"/>
                    <a:pt x="8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9"/>
            <p:cNvSpPr/>
            <p:nvPr/>
          </p:nvSpPr>
          <p:spPr>
            <a:xfrm>
              <a:off x="1999439" y="3428948"/>
              <a:ext cx="31105" cy="21882"/>
            </a:xfrm>
            <a:custGeom>
              <a:rect b="b" l="l" r="r" t="t"/>
              <a:pathLst>
                <a:path extrusionOk="0" h="688" w="978">
                  <a:moveTo>
                    <a:pt x="795" y="1"/>
                  </a:moveTo>
                  <a:cubicBezTo>
                    <a:pt x="769" y="1"/>
                    <a:pt x="741" y="8"/>
                    <a:pt x="715" y="22"/>
                  </a:cubicBezTo>
                  <a:lnTo>
                    <a:pt x="108" y="380"/>
                  </a:lnTo>
                  <a:cubicBezTo>
                    <a:pt x="25" y="427"/>
                    <a:pt x="1" y="511"/>
                    <a:pt x="48" y="606"/>
                  </a:cubicBezTo>
                  <a:cubicBezTo>
                    <a:pt x="73" y="655"/>
                    <a:pt x="125" y="687"/>
                    <a:pt x="183" y="687"/>
                  </a:cubicBezTo>
                  <a:cubicBezTo>
                    <a:pt x="209" y="687"/>
                    <a:pt x="237" y="680"/>
                    <a:pt x="263" y="665"/>
                  </a:cubicBezTo>
                  <a:lnTo>
                    <a:pt x="882" y="308"/>
                  </a:lnTo>
                  <a:cubicBezTo>
                    <a:pt x="953" y="249"/>
                    <a:pt x="977" y="153"/>
                    <a:pt x="941" y="82"/>
                  </a:cubicBezTo>
                  <a:cubicBezTo>
                    <a:pt x="909" y="33"/>
                    <a:pt x="854" y="1"/>
                    <a:pt x="7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9"/>
            <p:cNvSpPr/>
            <p:nvPr/>
          </p:nvSpPr>
          <p:spPr>
            <a:xfrm>
              <a:off x="1958156" y="3379269"/>
              <a:ext cx="23917" cy="29579"/>
            </a:xfrm>
            <a:custGeom>
              <a:rect b="b" l="l" r="r" t="t"/>
              <a:pathLst>
                <a:path extrusionOk="0" h="930" w="752">
                  <a:moveTo>
                    <a:pt x="562" y="0"/>
                  </a:moveTo>
                  <a:cubicBezTo>
                    <a:pt x="506" y="0"/>
                    <a:pt x="449" y="30"/>
                    <a:pt x="418" y="84"/>
                  </a:cubicBezTo>
                  <a:lnTo>
                    <a:pt x="61" y="691"/>
                  </a:lnTo>
                  <a:cubicBezTo>
                    <a:pt x="1" y="799"/>
                    <a:pt x="72" y="930"/>
                    <a:pt x="191" y="930"/>
                  </a:cubicBezTo>
                  <a:cubicBezTo>
                    <a:pt x="251" y="930"/>
                    <a:pt x="299" y="894"/>
                    <a:pt x="334" y="858"/>
                  </a:cubicBezTo>
                  <a:lnTo>
                    <a:pt x="692" y="239"/>
                  </a:lnTo>
                  <a:cubicBezTo>
                    <a:pt x="751" y="168"/>
                    <a:pt x="715" y="72"/>
                    <a:pt x="644" y="25"/>
                  </a:cubicBezTo>
                  <a:cubicBezTo>
                    <a:pt x="619" y="8"/>
                    <a:pt x="591" y="0"/>
                    <a:pt x="5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pic>
        <p:nvPicPr>
          <p:cNvPr id="540" name="Google Shape;540;p30" title="Gráfico">
            <a:hlinkClick r:id="rId3"/>
          </p:cNvPr>
          <p:cNvPicPr preferRelativeResize="0"/>
          <p:nvPr/>
        </p:nvPicPr>
        <p:blipFill>
          <a:blip r:embed="rId4">
            <a:alphaModFix/>
          </a:blip>
          <a:stretch>
            <a:fillRect/>
          </a:stretch>
        </p:blipFill>
        <p:spPr>
          <a:xfrm>
            <a:off x="2759975" y="1637147"/>
            <a:ext cx="3624076" cy="2738366"/>
          </a:xfrm>
          <a:prstGeom prst="rect">
            <a:avLst/>
          </a:prstGeom>
          <a:noFill/>
          <a:ln>
            <a:noFill/>
          </a:ln>
        </p:spPr>
      </p:pic>
      <p:sp>
        <p:nvSpPr>
          <p:cNvPr id="541" name="Google Shape;541;p30"/>
          <p:cNvSpPr/>
          <p:nvPr/>
        </p:nvSpPr>
        <p:spPr>
          <a:xfrm>
            <a:off x="6660986" y="2008861"/>
            <a:ext cx="568901" cy="517775"/>
          </a:xfrm>
          <a:custGeom>
            <a:rect b="b" l="l" r="r" t="t"/>
            <a:pathLst>
              <a:path extrusionOk="0" h="5781" w="6352">
                <a:moveTo>
                  <a:pt x="3746" y="1"/>
                </a:moveTo>
                <a:cubicBezTo>
                  <a:pt x="3584" y="1"/>
                  <a:pt x="3421" y="13"/>
                  <a:pt x="3258" y="35"/>
                </a:cubicBezTo>
                <a:cubicBezTo>
                  <a:pt x="2841" y="98"/>
                  <a:pt x="2425" y="199"/>
                  <a:pt x="2021" y="350"/>
                </a:cubicBezTo>
                <a:cubicBezTo>
                  <a:pt x="1427" y="565"/>
                  <a:pt x="935" y="931"/>
                  <a:pt x="531" y="1424"/>
                </a:cubicBezTo>
                <a:cubicBezTo>
                  <a:pt x="367" y="1638"/>
                  <a:pt x="240" y="1866"/>
                  <a:pt x="152" y="2118"/>
                </a:cubicBezTo>
                <a:cubicBezTo>
                  <a:pt x="38" y="2510"/>
                  <a:pt x="0" y="2914"/>
                  <a:pt x="26" y="3318"/>
                </a:cubicBezTo>
                <a:cubicBezTo>
                  <a:pt x="64" y="3709"/>
                  <a:pt x="202" y="4075"/>
                  <a:pt x="430" y="4404"/>
                </a:cubicBezTo>
                <a:cubicBezTo>
                  <a:pt x="569" y="4618"/>
                  <a:pt x="771" y="4808"/>
                  <a:pt x="973" y="4972"/>
                </a:cubicBezTo>
                <a:cubicBezTo>
                  <a:pt x="1288" y="5212"/>
                  <a:pt x="1629" y="5414"/>
                  <a:pt x="1945" y="5641"/>
                </a:cubicBezTo>
                <a:cubicBezTo>
                  <a:pt x="1995" y="5666"/>
                  <a:pt x="2046" y="5692"/>
                  <a:pt x="2096" y="5704"/>
                </a:cubicBezTo>
                <a:cubicBezTo>
                  <a:pt x="2261" y="5730"/>
                  <a:pt x="2425" y="5767"/>
                  <a:pt x="2589" y="5780"/>
                </a:cubicBezTo>
                <a:cubicBezTo>
                  <a:pt x="2879" y="5780"/>
                  <a:pt x="3157" y="5704"/>
                  <a:pt x="3422" y="5591"/>
                </a:cubicBezTo>
                <a:cubicBezTo>
                  <a:pt x="3814" y="5414"/>
                  <a:pt x="4167" y="5199"/>
                  <a:pt x="4521" y="4972"/>
                </a:cubicBezTo>
                <a:cubicBezTo>
                  <a:pt x="4710" y="4858"/>
                  <a:pt x="4874" y="4732"/>
                  <a:pt x="5039" y="4606"/>
                </a:cubicBezTo>
                <a:cubicBezTo>
                  <a:pt x="5329" y="4366"/>
                  <a:pt x="5594" y="4113"/>
                  <a:pt x="5809" y="3798"/>
                </a:cubicBezTo>
                <a:cubicBezTo>
                  <a:pt x="6238" y="3141"/>
                  <a:pt x="6352" y="2421"/>
                  <a:pt x="6087" y="1664"/>
                </a:cubicBezTo>
                <a:cubicBezTo>
                  <a:pt x="5998" y="1373"/>
                  <a:pt x="5847" y="1121"/>
                  <a:pt x="5683" y="868"/>
                </a:cubicBezTo>
                <a:cubicBezTo>
                  <a:pt x="5582" y="729"/>
                  <a:pt x="5468" y="616"/>
                  <a:pt x="5342" y="502"/>
                </a:cubicBezTo>
                <a:cubicBezTo>
                  <a:pt x="5064" y="275"/>
                  <a:pt x="4736" y="148"/>
                  <a:pt x="4382" y="73"/>
                </a:cubicBezTo>
                <a:cubicBezTo>
                  <a:pt x="4173" y="22"/>
                  <a:pt x="3961" y="1"/>
                  <a:pt x="37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0"/>
          <p:cNvSpPr/>
          <p:nvPr/>
        </p:nvSpPr>
        <p:spPr>
          <a:xfrm>
            <a:off x="1279761" y="2008861"/>
            <a:ext cx="568901" cy="517775"/>
          </a:xfrm>
          <a:custGeom>
            <a:rect b="b" l="l" r="r" t="t"/>
            <a:pathLst>
              <a:path extrusionOk="0" h="5781" w="6352">
                <a:moveTo>
                  <a:pt x="3746" y="1"/>
                </a:moveTo>
                <a:cubicBezTo>
                  <a:pt x="3584" y="1"/>
                  <a:pt x="3421" y="13"/>
                  <a:pt x="3258" y="35"/>
                </a:cubicBezTo>
                <a:cubicBezTo>
                  <a:pt x="2841" y="98"/>
                  <a:pt x="2425" y="199"/>
                  <a:pt x="2021" y="350"/>
                </a:cubicBezTo>
                <a:cubicBezTo>
                  <a:pt x="1427" y="565"/>
                  <a:pt x="935" y="931"/>
                  <a:pt x="531" y="1424"/>
                </a:cubicBezTo>
                <a:cubicBezTo>
                  <a:pt x="367" y="1638"/>
                  <a:pt x="240" y="1866"/>
                  <a:pt x="152" y="2118"/>
                </a:cubicBezTo>
                <a:cubicBezTo>
                  <a:pt x="38" y="2510"/>
                  <a:pt x="0" y="2914"/>
                  <a:pt x="26" y="3318"/>
                </a:cubicBezTo>
                <a:cubicBezTo>
                  <a:pt x="64" y="3709"/>
                  <a:pt x="202" y="4075"/>
                  <a:pt x="430" y="4404"/>
                </a:cubicBezTo>
                <a:cubicBezTo>
                  <a:pt x="569" y="4618"/>
                  <a:pt x="771" y="4808"/>
                  <a:pt x="973" y="4972"/>
                </a:cubicBezTo>
                <a:cubicBezTo>
                  <a:pt x="1288" y="5212"/>
                  <a:pt x="1629" y="5414"/>
                  <a:pt x="1945" y="5641"/>
                </a:cubicBezTo>
                <a:cubicBezTo>
                  <a:pt x="1995" y="5666"/>
                  <a:pt x="2046" y="5692"/>
                  <a:pt x="2096" y="5704"/>
                </a:cubicBezTo>
                <a:cubicBezTo>
                  <a:pt x="2261" y="5730"/>
                  <a:pt x="2425" y="5767"/>
                  <a:pt x="2589" y="5780"/>
                </a:cubicBezTo>
                <a:cubicBezTo>
                  <a:pt x="2879" y="5780"/>
                  <a:pt x="3157" y="5704"/>
                  <a:pt x="3422" y="5591"/>
                </a:cubicBezTo>
                <a:cubicBezTo>
                  <a:pt x="3814" y="5414"/>
                  <a:pt x="4167" y="5199"/>
                  <a:pt x="4521" y="4972"/>
                </a:cubicBezTo>
                <a:cubicBezTo>
                  <a:pt x="4710" y="4858"/>
                  <a:pt x="4874" y="4732"/>
                  <a:pt x="5039" y="4606"/>
                </a:cubicBezTo>
                <a:cubicBezTo>
                  <a:pt x="5329" y="4366"/>
                  <a:pt x="5594" y="4113"/>
                  <a:pt x="5809" y="3798"/>
                </a:cubicBezTo>
                <a:cubicBezTo>
                  <a:pt x="6238" y="3141"/>
                  <a:pt x="6352" y="2421"/>
                  <a:pt x="6087" y="1664"/>
                </a:cubicBezTo>
                <a:cubicBezTo>
                  <a:pt x="5998" y="1373"/>
                  <a:pt x="5847" y="1121"/>
                  <a:pt x="5683" y="868"/>
                </a:cubicBezTo>
                <a:cubicBezTo>
                  <a:pt x="5582" y="729"/>
                  <a:pt x="5468" y="616"/>
                  <a:pt x="5342" y="502"/>
                </a:cubicBezTo>
                <a:cubicBezTo>
                  <a:pt x="5064" y="275"/>
                  <a:pt x="4736" y="148"/>
                  <a:pt x="4382" y="73"/>
                </a:cubicBezTo>
                <a:cubicBezTo>
                  <a:pt x="4173" y="22"/>
                  <a:pt x="3961" y="1"/>
                  <a:pt x="37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Radiant rhapsody palette infographics</a:t>
            </a:r>
            <a:endParaRPr/>
          </a:p>
        </p:txBody>
      </p:sp>
      <p:grpSp>
        <p:nvGrpSpPr>
          <p:cNvPr id="544" name="Google Shape;544;p30"/>
          <p:cNvGrpSpPr/>
          <p:nvPr/>
        </p:nvGrpSpPr>
        <p:grpSpPr>
          <a:xfrm>
            <a:off x="942238" y="2185875"/>
            <a:ext cx="1937413" cy="1719218"/>
            <a:chOff x="942238" y="2795475"/>
            <a:chExt cx="1937413" cy="1719218"/>
          </a:xfrm>
        </p:grpSpPr>
        <p:grpSp>
          <p:nvGrpSpPr>
            <p:cNvPr id="545" name="Google Shape;545;p30"/>
            <p:cNvGrpSpPr/>
            <p:nvPr/>
          </p:nvGrpSpPr>
          <p:grpSpPr>
            <a:xfrm>
              <a:off x="942238" y="3489977"/>
              <a:ext cx="1937413" cy="1024716"/>
              <a:chOff x="942238" y="3489977"/>
              <a:chExt cx="1937413" cy="1024716"/>
            </a:xfrm>
          </p:grpSpPr>
          <p:sp>
            <p:nvSpPr>
              <p:cNvPr id="546" name="Google Shape;546;p30"/>
              <p:cNvSpPr txBox="1"/>
              <p:nvPr/>
            </p:nvSpPr>
            <p:spPr>
              <a:xfrm>
                <a:off x="942250" y="3489977"/>
                <a:ext cx="1937400" cy="432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Digital</a:t>
                </a:r>
                <a:r>
                  <a:rPr lang="en" sz="1800">
                    <a:solidFill>
                      <a:schemeClr val="dk1"/>
                    </a:solidFill>
                    <a:latin typeface="Playfair Display Medium"/>
                    <a:ea typeface="Playfair Display Medium"/>
                    <a:cs typeface="Playfair Display Medium"/>
                    <a:sym typeface="Playfair Display Medium"/>
                  </a:rPr>
                  <a:t> products</a:t>
                </a:r>
                <a:endParaRPr sz="1800">
                  <a:solidFill>
                    <a:schemeClr val="dk1"/>
                  </a:solidFill>
                  <a:latin typeface="Playfair Display Medium"/>
                  <a:ea typeface="Playfair Display Medium"/>
                  <a:cs typeface="Playfair Display Medium"/>
                  <a:sym typeface="Playfair Display Medium"/>
                </a:endParaRPr>
              </a:p>
            </p:txBody>
          </p:sp>
          <p:sp>
            <p:nvSpPr>
              <p:cNvPr id="547" name="Google Shape;547;p30"/>
              <p:cNvSpPr txBox="1"/>
              <p:nvPr/>
            </p:nvSpPr>
            <p:spPr>
              <a:xfrm>
                <a:off x="942238" y="3817793"/>
                <a:ext cx="1937400" cy="69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DM Sans"/>
                    <a:ea typeface="DM Sans"/>
                    <a:cs typeface="DM Sans"/>
                    <a:sym typeface="DM Sans"/>
                  </a:rPr>
                  <a:t>Neptune is the farthest planet from the Sun and the fourth-largest one</a:t>
                </a:r>
                <a:endParaRPr sz="1200">
                  <a:solidFill>
                    <a:schemeClr val="dk1"/>
                  </a:solidFill>
                  <a:latin typeface="DM Sans"/>
                  <a:ea typeface="DM Sans"/>
                  <a:cs typeface="DM Sans"/>
                  <a:sym typeface="DM Sans"/>
                </a:endParaRPr>
              </a:p>
            </p:txBody>
          </p:sp>
        </p:grpSp>
        <p:sp>
          <p:nvSpPr>
            <p:cNvPr id="548" name="Google Shape;548;p30"/>
            <p:cNvSpPr/>
            <p:nvPr/>
          </p:nvSpPr>
          <p:spPr>
            <a:xfrm>
              <a:off x="1279738" y="2795475"/>
              <a:ext cx="1262400" cy="587700"/>
            </a:xfrm>
            <a:prstGeom prst="rect">
              <a:avLst/>
            </a:prstGeom>
            <a:noFill/>
            <a:ln>
              <a:noFill/>
            </a:ln>
          </p:spPr>
          <p:txBody>
            <a:bodyPr anchorCtr="0" anchor="b" bIns="100575" lIns="91425" spcFirstLastPara="1" rIns="91425" wrap="square" tIns="91425">
              <a:noAutofit/>
            </a:bodyPr>
            <a:lstStyle/>
            <a:p>
              <a:pPr indent="0" lvl="0" marL="0" rtl="0" algn="ctr">
                <a:spcBef>
                  <a:spcPts val="0"/>
                </a:spcBef>
                <a:spcAft>
                  <a:spcPts val="0"/>
                </a:spcAft>
                <a:buNone/>
              </a:pPr>
              <a:r>
                <a:rPr i="1" lang="en" sz="3500">
                  <a:solidFill>
                    <a:schemeClr val="dk1"/>
                  </a:solidFill>
                  <a:latin typeface="Playfair Display Medium"/>
                  <a:ea typeface="Playfair Display Medium"/>
                  <a:cs typeface="Playfair Display Medium"/>
                  <a:sym typeface="Playfair Display Medium"/>
                </a:rPr>
                <a:t>35%</a:t>
              </a:r>
              <a:endParaRPr i="1" sz="3500">
                <a:solidFill>
                  <a:schemeClr val="dk1"/>
                </a:solidFill>
                <a:latin typeface="Playfair Display Medium"/>
                <a:ea typeface="Playfair Display Medium"/>
                <a:cs typeface="Playfair Display Medium"/>
                <a:sym typeface="Playfair Display Medium"/>
              </a:endParaRPr>
            </a:p>
          </p:txBody>
        </p:sp>
      </p:grpSp>
      <p:grpSp>
        <p:nvGrpSpPr>
          <p:cNvPr id="549" name="Google Shape;549;p30"/>
          <p:cNvGrpSpPr/>
          <p:nvPr/>
        </p:nvGrpSpPr>
        <p:grpSpPr>
          <a:xfrm>
            <a:off x="6264363" y="2185875"/>
            <a:ext cx="1937413" cy="1719218"/>
            <a:chOff x="6264363" y="2795475"/>
            <a:chExt cx="1937413" cy="1719218"/>
          </a:xfrm>
        </p:grpSpPr>
        <p:grpSp>
          <p:nvGrpSpPr>
            <p:cNvPr id="550" name="Google Shape;550;p30"/>
            <p:cNvGrpSpPr/>
            <p:nvPr/>
          </p:nvGrpSpPr>
          <p:grpSpPr>
            <a:xfrm>
              <a:off x="6264363" y="3489977"/>
              <a:ext cx="1937413" cy="1024716"/>
              <a:chOff x="6264363" y="3489977"/>
              <a:chExt cx="1937413" cy="1024716"/>
            </a:xfrm>
          </p:grpSpPr>
          <p:sp>
            <p:nvSpPr>
              <p:cNvPr id="551" name="Google Shape;551;p30"/>
              <p:cNvSpPr txBox="1"/>
              <p:nvPr/>
            </p:nvSpPr>
            <p:spPr>
              <a:xfrm flipH="1">
                <a:off x="6264375" y="3489977"/>
                <a:ext cx="1937400" cy="432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Press</a:t>
                </a:r>
                <a:r>
                  <a:rPr lang="en" sz="1800">
                    <a:solidFill>
                      <a:schemeClr val="dk1"/>
                    </a:solidFill>
                    <a:latin typeface="Playfair Display Medium"/>
                    <a:ea typeface="Playfair Display Medium"/>
                    <a:cs typeface="Playfair Display Medium"/>
                    <a:sym typeface="Playfair Display Medium"/>
                  </a:rPr>
                  <a:t> products</a:t>
                </a:r>
                <a:endParaRPr sz="1800">
                  <a:solidFill>
                    <a:schemeClr val="dk1"/>
                  </a:solidFill>
                  <a:latin typeface="Playfair Display Medium"/>
                  <a:ea typeface="Playfair Display Medium"/>
                  <a:cs typeface="Playfair Display Medium"/>
                  <a:sym typeface="Playfair Display Medium"/>
                </a:endParaRPr>
              </a:p>
            </p:txBody>
          </p:sp>
          <p:sp>
            <p:nvSpPr>
              <p:cNvPr id="552" name="Google Shape;552;p30"/>
              <p:cNvSpPr txBox="1"/>
              <p:nvPr/>
            </p:nvSpPr>
            <p:spPr>
              <a:xfrm flipH="1">
                <a:off x="6264363" y="3817793"/>
                <a:ext cx="1937400" cy="69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DM Sans"/>
                    <a:ea typeface="DM Sans"/>
                    <a:cs typeface="DM Sans"/>
                    <a:sym typeface="DM Sans"/>
                  </a:rPr>
                  <a:t>Venus has a beautiful name and is the second planet from the Sun</a:t>
                </a:r>
                <a:endParaRPr sz="1200">
                  <a:solidFill>
                    <a:schemeClr val="dk1"/>
                  </a:solidFill>
                  <a:latin typeface="DM Sans"/>
                  <a:ea typeface="DM Sans"/>
                  <a:cs typeface="DM Sans"/>
                  <a:sym typeface="DM Sans"/>
                </a:endParaRPr>
              </a:p>
            </p:txBody>
          </p:sp>
        </p:grpSp>
        <p:sp>
          <p:nvSpPr>
            <p:cNvPr id="553" name="Google Shape;553;p30"/>
            <p:cNvSpPr/>
            <p:nvPr/>
          </p:nvSpPr>
          <p:spPr>
            <a:xfrm flipH="1">
              <a:off x="6601863" y="2795475"/>
              <a:ext cx="1262400" cy="587700"/>
            </a:xfrm>
            <a:prstGeom prst="rect">
              <a:avLst/>
            </a:prstGeom>
            <a:noFill/>
            <a:ln>
              <a:noFill/>
            </a:ln>
          </p:spPr>
          <p:txBody>
            <a:bodyPr anchorCtr="0" anchor="b" bIns="100575" lIns="91425" spcFirstLastPara="1" rIns="91425" wrap="square" tIns="91425">
              <a:noAutofit/>
            </a:bodyPr>
            <a:lstStyle/>
            <a:p>
              <a:pPr indent="0" lvl="0" marL="0" rtl="0" algn="ctr">
                <a:spcBef>
                  <a:spcPts val="0"/>
                </a:spcBef>
                <a:spcAft>
                  <a:spcPts val="0"/>
                </a:spcAft>
                <a:buNone/>
              </a:pPr>
              <a:r>
                <a:rPr i="1" lang="en" sz="3500">
                  <a:solidFill>
                    <a:schemeClr val="dk1"/>
                  </a:solidFill>
                  <a:latin typeface="Playfair Display Medium"/>
                  <a:ea typeface="Playfair Display Medium"/>
                  <a:cs typeface="Playfair Display Medium"/>
                  <a:sym typeface="Playfair Display Medium"/>
                </a:rPr>
                <a:t>65%</a:t>
              </a:r>
              <a:endParaRPr i="1" sz="3500">
                <a:solidFill>
                  <a:schemeClr val="dk1"/>
                </a:solidFill>
                <a:latin typeface="Playfair Display Medium"/>
                <a:ea typeface="Playfair Display Medium"/>
                <a:cs typeface="Playfair Display Medium"/>
                <a:sym typeface="Playfair Display Medium"/>
              </a:endParaRPr>
            </a:p>
          </p:txBody>
        </p:sp>
      </p:grpSp>
      <p:sp>
        <p:nvSpPr>
          <p:cNvPr id="554" name="Google Shape;554;p30"/>
          <p:cNvSpPr txBox="1"/>
          <p:nvPr/>
        </p:nvSpPr>
        <p:spPr>
          <a:xfrm>
            <a:off x="2332219" y="1176475"/>
            <a:ext cx="4475100" cy="381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Most requested products</a:t>
            </a:r>
            <a:endParaRPr sz="1800">
              <a:solidFill>
                <a:schemeClr val="dk1"/>
              </a:solidFill>
              <a:latin typeface="Playfair Display Medium"/>
              <a:ea typeface="Playfair Display Medium"/>
              <a:cs typeface="Playfair Display Medium"/>
              <a:sym typeface="Playfair Display Medium"/>
            </a:endParaRPr>
          </a:p>
        </p:txBody>
      </p:sp>
      <p:cxnSp>
        <p:nvCxnSpPr>
          <p:cNvPr id="555" name="Google Shape;555;p30"/>
          <p:cNvCxnSpPr>
            <a:stCxn id="548" idx="3"/>
          </p:cNvCxnSpPr>
          <p:nvPr/>
        </p:nvCxnSpPr>
        <p:spPr>
          <a:xfrm>
            <a:off x="2542138" y="2479725"/>
            <a:ext cx="1119300" cy="614700"/>
          </a:xfrm>
          <a:prstGeom prst="curvedConnector3">
            <a:avLst>
              <a:gd fmla="val 50000" name="adj1"/>
            </a:avLst>
          </a:prstGeom>
          <a:noFill/>
          <a:ln cap="flat" cmpd="sng" w="19050">
            <a:solidFill>
              <a:schemeClr val="dk1"/>
            </a:solidFill>
            <a:prstDash val="solid"/>
            <a:round/>
            <a:headEnd len="med" w="med" type="none"/>
            <a:tailEnd len="med" w="med" type="none"/>
          </a:ln>
        </p:spPr>
      </p:cxnSp>
      <p:cxnSp>
        <p:nvCxnSpPr>
          <p:cNvPr id="556" name="Google Shape;556;p30"/>
          <p:cNvCxnSpPr>
            <a:stCxn id="553" idx="3"/>
          </p:cNvCxnSpPr>
          <p:nvPr/>
        </p:nvCxnSpPr>
        <p:spPr>
          <a:xfrm flipH="1">
            <a:off x="5321463" y="2479725"/>
            <a:ext cx="1280400" cy="983700"/>
          </a:xfrm>
          <a:prstGeom prst="curvedConnector3">
            <a:avLst>
              <a:gd fmla="val 50000" name="adj1"/>
            </a:avLst>
          </a:prstGeom>
          <a:noFill/>
          <a:ln cap="flat" cmpd="sng" w="19050">
            <a:solidFill>
              <a:schemeClr val="dk1"/>
            </a:solidFill>
            <a:prstDash val="solid"/>
            <a:round/>
            <a:headEnd len="med" w="med" type="none"/>
            <a:tailEnd len="med" w="med" type="none"/>
          </a:ln>
        </p:spPr>
      </p:cxnSp>
      <p:grpSp>
        <p:nvGrpSpPr>
          <p:cNvPr id="557" name="Google Shape;557;p30"/>
          <p:cNvGrpSpPr/>
          <p:nvPr/>
        </p:nvGrpSpPr>
        <p:grpSpPr>
          <a:xfrm rot="-10087273">
            <a:off x="4175983" y="2696736"/>
            <a:ext cx="792081" cy="619194"/>
            <a:chOff x="4919600" y="2794325"/>
            <a:chExt cx="576125" cy="450375"/>
          </a:xfrm>
        </p:grpSpPr>
        <p:sp>
          <p:nvSpPr>
            <p:cNvPr id="558" name="Google Shape;558;p30"/>
            <p:cNvSpPr/>
            <p:nvPr/>
          </p:nvSpPr>
          <p:spPr>
            <a:xfrm>
              <a:off x="4919600" y="2794325"/>
              <a:ext cx="576125" cy="450375"/>
            </a:xfrm>
            <a:custGeom>
              <a:rect b="b" l="l" r="r" t="t"/>
              <a:pathLst>
                <a:path extrusionOk="0" h="18015" w="23045">
                  <a:moveTo>
                    <a:pt x="17105" y="1"/>
                  </a:moveTo>
                  <a:cubicBezTo>
                    <a:pt x="16779" y="1"/>
                    <a:pt x="16454" y="42"/>
                    <a:pt x="16125" y="121"/>
                  </a:cubicBezTo>
                  <a:cubicBezTo>
                    <a:pt x="15759" y="209"/>
                    <a:pt x="15380" y="310"/>
                    <a:pt x="15014" y="399"/>
                  </a:cubicBezTo>
                  <a:cubicBezTo>
                    <a:pt x="14433" y="538"/>
                    <a:pt x="13890" y="765"/>
                    <a:pt x="13410" y="1119"/>
                  </a:cubicBezTo>
                  <a:cubicBezTo>
                    <a:pt x="13006" y="1396"/>
                    <a:pt x="12640" y="1725"/>
                    <a:pt x="12375" y="2129"/>
                  </a:cubicBezTo>
                  <a:cubicBezTo>
                    <a:pt x="12185" y="2407"/>
                    <a:pt x="12059" y="2722"/>
                    <a:pt x="11933" y="3025"/>
                  </a:cubicBezTo>
                  <a:cubicBezTo>
                    <a:pt x="11839" y="3267"/>
                    <a:pt x="11812" y="3380"/>
                    <a:pt x="11756" y="3380"/>
                  </a:cubicBezTo>
                  <a:cubicBezTo>
                    <a:pt x="11705" y="3380"/>
                    <a:pt x="11631" y="3292"/>
                    <a:pt x="11465" y="3126"/>
                  </a:cubicBezTo>
                  <a:cubicBezTo>
                    <a:pt x="11440" y="3088"/>
                    <a:pt x="11415" y="3051"/>
                    <a:pt x="11390" y="3025"/>
                  </a:cubicBezTo>
                  <a:cubicBezTo>
                    <a:pt x="11112" y="2710"/>
                    <a:pt x="10847" y="2381"/>
                    <a:pt x="10556" y="2078"/>
                  </a:cubicBezTo>
                  <a:cubicBezTo>
                    <a:pt x="10291" y="1800"/>
                    <a:pt x="10001" y="1523"/>
                    <a:pt x="9698" y="1270"/>
                  </a:cubicBezTo>
                  <a:cubicBezTo>
                    <a:pt x="9256" y="904"/>
                    <a:pt x="8788" y="588"/>
                    <a:pt x="8258" y="361"/>
                  </a:cubicBezTo>
                  <a:cubicBezTo>
                    <a:pt x="7874" y="192"/>
                    <a:pt x="7475" y="100"/>
                    <a:pt x="7062" y="100"/>
                  </a:cubicBezTo>
                  <a:cubicBezTo>
                    <a:pt x="6920" y="100"/>
                    <a:pt x="6775" y="111"/>
                    <a:pt x="6629" y="134"/>
                  </a:cubicBezTo>
                  <a:cubicBezTo>
                    <a:pt x="6200" y="209"/>
                    <a:pt x="5859" y="424"/>
                    <a:pt x="5594" y="740"/>
                  </a:cubicBezTo>
                  <a:cubicBezTo>
                    <a:pt x="5442" y="917"/>
                    <a:pt x="5316" y="1093"/>
                    <a:pt x="5190" y="1270"/>
                  </a:cubicBezTo>
                  <a:cubicBezTo>
                    <a:pt x="4899" y="1662"/>
                    <a:pt x="4647" y="2066"/>
                    <a:pt x="4457" y="2508"/>
                  </a:cubicBezTo>
                  <a:cubicBezTo>
                    <a:pt x="4306" y="2912"/>
                    <a:pt x="4217" y="3328"/>
                    <a:pt x="4217" y="3758"/>
                  </a:cubicBezTo>
                  <a:cubicBezTo>
                    <a:pt x="4217" y="4162"/>
                    <a:pt x="4331" y="4553"/>
                    <a:pt x="4495" y="4919"/>
                  </a:cubicBezTo>
                  <a:cubicBezTo>
                    <a:pt x="4622" y="5222"/>
                    <a:pt x="4773" y="5525"/>
                    <a:pt x="4925" y="5816"/>
                  </a:cubicBezTo>
                  <a:cubicBezTo>
                    <a:pt x="5190" y="6334"/>
                    <a:pt x="5417" y="6876"/>
                    <a:pt x="5619" y="7419"/>
                  </a:cubicBezTo>
                  <a:cubicBezTo>
                    <a:pt x="5670" y="7546"/>
                    <a:pt x="5695" y="7672"/>
                    <a:pt x="5733" y="7811"/>
                  </a:cubicBezTo>
                  <a:cubicBezTo>
                    <a:pt x="5783" y="8026"/>
                    <a:pt x="5707" y="8202"/>
                    <a:pt x="5531" y="8316"/>
                  </a:cubicBezTo>
                  <a:cubicBezTo>
                    <a:pt x="5455" y="8366"/>
                    <a:pt x="5379" y="8417"/>
                    <a:pt x="5303" y="8455"/>
                  </a:cubicBezTo>
                  <a:cubicBezTo>
                    <a:pt x="4836" y="8695"/>
                    <a:pt x="4369" y="8935"/>
                    <a:pt x="3902" y="9175"/>
                  </a:cubicBezTo>
                  <a:cubicBezTo>
                    <a:pt x="3561" y="9364"/>
                    <a:pt x="3220" y="9541"/>
                    <a:pt x="2879" y="9730"/>
                  </a:cubicBezTo>
                  <a:cubicBezTo>
                    <a:pt x="2222" y="10109"/>
                    <a:pt x="1591" y="10551"/>
                    <a:pt x="998" y="11056"/>
                  </a:cubicBezTo>
                  <a:cubicBezTo>
                    <a:pt x="707" y="11309"/>
                    <a:pt x="429" y="11599"/>
                    <a:pt x="240" y="11940"/>
                  </a:cubicBezTo>
                  <a:cubicBezTo>
                    <a:pt x="63" y="12256"/>
                    <a:pt x="0" y="12597"/>
                    <a:pt x="63" y="12950"/>
                  </a:cubicBezTo>
                  <a:cubicBezTo>
                    <a:pt x="126" y="13291"/>
                    <a:pt x="278" y="13581"/>
                    <a:pt x="442" y="13872"/>
                  </a:cubicBezTo>
                  <a:cubicBezTo>
                    <a:pt x="745" y="14377"/>
                    <a:pt x="1073" y="14869"/>
                    <a:pt x="1414" y="15337"/>
                  </a:cubicBezTo>
                  <a:cubicBezTo>
                    <a:pt x="1642" y="15640"/>
                    <a:pt x="1881" y="15930"/>
                    <a:pt x="2197" y="16145"/>
                  </a:cubicBezTo>
                  <a:cubicBezTo>
                    <a:pt x="2582" y="16398"/>
                    <a:pt x="2982" y="16553"/>
                    <a:pt x="3418" y="16553"/>
                  </a:cubicBezTo>
                  <a:cubicBezTo>
                    <a:pt x="3527" y="16553"/>
                    <a:pt x="3637" y="16544"/>
                    <a:pt x="3750" y="16524"/>
                  </a:cubicBezTo>
                  <a:cubicBezTo>
                    <a:pt x="4053" y="16473"/>
                    <a:pt x="4356" y="16385"/>
                    <a:pt x="4634" y="16271"/>
                  </a:cubicBezTo>
                  <a:cubicBezTo>
                    <a:pt x="5809" y="15766"/>
                    <a:pt x="6920" y="15147"/>
                    <a:pt x="7930" y="14352"/>
                  </a:cubicBezTo>
                  <a:cubicBezTo>
                    <a:pt x="7972" y="14315"/>
                    <a:pt x="8001" y="14296"/>
                    <a:pt x="8022" y="14296"/>
                  </a:cubicBezTo>
                  <a:cubicBezTo>
                    <a:pt x="8052" y="14296"/>
                    <a:pt x="8067" y="14334"/>
                    <a:pt x="8081" y="14415"/>
                  </a:cubicBezTo>
                  <a:cubicBezTo>
                    <a:pt x="8145" y="14806"/>
                    <a:pt x="8220" y="15198"/>
                    <a:pt x="8283" y="15576"/>
                  </a:cubicBezTo>
                  <a:cubicBezTo>
                    <a:pt x="8347" y="15955"/>
                    <a:pt x="8397" y="16334"/>
                    <a:pt x="8498" y="16713"/>
                  </a:cubicBezTo>
                  <a:cubicBezTo>
                    <a:pt x="8549" y="16902"/>
                    <a:pt x="8624" y="17079"/>
                    <a:pt x="8725" y="17256"/>
                  </a:cubicBezTo>
                  <a:cubicBezTo>
                    <a:pt x="8826" y="17420"/>
                    <a:pt x="8940" y="17584"/>
                    <a:pt x="9092" y="17710"/>
                  </a:cubicBezTo>
                  <a:cubicBezTo>
                    <a:pt x="9342" y="17913"/>
                    <a:pt x="9626" y="18015"/>
                    <a:pt x="9934" y="18015"/>
                  </a:cubicBezTo>
                  <a:cubicBezTo>
                    <a:pt x="9952" y="18015"/>
                    <a:pt x="9970" y="18014"/>
                    <a:pt x="9988" y="18013"/>
                  </a:cubicBezTo>
                  <a:cubicBezTo>
                    <a:pt x="10316" y="18013"/>
                    <a:pt x="10645" y="17963"/>
                    <a:pt x="10960" y="17887"/>
                  </a:cubicBezTo>
                  <a:cubicBezTo>
                    <a:pt x="11478" y="17774"/>
                    <a:pt x="12008" y="17660"/>
                    <a:pt x="12526" y="17534"/>
                  </a:cubicBezTo>
                  <a:cubicBezTo>
                    <a:pt x="12715" y="17496"/>
                    <a:pt x="12892" y="17445"/>
                    <a:pt x="13069" y="17382"/>
                  </a:cubicBezTo>
                  <a:cubicBezTo>
                    <a:pt x="13435" y="17243"/>
                    <a:pt x="13738" y="17016"/>
                    <a:pt x="13966" y="16688"/>
                  </a:cubicBezTo>
                  <a:cubicBezTo>
                    <a:pt x="14142" y="16422"/>
                    <a:pt x="14218" y="16132"/>
                    <a:pt x="14243" y="15816"/>
                  </a:cubicBezTo>
                  <a:cubicBezTo>
                    <a:pt x="14256" y="15349"/>
                    <a:pt x="14243" y="14869"/>
                    <a:pt x="14180" y="14402"/>
                  </a:cubicBezTo>
                  <a:cubicBezTo>
                    <a:pt x="14117" y="13847"/>
                    <a:pt x="14054" y="13291"/>
                    <a:pt x="14029" y="12723"/>
                  </a:cubicBezTo>
                  <a:cubicBezTo>
                    <a:pt x="14029" y="12634"/>
                    <a:pt x="14029" y="12533"/>
                    <a:pt x="14029" y="12445"/>
                  </a:cubicBezTo>
                  <a:cubicBezTo>
                    <a:pt x="14037" y="12340"/>
                    <a:pt x="14064" y="12290"/>
                    <a:pt x="14122" y="12290"/>
                  </a:cubicBezTo>
                  <a:cubicBezTo>
                    <a:pt x="14148" y="12290"/>
                    <a:pt x="14179" y="12299"/>
                    <a:pt x="14218" y="12319"/>
                  </a:cubicBezTo>
                  <a:cubicBezTo>
                    <a:pt x="14382" y="12382"/>
                    <a:pt x="14534" y="12458"/>
                    <a:pt x="14685" y="12533"/>
                  </a:cubicBezTo>
                  <a:cubicBezTo>
                    <a:pt x="15241" y="12824"/>
                    <a:pt x="15784" y="13114"/>
                    <a:pt x="16339" y="13392"/>
                  </a:cubicBezTo>
                  <a:cubicBezTo>
                    <a:pt x="16731" y="13594"/>
                    <a:pt x="17135" y="13771"/>
                    <a:pt x="17552" y="13884"/>
                  </a:cubicBezTo>
                  <a:cubicBezTo>
                    <a:pt x="17804" y="13960"/>
                    <a:pt x="18057" y="14011"/>
                    <a:pt x="18309" y="14023"/>
                  </a:cubicBezTo>
                  <a:cubicBezTo>
                    <a:pt x="18355" y="14026"/>
                    <a:pt x="18400" y="14027"/>
                    <a:pt x="18444" y="14027"/>
                  </a:cubicBezTo>
                  <a:cubicBezTo>
                    <a:pt x="18834" y="14027"/>
                    <a:pt x="19197" y="13931"/>
                    <a:pt x="19559" y="13783"/>
                  </a:cubicBezTo>
                  <a:cubicBezTo>
                    <a:pt x="20115" y="13556"/>
                    <a:pt x="20620" y="13240"/>
                    <a:pt x="21087" y="12862"/>
                  </a:cubicBezTo>
                  <a:cubicBezTo>
                    <a:pt x="21302" y="12698"/>
                    <a:pt x="21504" y="12508"/>
                    <a:pt x="21719" y="12331"/>
                  </a:cubicBezTo>
                  <a:cubicBezTo>
                    <a:pt x="22009" y="12091"/>
                    <a:pt x="22287" y="11826"/>
                    <a:pt x="22514" y="11511"/>
                  </a:cubicBezTo>
                  <a:cubicBezTo>
                    <a:pt x="22956" y="10905"/>
                    <a:pt x="23044" y="10261"/>
                    <a:pt x="22716" y="9579"/>
                  </a:cubicBezTo>
                  <a:cubicBezTo>
                    <a:pt x="22464" y="9036"/>
                    <a:pt x="22060" y="8606"/>
                    <a:pt x="21567" y="8265"/>
                  </a:cubicBezTo>
                  <a:cubicBezTo>
                    <a:pt x="20999" y="7861"/>
                    <a:pt x="20367" y="7634"/>
                    <a:pt x="19686" y="7533"/>
                  </a:cubicBezTo>
                  <a:cubicBezTo>
                    <a:pt x="19276" y="7468"/>
                    <a:pt x="18867" y="7440"/>
                    <a:pt x="18457" y="7440"/>
                  </a:cubicBezTo>
                  <a:cubicBezTo>
                    <a:pt x="18071" y="7440"/>
                    <a:pt x="17685" y="7465"/>
                    <a:pt x="17299" y="7508"/>
                  </a:cubicBezTo>
                  <a:cubicBezTo>
                    <a:pt x="16756" y="7558"/>
                    <a:pt x="16201" y="7634"/>
                    <a:pt x="15645" y="7685"/>
                  </a:cubicBezTo>
                  <a:cubicBezTo>
                    <a:pt x="15355" y="7710"/>
                    <a:pt x="15052" y="7735"/>
                    <a:pt x="14748" y="7735"/>
                  </a:cubicBezTo>
                  <a:cubicBezTo>
                    <a:pt x="14673" y="7723"/>
                    <a:pt x="14585" y="7735"/>
                    <a:pt x="14509" y="7672"/>
                  </a:cubicBezTo>
                  <a:lnTo>
                    <a:pt x="14509" y="7672"/>
                  </a:lnTo>
                  <a:cubicBezTo>
                    <a:pt x="14731" y="7462"/>
                    <a:pt x="14942" y="7252"/>
                    <a:pt x="15165" y="7066"/>
                  </a:cubicBezTo>
                  <a:cubicBezTo>
                    <a:pt x="15544" y="6738"/>
                    <a:pt x="15935" y="6409"/>
                    <a:pt x="16289" y="6056"/>
                  </a:cubicBezTo>
                  <a:cubicBezTo>
                    <a:pt x="16832" y="5525"/>
                    <a:pt x="17350" y="4995"/>
                    <a:pt x="17893" y="4465"/>
                  </a:cubicBezTo>
                  <a:cubicBezTo>
                    <a:pt x="18246" y="4111"/>
                    <a:pt x="18574" y="3732"/>
                    <a:pt x="18877" y="3328"/>
                  </a:cubicBezTo>
                  <a:cubicBezTo>
                    <a:pt x="19155" y="2950"/>
                    <a:pt x="19395" y="2545"/>
                    <a:pt x="19534" y="2091"/>
                  </a:cubicBezTo>
                  <a:cubicBezTo>
                    <a:pt x="19597" y="1901"/>
                    <a:pt x="19635" y="1712"/>
                    <a:pt x="19635" y="1510"/>
                  </a:cubicBezTo>
                  <a:cubicBezTo>
                    <a:pt x="19622" y="1182"/>
                    <a:pt x="19471" y="904"/>
                    <a:pt x="19218" y="689"/>
                  </a:cubicBezTo>
                  <a:cubicBezTo>
                    <a:pt x="18903" y="437"/>
                    <a:pt x="18549" y="260"/>
                    <a:pt x="18158" y="146"/>
                  </a:cubicBezTo>
                  <a:cubicBezTo>
                    <a:pt x="17805" y="48"/>
                    <a:pt x="17455" y="1"/>
                    <a:pt x="1710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0"/>
            <p:cNvSpPr/>
            <p:nvPr/>
          </p:nvSpPr>
          <p:spPr>
            <a:xfrm>
              <a:off x="5099850" y="2941600"/>
              <a:ext cx="167325" cy="155975"/>
            </a:xfrm>
            <a:custGeom>
              <a:rect b="b" l="l" r="r" t="t"/>
              <a:pathLst>
                <a:path extrusionOk="0" h="6239" w="6693">
                  <a:moveTo>
                    <a:pt x="3144" y="1"/>
                  </a:moveTo>
                  <a:cubicBezTo>
                    <a:pt x="3056" y="1"/>
                    <a:pt x="2967" y="13"/>
                    <a:pt x="2879" y="13"/>
                  </a:cubicBezTo>
                  <a:cubicBezTo>
                    <a:pt x="2715" y="13"/>
                    <a:pt x="2538" y="38"/>
                    <a:pt x="2374" y="51"/>
                  </a:cubicBezTo>
                  <a:cubicBezTo>
                    <a:pt x="1983" y="102"/>
                    <a:pt x="1642" y="253"/>
                    <a:pt x="1376" y="556"/>
                  </a:cubicBezTo>
                  <a:cubicBezTo>
                    <a:pt x="1162" y="783"/>
                    <a:pt x="972" y="1036"/>
                    <a:pt x="808" y="1301"/>
                  </a:cubicBezTo>
                  <a:cubicBezTo>
                    <a:pt x="669" y="1503"/>
                    <a:pt x="568" y="1718"/>
                    <a:pt x="480" y="1945"/>
                  </a:cubicBezTo>
                  <a:cubicBezTo>
                    <a:pt x="316" y="2362"/>
                    <a:pt x="177" y="2779"/>
                    <a:pt x="88" y="3220"/>
                  </a:cubicBezTo>
                  <a:cubicBezTo>
                    <a:pt x="13" y="3561"/>
                    <a:pt x="0" y="3915"/>
                    <a:pt x="76" y="4269"/>
                  </a:cubicBezTo>
                  <a:cubicBezTo>
                    <a:pt x="114" y="4483"/>
                    <a:pt x="177" y="4685"/>
                    <a:pt x="278" y="4887"/>
                  </a:cubicBezTo>
                  <a:cubicBezTo>
                    <a:pt x="455" y="5216"/>
                    <a:pt x="707" y="5455"/>
                    <a:pt x="1023" y="5620"/>
                  </a:cubicBezTo>
                  <a:cubicBezTo>
                    <a:pt x="1427" y="5847"/>
                    <a:pt x="1869" y="5986"/>
                    <a:pt x="2323" y="6074"/>
                  </a:cubicBezTo>
                  <a:cubicBezTo>
                    <a:pt x="2904" y="6188"/>
                    <a:pt x="3510" y="6238"/>
                    <a:pt x="4117" y="6238"/>
                  </a:cubicBezTo>
                  <a:cubicBezTo>
                    <a:pt x="4420" y="6238"/>
                    <a:pt x="4723" y="6238"/>
                    <a:pt x="5026" y="6163"/>
                  </a:cubicBezTo>
                  <a:cubicBezTo>
                    <a:pt x="5417" y="6074"/>
                    <a:pt x="5771" y="5910"/>
                    <a:pt x="6023" y="5582"/>
                  </a:cubicBezTo>
                  <a:cubicBezTo>
                    <a:pt x="6276" y="5279"/>
                    <a:pt x="6453" y="4938"/>
                    <a:pt x="6541" y="4559"/>
                  </a:cubicBezTo>
                  <a:cubicBezTo>
                    <a:pt x="6591" y="4344"/>
                    <a:pt x="6629" y="4142"/>
                    <a:pt x="6655" y="3928"/>
                  </a:cubicBezTo>
                  <a:cubicBezTo>
                    <a:pt x="6680" y="3650"/>
                    <a:pt x="6692" y="3372"/>
                    <a:pt x="6617" y="3107"/>
                  </a:cubicBezTo>
                  <a:cubicBezTo>
                    <a:pt x="6579" y="2993"/>
                    <a:pt x="6566" y="2867"/>
                    <a:pt x="6541" y="2741"/>
                  </a:cubicBezTo>
                  <a:cubicBezTo>
                    <a:pt x="6490" y="2438"/>
                    <a:pt x="6440" y="2122"/>
                    <a:pt x="6352" y="1832"/>
                  </a:cubicBezTo>
                  <a:cubicBezTo>
                    <a:pt x="6238" y="1427"/>
                    <a:pt x="6036" y="1074"/>
                    <a:pt x="5720" y="796"/>
                  </a:cubicBezTo>
                  <a:cubicBezTo>
                    <a:pt x="5531" y="645"/>
                    <a:pt x="5329" y="518"/>
                    <a:pt x="5101" y="405"/>
                  </a:cubicBezTo>
                  <a:cubicBezTo>
                    <a:pt x="4483" y="114"/>
                    <a:pt x="3826" y="1"/>
                    <a:pt x="3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0" name="Google Shape;560;p30"/>
          <p:cNvSpPr txBox="1"/>
          <p:nvPr/>
        </p:nvSpPr>
        <p:spPr>
          <a:xfrm>
            <a:off x="853725" y="4346225"/>
            <a:ext cx="7436700" cy="23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DM Sans"/>
                <a:ea typeface="DM Sans"/>
                <a:cs typeface="DM Sans"/>
                <a:sym typeface="DM Sans"/>
              </a:rPr>
              <a:t>Follow the link in the graph to modify its data and then paste the new one here. </a:t>
            </a:r>
            <a:r>
              <a:rPr b="1" lang="en" sz="1000" u="sng">
                <a:solidFill>
                  <a:schemeClr val="dk1"/>
                </a:solidFill>
                <a:latin typeface="DM Sans"/>
                <a:ea typeface="DM Sans"/>
                <a:cs typeface="DM Sans"/>
                <a:sym typeface="DM Sans"/>
                <a:hlinkClick r:id="rId5">
                  <a:extLst>
                    <a:ext uri="{A12FA001-AC4F-418D-AE19-62706E023703}">
                      <ahyp:hlinkClr val="tx"/>
                    </a:ext>
                  </a:extLst>
                </a:hlinkClick>
              </a:rPr>
              <a:t>For more info, click here</a:t>
            </a:r>
            <a:endParaRPr b="1" sz="1000">
              <a:solidFill>
                <a:schemeClr val="dk1"/>
              </a:solidFill>
              <a:latin typeface="DM Sans"/>
              <a:ea typeface="DM Sans"/>
              <a:cs typeface="DM Sans"/>
              <a:sym typeface="DM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Radiant rhapsody palette infographics</a:t>
            </a:r>
            <a:endParaRPr/>
          </a:p>
        </p:txBody>
      </p:sp>
      <p:graphicFrame>
        <p:nvGraphicFramePr>
          <p:cNvPr id="566" name="Google Shape;566;p31"/>
          <p:cNvGraphicFramePr/>
          <p:nvPr/>
        </p:nvGraphicFramePr>
        <p:xfrm>
          <a:off x="739260" y="1319150"/>
          <a:ext cx="3000000" cy="3000000"/>
        </p:xfrm>
        <a:graphic>
          <a:graphicData uri="http://schemas.openxmlformats.org/drawingml/2006/table">
            <a:tbl>
              <a:tblPr>
                <a:noFill/>
                <a:tableStyleId>{CFC9A35E-C7AD-413F-A603-D0E5FA32CDA9}</a:tableStyleId>
              </a:tblPr>
              <a:tblGrid>
                <a:gridCol w="1248825"/>
                <a:gridCol w="534525"/>
                <a:gridCol w="534525"/>
                <a:gridCol w="534525"/>
                <a:gridCol w="534525"/>
                <a:gridCol w="534525"/>
                <a:gridCol w="534525"/>
                <a:gridCol w="534525"/>
                <a:gridCol w="534525"/>
                <a:gridCol w="534525"/>
                <a:gridCol w="534525"/>
                <a:gridCol w="534525"/>
                <a:gridCol w="534525"/>
              </a:tblGrid>
              <a:tr h="479300">
                <a:tc>
                  <a:txBody>
                    <a:bodyPr/>
                    <a:lstStyle/>
                    <a:p>
                      <a:pPr indent="0" lvl="0" marL="0" rtl="0" algn="l">
                        <a:spcBef>
                          <a:spcPts val="0"/>
                        </a:spcBef>
                        <a:spcAft>
                          <a:spcPts val="0"/>
                        </a:spcAft>
                        <a:buNone/>
                      </a:pPr>
                      <a:r>
                        <a:t/>
                      </a:r>
                      <a:endParaRPr sz="1300">
                        <a:solidFill>
                          <a:schemeClr val="dk1"/>
                        </a:solidFill>
                        <a:latin typeface="Sora"/>
                        <a:ea typeface="Sora"/>
                        <a:cs typeface="Sora"/>
                        <a:sym typeface="Sora"/>
                      </a:endParaRPr>
                    </a:p>
                  </a:txBody>
                  <a:tcPr marT="91425" marB="91425" marR="91425" marL="91425" anchor="ctr">
                    <a:lnL cap="flat" cmpd="sng" w="9525">
                      <a:solidFill>
                        <a:srgbClr val="FFFFFF">
                          <a:alpha val="0"/>
                        </a:srgbClr>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Playfair Display Medium"/>
                          <a:ea typeface="Playfair Display Medium"/>
                          <a:cs typeface="Playfair Display Medium"/>
                          <a:sym typeface="Playfair Display Medium"/>
                        </a:rPr>
                        <a:t>Jan</a:t>
                      </a:r>
                      <a:endParaRPr>
                        <a:solidFill>
                          <a:schemeClr val="dk1"/>
                        </a:solidFill>
                        <a:latin typeface="Playfair Display Medium"/>
                        <a:ea typeface="Playfair Display Medium"/>
                        <a:cs typeface="Playfair Display Medium"/>
                        <a:sym typeface="Playfair Display Medium"/>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Playfair Display Medium"/>
                          <a:ea typeface="Playfair Display Medium"/>
                          <a:cs typeface="Playfair Display Medium"/>
                          <a:sym typeface="Playfair Display Medium"/>
                        </a:rPr>
                        <a:t>Feb</a:t>
                      </a:r>
                      <a:endParaRPr>
                        <a:solidFill>
                          <a:schemeClr val="dk1"/>
                        </a:solidFill>
                        <a:latin typeface="Playfair Display Medium"/>
                        <a:ea typeface="Playfair Display Medium"/>
                        <a:cs typeface="Playfair Display Medium"/>
                        <a:sym typeface="Playfair Display Medium"/>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Playfair Display Medium"/>
                          <a:ea typeface="Playfair Display Medium"/>
                          <a:cs typeface="Playfair Display Medium"/>
                          <a:sym typeface="Playfair Display Medium"/>
                        </a:rPr>
                        <a:t>Mar</a:t>
                      </a:r>
                      <a:endParaRPr>
                        <a:solidFill>
                          <a:schemeClr val="dk1"/>
                        </a:solidFill>
                        <a:latin typeface="Playfair Display Medium"/>
                        <a:ea typeface="Playfair Display Medium"/>
                        <a:cs typeface="Playfair Display Medium"/>
                        <a:sym typeface="Playfair Display Medium"/>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Playfair Display Medium"/>
                          <a:ea typeface="Playfair Display Medium"/>
                          <a:cs typeface="Playfair Display Medium"/>
                          <a:sym typeface="Playfair Display Medium"/>
                        </a:rPr>
                        <a:t>Apr</a:t>
                      </a:r>
                      <a:endParaRPr>
                        <a:solidFill>
                          <a:schemeClr val="dk1"/>
                        </a:solidFill>
                        <a:latin typeface="Playfair Display Medium"/>
                        <a:ea typeface="Playfair Display Medium"/>
                        <a:cs typeface="Playfair Display Medium"/>
                        <a:sym typeface="Playfair Display Medium"/>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Playfair Display Medium"/>
                          <a:ea typeface="Playfair Display Medium"/>
                          <a:cs typeface="Playfair Display Medium"/>
                          <a:sym typeface="Playfair Display Medium"/>
                        </a:rPr>
                        <a:t>May</a:t>
                      </a:r>
                      <a:endParaRPr>
                        <a:solidFill>
                          <a:schemeClr val="dk1"/>
                        </a:solidFill>
                        <a:latin typeface="Playfair Display Medium"/>
                        <a:ea typeface="Playfair Display Medium"/>
                        <a:cs typeface="Playfair Display Medium"/>
                        <a:sym typeface="Playfair Display Medium"/>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Playfair Display Medium"/>
                          <a:ea typeface="Playfair Display Medium"/>
                          <a:cs typeface="Playfair Display Medium"/>
                          <a:sym typeface="Playfair Display Medium"/>
                        </a:rPr>
                        <a:t>Jun</a:t>
                      </a:r>
                      <a:endParaRPr>
                        <a:solidFill>
                          <a:schemeClr val="dk1"/>
                        </a:solidFill>
                        <a:latin typeface="Playfair Display Medium"/>
                        <a:ea typeface="Playfair Display Medium"/>
                        <a:cs typeface="Playfair Display Medium"/>
                        <a:sym typeface="Playfair Display Medium"/>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Playfair Display Medium"/>
                          <a:ea typeface="Playfair Display Medium"/>
                          <a:cs typeface="Playfair Display Medium"/>
                          <a:sym typeface="Playfair Display Medium"/>
                        </a:rPr>
                        <a:t>Jul</a:t>
                      </a:r>
                      <a:endParaRPr>
                        <a:solidFill>
                          <a:schemeClr val="dk1"/>
                        </a:solidFill>
                        <a:latin typeface="Playfair Display Medium"/>
                        <a:ea typeface="Playfair Display Medium"/>
                        <a:cs typeface="Playfair Display Medium"/>
                        <a:sym typeface="Playfair Display Medium"/>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Playfair Display Medium"/>
                          <a:ea typeface="Playfair Display Medium"/>
                          <a:cs typeface="Playfair Display Medium"/>
                          <a:sym typeface="Playfair Display Medium"/>
                        </a:rPr>
                        <a:t>Aug</a:t>
                      </a:r>
                      <a:endParaRPr>
                        <a:solidFill>
                          <a:schemeClr val="dk1"/>
                        </a:solidFill>
                        <a:latin typeface="Playfair Display Medium"/>
                        <a:ea typeface="Playfair Display Medium"/>
                        <a:cs typeface="Playfair Display Medium"/>
                        <a:sym typeface="Playfair Display Medium"/>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Playfair Display Medium"/>
                          <a:ea typeface="Playfair Display Medium"/>
                          <a:cs typeface="Playfair Display Medium"/>
                          <a:sym typeface="Playfair Display Medium"/>
                        </a:rPr>
                        <a:t>Sep</a:t>
                      </a:r>
                      <a:endParaRPr>
                        <a:solidFill>
                          <a:schemeClr val="dk1"/>
                        </a:solidFill>
                        <a:latin typeface="Playfair Display Medium"/>
                        <a:ea typeface="Playfair Display Medium"/>
                        <a:cs typeface="Playfair Display Medium"/>
                        <a:sym typeface="Playfair Display Medium"/>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Playfair Display Medium"/>
                          <a:ea typeface="Playfair Display Medium"/>
                          <a:cs typeface="Playfair Display Medium"/>
                          <a:sym typeface="Playfair Display Medium"/>
                        </a:rPr>
                        <a:t>Oct</a:t>
                      </a:r>
                      <a:endParaRPr>
                        <a:solidFill>
                          <a:schemeClr val="dk1"/>
                        </a:solidFill>
                        <a:latin typeface="Playfair Display Medium"/>
                        <a:ea typeface="Playfair Display Medium"/>
                        <a:cs typeface="Playfair Display Medium"/>
                        <a:sym typeface="Playfair Display Medium"/>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Playfair Display Medium"/>
                          <a:ea typeface="Playfair Display Medium"/>
                          <a:cs typeface="Playfair Display Medium"/>
                          <a:sym typeface="Playfair Display Medium"/>
                        </a:rPr>
                        <a:t>Nov</a:t>
                      </a:r>
                      <a:endParaRPr>
                        <a:solidFill>
                          <a:schemeClr val="dk1"/>
                        </a:solidFill>
                        <a:latin typeface="Playfair Display Medium"/>
                        <a:ea typeface="Playfair Display Medium"/>
                        <a:cs typeface="Playfair Display Medium"/>
                        <a:sym typeface="Playfair Display Medium"/>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Playfair Display Medium"/>
                          <a:ea typeface="Playfair Display Medium"/>
                          <a:cs typeface="Playfair Display Medium"/>
                          <a:sym typeface="Playfair Display Medium"/>
                        </a:rPr>
                        <a:t>Dec</a:t>
                      </a:r>
                      <a:endParaRPr>
                        <a:solidFill>
                          <a:schemeClr val="dk1"/>
                        </a:solidFill>
                        <a:latin typeface="Playfair Display Medium"/>
                        <a:ea typeface="Playfair Display Medium"/>
                        <a:cs typeface="Playfair Display Medium"/>
                        <a:sym typeface="Playfair Display Medium"/>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22875">
                <a:tc>
                  <a:txBody>
                    <a:bodyPr/>
                    <a:lstStyle/>
                    <a:p>
                      <a:pPr indent="0" lvl="0" marL="0" rtl="0" algn="l">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Mercury</a:t>
                      </a:r>
                      <a:endParaRPr sz="1800">
                        <a:solidFill>
                          <a:schemeClr val="dk1"/>
                        </a:solidFill>
                        <a:latin typeface="Playfair Display Medium"/>
                        <a:ea typeface="Playfair Display Medium"/>
                        <a:cs typeface="Playfair Display Medium"/>
                        <a:sym typeface="Playfair Display Medium"/>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Epilogue"/>
                        <a:ea typeface="Epilogue"/>
                        <a:cs typeface="Epilogue"/>
                        <a:sym typeface="Epilogue"/>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t/>
                      </a:r>
                      <a:endParaRPr>
                        <a:solidFill>
                          <a:schemeClr val="dk1"/>
                        </a:solidFill>
                        <a:latin typeface="Epilogue"/>
                        <a:ea typeface="Epilogue"/>
                        <a:cs typeface="Epilogue"/>
                        <a:sym typeface="Epilogue"/>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t/>
                      </a:r>
                      <a:endParaRPr>
                        <a:solidFill>
                          <a:schemeClr val="dk1"/>
                        </a:solidFill>
                        <a:latin typeface="Epilogue"/>
                        <a:ea typeface="Epilogue"/>
                        <a:cs typeface="Epilogue"/>
                        <a:sym typeface="Epilogue"/>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t/>
                      </a:r>
                      <a:endParaRPr>
                        <a:solidFill>
                          <a:schemeClr val="dk1"/>
                        </a:solidFill>
                        <a:latin typeface="Epilogue"/>
                        <a:ea typeface="Epilogue"/>
                        <a:cs typeface="Epilogue"/>
                        <a:sym typeface="Epilogue"/>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Epilogue"/>
                        <a:ea typeface="Epilogue"/>
                        <a:cs typeface="Epilogue"/>
                        <a:sym typeface="Epilogue"/>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Epilogue"/>
                        <a:ea typeface="Epilogue"/>
                        <a:cs typeface="Epilogue"/>
                        <a:sym typeface="Epilogue"/>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Epilogue"/>
                        <a:ea typeface="Epilogue"/>
                        <a:cs typeface="Epilogue"/>
                        <a:sym typeface="Epilogue"/>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Epilogue"/>
                        <a:ea typeface="Epilogue"/>
                        <a:cs typeface="Epilogue"/>
                        <a:sym typeface="Epilogue"/>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Epilogue"/>
                        <a:ea typeface="Epilogue"/>
                        <a:cs typeface="Epilogue"/>
                        <a:sym typeface="Epilogue"/>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Epilogue"/>
                        <a:ea typeface="Epilogue"/>
                        <a:cs typeface="Epilogue"/>
                        <a:sym typeface="Epilogue"/>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Epilogue"/>
                        <a:ea typeface="Epilogue"/>
                        <a:cs typeface="Epilogue"/>
                        <a:sym typeface="Epilogue"/>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Epilogue"/>
                        <a:ea typeface="Epilogue"/>
                        <a:cs typeface="Epilogue"/>
                        <a:sym typeface="Epilogue"/>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22875">
                <a:tc>
                  <a:txBody>
                    <a:bodyPr/>
                    <a:lstStyle/>
                    <a:p>
                      <a:pPr indent="0" lvl="0" marL="0" rtl="0" algn="l">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Venus</a:t>
                      </a:r>
                      <a:endParaRPr sz="1800">
                        <a:solidFill>
                          <a:schemeClr val="dk1"/>
                        </a:solidFill>
                        <a:latin typeface="Playfair Display Medium"/>
                        <a:ea typeface="Playfair Display Medium"/>
                        <a:cs typeface="Playfair Display Medium"/>
                        <a:sym typeface="Playfair Display Medium"/>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Epilogue"/>
                        <a:ea typeface="Epilogue"/>
                        <a:cs typeface="Epilogue"/>
                        <a:sym typeface="Epilogue"/>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Epilogue"/>
                        <a:ea typeface="Epilogue"/>
                        <a:cs typeface="Epilogue"/>
                        <a:sym typeface="Epilogue"/>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t/>
                      </a:r>
                      <a:endParaRPr>
                        <a:solidFill>
                          <a:schemeClr val="dk1"/>
                        </a:solidFill>
                        <a:latin typeface="Epilogue"/>
                        <a:ea typeface="Epilogue"/>
                        <a:cs typeface="Epilogue"/>
                        <a:sym typeface="Epilogue"/>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t/>
                      </a:r>
                      <a:endParaRPr>
                        <a:solidFill>
                          <a:schemeClr val="dk1"/>
                        </a:solidFill>
                        <a:latin typeface="Epilogue"/>
                        <a:ea typeface="Epilogue"/>
                        <a:cs typeface="Epilogue"/>
                        <a:sym typeface="Epilogue"/>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t/>
                      </a:r>
                      <a:endParaRPr>
                        <a:solidFill>
                          <a:schemeClr val="dk1"/>
                        </a:solidFill>
                        <a:latin typeface="Epilogue"/>
                        <a:ea typeface="Epilogue"/>
                        <a:cs typeface="Epilogue"/>
                        <a:sym typeface="Epilogue"/>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t/>
                      </a:r>
                      <a:endParaRPr>
                        <a:solidFill>
                          <a:schemeClr val="dk1"/>
                        </a:solidFill>
                        <a:latin typeface="Epilogue"/>
                        <a:ea typeface="Epilogue"/>
                        <a:cs typeface="Epilogue"/>
                        <a:sym typeface="Epilogue"/>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t/>
                      </a:r>
                      <a:endParaRPr>
                        <a:solidFill>
                          <a:schemeClr val="dk1"/>
                        </a:solidFill>
                        <a:latin typeface="Epilogue"/>
                        <a:ea typeface="Epilogue"/>
                        <a:cs typeface="Epilogue"/>
                        <a:sym typeface="Epilogue"/>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t/>
                      </a:r>
                      <a:endParaRPr>
                        <a:solidFill>
                          <a:schemeClr val="dk1"/>
                        </a:solidFill>
                        <a:latin typeface="Epilogue"/>
                        <a:ea typeface="Epilogue"/>
                        <a:cs typeface="Epilogue"/>
                        <a:sym typeface="Epilogue"/>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t/>
                      </a:r>
                      <a:endParaRPr>
                        <a:solidFill>
                          <a:schemeClr val="dk1"/>
                        </a:solidFill>
                        <a:latin typeface="Epilogue"/>
                        <a:ea typeface="Epilogue"/>
                        <a:cs typeface="Epilogue"/>
                        <a:sym typeface="Epilogue"/>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Epilogue"/>
                        <a:ea typeface="Epilogue"/>
                        <a:cs typeface="Epilogue"/>
                        <a:sym typeface="Epilogue"/>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Epilogue"/>
                        <a:ea typeface="Epilogue"/>
                        <a:cs typeface="Epilogue"/>
                        <a:sym typeface="Epilogue"/>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Epilogue"/>
                        <a:ea typeface="Epilogue"/>
                        <a:cs typeface="Epilogue"/>
                        <a:sym typeface="Epilogue"/>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17875">
                <a:tc>
                  <a:txBody>
                    <a:bodyPr/>
                    <a:lstStyle/>
                    <a:p>
                      <a:pPr indent="0" lvl="0" marL="0" rtl="0" algn="l">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Mars</a:t>
                      </a:r>
                      <a:endParaRPr sz="1800">
                        <a:solidFill>
                          <a:schemeClr val="dk1"/>
                        </a:solidFill>
                        <a:latin typeface="Playfair Display Medium"/>
                        <a:ea typeface="Playfair Display Medium"/>
                        <a:cs typeface="Playfair Display Medium"/>
                        <a:sym typeface="Playfair Display Medium"/>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Epilogue"/>
                        <a:ea typeface="Epilogue"/>
                        <a:cs typeface="Epilogue"/>
                        <a:sym typeface="Epilogue"/>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Epilogue"/>
                        <a:ea typeface="Epilogue"/>
                        <a:cs typeface="Epilogue"/>
                        <a:sym typeface="Epilogue"/>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Epilogue"/>
                        <a:ea typeface="Epilogue"/>
                        <a:cs typeface="Epilogue"/>
                        <a:sym typeface="Epilogue"/>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Epilogue"/>
                        <a:ea typeface="Epilogue"/>
                        <a:cs typeface="Epilogue"/>
                        <a:sym typeface="Epilogue"/>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t/>
                      </a:r>
                      <a:endParaRPr>
                        <a:solidFill>
                          <a:schemeClr val="dk1"/>
                        </a:solidFill>
                        <a:latin typeface="Epilogue"/>
                        <a:ea typeface="Epilogue"/>
                        <a:cs typeface="Epilogue"/>
                        <a:sym typeface="Epilogue"/>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t/>
                      </a:r>
                      <a:endParaRPr>
                        <a:solidFill>
                          <a:schemeClr val="dk1"/>
                        </a:solidFill>
                        <a:latin typeface="Epilogue"/>
                        <a:ea typeface="Epilogue"/>
                        <a:cs typeface="Epilogue"/>
                        <a:sym typeface="Epilogue"/>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t/>
                      </a:r>
                      <a:endParaRPr>
                        <a:solidFill>
                          <a:schemeClr val="dk1"/>
                        </a:solidFill>
                        <a:latin typeface="Epilogue"/>
                        <a:ea typeface="Epilogue"/>
                        <a:cs typeface="Epilogue"/>
                        <a:sym typeface="Epilogue"/>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t/>
                      </a:r>
                      <a:endParaRPr>
                        <a:solidFill>
                          <a:schemeClr val="dk1"/>
                        </a:solidFill>
                        <a:latin typeface="Epilogue"/>
                        <a:ea typeface="Epilogue"/>
                        <a:cs typeface="Epilogue"/>
                        <a:sym typeface="Epilogue"/>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t/>
                      </a:r>
                      <a:endParaRPr>
                        <a:solidFill>
                          <a:schemeClr val="dk1"/>
                        </a:solidFill>
                        <a:latin typeface="Epilogue"/>
                        <a:ea typeface="Epilogue"/>
                        <a:cs typeface="Epilogue"/>
                        <a:sym typeface="Epilogue"/>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Epilogue"/>
                        <a:ea typeface="Epilogue"/>
                        <a:cs typeface="Epilogue"/>
                        <a:sym typeface="Epilogue"/>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Epilogue"/>
                        <a:ea typeface="Epilogue"/>
                        <a:cs typeface="Epilogue"/>
                        <a:sym typeface="Epilogue"/>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Epilogue"/>
                        <a:ea typeface="Epilogue"/>
                        <a:cs typeface="Epilogue"/>
                        <a:sym typeface="Epilogue"/>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22875">
                <a:tc>
                  <a:txBody>
                    <a:bodyPr/>
                    <a:lstStyle/>
                    <a:p>
                      <a:pPr indent="0" lvl="0" marL="0" rtl="0" algn="l">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Jupiter</a:t>
                      </a:r>
                      <a:endParaRPr sz="1800">
                        <a:solidFill>
                          <a:schemeClr val="dk1"/>
                        </a:solidFill>
                        <a:latin typeface="Playfair Display Medium"/>
                        <a:ea typeface="Playfair Display Medium"/>
                        <a:cs typeface="Playfair Display Medium"/>
                        <a:sym typeface="Playfair Display Medium"/>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Epilogue"/>
                        <a:ea typeface="Epilogue"/>
                        <a:cs typeface="Epilogue"/>
                        <a:sym typeface="Epilogue"/>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Epilogue"/>
                        <a:ea typeface="Epilogue"/>
                        <a:cs typeface="Epilogue"/>
                        <a:sym typeface="Epilogue"/>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Epilogue"/>
                        <a:ea typeface="Epilogue"/>
                        <a:cs typeface="Epilogue"/>
                        <a:sym typeface="Epilogue"/>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Epilogue"/>
                        <a:ea typeface="Epilogue"/>
                        <a:cs typeface="Epilogue"/>
                        <a:sym typeface="Epilogue"/>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t/>
                      </a:r>
                      <a:endParaRPr>
                        <a:solidFill>
                          <a:schemeClr val="dk1"/>
                        </a:solidFill>
                        <a:latin typeface="Epilogue"/>
                        <a:ea typeface="Epilogue"/>
                        <a:cs typeface="Epilogue"/>
                        <a:sym typeface="Epilogue"/>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t/>
                      </a:r>
                      <a:endParaRPr>
                        <a:solidFill>
                          <a:schemeClr val="dk1"/>
                        </a:solidFill>
                        <a:latin typeface="Epilogue"/>
                        <a:ea typeface="Epilogue"/>
                        <a:cs typeface="Epilogue"/>
                        <a:sym typeface="Epilogue"/>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t/>
                      </a:r>
                      <a:endParaRPr>
                        <a:solidFill>
                          <a:schemeClr val="dk1"/>
                        </a:solidFill>
                        <a:latin typeface="Epilogue"/>
                        <a:ea typeface="Epilogue"/>
                        <a:cs typeface="Epilogue"/>
                        <a:sym typeface="Epilogue"/>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t/>
                      </a:r>
                      <a:endParaRPr>
                        <a:solidFill>
                          <a:schemeClr val="dk1"/>
                        </a:solidFill>
                        <a:latin typeface="Epilogue"/>
                        <a:ea typeface="Epilogue"/>
                        <a:cs typeface="Epilogue"/>
                        <a:sym typeface="Epilogue"/>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t/>
                      </a:r>
                      <a:endParaRPr>
                        <a:solidFill>
                          <a:schemeClr val="dk1"/>
                        </a:solidFill>
                        <a:latin typeface="Epilogue"/>
                        <a:ea typeface="Epilogue"/>
                        <a:cs typeface="Epilogue"/>
                        <a:sym typeface="Epilogue"/>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t/>
                      </a:r>
                      <a:endParaRPr>
                        <a:solidFill>
                          <a:schemeClr val="dk1"/>
                        </a:solidFill>
                        <a:latin typeface="Epilogue"/>
                        <a:ea typeface="Epilogue"/>
                        <a:cs typeface="Epilogue"/>
                        <a:sym typeface="Epilogue"/>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t/>
                      </a:r>
                      <a:endParaRPr>
                        <a:solidFill>
                          <a:schemeClr val="dk1"/>
                        </a:solidFill>
                        <a:latin typeface="Epilogue"/>
                        <a:ea typeface="Epilogue"/>
                        <a:cs typeface="Epilogue"/>
                        <a:sym typeface="Epilogue"/>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t/>
                      </a:r>
                      <a:endParaRPr>
                        <a:solidFill>
                          <a:schemeClr val="dk1"/>
                        </a:solidFill>
                        <a:latin typeface="Epilogue"/>
                        <a:ea typeface="Epilogue"/>
                        <a:cs typeface="Epilogue"/>
                        <a:sym typeface="Epilogue"/>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dk2"/>
                    </a:solidFill>
                  </a:tcPr>
                </a:tc>
              </a:tr>
            </a:tbl>
          </a:graphicData>
        </a:graphic>
      </p:graphicFrame>
      <p:grpSp>
        <p:nvGrpSpPr>
          <p:cNvPr id="567" name="Google Shape;567;p31"/>
          <p:cNvGrpSpPr/>
          <p:nvPr/>
        </p:nvGrpSpPr>
        <p:grpSpPr>
          <a:xfrm>
            <a:off x="2778084" y="4228475"/>
            <a:ext cx="1065891" cy="303900"/>
            <a:chOff x="2778084" y="4228475"/>
            <a:chExt cx="1065891" cy="303900"/>
          </a:xfrm>
        </p:grpSpPr>
        <p:sp>
          <p:nvSpPr>
            <p:cNvPr id="568" name="Google Shape;568;p31"/>
            <p:cNvSpPr/>
            <p:nvPr/>
          </p:nvSpPr>
          <p:spPr>
            <a:xfrm>
              <a:off x="2778084" y="4240763"/>
              <a:ext cx="306897" cy="279323"/>
            </a:xfrm>
            <a:custGeom>
              <a:rect b="b" l="l" r="r" t="t"/>
              <a:pathLst>
                <a:path extrusionOk="0" h="5781" w="6352">
                  <a:moveTo>
                    <a:pt x="3746" y="1"/>
                  </a:moveTo>
                  <a:cubicBezTo>
                    <a:pt x="3584" y="1"/>
                    <a:pt x="3421" y="13"/>
                    <a:pt x="3258" y="35"/>
                  </a:cubicBezTo>
                  <a:cubicBezTo>
                    <a:pt x="2841" y="98"/>
                    <a:pt x="2425" y="199"/>
                    <a:pt x="2021" y="350"/>
                  </a:cubicBezTo>
                  <a:cubicBezTo>
                    <a:pt x="1427" y="565"/>
                    <a:pt x="935" y="931"/>
                    <a:pt x="531" y="1424"/>
                  </a:cubicBezTo>
                  <a:cubicBezTo>
                    <a:pt x="367" y="1638"/>
                    <a:pt x="240" y="1866"/>
                    <a:pt x="152" y="2118"/>
                  </a:cubicBezTo>
                  <a:cubicBezTo>
                    <a:pt x="38" y="2510"/>
                    <a:pt x="0" y="2914"/>
                    <a:pt x="26" y="3318"/>
                  </a:cubicBezTo>
                  <a:cubicBezTo>
                    <a:pt x="64" y="3709"/>
                    <a:pt x="202" y="4075"/>
                    <a:pt x="430" y="4404"/>
                  </a:cubicBezTo>
                  <a:cubicBezTo>
                    <a:pt x="569" y="4618"/>
                    <a:pt x="771" y="4808"/>
                    <a:pt x="973" y="4972"/>
                  </a:cubicBezTo>
                  <a:cubicBezTo>
                    <a:pt x="1288" y="5212"/>
                    <a:pt x="1629" y="5414"/>
                    <a:pt x="1945" y="5641"/>
                  </a:cubicBezTo>
                  <a:cubicBezTo>
                    <a:pt x="1995" y="5666"/>
                    <a:pt x="2046" y="5692"/>
                    <a:pt x="2096" y="5704"/>
                  </a:cubicBezTo>
                  <a:cubicBezTo>
                    <a:pt x="2261" y="5730"/>
                    <a:pt x="2425" y="5767"/>
                    <a:pt x="2589" y="5780"/>
                  </a:cubicBezTo>
                  <a:cubicBezTo>
                    <a:pt x="2879" y="5780"/>
                    <a:pt x="3157" y="5704"/>
                    <a:pt x="3422" y="5591"/>
                  </a:cubicBezTo>
                  <a:cubicBezTo>
                    <a:pt x="3814" y="5414"/>
                    <a:pt x="4167" y="5199"/>
                    <a:pt x="4521" y="4972"/>
                  </a:cubicBezTo>
                  <a:cubicBezTo>
                    <a:pt x="4710" y="4858"/>
                    <a:pt x="4874" y="4732"/>
                    <a:pt x="5039" y="4606"/>
                  </a:cubicBezTo>
                  <a:cubicBezTo>
                    <a:pt x="5329" y="4366"/>
                    <a:pt x="5594" y="4113"/>
                    <a:pt x="5809" y="3798"/>
                  </a:cubicBezTo>
                  <a:cubicBezTo>
                    <a:pt x="6238" y="3141"/>
                    <a:pt x="6352" y="2421"/>
                    <a:pt x="6087" y="1664"/>
                  </a:cubicBezTo>
                  <a:cubicBezTo>
                    <a:pt x="5998" y="1373"/>
                    <a:pt x="5847" y="1121"/>
                    <a:pt x="5683" y="868"/>
                  </a:cubicBezTo>
                  <a:cubicBezTo>
                    <a:pt x="5582" y="729"/>
                    <a:pt x="5468" y="616"/>
                    <a:pt x="5342" y="502"/>
                  </a:cubicBezTo>
                  <a:cubicBezTo>
                    <a:pt x="5064" y="275"/>
                    <a:pt x="4736" y="148"/>
                    <a:pt x="4382" y="73"/>
                  </a:cubicBezTo>
                  <a:cubicBezTo>
                    <a:pt x="4173" y="22"/>
                    <a:pt x="3961" y="1"/>
                    <a:pt x="37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1"/>
            <p:cNvSpPr txBox="1"/>
            <p:nvPr/>
          </p:nvSpPr>
          <p:spPr>
            <a:xfrm>
              <a:off x="3043276" y="4228475"/>
              <a:ext cx="800700" cy="303900"/>
            </a:xfrm>
            <a:prstGeom prst="rect">
              <a:avLst/>
            </a:prstGeom>
            <a:noFill/>
            <a:ln>
              <a:noFill/>
            </a:ln>
          </p:spPr>
          <p:txBody>
            <a:bodyPr anchorCtr="0" anchor="ctr" bIns="91425" lIns="91425" spcFirstLastPara="1" rIns="0" wrap="square" tIns="91425">
              <a:noAutofit/>
            </a:bodyPr>
            <a:lstStyle/>
            <a:p>
              <a:pPr indent="0" lvl="0" marL="0" rtl="0" algn="l">
                <a:lnSpc>
                  <a:spcPct val="115000"/>
                </a:lnSpc>
                <a:spcBef>
                  <a:spcPts val="0"/>
                </a:spcBef>
                <a:spcAft>
                  <a:spcPts val="0"/>
                </a:spcAft>
                <a:buNone/>
              </a:pPr>
              <a:r>
                <a:rPr lang="en" sz="1200">
                  <a:solidFill>
                    <a:schemeClr val="dk1"/>
                  </a:solidFill>
                  <a:latin typeface="DM Sans"/>
                  <a:ea typeface="DM Sans"/>
                  <a:cs typeface="DM Sans"/>
                  <a:sym typeface="DM Sans"/>
                </a:rPr>
                <a:t>Saturn</a:t>
              </a:r>
              <a:endParaRPr sz="1200">
                <a:solidFill>
                  <a:schemeClr val="dk1"/>
                </a:solidFill>
                <a:latin typeface="DM Sans"/>
                <a:ea typeface="DM Sans"/>
                <a:cs typeface="DM Sans"/>
                <a:sym typeface="DM Sans"/>
              </a:endParaRPr>
            </a:p>
          </p:txBody>
        </p:sp>
      </p:grpSp>
      <p:grpSp>
        <p:nvGrpSpPr>
          <p:cNvPr id="570" name="Google Shape;570;p31"/>
          <p:cNvGrpSpPr/>
          <p:nvPr/>
        </p:nvGrpSpPr>
        <p:grpSpPr>
          <a:xfrm>
            <a:off x="4041197" y="4228475"/>
            <a:ext cx="1067251" cy="303900"/>
            <a:chOff x="4041197" y="4228475"/>
            <a:chExt cx="1067251" cy="303900"/>
          </a:xfrm>
        </p:grpSpPr>
        <p:sp>
          <p:nvSpPr>
            <p:cNvPr id="571" name="Google Shape;571;p31"/>
            <p:cNvSpPr/>
            <p:nvPr/>
          </p:nvSpPr>
          <p:spPr>
            <a:xfrm>
              <a:off x="4041197" y="4240763"/>
              <a:ext cx="306897" cy="279323"/>
            </a:xfrm>
            <a:custGeom>
              <a:rect b="b" l="l" r="r" t="t"/>
              <a:pathLst>
                <a:path extrusionOk="0" h="5781" w="6352">
                  <a:moveTo>
                    <a:pt x="3746" y="1"/>
                  </a:moveTo>
                  <a:cubicBezTo>
                    <a:pt x="3584" y="1"/>
                    <a:pt x="3421" y="13"/>
                    <a:pt x="3258" y="35"/>
                  </a:cubicBezTo>
                  <a:cubicBezTo>
                    <a:pt x="2841" y="98"/>
                    <a:pt x="2425" y="199"/>
                    <a:pt x="2021" y="350"/>
                  </a:cubicBezTo>
                  <a:cubicBezTo>
                    <a:pt x="1427" y="565"/>
                    <a:pt x="935" y="931"/>
                    <a:pt x="531" y="1424"/>
                  </a:cubicBezTo>
                  <a:cubicBezTo>
                    <a:pt x="367" y="1638"/>
                    <a:pt x="240" y="1866"/>
                    <a:pt x="152" y="2118"/>
                  </a:cubicBezTo>
                  <a:cubicBezTo>
                    <a:pt x="38" y="2510"/>
                    <a:pt x="0" y="2914"/>
                    <a:pt x="26" y="3318"/>
                  </a:cubicBezTo>
                  <a:cubicBezTo>
                    <a:pt x="64" y="3709"/>
                    <a:pt x="202" y="4075"/>
                    <a:pt x="430" y="4404"/>
                  </a:cubicBezTo>
                  <a:cubicBezTo>
                    <a:pt x="569" y="4618"/>
                    <a:pt x="771" y="4808"/>
                    <a:pt x="973" y="4972"/>
                  </a:cubicBezTo>
                  <a:cubicBezTo>
                    <a:pt x="1288" y="5212"/>
                    <a:pt x="1629" y="5414"/>
                    <a:pt x="1945" y="5641"/>
                  </a:cubicBezTo>
                  <a:cubicBezTo>
                    <a:pt x="1995" y="5666"/>
                    <a:pt x="2046" y="5692"/>
                    <a:pt x="2096" y="5704"/>
                  </a:cubicBezTo>
                  <a:cubicBezTo>
                    <a:pt x="2261" y="5730"/>
                    <a:pt x="2425" y="5767"/>
                    <a:pt x="2589" y="5780"/>
                  </a:cubicBezTo>
                  <a:cubicBezTo>
                    <a:pt x="2879" y="5780"/>
                    <a:pt x="3157" y="5704"/>
                    <a:pt x="3422" y="5591"/>
                  </a:cubicBezTo>
                  <a:cubicBezTo>
                    <a:pt x="3814" y="5414"/>
                    <a:pt x="4167" y="5199"/>
                    <a:pt x="4521" y="4972"/>
                  </a:cubicBezTo>
                  <a:cubicBezTo>
                    <a:pt x="4710" y="4858"/>
                    <a:pt x="4874" y="4732"/>
                    <a:pt x="5039" y="4606"/>
                  </a:cubicBezTo>
                  <a:cubicBezTo>
                    <a:pt x="5329" y="4366"/>
                    <a:pt x="5594" y="4113"/>
                    <a:pt x="5809" y="3798"/>
                  </a:cubicBezTo>
                  <a:cubicBezTo>
                    <a:pt x="6238" y="3141"/>
                    <a:pt x="6352" y="2421"/>
                    <a:pt x="6087" y="1664"/>
                  </a:cubicBezTo>
                  <a:cubicBezTo>
                    <a:pt x="5998" y="1373"/>
                    <a:pt x="5847" y="1121"/>
                    <a:pt x="5683" y="868"/>
                  </a:cubicBezTo>
                  <a:cubicBezTo>
                    <a:pt x="5582" y="729"/>
                    <a:pt x="5468" y="616"/>
                    <a:pt x="5342" y="502"/>
                  </a:cubicBezTo>
                  <a:cubicBezTo>
                    <a:pt x="5064" y="275"/>
                    <a:pt x="4736" y="148"/>
                    <a:pt x="4382" y="73"/>
                  </a:cubicBezTo>
                  <a:cubicBezTo>
                    <a:pt x="4173" y="22"/>
                    <a:pt x="3961" y="1"/>
                    <a:pt x="3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1"/>
            <p:cNvSpPr txBox="1"/>
            <p:nvPr/>
          </p:nvSpPr>
          <p:spPr>
            <a:xfrm>
              <a:off x="4307748" y="4228475"/>
              <a:ext cx="800700" cy="303900"/>
            </a:xfrm>
            <a:prstGeom prst="rect">
              <a:avLst/>
            </a:prstGeom>
            <a:noFill/>
            <a:ln>
              <a:noFill/>
            </a:ln>
          </p:spPr>
          <p:txBody>
            <a:bodyPr anchorCtr="0" anchor="ctr" bIns="91425" lIns="91425" spcFirstLastPara="1" rIns="0" wrap="square" tIns="91425">
              <a:noAutofit/>
            </a:bodyPr>
            <a:lstStyle/>
            <a:p>
              <a:pPr indent="0" lvl="0" marL="0" rtl="0" algn="l">
                <a:lnSpc>
                  <a:spcPct val="115000"/>
                </a:lnSpc>
                <a:spcBef>
                  <a:spcPts val="0"/>
                </a:spcBef>
                <a:spcAft>
                  <a:spcPts val="0"/>
                </a:spcAft>
                <a:buNone/>
              </a:pPr>
              <a:r>
                <a:rPr lang="en" sz="1200">
                  <a:solidFill>
                    <a:schemeClr val="dk1"/>
                  </a:solidFill>
                  <a:latin typeface="DM Sans"/>
                  <a:ea typeface="DM Sans"/>
                  <a:cs typeface="DM Sans"/>
                  <a:sym typeface="DM Sans"/>
                </a:rPr>
                <a:t>Neptune</a:t>
              </a:r>
              <a:endParaRPr sz="1200">
                <a:solidFill>
                  <a:schemeClr val="dk1"/>
                </a:solidFill>
                <a:latin typeface="DM Sans"/>
                <a:ea typeface="DM Sans"/>
                <a:cs typeface="DM Sans"/>
                <a:sym typeface="DM Sans"/>
              </a:endParaRPr>
            </a:p>
          </p:txBody>
        </p:sp>
      </p:grpSp>
      <p:grpSp>
        <p:nvGrpSpPr>
          <p:cNvPr id="573" name="Google Shape;573;p31"/>
          <p:cNvGrpSpPr/>
          <p:nvPr/>
        </p:nvGrpSpPr>
        <p:grpSpPr>
          <a:xfrm>
            <a:off x="5304322" y="4228475"/>
            <a:ext cx="1065877" cy="303900"/>
            <a:chOff x="5304322" y="4228475"/>
            <a:chExt cx="1065877" cy="303900"/>
          </a:xfrm>
        </p:grpSpPr>
        <p:sp>
          <p:nvSpPr>
            <p:cNvPr id="574" name="Google Shape;574;p31"/>
            <p:cNvSpPr/>
            <p:nvPr/>
          </p:nvSpPr>
          <p:spPr>
            <a:xfrm>
              <a:off x="5304322" y="4240763"/>
              <a:ext cx="306897" cy="279323"/>
            </a:xfrm>
            <a:custGeom>
              <a:rect b="b" l="l" r="r" t="t"/>
              <a:pathLst>
                <a:path extrusionOk="0" h="5781" w="6352">
                  <a:moveTo>
                    <a:pt x="3746" y="1"/>
                  </a:moveTo>
                  <a:cubicBezTo>
                    <a:pt x="3584" y="1"/>
                    <a:pt x="3421" y="13"/>
                    <a:pt x="3258" y="35"/>
                  </a:cubicBezTo>
                  <a:cubicBezTo>
                    <a:pt x="2841" y="98"/>
                    <a:pt x="2425" y="199"/>
                    <a:pt x="2021" y="350"/>
                  </a:cubicBezTo>
                  <a:cubicBezTo>
                    <a:pt x="1427" y="565"/>
                    <a:pt x="935" y="931"/>
                    <a:pt x="531" y="1424"/>
                  </a:cubicBezTo>
                  <a:cubicBezTo>
                    <a:pt x="367" y="1638"/>
                    <a:pt x="240" y="1866"/>
                    <a:pt x="152" y="2118"/>
                  </a:cubicBezTo>
                  <a:cubicBezTo>
                    <a:pt x="38" y="2510"/>
                    <a:pt x="0" y="2914"/>
                    <a:pt x="26" y="3318"/>
                  </a:cubicBezTo>
                  <a:cubicBezTo>
                    <a:pt x="64" y="3709"/>
                    <a:pt x="202" y="4075"/>
                    <a:pt x="430" y="4404"/>
                  </a:cubicBezTo>
                  <a:cubicBezTo>
                    <a:pt x="569" y="4618"/>
                    <a:pt x="771" y="4808"/>
                    <a:pt x="973" y="4972"/>
                  </a:cubicBezTo>
                  <a:cubicBezTo>
                    <a:pt x="1288" y="5212"/>
                    <a:pt x="1629" y="5414"/>
                    <a:pt x="1945" y="5641"/>
                  </a:cubicBezTo>
                  <a:cubicBezTo>
                    <a:pt x="1995" y="5666"/>
                    <a:pt x="2046" y="5692"/>
                    <a:pt x="2096" y="5704"/>
                  </a:cubicBezTo>
                  <a:cubicBezTo>
                    <a:pt x="2261" y="5730"/>
                    <a:pt x="2425" y="5767"/>
                    <a:pt x="2589" y="5780"/>
                  </a:cubicBezTo>
                  <a:cubicBezTo>
                    <a:pt x="2879" y="5780"/>
                    <a:pt x="3157" y="5704"/>
                    <a:pt x="3422" y="5591"/>
                  </a:cubicBezTo>
                  <a:cubicBezTo>
                    <a:pt x="3814" y="5414"/>
                    <a:pt x="4167" y="5199"/>
                    <a:pt x="4521" y="4972"/>
                  </a:cubicBezTo>
                  <a:cubicBezTo>
                    <a:pt x="4710" y="4858"/>
                    <a:pt x="4874" y="4732"/>
                    <a:pt x="5039" y="4606"/>
                  </a:cubicBezTo>
                  <a:cubicBezTo>
                    <a:pt x="5329" y="4366"/>
                    <a:pt x="5594" y="4113"/>
                    <a:pt x="5809" y="3798"/>
                  </a:cubicBezTo>
                  <a:cubicBezTo>
                    <a:pt x="6238" y="3141"/>
                    <a:pt x="6352" y="2421"/>
                    <a:pt x="6087" y="1664"/>
                  </a:cubicBezTo>
                  <a:cubicBezTo>
                    <a:pt x="5998" y="1373"/>
                    <a:pt x="5847" y="1121"/>
                    <a:pt x="5683" y="868"/>
                  </a:cubicBezTo>
                  <a:cubicBezTo>
                    <a:pt x="5582" y="729"/>
                    <a:pt x="5468" y="616"/>
                    <a:pt x="5342" y="502"/>
                  </a:cubicBezTo>
                  <a:cubicBezTo>
                    <a:pt x="5064" y="275"/>
                    <a:pt x="4736" y="148"/>
                    <a:pt x="4382" y="73"/>
                  </a:cubicBezTo>
                  <a:cubicBezTo>
                    <a:pt x="4173" y="22"/>
                    <a:pt x="3961" y="1"/>
                    <a:pt x="37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1"/>
            <p:cNvSpPr txBox="1"/>
            <p:nvPr/>
          </p:nvSpPr>
          <p:spPr>
            <a:xfrm>
              <a:off x="5569499" y="4228475"/>
              <a:ext cx="800700" cy="303900"/>
            </a:xfrm>
            <a:prstGeom prst="rect">
              <a:avLst/>
            </a:prstGeom>
            <a:noFill/>
            <a:ln>
              <a:noFill/>
            </a:ln>
          </p:spPr>
          <p:txBody>
            <a:bodyPr anchorCtr="0" anchor="ctr" bIns="91425" lIns="91425" spcFirstLastPara="1" rIns="0" wrap="square" tIns="91425">
              <a:noAutofit/>
            </a:bodyPr>
            <a:lstStyle/>
            <a:p>
              <a:pPr indent="0" lvl="0" marL="0" rtl="0" algn="l">
                <a:lnSpc>
                  <a:spcPct val="115000"/>
                </a:lnSpc>
                <a:spcBef>
                  <a:spcPts val="0"/>
                </a:spcBef>
                <a:spcAft>
                  <a:spcPts val="0"/>
                </a:spcAft>
                <a:buNone/>
              </a:pPr>
              <a:r>
                <a:rPr lang="en" sz="1200">
                  <a:solidFill>
                    <a:schemeClr val="dk1"/>
                  </a:solidFill>
                  <a:latin typeface="DM Sans"/>
                  <a:ea typeface="DM Sans"/>
                  <a:cs typeface="DM Sans"/>
                  <a:sym typeface="DM Sans"/>
                </a:rPr>
                <a:t>Earth</a:t>
              </a:r>
              <a:endParaRPr sz="1200">
                <a:solidFill>
                  <a:schemeClr val="dk1"/>
                </a:solidFill>
                <a:latin typeface="DM Sans"/>
                <a:ea typeface="DM Sans"/>
                <a:cs typeface="DM Sans"/>
                <a:sym typeface="DM Sans"/>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32"/>
          <p:cNvSpPr/>
          <p:nvPr/>
        </p:nvSpPr>
        <p:spPr>
          <a:xfrm>
            <a:off x="1209497" y="2118990"/>
            <a:ext cx="306897" cy="279323"/>
          </a:xfrm>
          <a:custGeom>
            <a:rect b="b" l="l" r="r" t="t"/>
            <a:pathLst>
              <a:path extrusionOk="0" h="5781" w="6352">
                <a:moveTo>
                  <a:pt x="3746" y="1"/>
                </a:moveTo>
                <a:cubicBezTo>
                  <a:pt x="3584" y="1"/>
                  <a:pt x="3421" y="13"/>
                  <a:pt x="3258" y="35"/>
                </a:cubicBezTo>
                <a:cubicBezTo>
                  <a:pt x="2841" y="98"/>
                  <a:pt x="2425" y="199"/>
                  <a:pt x="2021" y="350"/>
                </a:cubicBezTo>
                <a:cubicBezTo>
                  <a:pt x="1427" y="565"/>
                  <a:pt x="935" y="931"/>
                  <a:pt x="531" y="1424"/>
                </a:cubicBezTo>
                <a:cubicBezTo>
                  <a:pt x="367" y="1638"/>
                  <a:pt x="240" y="1866"/>
                  <a:pt x="152" y="2118"/>
                </a:cubicBezTo>
                <a:cubicBezTo>
                  <a:pt x="38" y="2510"/>
                  <a:pt x="0" y="2914"/>
                  <a:pt x="26" y="3318"/>
                </a:cubicBezTo>
                <a:cubicBezTo>
                  <a:pt x="64" y="3709"/>
                  <a:pt x="202" y="4075"/>
                  <a:pt x="430" y="4404"/>
                </a:cubicBezTo>
                <a:cubicBezTo>
                  <a:pt x="569" y="4618"/>
                  <a:pt x="771" y="4808"/>
                  <a:pt x="973" y="4972"/>
                </a:cubicBezTo>
                <a:cubicBezTo>
                  <a:pt x="1288" y="5212"/>
                  <a:pt x="1629" y="5414"/>
                  <a:pt x="1945" y="5641"/>
                </a:cubicBezTo>
                <a:cubicBezTo>
                  <a:pt x="1995" y="5666"/>
                  <a:pt x="2046" y="5692"/>
                  <a:pt x="2096" y="5704"/>
                </a:cubicBezTo>
                <a:cubicBezTo>
                  <a:pt x="2261" y="5730"/>
                  <a:pt x="2425" y="5767"/>
                  <a:pt x="2589" y="5780"/>
                </a:cubicBezTo>
                <a:cubicBezTo>
                  <a:pt x="2879" y="5780"/>
                  <a:pt x="3157" y="5704"/>
                  <a:pt x="3422" y="5591"/>
                </a:cubicBezTo>
                <a:cubicBezTo>
                  <a:pt x="3814" y="5414"/>
                  <a:pt x="4167" y="5199"/>
                  <a:pt x="4521" y="4972"/>
                </a:cubicBezTo>
                <a:cubicBezTo>
                  <a:pt x="4710" y="4858"/>
                  <a:pt x="4874" y="4732"/>
                  <a:pt x="5039" y="4606"/>
                </a:cubicBezTo>
                <a:cubicBezTo>
                  <a:pt x="5329" y="4366"/>
                  <a:pt x="5594" y="4113"/>
                  <a:pt x="5809" y="3798"/>
                </a:cubicBezTo>
                <a:cubicBezTo>
                  <a:pt x="6238" y="3141"/>
                  <a:pt x="6352" y="2421"/>
                  <a:pt x="6087" y="1664"/>
                </a:cubicBezTo>
                <a:cubicBezTo>
                  <a:pt x="5998" y="1373"/>
                  <a:pt x="5847" y="1121"/>
                  <a:pt x="5683" y="868"/>
                </a:cubicBezTo>
                <a:cubicBezTo>
                  <a:pt x="5582" y="729"/>
                  <a:pt x="5468" y="616"/>
                  <a:pt x="5342" y="502"/>
                </a:cubicBezTo>
                <a:cubicBezTo>
                  <a:pt x="5064" y="275"/>
                  <a:pt x="4736" y="148"/>
                  <a:pt x="4382" y="73"/>
                </a:cubicBezTo>
                <a:cubicBezTo>
                  <a:pt x="4173" y="22"/>
                  <a:pt x="3961" y="1"/>
                  <a:pt x="37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1" name="Google Shape;581;p32"/>
          <p:cNvGrpSpPr/>
          <p:nvPr/>
        </p:nvGrpSpPr>
        <p:grpSpPr>
          <a:xfrm>
            <a:off x="1303813" y="2146962"/>
            <a:ext cx="359015" cy="358633"/>
            <a:chOff x="1309875" y="1499912"/>
            <a:chExt cx="359015" cy="358633"/>
          </a:xfrm>
        </p:grpSpPr>
        <p:sp>
          <p:nvSpPr>
            <p:cNvPr id="582" name="Google Shape;582;p32"/>
            <p:cNvSpPr/>
            <p:nvPr/>
          </p:nvSpPr>
          <p:spPr>
            <a:xfrm>
              <a:off x="1309875" y="1499912"/>
              <a:ext cx="133708" cy="204665"/>
            </a:xfrm>
            <a:custGeom>
              <a:rect b="b" l="l" r="r" t="t"/>
              <a:pathLst>
                <a:path extrusionOk="0" h="6435" w="4204">
                  <a:moveTo>
                    <a:pt x="1310" y="0"/>
                  </a:moveTo>
                  <a:cubicBezTo>
                    <a:pt x="608" y="0"/>
                    <a:pt x="24" y="560"/>
                    <a:pt x="24" y="1274"/>
                  </a:cubicBezTo>
                  <a:cubicBezTo>
                    <a:pt x="36" y="6323"/>
                    <a:pt x="0" y="6037"/>
                    <a:pt x="72" y="6311"/>
                  </a:cubicBezTo>
                  <a:cubicBezTo>
                    <a:pt x="82" y="6381"/>
                    <a:pt x="152" y="6435"/>
                    <a:pt x="231" y="6435"/>
                  </a:cubicBezTo>
                  <a:cubicBezTo>
                    <a:pt x="246" y="6435"/>
                    <a:pt x="260" y="6433"/>
                    <a:pt x="274" y="6430"/>
                  </a:cubicBezTo>
                  <a:cubicBezTo>
                    <a:pt x="370" y="6394"/>
                    <a:pt x="429" y="6311"/>
                    <a:pt x="393" y="6215"/>
                  </a:cubicBezTo>
                  <a:cubicBezTo>
                    <a:pt x="358" y="6013"/>
                    <a:pt x="381" y="6180"/>
                    <a:pt x="370" y="1262"/>
                  </a:cubicBezTo>
                  <a:cubicBezTo>
                    <a:pt x="370" y="739"/>
                    <a:pt x="786" y="322"/>
                    <a:pt x="1310" y="322"/>
                  </a:cubicBezTo>
                  <a:lnTo>
                    <a:pt x="4049" y="322"/>
                  </a:lnTo>
                  <a:cubicBezTo>
                    <a:pt x="4132" y="322"/>
                    <a:pt x="4203" y="250"/>
                    <a:pt x="4203" y="167"/>
                  </a:cubicBezTo>
                  <a:cubicBezTo>
                    <a:pt x="4203" y="72"/>
                    <a:pt x="4132" y="0"/>
                    <a:pt x="40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2"/>
            <p:cNvSpPr/>
            <p:nvPr/>
          </p:nvSpPr>
          <p:spPr>
            <a:xfrm>
              <a:off x="1454524" y="1499912"/>
              <a:ext cx="213602" cy="123467"/>
            </a:xfrm>
            <a:custGeom>
              <a:rect b="b" l="l" r="r" t="t"/>
              <a:pathLst>
                <a:path extrusionOk="0" h="3882" w="6716">
                  <a:moveTo>
                    <a:pt x="167" y="0"/>
                  </a:moveTo>
                  <a:cubicBezTo>
                    <a:pt x="72" y="0"/>
                    <a:pt x="1" y="72"/>
                    <a:pt x="1" y="167"/>
                  </a:cubicBezTo>
                  <a:cubicBezTo>
                    <a:pt x="1" y="250"/>
                    <a:pt x="72" y="322"/>
                    <a:pt x="167" y="322"/>
                  </a:cubicBezTo>
                  <a:lnTo>
                    <a:pt x="5430" y="322"/>
                  </a:lnTo>
                  <a:cubicBezTo>
                    <a:pt x="5954" y="322"/>
                    <a:pt x="6371" y="739"/>
                    <a:pt x="6371" y="1262"/>
                  </a:cubicBezTo>
                  <a:lnTo>
                    <a:pt x="6371" y="3715"/>
                  </a:lnTo>
                  <a:cubicBezTo>
                    <a:pt x="6371" y="3810"/>
                    <a:pt x="6442" y="3882"/>
                    <a:pt x="6537" y="3882"/>
                  </a:cubicBezTo>
                  <a:cubicBezTo>
                    <a:pt x="6621" y="3882"/>
                    <a:pt x="6704" y="3810"/>
                    <a:pt x="6704" y="3715"/>
                  </a:cubicBezTo>
                  <a:lnTo>
                    <a:pt x="6704" y="1262"/>
                  </a:lnTo>
                  <a:cubicBezTo>
                    <a:pt x="6716" y="584"/>
                    <a:pt x="6144" y="0"/>
                    <a:pt x="54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2"/>
            <p:cNvSpPr/>
            <p:nvPr/>
          </p:nvSpPr>
          <p:spPr>
            <a:xfrm>
              <a:off x="1322756" y="1634701"/>
              <a:ext cx="346134" cy="223844"/>
            </a:xfrm>
            <a:custGeom>
              <a:rect b="b" l="l" r="r" t="t"/>
              <a:pathLst>
                <a:path extrusionOk="0" h="7038" w="10883">
                  <a:moveTo>
                    <a:pt x="5930" y="3037"/>
                  </a:moveTo>
                  <a:lnTo>
                    <a:pt x="5930" y="5656"/>
                  </a:lnTo>
                  <a:lnTo>
                    <a:pt x="4560" y="5656"/>
                  </a:lnTo>
                  <a:lnTo>
                    <a:pt x="4560" y="3037"/>
                  </a:lnTo>
                  <a:close/>
                  <a:moveTo>
                    <a:pt x="7370" y="5990"/>
                  </a:moveTo>
                  <a:cubicBezTo>
                    <a:pt x="7549" y="5990"/>
                    <a:pt x="7716" y="6133"/>
                    <a:pt x="7716" y="6323"/>
                  </a:cubicBezTo>
                  <a:lnTo>
                    <a:pt x="7716" y="6383"/>
                  </a:lnTo>
                  <a:cubicBezTo>
                    <a:pt x="7716" y="6561"/>
                    <a:pt x="7573" y="6728"/>
                    <a:pt x="7370" y="6728"/>
                  </a:cubicBezTo>
                  <a:lnTo>
                    <a:pt x="3120" y="6728"/>
                  </a:lnTo>
                  <a:cubicBezTo>
                    <a:pt x="2941" y="6728"/>
                    <a:pt x="2774" y="6585"/>
                    <a:pt x="2774" y="6383"/>
                  </a:cubicBezTo>
                  <a:lnTo>
                    <a:pt x="2774" y="6323"/>
                  </a:lnTo>
                  <a:cubicBezTo>
                    <a:pt x="2774" y="6145"/>
                    <a:pt x="2929" y="5990"/>
                    <a:pt x="3120" y="5990"/>
                  </a:cubicBezTo>
                  <a:close/>
                  <a:moveTo>
                    <a:pt x="10692" y="1"/>
                  </a:moveTo>
                  <a:cubicBezTo>
                    <a:pt x="10597" y="1"/>
                    <a:pt x="10525" y="72"/>
                    <a:pt x="10525" y="168"/>
                  </a:cubicBezTo>
                  <a:lnTo>
                    <a:pt x="10525" y="1763"/>
                  </a:lnTo>
                  <a:cubicBezTo>
                    <a:pt x="10525" y="2275"/>
                    <a:pt x="10109" y="2692"/>
                    <a:pt x="9585" y="2692"/>
                  </a:cubicBezTo>
                  <a:lnTo>
                    <a:pt x="917" y="2692"/>
                  </a:lnTo>
                  <a:cubicBezTo>
                    <a:pt x="691" y="2692"/>
                    <a:pt x="465" y="2608"/>
                    <a:pt x="298" y="2454"/>
                  </a:cubicBezTo>
                  <a:cubicBezTo>
                    <a:pt x="265" y="2426"/>
                    <a:pt x="225" y="2412"/>
                    <a:pt x="185" y="2412"/>
                  </a:cubicBezTo>
                  <a:cubicBezTo>
                    <a:pt x="138" y="2412"/>
                    <a:pt x="92" y="2432"/>
                    <a:pt x="60" y="2477"/>
                  </a:cubicBezTo>
                  <a:cubicBezTo>
                    <a:pt x="0" y="2549"/>
                    <a:pt x="0" y="2656"/>
                    <a:pt x="84" y="2716"/>
                  </a:cubicBezTo>
                  <a:cubicBezTo>
                    <a:pt x="322" y="2918"/>
                    <a:pt x="619" y="3025"/>
                    <a:pt x="917" y="3025"/>
                  </a:cubicBezTo>
                  <a:lnTo>
                    <a:pt x="4227" y="3025"/>
                  </a:lnTo>
                  <a:lnTo>
                    <a:pt x="4227" y="5644"/>
                  </a:lnTo>
                  <a:lnTo>
                    <a:pt x="3132" y="5644"/>
                  </a:lnTo>
                  <a:cubicBezTo>
                    <a:pt x="2763" y="5644"/>
                    <a:pt x="2465" y="5942"/>
                    <a:pt x="2465" y="6311"/>
                  </a:cubicBezTo>
                  <a:lnTo>
                    <a:pt x="2465" y="6371"/>
                  </a:lnTo>
                  <a:cubicBezTo>
                    <a:pt x="2465" y="6740"/>
                    <a:pt x="2763" y="7038"/>
                    <a:pt x="3132" y="7038"/>
                  </a:cubicBezTo>
                  <a:lnTo>
                    <a:pt x="7394" y="7038"/>
                  </a:lnTo>
                  <a:cubicBezTo>
                    <a:pt x="7763" y="7038"/>
                    <a:pt x="8061" y="6740"/>
                    <a:pt x="8061" y="6371"/>
                  </a:cubicBezTo>
                  <a:lnTo>
                    <a:pt x="8061" y="6311"/>
                  </a:lnTo>
                  <a:cubicBezTo>
                    <a:pt x="8061" y="5942"/>
                    <a:pt x="7763" y="5644"/>
                    <a:pt x="7394" y="5644"/>
                  </a:cubicBezTo>
                  <a:lnTo>
                    <a:pt x="6287" y="5644"/>
                  </a:lnTo>
                  <a:lnTo>
                    <a:pt x="6287" y="3037"/>
                  </a:lnTo>
                  <a:lnTo>
                    <a:pt x="9609" y="3037"/>
                  </a:lnTo>
                  <a:cubicBezTo>
                    <a:pt x="10311" y="3037"/>
                    <a:pt x="10883" y="2477"/>
                    <a:pt x="10883" y="1751"/>
                  </a:cubicBezTo>
                  <a:lnTo>
                    <a:pt x="10883" y="168"/>
                  </a:lnTo>
                  <a:cubicBezTo>
                    <a:pt x="10859" y="72"/>
                    <a:pt x="10787" y="1"/>
                    <a:pt x="106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2"/>
            <p:cNvSpPr/>
            <p:nvPr/>
          </p:nvSpPr>
          <p:spPr>
            <a:xfrm>
              <a:off x="1331852" y="1519217"/>
              <a:ext cx="191243" cy="140514"/>
            </a:xfrm>
            <a:custGeom>
              <a:rect b="b" l="l" r="r" t="t"/>
              <a:pathLst>
                <a:path extrusionOk="0" h="4418" w="6013">
                  <a:moveTo>
                    <a:pt x="869" y="1"/>
                  </a:moveTo>
                  <a:cubicBezTo>
                    <a:pt x="393" y="1"/>
                    <a:pt x="0" y="393"/>
                    <a:pt x="0" y="870"/>
                  </a:cubicBezTo>
                  <a:lnTo>
                    <a:pt x="0" y="4263"/>
                  </a:lnTo>
                  <a:cubicBezTo>
                    <a:pt x="0" y="4346"/>
                    <a:pt x="83" y="4418"/>
                    <a:pt x="167" y="4418"/>
                  </a:cubicBezTo>
                  <a:cubicBezTo>
                    <a:pt x="262" y="4418"/>
                    <a:pt x="333" y="4346"/>
                    <a:pt x="333" y="4263"/>
                  </a:cubicBezTo>
                  <a:lnTo>
                    <a:pt x="333" y="870"/>
                  </a:lnTo>
                  <a:cubicBezTo>
                    <a:pt x="333" y="572"/>
                    <a:pt x="572" y="334"/>
                    <a:pt x="869" y="334"/>
                  </a:cubicBezTo>
                  <a:lnTo>
                    <a:pt x="5834" y="334"/>
                  </a:lnTo>
                  <a:cubicBezTo>
                    <a:pt x="5929" y="334"/>
                    <a:pt x="6001" y="251"/>
                    <a:pt x="6001" y="167"/>
                  </a:cubicBezTo>
                  <a:cubicBezTo>
                    <a:pt x="6013" y="72"/>
                    <a:pt x="5929" y="1"/>
                    <a:pt x="58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2"/>
            <p:cNvSpPr/>
            <p:nvPr/>
          </p:nvSpPr>
          <p:spPr>
            <a:xfrm>
              <a:off x="1331852" y="1519217"/>
              <a:ext cx="315442" cy="190512"/>
            </a:xfrm>
            <a:custGeom>
              <a:rect b="b" l="l" r="r" t="t"/>
              <a:pathLst>
                <a:path extrusionOk="0" h="5990" w="9918">
                  <a:moveTo>
                    <a:pt x="6513" y="1"/>
                  </a:moveTo>
                  <a:cubicBezTo>
                    <a:pt x="6418" y="1"/>
                    <a:pt x="6346" y="72"/>
                    <a:pt x="6346" y="167"/>
                  </a:cubicBezTo>
                  <a:cubicBezTo>
                    <a:pt x="6346" y="251"/>
                    <a:pt x="6418" y="322"/>
                    <a:pt x="6513" y="322"/>
                  </a:cubicBezTo>
                  <a:lnTo>
                    <a:pt x="9049" y="322"/>
                  </a:lnTo>
                  <a:cubicBezTo>
                    <a:pt x="9346" y="322"/>
                    <a:pt x="9585" y="560"/>
                    <a:pt x="9585" y="870"/>
                  </a:cubicBezTo>
                  <a:lnTo>
                    <a:pt x="9585" y="5120"/>
                  </a:lnTo>
                  <a:cubicBezTo>
                    <a:pt x="9585" y="5418"/>
                    <a:pt x="9346" y="5656"/>
                    <a:pt x="9049" y="5656"/>
                  </a:cubicBezTo>
                  <a:lnTo>
                    <a:pt x="869" y="5656"/>
                  </a:lnTo>
                  <a:cubicBezTo>
                    <a:pt x="572" y="5656"/>
                    <a:pt x="333" y="5418"/>
                    <a:pt x="333" y="5120"/>
                  </a:cubicBezTo>
                  <a:lnTo>
                    <a:pt x="333" y="4930"/>
                  </a:lnTo>
                  <a:cubicBezTo>
                    <a:pt x="333" y="4834"/>
                    <a:pt x="262" y="4763"/>
                    <a:pt x="167" y="4763"/>
                  </a:cubicBezTo>
                  <a:cubicBezTo>
                    <a:pt x="71" y="4763"/>
                    <a:pt x="0" y="4834"/>
                    <a:pt x="0" y="4930"/>
                  </a:cubicBezTo>
                  <a:lnTo>
                    <a:pt x="0" y="5120"/>
                  </a:lnTo>
                  <a:cubicBezTo>
                    <a:pt x="0" y="5596"/>
                    <a:pt x="393" y="5989"/>
                    <a:pt x="869" y="5989"/>
                  </a:cubicBezTo>
                  <a:lnTo>
                    <a:pt x="9049" y="5989"/>
                  </a:lnTo>
                  <a:cubicBezTo>
                    <a:pt x="9525" y="5989"/>
                    <a:pt x="9918" y="5596"/>
                    <a:pt x="9918" y="5120"/>
                  </a:cubicBezTo>
                  <a:lnTo>
                    <a:pt x="9918" y="870"/>
                  </a:lnTo>
                  <a:cubicBezTo>
                    <a:pt x="9918" y="393"/>
                    <a:pt x="9525" y="1"/>
                    <a:pt x="90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2"/>
            <p:cNvSpPr/>
            <p:nvPr/>
          </p:nvSpPr>
          <p:spPr>
            <a:xfrm>
              <a:off x="1587056" y="1669178"/>
              <a:ext cx="32" cy="32"/>
            </a:xfrm>
            <a:custGeom>
              <a:rect b="b" l="l" r="r" t="t"/>
              <a:pathLst>
                <a:path extrusionOk="0" h="1" w="1">
                  <a:moveTo>
                    <a:pt x="1" y="0"/>
                  </a:moveTo>
                  <a:lnTo>
                    <a:pt x="1" y="0"/>
                  </a:lnTo>
                  <a:lnTo>
                    <a:pt x="1" y="0"/>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2"/>
            <p:cNvSpPr/>
            <p:nvPr/>
          </p:nvSpPr>
          <p:spPr>
            <a:xfrm>
              <a:off x="1471190" y="1538523"/>
              <a:ext cx="160965" cy="141278"/>
            </a:xfrm>
            <a:custGeom>
              <a:rect b="b" l="l" r="r" t="t"/>
              <a:pathLst>
                <a:path extrusionOk="0" h="4442" w="5061">
                  <a:moveTo>
                    <a:pt x="2489" y="346"/>
                  </a:moveTo>
                  <a:lnTo>
                    <a:pt x="1536" y="1096"/>
                  </a:lnTo>
                  <a:lnTo>
                    <a:pt x="548" y="346"/>
                  </a:lnTo>
                  <a:close/>
                  <a:moveTo>
                    <a:pt x="322" y="596"/>
                  </a:moveTo>
                  <a:lnTo>
                    <a:pt x="1251" y="1299"/>
                  </a:lnTo>
                  <a:lnTo>
                    <a:pt x="322" y="2013"/>
                  </a:lnTo>
                  <a:lnTo>
                    <a:pt x="322" y="596"/>
                  </a:lnTo>
                  <a:close/>
                  <a:moveTo>
                    <a:pt x="2739" y="584"/>
                  </a:moveTo>
                  <a:lnTo>
                    <a:pt x="2739" y="2013"/>
                  </a:lnTo>
                  <a:lnTo>
                    <a:pt x="1810" y="1299"/>
                  </a:lnTo>
                  <a:lnTo>
                    <a:pt x="2739" y="584"/>
                  </a:lnTo>
                  <a:close/>
                  <a:moveTo>
                    <a:pt x="1536" y="1501"/>
                  </a:moveTo>
                  <a:lnTo>
                    <a:pt x="2525" y="2263"/>
                  </a:lnTo>
                  <a:lnTo>
                    <a:pt x="548" y="2263"/>
                  </a:lnTo>
                  <a:lnTo>
                    <a:pt x="1536" y="1501"/>
                  </a:lnTo>
                  <a:close/>
                  <a:moveTo>
                    <a:pt x="3239" y="2680"/>
                  </a:moveTo>
                  <a:lnTo>
                    <a:pt x="3239" y="2680"/>
                  </a:lnTo>
                  <a:cubicBezTo>
                    <a:pt x="3261" y="2702"/>
                    <a:pt x="4644" y="3120"/>
                    <a:pt x="4644" y="3120"/>
                  </a:cubicBezTo>
                  <a:cubicBezTo>
                    <a:pt x="4639" y="3122"/>
                    <a:pt x="4637" y="3122"/>
                    <a:pt x="4636" y="3122"/>
                  </a:cubicBezTo>
                  <a:cubicBezTo>
                    <a:pt x="4636" y="3122"/>
                    <a:pt x="4642" y="3120"/>
                    <a:pt x="4640" y="3120"/>
                  </a:cubicBezTo>
                  <a:cubicBezTo>
                    <a:pt x="4636" y="3120"/>
                    <a:pt x="4565" y="3136"/>
                    <a:pt x="4049" y="3263"/>
                  </a:cubicBezTo>
                  <a:cubicBezTo>
                    <a:pt x="3930" y="3287"/>
                    <a:pt x="3834" y="3382"/>
                    <a:pt x="3811" y="3501"/>
                  </a:cubicBezTo>
                  <a:cubicBezTo>
                    <a:pt x="3686" y="3957"/>
                    <a:pt x="3662" y="4068"/>
                    <a:pt x="3659" y="4091"/>
                  </a:cubicBezTo>
                  <a:lnTo>
                    <a:pt x="3659" y="4091"/>
                  </a:lnTo>
                  <a:cubicBezTo>
                    <a:pt x="3658" y="4092"/>
                    <a:pt x="3657" y="4094"/>
                    <a:pt x="3656" y="4097"/>
                  </a:cubicBezTo>
                  <a:cubicBezTo>
                    <a:pt x="3656" y="4085"/>
                    <a:pt x="3620" y="3954"/>
                    <a:pt x="3239" y="2680"/>
                  </a:cubicBezTo>
                  <a:close/>
                  <a:moveTo>
                    <a:pt x="322" y="1"/>
                  </a:moveTo>
                  <a:cubicBezTo>
                    <a:pt x="143" y="1"/>
                    <a:pt x="1" y="156"/>
                    <a:pt x="1" y="334"/>
                  </a:cubicBezTo>
                  <a:lnTo>
                    <a:pt x="1" y="2263"/>
                  </a:lnTo>
                  <a:cubicBezTo>
                    <a:pt x="1" y="2442"/>
                    <a:pt x="143" y="2596"/>
                    <a:pt x="322" y="2596"/>
                  </a:cubicBezTo>
                  <a:lnTo>
                    <a:pt x="2739" y="2596"/>
                  </a:lnTo>
                  <a:cubicBezTo>
                    <a:pt x="2810" y="2596"/>
                    <a:pt x="2882" y="2561"/>
                    <a:pt x="2941" y="2513"/>
                  </a:cubicBezTo>
                  <a:lnTo>
                    <a:pt x="2941" y="2513"/>
                  </a:lnTo>
                  <a:cubicBezTo>
                    <a:pt x="2894" y="2596"/>
                    <a:pt x="2882" y="2692"/>
                    <a:pt x="2918" y="2787"/>
                  </a:cubicBezTo>
                  <a:lnTo>
                    <a:pt x="3334" y="4204"/>
                  </a:lnTo>
                  <a:cubicBezTo>
                    <a:pt x="3375" y="4362"/>
                    <a:pt x="3511" y="4442"/>
                    <a:pt x="3650" y="4442"/>
                  </a:cubicBezTo>
                  <a:cubicBezTo>
                    <a:pt x="3793" y="4442"/>
                    <a:pt x="3941" y="4356"/>
                    <a:pt x="3989" y="4180"/>
                  </a:cubicBezTo>
                  <a:lnTo>
                    <a:pt x="4132" y="3585"/>
                  </a:lnTo>
                  <a:lnTo>
                    <a:pt x="4727" y="3442"/>
                  </a:lnTo>
                  <a:cubicBezTo>
                    <a:pt x="5061" y="3358"/>
                    <a:pt x="5061" y="2894"/>
                    <a:pt x="4727" y="2787"/>
                  </a:cubicBezTo>
                  <a:lnTo>
                    <a:pt x="3322" y="2370"/>
                  </a:lnTo>
                  <a:cubicBezTo>
                    <a:pt x="3290" y="2363"/>
                    <a:pt x="3256" y="2359"/>
                    <a:pt x="3223" y="2359"/>
                  </a:cubicBezTo>
                  <a:cubicBezTo>
                    <a:pt x="3147" y="2359"/>
                    <a:pt x="3075" y="2380"/>
                    <a:pt x="3025" y="2430"/>
                  </a:cubicBezTo>
                  <a:cubicBezTo>
                    <a:pt x="3096" y="2299"/>
                    <a:pt x="3049" y="2334"/>
                    <a:pt x="3060" y="334"/>
                  </a:cubicBezTo>
                  <a:cubicBezTo>
                    <a:pt x="3060" y="287"/>
                    <a:pt x="3060" y="251"/>
                    <a:pt x="3049" y="215"/>
                  </a:cubicBezTo>
                  <a:cubicBezTo>
                    <a:pt x="3049" y="179"/>
                    <a:pt x="3037" y="156"/>
                    <a:pt x="3025" y="132"/>
                  </a:cubicBezTo>
                  <a:cubicBezTo>
                    <a:pt x="3001" y="120"/>
                    <a:pt x="2989" y="108"/>
                    <a:pt x="2977" y="108"/>
                  </a:cubicBezTo>
                  <a:cubicBezTo>
                    <a:pt x="2918" y="48"/>
                    <a:pt x="2822" y="1"/>
                    <a:pt x="27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2"/>
            <p:cNvSpPr/>
            <p:nvPr/>
          </p:nvSpPr>
          <p:spPr>
            <a:xfrm>
              <a:off x="1354943" y="1540049"/>
              <a:ext cx="124230" cy="148847"/>
            </a:xfrm>
            <a:custGeom>
              <a:rect b="b" l="l" r="r" t="t"/>
              <a:pathLst>
                <a:path extrusionOk="0" h="4680" w="3906">
                  <a:moveTo>
                    <a:pt x="1834" y="0"/>
                  </a:moveTo>
                  <a:cubicBezTo>
                    <a:pt x="1489" y="0"/>
                    <a:pt x="1179" y="227"/>
                    <a:pt x="1072" y="548"/>
                  </a:cubicBezTo>
                  <a:cubicBezTo>
                    <a:pt x="0" y="3929"/>
                    <a:pt x="24" y="3751"/>
                    <a:pt x="24" y="3941"/>
                  </a:cubicBezTo>
                  <a:cubicBezTo>
                    <a:pt x="24" y="4346"/>
                    <a:pt x="346" y="4680"/>
                    <a:pt x="750" y="4680"/>
                  </a:cubicBezTo>
                  <a:cubicBezTo>
                    <a:pt x="1060" y="4680"/>
                    <a:pt x="1346" y="4477"/>
                    <a:pt x="1429" y="4168"/>
                  </a:cubicBezTo>
                  <a:lnTo>
                    <a:pt x="1524" y="3882"/>
                  </a:lnTo>
                  <a:cubicBezTo>
                    <a:pt x="1572" y="3739"/>
                    <a:pt x="1703" y="3644"/>
                    <a:pt x="1846" y="3644"/>
                  </a:cubicBezTo>
                  <a:lnTo>
                    <a:pt x="2024" y="3644"/>
                  </a:lnTo>
                  <a:cubicBezTo>
                    <a:pt x="2179" y="3644"/>
                    <a:pt x="2310" y="3739"/>
                    <a:pt x="2358" y="3882"/>
                  </a:cubicBezTo>
                  <a:lnTo>
                    <a:pt x="2441" y="4168"/>
                  </a:lnTo>
                  <a:cubicBezTo>
                    <a:pt x="2548" y="4465"/>
                    <a:pt x="2822" y="4680"/>
                    <a:pt x="3132" y="4680"/>
                  </a:cubicBezTo>
                  <a:cubicBezTo>
                    <a:pt x="3536" y="4680"/>
                    <a:pt x="3858" y="4346"/>
                    <a:pt x="3858" y="3941"/>
                  </a:cubicBezTo>
                  <a:cubicBezTo>
                    <a:pt x="3906" y="3751"/>
                    <a:pt x="3858" y="3739"/>
                    <a:pt x="3489" y="2501"/>
                  </a:cubicBezTo>
                  <a:cubicBezTo>
                    <a:pt x="3470" y="2424"/>
                    <a:pt x="3405" y="2386"/>
                    <a:pt x="3337" y="2386"/>
                  </a:cubicBezTo>
                  <a:cubicBezTo>
                    <a:pt x="3320" y="2386"/>
                    <a:pt x="3303" y="2389"/>
                    <a:pt x="3286" y="2394"/>
                  </a:cubicBezTo>
                  <a:cubicBezTo>
                    <a:pt x="3191" y="2429"/>
                    <a:pt x="3144" y="2513"/>
                    <a:pt x="3179" y="2608"/>
                  </a:cubicBezTo>
                  <a:cubicBezTo>
                    <a:pt x="3584" y="3882"/>
                    <a:pt x="3596" y="3834"/>
                    <a:pt x="3596" y="3941"/>
                  </a:cubicBezTo>
                  <a:cubicBezTo>
                    <a:pt x="3596" y="4168"/>
                    <a:pt x="3417" y="4334"/>
                    <a:pt x="3203" y="4334"/>
                  </a:cubicBezTo>
                  <a:cubicBezTo>
                    <a:pt x="3048" y="4334"/>
                    <a:pt x="2894" y="4227"/>
                    <a:pt x="2834" y="4060"/>
                  </a:cubicBezTo>
                  <a:lnTo>
                    <a:pt x="2751" y="3787"/>
                  </a:lnTo>
                  <a:cubicBezTo>
                    <a:pt x="2655" y="3501"/>
                    <a:pt x="2393" y="3310"/>
                    <a:pt x="2096" y="3310"/>
                  </a:cubicBezTo>
                  <a:lnTo>
                    <a:pt x="1882" y="3310"/>
                  </a:lnTo>
                  <a:cubicBezTo>
                    <a:pt x="1584" y="3310"/>
                    <a:pt x="1334" y="3501"/>
                    <a:pt x="1227" y="3787"/>
                  </a:cubicBezTo>
                  <a:lnTo>
                    <a:pt x="1143" y="4084"/>
                  </a:lnTo>
                  <a:cubicBezTo>
                    <a:pt x="1084" y="4239"/>
                    <a:pt x="929" y="4346"/>
                    <a:pt x="762" y="4346"/>
                  </a:cubicBezTo>
                  <a:cubicBezTo>
                    <a:pt x="500" y="4346"/>
                    <a:pt x="298" y="4096"/>
                    <a:pt x="393" y="3822"/>
                  </a:cubicBezTo>
                  <a:lnTo>
                    <a:pt x="1417" y="655"/>
                  </a:lnTo>
                  <a:cubicBezTo>
                    <a:pt x="1477" y="465"/>
                    <a:pt x="1655" y="346"/>
                    <a:pt x="1846" y="346"/>
                  </a:cubicBezTo>
                  <a:lnTo>
                    <a:pt x="2084" y="346"/>
                  </a:lnTo>
                  <a:cubicBezTo>
                    <a:pt x="2286" y="346"/>
                    <a:pt x="2465" y="477"/>
                    <a:pt x="2524" y="655"/>
                  </a:cubicBezTo>
                  <a:lnTo>
                    <a:pt x="2941" y="1965"/>
                  </a:lnTo>
                  <a:cubicBezTo>
                    <a:pt x="2960" y="2041"/>
                    <a:pt x="3025" y="2079"/>
                    <a:pt x="3093" y="2079"/>
                  </a:cubicBezTo>
                  <a:cubicBezTo>
                    <a:pt x="3110" y="2079"/>
                    <a:pt x="3127" y="2077"/>
                    <a:pt x="3144" y="2072"/>
                  </a:cubicBezTo>
                  <a:cubicBezTo>
                    <a:pt x="3239" y="2036"/>
                    <a:pt x="3275" y="1953"/>
                    <a:pt x="3251" y="1858"/>
                  </a:cubicBezTo>
                  <a:lnTo>
                    <a:pt x="2834" y="548"/>
                  </a:lnTo>
                  <a:cubicBezTo>
                    <a:pt x="2727" y="227"/>
                    <a:pt x="2417" y="0"/>
                    <a:pt x="20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2"/>
            <p:cNvSpPr/>
            <p:nvPr/>
          </p:nvSpPr>
          <p:spPr>
            <a:xfrm>
              <a:off x="1399629" y="1581714"/>
              <a:ext cx="37148" cy="52669"/>
            </a:xfrm>
            <a:custGeom>
              <a:rect b="b" l="l" r="r" t="t"/>
              <a:pathLst>
                <a:path extrusionOk="0" h="1656" w="1168">
                  <a:moveTo>
                    <a:pt x="596" y="738"/>
                  </a:moveTo>
                  <a:lnTo>
                    <a:pt x="774" y="1310"/>
                  </a:lnTo>
                  <a:lnTo>
                    <a:pt x="417" y="1310"/>
                  </a:lnTo>
                  <a:lnTo>
                    <a:pt x="596" y="738"/>
                  </a:lnTo>
                  <a:close/>
                  <a:moveTo>
                    <a:pt x="584" y="0"/>
                  </a:moveTo>
                  <a:cubicBezTo>
                    <a:pt x="512" y="0"/>
                    <a:pt x="453" y="48"/>
                    <a:pt x="417" y="119"/>
                  </a:cubicBezTo>
                  <a:lnTo>
                    <a:pt x="36" y="1429"/>
                  </a:lnTo>
                  <a:cubicBezTo>
                    <a:pt x="0" y="1536"/>
                    <a:pt x="72" y="1655"/>
                    <a:pt x="191" y="1655"/>
                  </a:cubicBezTo>
                  <a:lnTo>
                    <a:pt x="1000" y="1655"/>
                  </a:lnTo>
                  <a:cubicBezTo>
                    <a:pt x="1060" y="1655"/>
                    <a:pt x="1108" y="1619"/>
                    <a:pt x="1131" y="1584"/>
                  </a:cubicBezTo>
                  <a:cubicBezTo>
                    <a:pt x="1167" y="1536"/>
                    <a:pt x="1167" y="1488"/>
                    <a:pt x="1143" y="1429"/>
                  </a:cubicBezTo>
                  <a:lnTo>
                    <a:pt x="750" y="119"/>
                  </a:lnTo>
                  <a:cubicBezTo>
                    <a:pt x="727" y="48"/>
                    <a:pt x="655" y="0"/>
                    <a:pt x="5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1" name="Google Shape;591;p32"/>
          <p:cNvSpPr txBox="1"/>
          <p:nvPr/>
        </p:nvSpPr>
        <p:spPr>
          <a:xfrm>
            <a:off x="2888150" y="1690647"/>
            <a:ext cx="2008500" cy="444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Strategy</a:t>
            </a:r>
            <a:r>
              <a:rPr lang="en" sz="1800">
                <a:solidFill>
                  <a:schemeClr val="dk1"/>
                </a:solidFill>
                <a:latin typeface="Playfair Display Medium"/>
                <a:ea typeface="Playfair Display Medium"/>
                <a:cs typeface="Playfair Display Medium"/>
                <a:sym typeface="Playfair Display Medium"/>
              </a:rPr>
              <a:t> 1</a:t>
            </a:r>
            <a:endParaRPr sz="1600">
              <a:solidFill>
                <a:schemeClr val="dk1"/>
              </a:solidFill>
              <a:latin typeface="Playfair Display Medium"/>
              <a:ea typeface="Playfair Display Medium"/>
              <a:cs typeface="Playfair Display Medium"/>
              <a:sym typeface="Playfair Display Medium"/>
            </a:endParaRPr>
          </a:p>
        </p:txBody>
      </p:sp>
      <p:sp>
        <p:nvSpPr>
          <p:cNvPr id="592" name="Google Shape;592;p32"/>
          <p:cNvSpPr txBox="1"/>
          <p:nvPr/>
        </p:nvSpPr>
        <p:spPr>
          <a:xfrm>
            <a:off x="2888150" y="3407225"/>
            <a:ext cx="2008500" cy="444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Strategy 2</a:t>
            </a:r>
            <a:endParaRPr sz="1600">
              <a:solidFill>
                <a:schemeClr val="dk1"/>
              </a:solidFill>
              <a:latin typeface="Playfair Display Medium"/>
              <a:ea typeface="Playfair Display Medium"/>
              <a:cs typeface="Playfair Display Medium"/>
              <a:sym typeface="Playfair Display Medium"/>
            </a:endParaRPr>
          </a:p>
        </p:txBody>
      </p:sp>
      <p:sp>
        <p:nvSpPr>
          <p:cNvPr id="593" name="Google Shape;593;p32"/>
          <p:cNvSpPr txBox="1"/>
          <p:nvPr/>
        </p:nvSpPr>
        <p:spPr>
          <a:xfrm>
            <a:off x="720000" y="2562600"/>
            <a:ext cx="1399200" cy="444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Objective</a:t>
            </a:r>
            <a:endParaRPr sz="1600">
              <a:solidFill>
                <a:schemeClr val="dk1"/>
              </a:solidFill>
              <a:latin typeface="Playfair Display Medium"/>
              <a:ea typeface="Playfair Display Medium"/>
              <a:cs typeface="Playfair Display Medium"/>
              <a:sym typeface="Playfair Display Medium"/>
            </a:endParaRPr>
          </a:p>
        </p:txBody>
      </p:sp>
      <p:grpSp>
        <p:nvGrpSpPr>
          <p:cNvPr id="594" name="Google Shape;594;p32"/>
          <p:cNvGrpSpPr/>
          <p:nvPr/>
        </p:nvGrpSpPr>
        <p:grpSpPr>
          <a:xfrm>
            <a:off x="5555925" y="2967005"/>
            <a:ext cx="2597874" cy="732548"/>
            <a:chOff x="5555925" y="3075753"/>
            <a:chExt cx="2597874" cy="732548"/>
          </a:xfrm>
        </p:grpSpPr>
        <p:sp>
          <p:nvSpPr>
            <p:cNvPr id="595" name="Google Shape;595;p32"/>
            <p:cNvSpPr txBox="1"/>
            <p:nvPr/>
          </p:nvSpPr>
          <p:spPr>
            <a:xfrm>
              <a:off x="5555925" y="3075753"/>
              <a:ext cx="794400" cy="517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i="1" lang="en" sz="3500">
                  <a:solidFill>
                    <a:schemeClr val="dk1"/>
                  </a:solidFill>
                  <a:latin typeface="Playfair Display Medium"/>
                  <a:ea typeface="Playfair Display Medium"/>
                  <a:cs typeface="Playfair Display Medium"/>
                  <a:sym typeface="Playfair Display Medium"/>
                </a:rPr>
                <a:t>03</a:t>
              </a:r>
              <a:endParaRPr i="1" sz="3500">
                <a:solidFill>
                  <a:schemeClr val="dk1"/>
                </a:solidFill>
                <a:latin typeface="Playfair Display Medium"/>
                <a:ea typeface="Playfair Display Medium"/>
                <a:cs typeface="Playfair Display Medium"/>
                <a:sym typeface="Playfair Display Medium"/>
              </a:endParaRPr>
            </a:p>
          </p:txBody>
        </p:sp>
        <p:grpSp>
          <p:nvGrpSpPr>
            <p:cNvPr id="596" name="Google Shape;596;p32"/>
            <p:cNvGrpSpPr/>
            <p:nvPr/>
          </p:nvGrpSpPr>
          <p:grpSpPr>
            <a:xfrm>
              <a:off x="6411693" y="3075753"/>
              <a:ext cx="1742106" cy="732548"/>
              <a:chOff x="4586625" y="3716700"/>
              <a:chExt cx="1742106" cy="732548"/>
            </a:xfrm>
          </p:grpSpPr>
          <p:sp>
            <p:nvSpPr>
              <p:cNvPr id="597" name="Google Shape;597;p32"/>
              <p:cNvSpPr txBox="1"/>
              <p:nvPr/>
            </p:nvSpPr>
            <p:spPr>
              <a:xfrm>
                <a:off x="4586625" y="3716700"/>
                <a:ext cx="1742100" cy="3456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Mercury</a:t>
                </a:r>
                <a:endParaRPr sz="1800">
                  <a:solidFill>
                    <a:schemeClr val="dk1"/>
                  </a:solidFill>
                  <a:latin typeface="Playfair Display Medium"/>
                  <a:ea typeface="Playfair Display Medium"/>
                  <a:cs typeface="Playfair Display Medium"/>
                  <a:sym typeface="Playfair Display Medium"/>
                </a:endParaRPr>
              </a:p>
            </p:txBody>
          </p:sp>
          <p:sp>
            <p:nvSpPr>
              <p:cNvPr id="598" name="Google Shape;598;p32"/>
              <p:cNvSpPr txBox="1"/>
              <p:nvPr/>
            </p:nvSpPr>
            <p:spPr>
              <a:xfrm>
                <a:off x="4586631" y="3966848"/>
                <a:ext cx="1742100" cy="48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DM Sans"/>
                    <a:ea typeface="DM Sans"/>
                    <a:cs typeface="DM Sans"/>
                    <a:sym typeface="DM Sans"/>
                  </a:rPr>
                  <a:t>Mercury is smallest planet of them all</a:t>
                </a:r>
                <a:endParaRPr sz="1200">
                  <a:solidFill>
                    <a:schemeClr val="dk1"/>
                  </a:solidFill>
                  <a:latin typeface="DM Sans"/>
                  <a:ea typeface="DM Sans"/>
                  <a:cs typeface="DM Sans"/>
                  <a:sym typeface="DM Sans"/>
                </a:endParaRPr>
              </a:p>
            </p:txBody>
          </p:sp>
        </p:grpSp>
      </p:grpSp>
      <p:grpSp>
        <p:nvGrpSpPr>
          <p:cNvPr id="599" name="Google Shape;599;p32"/>
          <p:cNvGrpSpPr/>
          <p:nvPr/>
        </p:nvGrpSpPr>
        <p:grpSpPr>
          <a:xfrm>
            <a:off x="5555925" y="1228378"/>
            <a:ext cx="2597878" cy="732541"/>
            <a:chOff x="5555925" y="1228378"/>
            <a:chExt cx="2597878" cy="732541"/>
          </a:xfrm>
        </p:grpSpPr>
        <p:sp>
          <p:nvSpPr>
            <p:cNvPr id="600" name="Google Shape;600;p32"/>
            <p:cNvSpPr txBox="1"/>
            <p:nvPr/>
          </p:nvSpPr>
          <p:spPr>
            <a:xfrm>
              <a:off x="5555925" y="1228378"/>
              <a:ext cx="794400" cy="517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i="1" lang="en" sz="3500">
                  <a:solidFill>
                    <a:schemeClr val="dk1"/>
                  </a:solidFill>
                  <a:latin typeface="Playfair Display Medium"/>
                  <a:ea typeface="Playfair Display Medium"/>
                  <a:cs typeface="Playfair Display Medium"/>
                  <a:sym typeface="Playfair Display Medium"/>
                </a:rPr>
                <a:t>01</a:t>
              </a:r>
              <a:endParaRPr i="1" sz="3500">
                <a:solidFill>
                  <a:schemeClr val="dk1"/>
                </a:solidFill>
                <a:latin typeface="Playfair Display Medium"/>
                <a:ea typeface="Playfair Display Medium"/>
                <a:cs typeface="Playfair Display Medium"/>
                <a:sym typeface="Playfair Display Medium"/>
              </a:endParaRPr>
            </a:p>
          </p:txBody>
        </p:sp>
        <p:grpSp>
          <p:nvGrpSpPr>
            <p:cNvPr id="601" name="Google Shape;601;p32"/>
            <p:cNvGrpSpPr/>
            <p:nvPr/>
          </p:nvGrpSpPr>
          <p:grpSpPr>
            <a:xfrm>
              <a:off x="6411694" y="1228378"/>
              <a:ext cx="1742108" cy="732541"/>
              <a:chOff x="713250" y="3716725"/>
              <a:chExt cx="1742108" cy="732541"/>
            </a:xfrm>
          </p:grpSpPr>
          <p:sp>
            <p:nvSpPr>
              <p:cNvPr id="602" name="Google Shape;602;p32"/>
              <p:cNvSpPr txBox="1"/>
              <p:nvPr/>
            </p:nvSpPr>
            <p:spPr>
              <a:xfrm>
                <a:off x="713258" y="3716725"/>
                <a:ext cx="1742100" cy="3456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Jupiter</a:t>
                </a:r>
                <a:endParaRPr sz="1800">
                  <a:solidFill>
                    <a:schemeClr val="dk1"/>
                  </a:solidFill>
                  <a:latin typeface="Playfair Display Medium"/>
                  <a:ea typeface="Playfair Display Medium"/>
                  <a:cs typeface="Playfair Display Medium"/>
                  <a:sym typeface="Playfair Display Medium"/>
                </a:endParaRPr>
              </a:p>
            </p:txBody>
          </p:sp>
          <p:sp>
            <p:nvSpPr>
              <p:cNvPr id="603" name="Google Shape;603;p32"/>
              <p:cNvSpPr txBox="1"/>
              <p:nvPr/>
            </p:nvSpPr>
            <p:spPr>
              <a:xfrm>
                <a:off x="713250" y="3966866"/>
                <a:ext cx="1742100" cy="48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DM Sans"/>
                    <a:ea typeface="DM Sans"/>
                    <a:cs typeface="DM Sans"/>
                    <a:sym typeface="DM Sans"/>
                  </a:rPr>
                  <a:t>Jupiter is the biggest planet of them all</a:t>
                </a:r>
                <a:endParaRPr sz="1200">
                  <a:solidFill>
                    <a:schemeClr val="dk1"/>
                  </a:solidFill>
                  <a:latin typeface="DM Sans"/>
                  <a:ea typeface="DM Sans"/>
                  <a:cs typeface="DM Sans"/>
                  <a:sym typeface="DM Sans"/>
                </a:endParaRPr>
              </a:p>
            </p:txBody>
          </p:sp>
        </p:grpSp>
      </p:grpSp>
      <p:grpSp>
        <p:nvGrpSpPr>
          <p:cNvPr id="604" name="Google Shape;604;p32"/>
          <p:cNvGrpSpPr/>
          <p:nvPr/>
        </p:nvGrpSpPr>
        <p:grpSpPr>
          <a:xfrm>
            <a:off x="5555925" y="2097692"/>
            <a:ext cx="2597873" cy="732538"/>
            <a:chOff x="5555925" y="2113966"/>
            <a:chExt cx="2597873" cy="732538"/>
          </a:xfrm>
        </p:grpSpPr>
        <p:sp>
          <p:nvSpPr>
            <p:cNvPr id="605" name="Google Shape;605;p32"/>
            <p:cNvSpPr txBox="1"/>
            <p:nvPr/>
          </p:nvSpPr>
          <p:spPr>
            <a:xfrm>
              <a:off x="5555925" y="2113966"/>
              <a:ext cx="794400" cy="517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i="1" lang="en" sz="3500">
                  <a:solidFill>
                    <a:schemeClr val="dk1"/>
                  </a:solidFill>
                  <a:latin typeface="Playfair Display Medium"/>
                  <a:ea typeface="Playfair Display Medium"/>
                  <a:cs typeface="Playfair Display Medium"/>
                  <a:sym typeface="Playfair Display Medium"/>
                </a:rPr>
                <a:t>02</a:t>
              </a:r>
              <a:endParaRPr i="1" sz="3500">
                <a:solidFill>
                  <a:schemeClr val="dk1"/>
                </a:solidFill>
                <a:latin typeface="Playfair Display Medium"/>
                <a:ea typeface="Playfair Display Medium"/>
                <a:cs typeface="Playfair Display Medium"/>
                <a:sym typeface="Playfair Display Medium"/>
              </a:endParaRPr>
            </a:p>
          </p:txBody>
        </p:sp>
        <p:grpSp>
          <p:nvGrpSpPr>
            <p:cNvPr id="606" name="Google Shape;606;p32"/>
            <p:cNvGrpSpPr/>
            <p:nvPr/>
          </p:nvGrpSpPr>
          <p:grpSpPr>
            <a:xfrm>
              <a:off x="6411698" y="2113966"/>
              <a:ext cx="1742100" cy="732538"/>
              <a:chOff x="2649949" y="3716725"/>
              <a:chExt cx="1742100" cy="732538"/>
            </a:xfrm>
          </p:grpSpPr>
          <p:sp>
            <p:nvSpPr>
              <p:cNvPr id="607" name="Google Shape;607;p32"/>
              <p:cNvSpPr txBox="1"/>
              <p:nvPr/>
            </p:nvSpPr>
            <p:spPr>
              <a:xfrm>
                <a:off x="2649949" y="3716725"/>
                <a:ext cx="1742100" cy="3456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Neptune</a:t>
                </a:r>
                <a:endParaRPr sz="1800">
                  <a:solidFill>
                    <a:schemeClr val="dk1"/>
                  </a:solidFill>
                  <a:latin typeface="Playfair Display Medium"/>
                  <a:ea typeface="Playfair Display Medium"/>
                  <a:cs typeface="Playfair Display Medium"/>
                  <a:sym typeface="Playfair Display Medium"/>
                </a:endParaRPr>
              </a:p>
            </p:txBody>
          </p:sp>
          <p:sp>
            <p:nvSpPr>
              <p:cNvPr id="608" name="Google Shape;608;p32"/>
              <p:cNvSpPr txBox="1"/>
              <p:nvPr/>
            </p:nvSpPr>
            <p:spPr>
              <a:xfrm>
                <a:off x="2649949" y="3966863"/>
                <a:ext cx="1742100" cy="48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DM Sans"/>
                    <a:ea typeface="DM Sans"/>
                    <a:cs typeface="DM Sans"/>
                    <a:sym typeface="DM Sans"/>
                  </a:rPr>
                  <a:t>Neptune is very far from the Sun</a:t>
                </a:r>
                <a:endParaRPr sz="1200">
                  <a:solidFill>
                    <a:schemeClr val="dk1"/>
                  </a:solidFill>
                  <a:latin typeface="DM Sans"/>
                  <a:ea typeface="DM Sans"/>
                  <a:cs typeface="DM Sans"/>
                  <a:sym typeface="DM Sans"/>
                </a:endParaRPr>
              </a:p>
            </p:txBody>
          </p:sp>
        </p:grpSp>
      </p:grpSp>
      <p:sp>
        <p:nvSpPr>
          <p:cNvPr id="609" name="Google Shape;609;p3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Radiant rhapsody palette infographics</a:t>
            </a:r>
            <a:endParaRPr/>
          </a:p>
        </p:txBody>
      </p:sp>
      <p:cxnSp>
        <p:nvCxnSpPr>
          <p:cNvPr id="610" name="Google Shape;610;p32"/>
          <p:cNvCxnSpPr>
            <a:stCxn id="591" idx="1"/>
            <a:endCxn id="593" idx="3"/>
          </p:cNvCxnSpPr>
          <p:nvPr/>
        </p:nvCxnSpPr>
        <p:spPr>
          <a:xfrm flipH="1">
            <a:off x="2119250" y="1913097"/>
            <a:ext cx="768900" cy="872100"/>
          </a:xfrm>
          <a:prstGeom prst="bentConnector3">
            <a:avLst>
              <a:gd fmla="val 50003" name="adj1"/>
            </a:avLst>
          </a:prstGeom>
          <a:noFill/>
          <a:ln cap="flat" cmpd="sng" w="19050">
            <a:solidFill>
              <a:schemeClr val="dk1"/>
            </a:solidFill>
            <a:prstDash val="solid"/>
            <a:round/>
            <a:headEnd len="med" w="med" type="none"/>
            <a:tailEnd len="med" w="med" type="none"/>
          </a:ln>
        </p:spPr>
      </p:cxnSp>
      <p:cxnSp>
        <p:nvCxnSpPr>
          <p:cNvPr id="611" name="Google Shape;611;p32"/>
          <p:cNvCxnSpPr>
            <a:stCxn id="592" idx="1"/>
            <a:endCxn id="593" idx="3"/>
          </p:cNvCxnSpPr>
          <p:nvPr/>
        </p:nvCxnSpPr>
        <p:spPr>
          <a:xfrm rot="10800000">
            <a:off x="2119250" y="2785175"/>
            <a:ext cx="768900" cy="844500"/>
          </a:xfrm>
          <a:prstGeom prst="bentConnector3">
            <a:avLst>
              <a:gd fmla="val 50003" name="adj1"/>
            </a:avLst>
          </a:prstGeom>
          <a:noFill/>
          <a:ln cap="flat" cmpd="sng" w="19050">
            <a:solidFill>
              <a:schemeClr val="dk1"/>
            </a:solidFill>
            <a:prstDash val="solid"/>
            <a:round/>
            <a:headEnd len="med" w="med" type="none"/>
            <a:tailEnd len="med" w="med" type="none"/>
          </a:ln>
        </p:spPr>
      </p:cxnSp>
      <p:cxnSp>
        <p:nvCxnSpPr>
          <p:cNvPr id="612" name="Google Shape;612;p32"/>
          <p:cNvCxnSpPr>
            <a:stCxn id="591" idx="3"/>
            <a:endCxn id="600" idx="1"/>
          </p:cNvCxnSpPr>
          <p:nvPr/>
        </p:nvCxnSpPr>
        <p:spPr>
          <a:xfrm flipH="1" rot="10800000">
            <a:off x="4896650" y="1487397"/>
            <a:ext cx="659400" cy="425700"/>
          </a:xfrm>
          <a:prstGeom prst="bentConnector3">
            <a:avLst>
              <a:gd fmla="val 49991" name="adj1"/>
            </a:avLst>
          </a:prstGeom>
          <a:noFill/>
          <a:ln cap="flat" cmpd="sng" w="19050">
            <a:solidFill>
              <a:schemeClr val="dk1"/>
            </a:solidFill>
            <a:prstDash val="solid"/>
            <a:round/>
            <a:headEnd len="med" w="med" type="none"/>
            <a:tailEnd len="med" w="med" type="none"/>
          </a:ln>
        </p:spPr>
      </p:cxnSp>
      <p:cxnSp>
        <p:nvCxnSpPr>
          <p:cNvPr id="613" name="Google Shape;613;p32"/>
          <p:cNvCxnSpPr>
            <a:stCxn id="592" idx="3"/>
            <a:endCxn id="595" idx="1"/>
          </p:cNvCxnSpPr>
          <p:nvPr/>
        </p:nvCxnSpPr>
        <p:spPr>
          <a:xfrm flipH="1" rot="10800000">
            <a:off x="4896650" y="3225875"/>
            <a:ext cx="659400" cy="403800"/>
          </a:xfrm>
          <a:prstGeom prst="bentConnector3">
            <a:avLst>
              <a:gd fmla="val 49991" name="adj1"/>
            </a:avLst>
          </a:prstGeom>
          <a:noFill/>
          <a:ln cap="flat" cmpd="sng" w="19050">
            <a:solidFill>
              <a:schemeClr val="dk1"/>
            </a:solidFill>
            <a:prstDash val="solid"/>
            <a:round/>
            <a:headEnd len="med" w="med" type="none"/>
            <a:tailEnd len="med" w="med" type="none"/>
          </a:ln>
        </p:spPr>
      </p:cxnSp>
      <p:sp>
        <p:nvSpPr>
          <p:cNvPr id="614" name="Google Shape;614;p32"/>
          <p:cNvSpPr/>
          <p:nvPr/>
        </p:nvSpPr>
        <p:spPr>
          <a:xfrm>
            <a:off x="3686550" y="3981946"/>
            <a:ext cx="306897" cy="279323"/>
          </a:xfrm>
          <a:custGeom>
            <a:rect b="b" l="l" r="r" t="t"/>
            <a:pathLst>
              <a:path extrusionOk="0" h="5781" w="6352">
                <a:moveTo>
                  <a:pt x="3746" y="1"/>
                </a:moveTo>
                <a:cubicBezTo>
                  <a:pt x="3584" y="1"/>
                  <a:pt x="3421" y="13"/>
                  <a:pt x="3258" y="35"/>
                </a:cubicBezTo>
                <a:cubicBezTo>
                  <a:pt x="2841" y="98"/>
                  <a:pt x="2425" y="199"/>
                  <a:pt x="2021" y="350"/>
                </a:cubicBezTo>
                <a:cubicBezTo>
                  <a:pt x="1427" y="565"/>
                  <a:pt x="935" y="931"/>
                  <a:pt x="531" y="1424"/>
                </a:cubicBezTo>
                <a:cubicBezTo>
                  <a:pt x="367" y="1638"/>
                  <a:pt x="240" y="1866"/>
                  <a:pt x="152" y="2118"/>
                </a:cubicBezTo>
                <a:cubicBezTo>
                  <a:pt x="38" y="2510"/>
                  <a:pt x="0" y="2914"/>
                  <a:pt x="26" y="3318"/>
                </a:cubicBezTo>
                <a:cubicBezTo>
                  <a:pt x="64" y="3709"/>
                  <a:pt x="202" y="4075"/>
                  <a:pt x="430" y="4404"/>
                </a:cubicBezTo>
                <a:cubicBezTo>
                  <a:pt x="569" y="4618"/>
                  <a:pt x="771" y="4808"/>
                  <a:pt x="973" y="4972"/>
                </a:cubicBezTo>
                <a:cubicBezTo>
                  <a:pt x="1288" y="5212"/>
                  <a:pt x="1629" y="5414"/>
                  <a:pt x="1945" y="5641"/>
                </a:cubicBezTo>
                <a:cubicBezTo>
                  <a:pt x="1995" y="5666"/>
                  <a:pt x="2046" y="5692"/>
                  <a:pt x="2096" y="5704"/>
                </a:cubicBezTo>
                <a:cubicBezTo>
                  <a:pt x="2261" y="5730"/>
                  <a:pt x="2425" y="5767"/>
                  <a:pt x="2589" y="5780"/>
                </a:cubicBezTo>
                <a:cubicBezTo>
                  <a:pt x="2879" y="5780"/>
                  <a:pt x="3157" y="5704"/>
                  <a:pt x="3422" y="5591"/>
                </a:cubicBezTo>
                <a:cubicBezTo>
                  <a:pt x="3814" y="5414"/>
                  <a:pt x="4167" y="5199"/>
                  <a:pt x="4521" y="4972"/>
                </a:cubicBezTo>
                <a:cubicBezTo>
                  <a:pt x="4710" y="4858"/>
                  <a:pt x="4874" y="4732"/>
                  <a:pt x="5039" y="4606"/>
                </a:cubicBezTo>
                <a:cubicBezTo>
                  <a:pt x="5329" y="4366"/>
                  <a:pt x="5594" y="4113"/>
                  <a:pt x="5809" y="3798"/>
                </a:cubicBezTo>
                <a:cubicBezTo>
                  <a:pt x="6238" y="3141"/>
                  <a:pt x="6352" y="2421"/>
                  <a:pt x="6087" y="1664"/>
                </a:cubicBezTo>
                <a:cubicBezTo>
                  <a:pt x="5998" y="1373"/>
                  <a:pt x="5847" y="1121"/>
                  <a:pt x="5683" y="868"/>
                </a:cubicBezTo>
                <a:cubicBezTo>
                  <a:pt x="5582" y="729"/>
                  <a:pt x="5468" y="616"/>
                  <a:pt x="5342" y="502"/>
                </a:cubicBezTo>
                <a:cubicBezTo>
                  <a:pt x="5064" y="275"/>
                  <a:pt x="4736" y="148"/>
                  <a:pt x="4382" y="73"/>
                </a:cubicBezTo>
                <a:cubicBezTo>
                  <a:pt x="4173" y="22"/>
                  <a:pt x="3961" y="1"/>
                  <a:pt x="374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5" name="Google Shape;615;p32"/>
          <p:cNvGrpSpPr/>
          <p:nvPr/>
        </p:nvGrpSpPr>
        <p:grpSpPr>
          <a:xfrm>
            <a:off x="3761887" y="4048626"/>
            <a:ext cx="364708" cy="295405"/>
            <a:chOff x="3967437" y="3837102"/>
            <a:chExt cx="364708" cy="295405"/>
          </a:xfrm>
        </p:grpSpPr>
        <p:sp>
          <p:nvSpPr>
            <p:cNvPr id="616" name="Google Shape;616;p32"/>
            <p:cNvSpPr/>
            <p:nvPr/>
          </p:nvSpPr>
          <p:spPr>
            <a:xfrm>
              <a:off x="4178750" y="3868334"/>
              <a:ext cx="153396" cy="264172"/>
            </a:xfrm>
            <a:custGeom>
              <a:rect b="b" l="l" r="r" t="t"/>
              <a:pathLst>
                <a:path extrusionOk="0" h="8306" w="4823">
                  <a:moveTo>
                    <a:pt x="4273" y="1"/>
                  </a:moveTo>
                  <a:cubicBezTo>
                    <a:pt x="4217" y="1"/>
                    <a:pt x="4158" y="32"/>
                    <a:pt x="4120" y="78"/>
                  </a:cubicBezTo>
                  <a:cubicBezTo>
                    <a:pt x="4060" y="150"/>
                    <a:pt x="4096" y="257"/>
                    <a:pt x="4167" y="316"/>
                  </a:cubicBezTo>
                  <a:cubicBezTo>
                    <a:pt x="4370" y="471"/>
                    <a:pt x="4489" y="685"/>
                    <a:pt x="4489" y="947"/>
                  </a:cubicBezTo>
                  <a:lnTo>
                    <a:pt x="4489" y="7210"/>
                  </a:lnTo>
                  <a:cubicBezTo>
                    <a:pt x="4489" y="7627"/>
                    <a:pt x="4156" y="7984"/>
                    <a:pt x="3715" y="7984"/>
                  </a:cubicBezTo>
                  <a:lnTo>
                    <a:pt x="167" y="7984"/>
                  </a:lnTo>
                  <a:cubicBezTo>
                    <a:pt x="72" y="7984"/>
                    <a:pt x="0" y="8055"/>
                    <a:pt x="0" y="8151"/>
                  </a:cubicBezTo>
                  <a:cubicBezTo>
                    <a:pt x="0" y="8234"/>
                    <a:pt x="72" y="8305"/>
                    <a:pt x="167" y="8305"/>
                  </a:cubicBezTo>
                  <a:lnTo>
                    <a:pt x="3715" y="8305"/>
                  </a:lnTo>
                  <a:cubicBezTo>
                    <a:pt x="4334" y="8305"/>
                    <a:pt x="4822" y="7817"/>
                    <a:pt x="4822" y="7210"/>
                  </a:cubicBezTo>
                  <a:lnTo>
                    <a:pt x="4822" y="947"/>
                  </a:lnTo>
                  <a:cubicBezTo>
                    <a:pt x="4822" y="590"/>
                    <a:pt x="4644" y="245"/>
                    <a:pt x="4358" y="31"/>
                  </a:cubicBezTo>
                  <a:cubicBezTo>
                    <a:pt x="4333" y="10"/>
                    <a:pt x="4303" y="1"/>
                    <a:pt x="42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2"/>
            <p:cNvSpPr/>
            <p:nvPr/>
          </p:nvSpPr>
          <p:spPr>
            <a:xfrm>
              <a:off x="3969346" y="3937447"/>
              <a:ext cx="198431" cy="194678"/>
            </a:xfrm>
            <a:custGeom>
              <a:rect b="b" l="l" r="r" t="t"/>
              <a:pathLst>
                <a:path extrusionOk="0" h="6121" w="6239">
                  <a:moveTo>
                    <a:pt x="167" y="1"/>
                  </a:moveTo>
                  <a:cubicBezTo>
                    <a:pt x="83" y="1"/>
                    <a:pt x="0" y="72"/>
                    <a:pt x="0" y="167"/>
                  </a:cubicBezTo>
                  <a:lnTo>
                    <a:pt x="0" y="5025"/>
                  </a:lnTo>
                  <a:cubicBezTo>
                    <a:pt x="0" y="5632"/>
                    <a:pt x="488" y="6121"/>
                    <a:pt x="1107" y="6121"/>
                  </a:cubicBezTo>
                  <a:lnTo>
                    <a:pt x="6060" y="6121"/>
                  </a:lnTo>
                  <a:cubicBezTo>
                    <a:pt x="6144" y="6121"/>
                    <a:pt x="6227" y="6049"/>
                    <a:pt x="6227" y="5954"/>
                  </a:cubicBezTo>
                  <a:cubicBezTo>
                    <a:pt x="6239" y="5870"/>
                    <a:pt x="6168" y="5799"/>
                    <a:pt x="6060" y="5799"/>
                  </a:cubicBezTo>
                  <a:lnTo>
                    <a:pt x="1107" y="5799"/>
                  </a:lnTo>
                  <a:cubicBezTo>
                    <a:pt x="691" y="5799"/>
                    <a:pt x="333" y="5454"/>
                    <a:pt x="333" y="5025"/>
                  </a:cubicBezTo>
                  <a:lnTo>
                    <a:pt x="333" y="167"/>
                  </a:lnTo>
                  <a:cubicBezTo>
                    <a:pt x="333" y="72"/>
                    <a:pt x="262" y="1"/>
                    <a:pt x="1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2"/>
            <p:cNvSpPr/>
            <p:nvPr/>
          </p:nvSpPr>
          <p:spPr>
            <a:xfrm>
              <a:off x="3967437" y="3837102"/>
              <a:ext cx="331376" cy="89786"/>
            </a:xfrm>
            <a:custGeom>
              <a:rect b="b" l="l" r="r" t="t"/>
              <a:pathLst>
                <a:path extrusionOk="0" h="2823" w="10419">
                  <a:moveTo>
                    <a:pt x="2739" y="334"/>
                  </a:moveTo>
                  <a:cubicBezTo>
                    <a:pt x="2822" y="334"/>
                    <a:pt x="2894" y="393"/>
                    <a:pt x="2894" y="477"/>
                  </a:cubicBezTo>
                  <a:lnTo>
                    <a:pt x="2894" y="1453"/>
                  </a:lnTo>
                  <a:cubicBezTo>
                    <a:pt x="2894" y="1525"/>
                    <a:pt x="2834" y="1596"/>
                    <a:pt x="2739" y="1596"/>
                  </a:cubicBezTo>
                  <a:cubicBezTo>
                    <a:pt x="2668" y="1596"/>
                    <a:pt x="2596" y="1536"/>
                    <a:pt x="2596" y="1453"/>
                  </a:cubicBezTo>
                  <a:lnTo>
                    <a:pt x="2596" y="477"/>
                  </a:lnTo>
                  <a:cubicBezTo>
                    <a:pt x="2596" y="405"/>
                    <a:pt x="2656" y="334"/>
                    <a:pt x="2739" y="334"/>
                  </a:cubicBezTo>
                  <a:close/>
                  <a:moveTo>
                    <a:pt x="4751" y="334"/>
                  </a:moveTo>
                  <a:cubicBezTo>
                    <a:pt x="4823" y="334"/>
                    <a:pt x="4906" y="393"/>
                    <a:pt x="4906" y="477"/>
                  </a:cubicBezTo>
                  <a:lnTo>
                    <a:pt x="4906" y="1453"/>
                  </a:lnTo>
                  <a:cubicBezTo>
                    <a:pt x="4906" y="1525"/>
                    <a:pt x="4846" y="1596"/>
                    <a:pt x="4751" y="1596"/>
                  </a:cubicBezTo>
                  <a:cubicBezTo>
                    <a:pt x="4680" y="1596"/>
                    <a:pt x="4608" y="1536"/>
                    <a:pt x="4608" y="1453"/>
                  </a:cubicBezTo>
                  <a:lnTo>
                    <a:pt x="4608" y="477"/>
                  </a:lnTo>
                  <a:cubicBezTo>
                    <a:pt x="4608" y="405"/>
                    <a:pt x="4668" y="334"/>
                    <a:pt x="4751" y="334"/>
                  </a:cubicBezTo>
                  <a:close/>
                  <a:moveTo>
                    <a:pt x="6763" y="334"/>
                  </a:moveTo>
                  <a:cubicBezTo>
                    <a:pt x="6835" y="334"/>
                    <a:pt x="6906" y="393"/>
                    <a:pt x="6906" y="477"/>
                  </a:cubicBezTo>
                  <a:lnTo>
                    <a:pt x="6906" y="1453"/>
                  </a:lnTo>
                  <a:cubicBezTo>
                    <a:pt x="6906" y="1525"/>
                    <a:pt x="6847" y="1596"/>
                    <a:pt x="6763" y="1596"/>
                  </a:cubicBezTo>
                  <a:cubicBezTo>
                    <a:pt x="6692" y="1596"/>
                    <a:pt x="6609" y="1536"/>
                    <a:pt x="6609" y="1453"/>
                  </a:cubicBezTo>
                  <a:lnTo>
                    <a:pt x="6609" y="477"/>
                  </a:lnTo>
                  <a:cubicBezTo>
                    <a:pt x="6609" y="405"/>
                    <a:pt x="6668" y="334"/>
                    <a:pt x="6763" y="334"/>
                  </a:cubicBezTo>
                  <a:close/>
                  <a:moveTo>
                    <a:pt x="8775" y="334"/>
                  </a:moveTo>
                  <a:cubicBezTo>
                    <a:pt x="8847" y="334"/>
                    <a:pt x="8918" y="393"/>
                    <a:pt x="8918" y="477"/>
                  </a:cubicBezTo>
                  <a:lnTo>
                    <a:pt x="8918" y="1453"/>
                  </a:lnTo>
                  <a:cubicBezTo>
                    <a:pt x="8918" y="1525"/>
                    <a:pt x="8859" y="1596"/>
                    <a:pt x="8775" y="1596"/>
                  </a:cubicBezTo>
                  <a:cubicBezTo>
                    <a:pt x="8692" y="1596"/>
                    <a:pt x="8621" y="1536"/>
                    <a:pt x="8621" y="1453"/>
                  </a:cubicBezTo>
                  <a:lnTo>
                    <a:pt x="8621" y="1155"/>
                  </a:lnTo>
                  <a:lnTo>
                    <a:pt x="8621" y="810"/>
                  </a:lnTo>
                  <a:lnTo>
                    <a:pt x="8621" y="477"/>
                  </a:lnTo>
                  <a:cubicBezTo>
                    <a:pt x="8621" y="405"/>
                    <a:pt x="8680" y="334"/>
                    <a:pt x="8775" y="334"/>
                  </a:cubicBezTo>
                  <a:close/>
                  <a:moveTo>
                    <a:pt x="2703" y="1"/>
                  </a:moveTo>
                  <a:cubicBezTo>
                    <a:pt x="2429" y="1"/>
                    <a:pt x="2203" y="227"/>
                    <a:pt x="2203" y="501"/>
                  </a:cubicBezTo>
                  <a:lnTo>
                    <a:pt x="2203" y="822"/>
                  </a:lnTo>
                  <a:lnTo>
                    <a:pt x="1108" y="822"/>
                  </a:lnTo>
                  <a:cubicBezTo>
                    <a:pt x="501" y="822"/>
                    <a:pt x="1" y="1310"/>
                    <a:pt x="1" y="1929"/>
                  </a:cubicBezTo>
                  <a:lnTo>
                    <a:pt x="1" y="2656"/>
                  </a:lnTo>
                  <a:cubicBezTo>
                    <a:pt x="1" y="2739"/>
                    <a:pt x="84" y="2822"/>
                    <a:pt x="167" y="2822"/>
                  </a:cubicBezTo>
                  <a:cubicBezTo>
                    <a:pt x="262" y="2822"/>
                    <a:pt x="334" y="2739"/>
                    <a:pt x="334" y="2656"/>
                  </a:cubicBezTo>
                  <a:lnTo>
                    <a:pt x="334" y="1929"/>
                  </a:lnTo>
                  <a:cubicBezTo>
                    <a:pt x="334" y="1513"/>
                    <a:pt x="679" y="1144"/>
                    <a:pt x="1108" y="1144"/>
                  </a:cubicBezTo>
                  <a:lnTo>
                    <a:pt x="2203" y="1144"/>
                  </a:lnTo>
                  <a:lnTo>
                    <a:pt x="2203" y="1441"/>
                  </a:lnTo>
                  <a:cubicBezTo>
                    <a:pt x="2203" y="1715"/>
                    <a:pt x="2429" y="1941"/>
                    <a:pt x="2703" y="1941"/>
                  </a:cubicBezTo>
                  <a:cubicBezTo>
                    <a:pt x="2965" y="1941"/>
                    <a:pt x="3191" y="1715"/>
                    <a:pt x="3191" y="1441"/>
                  </a:cubicBezTo>
                  <a:lnTo>
                    <a:pt x="3191" y="1144"/>
                  </a:lnTo>
                  <a:lnTo>
                    <a:pt x="4227" y="1144"/>
                  </a:lnTo>
                  <a:lnTo>
                    <a:pt x="4227" y="1441"/>
                  </a:lnTo>
                  <a:cubicBezTo>
                    <a:pt x="4227" y="1715"/>
                    <a:pt x="4453" y="1941"/>
                    <a:pt x="4727" y="1941"/>
                  </a:cubicBezTo>
                  <a:cubicBezTo>
                    <a:pt x="4989" y="1941"/>
                    <a:pt x="5215" y="1715"/>
                    <a:pt x="5215" y="1441"/>
                  </a:cubicBezTo>
                  <a:lnTo>
                    <a:pt x="5215" y="1144"/>
                  </a:lnTo>
                  <a:lnTo>
                    <a:pt x="6251" y="1144"/>
                  </a:lnTo>
                  <a:lnTo>
                    <a:pt x="6251" y="1441"/>
                  </a:lnTo>
                  <a:cubicBezTo>
                    <a:pt x="6251" y="1715"/>
                    <a:pt x="6478" y="1941"/>
                    <a:pt x="6751" y="1941"/>
                  </a:cubicBezTo>
                  <a:cubicBezTo>
                    <a:pt x="7013" y="1941"/>
                    <a:pt x="7240" y="1715"/>
                    <a:pt x="7240" y="1441"/>
                  </a:cubicBezTo>
                  <a:lnTo>
                    <a:pt x="7240" y="1144"/>
                  </a:lnTo>
                  <a:lnTo>
                    <a:pt x="8275" y="1144"/>
                  </a:lnTo>
                  <a:lnTo>
                    <a:pt x="8275" y="1441"/>
                  </a:lnTo>
                  <a:cubicBezTo>
                    <a:pt x="8275" y="1715"/>
                    <a:pt x="8502" y="1941"/>
                    <a:pt x="8775" y="1941"/>
                  </a:cubicBezTo>
                  <a:cubicBezTo>
                    <a:pt x="9037" y="1941"/>
                    <a:pt x="9264" y="1715"/>
                    <a:pt x="9264" y="1441"/>
                  </a:cubicBezTo>
                  <a:lnTo>
                    <a:pt x="9264" y="1144"/>
                  </a:lnTo>
                  <a:lnTo>
                    <a:pt x="10264" y="1144"/>
                  </a:lnTo>
                  <a:cubicBezTo>
                    <a:pt x="10347" y="1144"/>
                    <a:pt x="10419" y="1072"/>
                    <a:pt x="10419" y="989"/>
                  </a:cubicBezTo>
                  <a:cubicBezTo>
                    <a:pt x="10419" y="894"/>
                    <a:pt x="10347" y="822"/>
                    <a:pt x="10264" y="822"/>
                  </a:cubicBezTo>
                  <a:lnTo>
                    <a:pt x="9264" y="822"/>
                  </a:lnTo>
                  <a:lnTo>
                    <a:pt x="9264" y="501"/>
                  </a:lnTo>
                  <a:cubicBezTo>
                    <a:pt x="9264" y="227"/>
                    <a:pt x="9037" y="1"/>
                    <a:pt x="8775" y="1"/>
                  </a:cubicBezTo>
                  <a:cubicBezTo>
                    <a:pt x="8502" y="1"/>
                    <a:pt x="8275" y="227"/>
                    <a:pt x="8275" y="501"/>
                  </a:cubicBezTo>
                  <a:lnTo>
                    <a:pt x="8275" y="822"/>
                  </a:lnTo>
                  <a:lnTo>
                    <a:pt x="7240" y="822"/>
                  </a:lnTo>
                  <a:lnTo>
                    <a:pt x="7240" y="501"/>
                  </a:lnTo>
                  <a:cubicBezTo>
                    <a:pt x="7240" y="227"/>
                    <a:pt x="7013" y="1"/>
                    <a:pt x="6751" y="1"/>
                  </a:cubicBezTo>
                  <a:cubicBezTo>
                    <a:pt x="6478" y="1"/>
                    <a:pt x="6251" y="227"/>
                    <a:pt x="6251" y="501"/>
                  </a:cubicBezTo>
                  <a:lnTo>
                    <a:pt x="6251" y="822"/>
                  </a:lnTo>
                  <a:lnTo>
                    <a:pt x="5215" y="822"/>
                  </a:lnTo>
                  <a:lnTo>
                    <a:pt x="5215" y="501"/>
                  </a:lnTo>
                  <a:cubicBezTo>
                    <a:pt x="5215" y="227"/>
                    <a:pt x="4989" y="1"/>
                    <a:pt x="4727" y="1"/>
                  </a:cubicBezTo>
                  <a:cubicBezTo>
                    <a:pt x="4453" y="1"/>
                    <a:pt x="4227" y="227"/>
                    <a:pt x="4227" y="501"/>
                  </a:cubicBezTo>
                  <a:lnTo>
                    <a:pt x="4227" y="822"/>
                  </a:lnTo>
                  <a:lnTo>
                    <a:pt x="3191" y="822"/>
                  </a:lnTo>
                  <a:lnTo>
                    <a:pt x="3191" y="501"/>
                  </a:lnTo>
                  <a:cubicBezTo>
                    <a:pt x="3191" y="227"/>
                    <a:pt x="2965" y="1"/>
                    <a:pt x="27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2"/>
            <p:cNvSpPr/>
            <p:nvPr/>
          </p:nvSpPr>
          <p:spPr>
            <a:xfrm>
              <a:off x="3994694" y="3917378"/>
              <a:ext cx="158325" cy="156067"/>
            </a:xfrm>
            <a:custGeom>
              <a:rect b="b" l="l" r="r" t="t"/>
              <a:pathLst>
                <a:path extrusionOk="0" h="4907" w="4978">
                  <a:moveTo>
                    <a:pt x="156" y="1"/>
                  </a:moveTo>
                  <a:cubicBezTo>
                    <a:pt x="72" y="1"/>
                    <a:pt x="1" y="72"/>
                    <a:pt x="1" y="155"/>
                  </a:cubicBezTo>
                  <a:lnTo>
                    <a:pt x="1" y="1251"/>
                  </a:lnTo>
                  <a:cubicBezTo>
                    <a:pt x="1" y="2049"/>
                    <a:pt x="656" y="2703"/>
                    <a:pt x="1453" y="2703"/>
                  </a:cubicBezTo>
                  <a:lnTo>
                    <a:pt x="2049" y="2703"/>
                  </a:lnTo>
                  <a:cubicBezTo>
                    <a:pt x="2573" y="2703"/>
                    <a:pt x="2989" y="3120"/>
                    <a:pt x="2989" y="3644"/>
                  </a:cubicBezTo>
                  <a:cubicBezTo>
                    <a:pt x="2989" y="4346"/>
                    <a:pt x="3549" y="4906"/>
                    <a:pt x="4251" y="4906"/>
                  </a:cubicBezTo>
                  <a:lnTo>
                    <a:pt x="4811" y="4906"/>
                  </a:lnTo>
                  <a:cubicBezTo>
                    <a:pt x="4906" y="4906"/>
                    <a:pt x="4978" y="4835"/>
                    <a:pt x="4978" y="4739"/>
                  </a:cubicBezTo>
                  <a:cubicBezTo>
                    <a:pt x="4978" y="4644"/>
                    <a:pt x="4906" y="4561"/>
                    <a:pt x="4799" y="4561"/>
                  </a:cubicBezTo>
                  <a:lnTo>
                    <a:pt x="4239" y="4561"/>
                  </a:lnTo>
                  <a:cubicBezTo>
                    <a:pt x="3716" y="4561"/>
                    <a:pt x="3299" y="4144"/>
                    <a:pt x="3299" y="3632"/>
                  </a:cubicBezTo>
                  <a:cubicBezTo>
                    <a:pt x="3299" y="2930"/>
                    <a:pt x="2739" y="2358"/>
                    <a:pt x="2037" y="2358"/>
                  </a:cubicBezTo>
                  <a:lnTo>
                    <a:pt x="1441" y="2358"/>
                  </a:lnTo>
                  <a:cubicBezTo>
                    <a:pt x="834" y="2358"/>
                    <a:pt x="322" y="1858"/>
                    <a:pt x="322" y="1251"/>
                  </a:cubicBezTo>
                  <a:lnTo>
                    <a:pt x="322" y="155"/>
                  </a:lnTo>
                  <a:cubicBezTo>
                    <a:pt x="322" y="72"/>
                    <a:pt x="251" y="1"/>
                    <a:pt x="1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2"/>
            <p:cNvSpPr/>
            <p:nvPr/>
          </p:nvSpPr>
          <p:spPr>
            <a:xfrm>
              <a:off x="4160812" y="3927174"/>
              <a:ext cx="155813" cy="149992"/>
            </a:xfrm>
            <a:custGeom>
              <a:rect b="b" l="l" r="r" t="t"/>
              <a:pathLst>
                <a:path extrusionOk="0" h="4716" w="4899">
                  <a:moveTo>
                    <a:pt x="3231" y="645"/>
                  </a:moveTo>
                  <a:lnTo>
                    <a:pt x="4124" y="1538"/>
                  </a:lnTo>
                  <a:lnTo>
                    <a:pt x="3838" y="1812"/>
                  </a:lnTo>
                  <a:lnTo>
                    <a:pt x="2945" y="919"/>
                  </a:lnTo>
                  <a:lnTo>
                    <a:pt x="3231" y="645"/>
                  </a:lnTo>
                  <a:close/>
                  <a:moveTo>
                    <a:pt x="2707" y="1157"/>
                  </a:moveTo>
                  <a:lnTo>
                    <a:pt x="3029" y="1491"/>
                  </a:lnTo>
                  <a:lnTo>
                    <a:pt x="1302" y="3217"/>
                  </a:lnTo>
                  <a:lnTo>
                    <a:pt x="981" y="2884"/>
                  </a:lnTo>
                  <a:lnTo>
                    <a:pt x="2707" y="1157"/>
                  </a:lnTo>
                  <a:close/>
                  <a:moveTo>
                    <a:pt x="814" y="3205"/>
                  </a:moveTo>
                  <a:lnTo>
                    <a:pt x="1564" y="3943"/>
                  </a:lnTo>
                  <a:lnTo>
                    <a:pt x="1064" y="4098"/>
                  </a:lnTo>
                  <a:cubicBezTo>
                    <a:pt x="993" y="3919"/>
                    <a:pt x="862" y="3765"/>
                    <a:pt x="671" y="3693"/>
                  </a:cubicBezTo>
                  <a:lnTo>
                    <a:pt x="814" y="3205"/>
                  </a:lnTo>
                  <a:close/>
                  <a:moveTo>
                    <a:pt x="552" y="4015"/>
                  </a:moveTo>
                  <a:cubicBezTo>
                    <a:pt x="624" y="4050"/>
                    <a:pt x="695" y="4122"/>
                    <a:pt x="731" y="4193"/>
                  </a:cubicBezTo>
                  <a:lnTo>
                    <a:pt x="469" y="4288"/>
                  </a:lnTo>
                  <a:lnTo>
                    <a:pt x="469" y="4288"/>
                  </a:lnTo>
                  <a:lnTo>
                    <a:pt x="552" y="4015"/>
                  </a:lnTo>
                  <a:close/>
                  <a:moveTo>
                    <a:pt x="3648" y="1"/>
                  </a:moveTo>
                  <a:cubicBezTo>
                    <a:pt x="3640" y="1"/>
                    <a:pt x="3632" y="1"/>
                    <a:pt x="3624" y="2"/>
                  </a:cubicBezTo>
                  <a:cubicBezTo>
                    <a:pt x="3148" y="86"/>
                    <a:pt x="3005" y="419"/>
                    <a:pt x="2588" y="788"/>
                  </a:cubicBezTo>
                  <a:cubicBezTo>
                    <a:pt x="2588" y="788"/>
                    <a:pt x="707" y="2669"/>
                    <a:pt x="683" y="2705"/>
                  </a:cubicBezTo>
                  <a:cubicBezTo>
                    <a:pt x="517" y="2812"/>
                    <a:pt x="445" y="3276"/>
                    <a:pt x="40" y="4491"/>
                  </a:cubicBezTo>
                  <a:cubicBezTo>
                    <a:pt x="0" y="4612"/>
                    <a:pt x="79" y="4716"/>
                    <a:pt x="191" y="4716"/>
                  </a:cubicBezTo>
                  <a:cubicBezTo>
                    <a:pt x="212" y="4716"/>
                    <a:pt x="233" y="4712"/>
                    <a:pt x="255" y="4705"/>
                  </a:cubicBezTo>
                  <a:lnTo>
                    <a:pt x="1743" y="4241"/>
                  </a:lnTo>
                  <a:cubicBezTo>
                    <a:pt x="2017" y="4158"/>
                    <a:pt x="2124" y="3979"/>
                    <a:pt x="2231" y="3896"/>
                  </a:cubicBezTo>
                  <a:cubicBezTo>
                    <a:pt x="2291" y="3836"/>
                    <a:pt x="2291" y="3717"/>
                    <a:pt x="2231" y="3657"/>
                  </a:cubicBezTo>
                  <a:cubicBezTo>
                    <a:pt x="2201" y="3628"/>
                    <a:pt x="2157" y="3613"/>
                    <a:pt x="2112" y="3613"/>
                  </a:cubicBezTo>
                  <a:cubicBezTo>
                    <a:pt x="2067" y="3613"/>
                    <a:pt x="2023" y="3628"/>
                    <a:pt x="1993" y="3657"/>
                  </a:cubicBezTo>
                  <a:lnTo>
                    <a:pt x="1874" y="3777"/>
                  </a:lnTo>
                  <a:lnTo>
                    <a:pt x="1541" y="3455"/>
                  </a:lnTo>
                  <a:lnTo>
                    <a:pt x="3267" y="1729"/>
                  </a:lnTo>
                  <a:lnTo>
                    <a:pt x="3600" y="2050"/>
                  </a:lnTo>
                  <a:lnTo>
                    <a:pt x="2469" y="3181"/>
                  </a:lnTo>
                  <a:cubicBezTo>
                    <a:pt x="2362" y="3288"/>
                    <a:pt x="2434" y="3467"/>
                    <a:pt x="2588" y="3467"/>
                  </a:cubicBezTo>
                  <a:cubicBezTo>
                    <a:pt x="2719" y="3467"/>
                    <a:pt x="2672" y="3419"/>
                    <a:pt x="3946" y="2169"/>
                  </a:cubicBezTo>
                  <a:lnTo>
                    <a:pt x="4458" y="1657"/>
                  </a:lnTo>
                  <a:cubicBezTo>
                    <a:pt x="4898" y="1240"/>
                    <a:pt x="4862" y="562"/>
                    <a:pt x="4398" y="193"/>
                  </a:cubicBezTo>
                  <a:cubicBezTo>
                    <a:pt x="4368" y="168"/>
                    <a:pt x="4332" y="156"/>
                    <a:pt x="4296" y="156"/>
                  </a:cubicBezTo>
                  <a:cubicBezTo>
                    <a:pt x="4246" y="156"/>
                    <a:pt x="4195" y="180"/>
                    <a:pt x="4160" y="228"/>
                  </a:cubicBezTo>
                  <a:cubicBezTo>
                    <a:pt x="4100" y="300"/>
                    <a:pt x="4124" y="407"/>
                    <a:pt x="4196" y="467"/>
                  </a:cubicBezTo>
                  <a:cubicBezTo>
                    <a:pt x="4339" y="586"/>
                    <a:pt x="4434" y="764"/>
                    <a:pt x="4434" y="955"/>
                  </a:cubicBezTo>
                  <a:cubicBezTo>
                    <a:pt x="4434" y="1074"/>
                    <a:pt x="4398" y="1181"/>
                    <a:pt x="4339" y="1264"/>
                  </a:cubicBezTo>
                  <a:lnTo>
                    <a:pt x="3481" y="407"/>
                  </a:lnTo>
                  <a:cubicBezTo>
                    <a:pt x="3541" y="371"/>
                    <a:pt x="3612" y="348"/>
                    <a:pt x="3684" y="324"/>
                  </a:cubicBezTo>
                  <a:cubicBezTo>
                    <a:pt x="3779" y="312"/>
                    <a:pt x="3838" y="228"/>
                    <a:pt x="3827" y="133"/>
                  </a:cubicBezTo>
                  <a:cubicBezTo>
                    <a:pt x="3805" y="57"/>
                    <a:pt x="3733" y="1"/>
                    <a:pt x="36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1" name="Google Shape;621;p32"/>
          <p:cNvSpPr/>
          <p:nvPr/>
        </p:nvSpPr>
        <p:spPr>
          <a:xfrm>
            <a:off x="3686550" y="1233506"/>
            <a:ext cx="306897" cy="279323"/>
          </a:xfrm>
          <a:custGeom>
            <a:rect b="b" l="l" r="r" t="t"/>
            <a:pathLst>
              <a:path extrusionOk="0" h="5781" w="6352">
                <a:moveTo>
                  <a:pt x="3746" y="1"/>
                </a:moveTo>
                <a:cubicBezTo>
                  <a:pt x="3584" y="1"/>
                  <a:pt x="3421" y="13"/>
                  <a:pt x="3258" y="35"/>
                </a:cubicBezTo>
                <a:cubicBezTo>
                  <a:pt x="2841" y="98"/>
                  <a:pt x="2425" y="199"/>
                  <a:pt x="2021" y="350"/>
                </a:cubicBezTo>
                <a:cubicBezTo>
                  <a:pt x="1427" y="565"/>
                  <a:pt x="935" y="931"/>
                  <a:pt x="531" y="1424"/>
                </a:cubicBezTo>
                <a:cubicBezTo>
                  <a:pt x="367" y="1638"/>
                  <a:pt x="240" y="1866"/>
                  <a:pt x="152" y="2118"/>
                </a:cubicBezTo>
                <a:cubicBezTo>
                  <a:pt x="38" y="2510"/>
                  <a:pt x="0" y="2914"/>
                  <a:pt x="26" y="3318"/>
                </a:cubicBezTo>
                <a:cubicBezTo>
                  <a:pt x="64" y="3709"/>
                  <a:pt x="202" y="4075"/>
                  <a:pt x="430" y="4404"/>
                </a:cubicBezTo>
                <a:cubicBezTo>
                  <a:pt x="569" y="4618"/>
                  <a:pt x="771" y="4808"/>
                  <a:pt x="973" y="4972"/>
                </a:cubicBezTo>
                <a:cubicBezTo>
                  <a:pt x="1288" y="5212"/>
                  <a:pt x="1629" y="5414"/>
                  <a:pt x="1945" y="5641"/>
                </a:cubicBezTo>
                <a:cubicBezTo>
                  <a:pt x="1995" y="5666"/>
                  <a:pt x="2046" y="5692"/>
                  <a:pt x="2096" y="5704"/>
                </a:cubicBezTo>
                <a:cubicBezTo>
                  <a:pt x="2261" y="5730"/>
                  <a:pt x="2425" y="5767"/>
                  <a:pt x="2589" y="5780"/>
                </a:cubicBezTo>
                <a:cubicBezTo>
                  <a:pt x="2879" y="5780"/>
                  <a:pt x="3157" y="5704"/>
                  <a:pt x="3422" y="5591"/>
                </a:cubicBezTo>
                <a:cubicBezTo>
                  <a:pt x="3814" y="5414"/>
                  <a:pt x="4167" y="5199"/>
                  <a:pt x="4521" y="4972"/>
                </a:cubicBezTo>
                <a:cubicBezTo>
                  <a:pt x="4710" y="4858"/>
                  <a:pt x="4874" y="4732"/>
                  <a:pt x="5039" y="4606"/>
                </a:cubicBezTo>
                <a:cubicBezTo>
                  <a:pt x="5329" y="4366"/>
                  <a:pt x="5594" y="4113"/>
                  <a:pt x="5809" y="3798"/>
                </a:cubicBezTo>
                <a:cubicBezTo>
                  <a:pt x="6238" y="3141"/>
                  <a:pt x="6352" y="2421"/>
                  <a:pt x="6087" y="1664"/>
                </a:cubicBezTo>
                <a:cubicBezTo>
                  <a:pt x="5998" y="1373"/>
                  <a:pt x="5847" y="1121"/>
                  <a:pt x="5683" y="868"/>
                </a:cubicBezTo>
                <a:cubicBezTo>
                  <a:pt x="5582" y="729"/>
                  <a:pt x="5468" y="616"/>
                  <a:pt x="5342" y="502"/>
                </a:cubicBezTo>
                <a:cubicBezTo>
                  <a:pt x="5064" y="275"/>
                  <a:pt x="4736" y="148"/>
                  <a:pt x="4382" y="73"/>
                </a:cubicBezTo>
                <a:cubicBezTo>
                  <a:pt x="4173" y="22"/>
                  <a:pt x="3961" y="1"/>
                  <a:pt x="3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2" name="Google Shape;622;p32"/>
          <p:cNvGrpSpPr/>
          <p:nvPr/>
        </p:nvGrpSpPr>
        <p:grpSpPr>
          <a:xfrm>
            <a:off x="3761887" y="1300185"/>
            <a:ext cx="364708" cy="295405"/>
            <a:chOff x="3967437" y="3837102"/>
            <a:chExt cx="364708" cy="295405"/>
          </a:xfrm>
        </p:grpSpPr>
        <p:sp>
          <p:nvSpPr>
            <p:cNvPr id="623" name="Google Shape;623;p32"/>
            <p:cNvSpPr/>
            <p:nvPr/>
          </p:nvSpPr>
          <p:spPr>
            <a:xfrm>
              <a:off x="4178750" y="3868334"/>
              <a:ext cx="153396" cy="264172"/>
            </a:xfrm>
            <a:custGeom>
              <a:rect b="b" l="l" r="r" t="t"/>
              <a:pathLst>
                <a:path extrusionOk="0" h="8306" w="4823">
                  <a:moveTo>
                    <a:pt x="4273" y="1"/>
                  </a:moveTo>
                  <a:cubicBezTo>
                    <a:pt x="4217" y="1"/>
                    <a:pt x="4158" y="32"/>
                    <a:pt x="4120" y="78"/>
                  </a:cubicBezTo>
                  <a:cubicBezTo>
                    <a:pt x="4060" y="150"/>
                    <a:pt x="4096" y="257"/>
                    <a:pt x="4167" y="316"/>
                  </a:cubicBezTo>
                  <a:cubicBezTo>
                    <a:pt x="4370" y="471"/>
                    <a:pt x="4489" y="685"/>
                    <a:pt x="4489" y="947"/>
                  </a:cubicBezTo>
                  <a:lnTo>
                    <a:pt x="4489" y="7210"/>
                  </a:lnTo>
                  <a:cubicBezTo>
                    <a:pt x="4489" y="7627"/>
                    <a:pt x="4156" y="7984"/>
                    <a:pt x="3715" y="7984"/>
                  </a:cubicBezTo>
                  <a:lnTo>
                    <a:pt x="167" y="7984"/>
                  </a:lnTo>
                  <a:cubicBezTo>
                    <a:pt x="72" y="7984"/>
                    <a:pt x="0" y="8055"/>
                    <a:pt x="0" y="8151"/>
                  </a:cubicBezTo>
                  <a:cubicBezTo>
                    <a:pt x="0" y="8234"/>
                    <a:pt x="72" y="8305"/>
                    <a:pt x="167" y="8305"/>
                  </a:cubicBezTo>
                  <a:lnTo>
                    <a:pt x="3715" y="8305"/>
                  </a:lnTo>
                  <a:cubicBezTo>
                    <a:pt x="4334" y="8305"/>
                    <a:pt x="4822" y="7817"/>
                    <a:pt x="4822" y="7210"/>
                  </a:cubicBezTo>
                  <a:lnTo>
                    <a:pt x="4822" y="947"/>
                  </a:lnTo>
                  <a:cubicBezTo>
                    <a:pt x="4822" y="590"/>
                    <a:pt x="4644" y="245"/>
                    <a:pt x="4358" y="31"/>
                  </a:cubicBezTo>
                  <a:cubicBezTo>
                    <a:pt x="4333" y="10"/>
                    <a:pt x="4303" y="1"/>
                    <a:pt x="42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2"/>
            <p:cNvSpPr/>
            <p:nvPr/>
          </p:nvSpPr>
          <p:spPr>
            <a:xfrm>
              <a:off x="3969346" y="3937447"/>
              <a:ext cx="198431" cy="194678"/>
            </a:xfrm>
            <a:custGeom>
              <a:rect b="b" l="l" r="r" t="t"/>
              <a:pathLst>
                <a:path extrusionOk="0" h="6121" w="6239">
                  <a:moveTo>
                    <a:pt x="167" y="1"/>
                  </a:moveTo>
                  <a:cubicBezTo>
                    <a:pt x="83" y="1"/>
                    <a:pt x="0" y="72"/>
                    <a:pt x="0" y="167"/>
                  </a:cubicBezTo>
                  <a:lnTo>
                    <a:pt x="0" y="5025"/>
                  </a:lnTo>
                  <a:cubicBezTo>
                    <a:pt x="0" y="5632"/>
                    <a:pt x="488" y="6121"/>
                    <a:pt x="1107" y="6121"/>
                  </a:cubicBezTo>
                  <a:lnTo>
                    <a:pt x="6060" y="6121"/>
                  </a:lnTo>
                  <a:cubicBezTo>
                    <a:pt x="6144" y="6121"/>
                    <a:pt x="6227" y="6049"/>
                    <a:pt x="6227" y="5954"/>
                  </a:cubicBezTo>
                  <a:cubicBezTo>
                    <a:pt x="6239" y="5870"/>
                    <a:pt x="6168" y="5799"/>
                    <a:pt x="6060" y="5799"/>
                  </a:cubicBezTo>
                  <a:lnTo>
                    <a:pt x="1107" y="5799"/>
                  </a:lnTo>
                  <a:cubicBezTo>
                    <a:pt x="691" y="5799"/>
                    <a:pt x="333" y="5454"/>
                    <a:pt x="333" y="5025"/>
                  </a:cubicBezTo>
                  <a:lnTo>
                    <a:pt x="333" y="167"/>
                  </a:lnTo>
                  <a:cubicBezTo>
                    <a:pt x="333" y="72"/>
                    <a:pt x="262" y="1"/>
                    <a:pt x="1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2"/>
            <p:cNvSpPr/>
            <p:nvPr/>
          </p:nvSpPr>
          <p:spPr>
            <a:xfrm>
              <a:off x="3967437" y="3837102"/>
              <a:ext cx="331376" cy="89786"/>
            </a:xfrm>
            <a:custGeom>
              <a:rect b="b" l="l" r="r" t="t"/>
              <a:pathLst>
                <a:path extrusionOk="0" h="2823" w="10419">
                  <a:moveTo>
                    <a:pt x="2739" y="334"/>
                  </a:moveTo>
                  <a:cubicBezTo>
                    <a:pt x="2822" y="334"/>
                    <a:pt x="2894" y="393"/>
                    <a:pt x="2894" y="477"/>
                  </a:cubicBezTo>
                  <a:lnTo>
                    <a:pt x="2894" y="1453"/>
                  </a:lnTo>
                  <a:cubicBezTo>
                    <a:pt x="2894" y="1525"/>
                    <a:pt x="2834" y="1596"/>
                    <a:pt x="2739" y="1596"/>
                  </a:cubicBezTo>
                  <a:cubicBezTo>
                    <a:pt x="2668" y="1596"/>
                    <a:pt x="2596" y="1536"/>
                    <a:pt x="2596" y="1453"/>
                  </a:cubicBezTo>
                  <a:lnTo>
                    <a:pt x="2596" y="477"/>
                  </a:lnTo>
                  <a:cubicBezTo>
                    <a:pt x="2596" y="405"/>
                    <a:pt x="2656" y="334"/>
                    <a:pt x="2739" y="334"/>
                  </a:cubicBezTo>
                  <a:close/>
                  <a:moveTo>
                    <a:pt x="4751" y="334"/>
                  </a:moveTo>
                  <a:cubicBezTo>
                    <a:pt x="4823" y="334"/>
                    <a:pt x="4906" y="393"/>
                    <a:pt x="4906" y="477"/>
                  </a:cubicBezTo>
                  <a:lnTo>
                    <a:pt x="4906" y="1453"/>
                  </a:lnTo>
                  <a:cubicBezTo>
                    <a:pt x="4906" y="1525"/>
                    <a:pt x="4846" y="1596"/>
                    <a:pt x="4751" y="1596"/>
                  </a:cubicBezTo>
                  <a:cubicBezTo>
                    <a:pt x="4680" y="1596"/>
                    <a:pt x="4608" y="1536"/>
                    <a:pt x="4608" y="1453"/>
                  </a:cubicBezTo>
                  <a:lnTo>
                    <a:pt x="4608" y="477"/>
                  </a:lnTo>
                  <a:cubicBezTo>
                    <a:pt x="4608" y="405"/>
                    <a:pt x="4668" y="334"/>
                    <a:pt x="4751" y="334"/>
                  </a:cubicBezTo>
                  <a:close/>
                  <a:moveTo>
                    <a:pt x="6763" y="334"/>
                  </a:moveTo>
                  <a:cubicBezTo>
                    <a:pt x="6835" y="334"/>
                    <a:pt x="6906" y="393"/>
                    <a:pt x="6906" y="477"/>
                  </a:cubicBezTo>
                  <a:lnTo>
                    <a:pt x="6906" y="1453"/>
                  </a:lnTo>
                  <a:cubicBezTo>
                    <a:pt x="6906" y="1525"/>
                    <a:pt x="6847" y="1596"/>
                    <a:pt x="6763" y="1596"/>
                  </a:cubicBezTo>
                  <a:cubicBezTo>
                    <a:pt x="6692" y="1596"/>
                    <a:pt x="6609" y="1536"/>
                    <a:pt x="6609" y="1453"/>
                  </a:cubicBezTo>
                  <a:lnTo>
                    <a:pt x="6609" y="477"/>
                  </a:lnTo>
                  <a:cubicBezTo>
                    <a:pt x="6609" y="405"/>
                    <a:pt x="6668" y="334"/>
                    <a:pt x="6763" y="334"/>
                  </a:cubicBezTo>
                  <a:close/>
                  <a:moveTo>
                    <a:pt x="8775" y="334"/>
                  </a:moveTo>
                  <a:cubicBezTo>
                    <a:pt x="8847" y="334"/>
                    <a:pt x="8918" y="393"/>
                    <a:pt x="8918" y="477"/>
                  </a:cubicBezTo>
                  <a:lnTo>
                    <a:pt x="8918" y="1453"/>
                  </a:lnTo>
                  <a:cubicBezTo>
                    <a:pt x="8918" y="1525"/>
                    <a:pt x="8859" y="1596"/>
                    <a:pt x="8775" y="1596"/>
                  </a:cubicBezTo>
                  <a:cubicBezTo>
                    <a:pt x="8692" y="1596"/>
                    <a:pt x="8621" y="1536"/>
                    <a:pt x="8621" y="1453"/>
                  </a:cubicBezTo>
                  <a:lnTo>
                    <a:pt x="8621" y="1155"/>
                  </a:lnTo>
                  <a:lnTo>
                    <a:pt x="8621" y="810"/>
                  </a:lnTo>
                  <a:lnTo>
                    <a:pt x="8621" y="477"/>
                  </a:lnTo>
                  <a:cubicBezTo>
                    <a:pt x="8621" y="405"/>
                    <a:pt x="8680" y="334"/>
                    <a:pt x="8775" y="334"/>
                  </a:cubicBezTo>
                  <a:close/>
                  <a:moveTo>
                    <a:pt x="2703" y="1"/>
                  </a:moveTo>
                  <a:cubicBezTo>
                    <a:pt x="2429" y="1"/>
                    <a:pt x="2203" y="227"/>
                    <a:pt x="2203" y="501"/>
                  </a:cubicBezTo>
                  <a:lnTo>
                    <a:pt x="2203" y="822"/>
                  </a:lnTo>
                  <a:lnTo>
                    <a:pt x="1108" y="822"/>
                  </a:lnTo>
                  <a:cubicBezTo>
                    <a:pt x="501" y="822"/>
                    <a:pt x="1" y="1310"/>
                    <a:pt x="1" y="1929"/>
                  </a:cubicBezTo>
                  <a:lnTo>
                    <a:pt x="1" y="2656"/>
                  </a:lnTo>
                  <a:cubicBezTo>
                    <a:pt x="1" y="2739"/>
                    <a:pt x="84" y="2822"/>
                    <a:pt x="167" y="2822"/>
                  </a:cubicBezTo>
                  <a:cubicBezTo>
                    <a:pt x="262" y="2822"/>
                    <a:pt x="334" y="2739"/>
                    <a:pt x="334" y="2656"/>
                  </a:cubicBezTo>
                  <a:lnTo>
                    <a:pt x="334" y="1929"/>
                  </a:lnTo>
                  <a:cubicBezTo>
                    <a:pt x="334" y="1513"/>
                    <a:pt x="679" y="1144"/>
                    <a:pt x="1108" y="1144"/>
                  </a:cubicBezTo>
                  <a:lnTo>
                    <a:pt x="2203" y="1144"/>
                  </a:lnTo>
                  <a:lnTo>
                    <a:pt x="2203" y="1441"/>
                  </a:lnTo>
                  <a:cubicBezTo>
                    <a:pt x="2203" y="1715"/>
                    <a:pt x="2429" y="1941"/>
                    <a:pt x="2703" y="1941"/>
                  </a:cubicBezTo>
                  <a:cubicBezTo>
                    <a:pt x="2965" y="1941"/>
                    <a:pt x="3191" y="1715"/>
                    <a:pt x="3191" y="1441"/>
                  </a:cubicBezTo>
                  <a:lnTo>
                    <a:pt x="3191" y="1144"/>
                  </a:lnTo>
                  <a:lnTo>
                    <a:pt x="4227" y="1144"/>
                  </a:lnTo>
                  <a:lnTo>
                    <a:pt x="4227" y="1441"/>
                  </a:lnTo>
                  <a:cubicBezTo>
                    <a:pt x="4227" y="1715"/>
                    <a:pt x="4453" y="1941"/>
                    <a:pt x="4727" y="1941"/>
                  </a:cubicBezTo>
                  <a:cubicBezTo>
                    <a:pt x="4989" y="1941"/>
                    <a:pt x="5215" y="1715"/>
                    <a:pt x="5215" y="1441"/>
                  </a:cubicBezTo>
                  <a:lnTo>
                    <a:pt x="5215" y="1144"/>
                  </a:lnTo>
                  <a:lnTo>
                    <a:pt x="6251" y="1144"/>
                  </a:lnTo>
                  <a:lnTo>
                    <a:pt x="6251" y="1441"/>
                  </a:lnTo>
                  <a:cubicBezTo>
                    <a:pt x="6251" y="1715"/>
                    <a:pt x="6478" y="1941"/>
                    <a:pt x="6751" y="1941"/>
                  </a:cubicBezTo>
                  <a:cubicBezTo>
                    <a:pt x="7013" y="1941"/>
                    <a:pt x="7240" y="1715"/>
                    <a:pt x="7240" y="1441"/>
                  </a:cubicBezTo>
                  <a:lnTo>
                    <a:pt x="7240" y="1144"/>
                  </a:lnTo>
                  <a:lnTo>
                    <a:pt x="8275" y="1144"/>
                  </a:lnTo>
                  <a:lnTo>
                    <a:pt x="8275" y="1441"/>
                  </a:lnTo>
                  <a:cubicBezTo>
                    <a:pt x="8275" y="1715"/>
                    <a:pt x="8502" y="1941"/>
                    <a:pt x="8775" y="1941"/>
                  </a:cubicBezTo>
                  <a:cubicBezTo>
                    <a:pt x="9037" y="1941"/>
                    <a:pt x="9264" y="1715"/>
                    <a:pt x="9264" y="1441"/>
                  </a:cubicBezTo>
                  <a:lnTo>
                    <a:pt x="9264" y="1144"/>
                  </a:lnTo>
                  <a:lnTo>
                    <a:pt x="10264" y="1144"/>
                  </a:lnTo>
                  <a:cubicBezTo>
                    <a:pt x="10347" y="1144"/>
                    <a:pt x="10419" y="1072"/>
                    <a:pt x="10419" y="989"/>
                  </a:cubicBezTo>
                  <a:cubicBezTo>
                    <a:pt x="10419" y="894"/>
                    <a:pt x="10347" y="822"/>
                    <a:pt x="10264" y="822"/>
                  </a:cubicBezTo>
                  <a:lnTo>
                    <a:pt x="9264" y="822"/>
                  </a:lnTo>
                  <a:lnTo>
                    <a:pt x="9264" y="501"/>
                  </a:lnTo>
                  <a:cubicBezTo>
                    <a:pt x="9264" y="227"/>
                    <a:pt x="9037" y="1"/>
                    <a:pt x="8775" y="1"/>
                  </a:cubicBezTo>
                  <a:cubicBezTo>
                    <a:pt x="8502" y="1"/>
                    <a:pt x="8275" y="227"/>
                    <a:pt x="8275" y="501"/>
                  </a:cubicBezTo>
                  <a:lnTo>
                    <a:pt x="8275" y="822"/>
                  </a:lnTo>
                  <a:lnTo>
                    <a:pt x="7240" y="822"/>
                  </a:lnTo>
                  <a:lnTo>
                    <a:pt x="7240" y="501"/>
                  </a:lnTo>
                  <a:cubicBezTo>
                    <a:pt x="7240" y="227"/>
                    <a:pt x="7013" y="1"/>
                    <a:pt x="6751" y="1"/>
                  </a:cubicBezTo>
                  <a:cubicBezTo>
                    <a:pt x="6478" y="1"/>
                    <a:pt x="6251" y="227"/>
                    <a:pt x="6251" y="501"/>
                  </a:cubicBezTo>
                  <a:lnTo>
                    <a:pt x="6251" y="822"/>
                  </a:lnTo>
                  <a:lnTo>
                    <a:pt x="5215" y="822"/>
                  </a:lnTo>
                  <a:lnTo>
                    <a:pt x="5215" y="501"/>
                  </a:lnTo>
                  <a:cubicBezTo>
                    <a:pt x="5215" y="227"/>
                    <a:pt x="4989" y="1"/>
                    <a:pt x="4727" y="1"/>
                  </a:cubicBezTo>
                  <a:cubicBezTo>
                    <a:pt x="4453" y="1"/>
                    <a:pt x="4227" y="227"/>
                    <a:pt x="4227" y="501"/>
                  </a:cubicBezTo>
                  <a:lnTo>
                    <a:pt x="4227" y="822"/>
                  </a:lnTo>
                  <a:lnTo>
                    <a:pt x="3191" y="822"/>
                  </a:lnTo>
                  <a:lnTo>
                    <a:pt x="3191" y="501"/>
                  </a:lnTo>
                  <a:cubicBezTo>
                    <a:pt x="3191" y="227"/>
                    <a:pt x="2965" y="1"/>
                    <a:pt x="27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2"/>
            <p:cNvSpPr/>
            <p:nvPr/>
          </p:nvSpPr>
          <p:spPr>
            <a:xfrm>
              <a:off x="3994694" y="3917378"/>
              <a:ext cx="158325" cy="156067"/>
            </a:xfrm>
            <a:custGeom>
              <a:rect b="b" l="l" r="r" t="t"/>
              <a:pathLst>
                <a:path extrusionOk="0" h="4907" w="4978">
                  <a:moveTo>
                    <a:pt x="156" y="1"/>
                  </a:moveTo>
                  <a:cubicBezTo>
                    <a:pt x="72" y="1"/>
                    <a:pt x="1" y="72"/>
                    <a:pt x="1" y="155"/>
                  </a:cubicBezTo>
                  <a:lnTo>
                    <a:pt x="1" y="1251"/>
                  </a:lnTo>
                  <a:cubicBezTo>
                    <a:pt x="1" y="2049"/>
                    <a:pt x="656" y="2703"/>
                    <a:pt x="1453" y="2703"/>
                  </a:cubicBezTo>
                  <a:lnTo>
                    <a:pt x="2049" y="2703"/>
                  </a:lnTo>
                  <a:cubicBezTo>
                    <a:pt x="2573" y="2703"/>
                    <a:pt x="2989" y="3120"/>
                    <a:pt x="2989" y="3644"/>
                  </a:cubicBezTo>
                  <a:cubicBezTo>
                    <a:pt x="2989" y="4346"/>
                    <a:pt x="3549" y="4906"/>
                    <a:pt x="4251" y="4906"/>
                  </a:cubicBezTo>
                  <a:lnTo>
                    <a:pt x="4811" y="4906"/>
                  </a:lnTo>
                  <a:cubicBezTo>
                    <a:pt x="4906" y="4906"/>
                    <a:pt x="4978" y="4835"/>
                    <a:pt x="4978" y="4739"/>
                  </a:cubicBezTo>
                  <a:cubicBezTo>
                    <a:pt x="4978" y="4644"/>
                    <a:pt x="4906" y="4561"/>
                    <a:pt x="4799" y="4561"/>
                  </a:cubicBezTo>
                  <a:lnTo>
                    <a:pt x="4239" y="4561"/>
                  </a:lnTo>
                  <a:cubicBezTo>
                    <a:pt x="3716" y="4561"/>
                    <a:pt x="3299" y="4144"/>
                    <a:pt x="3299" y="3632"/>
                  </a:cubicBezTo>
                  <a:cubicBezTo>
                    <a:pt x="3299" y="2930"/>
                    <a:pt x="2739" y="2358"/>
                    <a:pt x="2037" y="2358"/>
                  </a:cubicBezTo>
                  <a:lnTo>
                    <a:pt x="1441" y="2358"/>
                  </a:lnTo>
                  <a:cubicBezTo>
                    <a:pt x="834" y="2358"/>
                    <a:pt x="322" y="1858"/>
                    <a:pt x="322" y="1251"/>
                  </a:cubicBezTo>
                  <a:lnTo>
                    <a:pt x="322" y="155"/>
                  </a:lnTo>
                  <a:cubicBezTo>
                    <a:pt x="322" y="72"/>
                    <a:pt x="251" y="1"/>
                    <a:pt x="1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2"/>
            <p:cNvSpPr/>
            <p:nvPr/>
          </p:nvSpPr>
          <p:spPr>
            <a:xfrm>
              <a:off x="4160812" y="3927174"/>
              <a:ext cx="155813" cy="149992"/>
            </a:xfrm>
            <a:custGeom>
              <a:rect b="b" l="l" r="r" t="t"/>
              <a:pathLst>
                <a:path extrusionOk="0" h="4716" w="4899">
                  <a:moveTo>
                    <a:pt x="3231" y="645"/>
                  </a:moveTo>
                  <a:lnTo>
                    <a:pt x="4124" y="1538"/>
                  </a:lnTo>
                  <a:lnTo>
                    <a:pt x="3838" y="1812"/>
                  </a:lnTo>
                  <a:lnTo>
                    <a:pt x="2945" y="919"/>
                  </a:lnTo>
                  <a:lnTo>
                    <a:pt x="3231" y="645"/>
                  </a:lnTo>
                  <a:close/>
                  <a:moveTo>
                    <a:pt x="2707" y="1157"/>
                  </a:moveTo>
                  <a:lnTo>
                    <a:pt x="3029" y="1491"/>
                  </a:lnTo>
                  <a:lnTo>
                    <a:pt x="1302" y="3217"/>
                  </a:lnTo>
                  <a:lnTo>
                    <a:pt x="981" y="2884"/>
                  </a:lnTo>
                  <a:lnTo>
                    <a:pt x="2707" y="1157"/>
                  </a:lnTo>
                  <a:close/>
                  <a:moveTo>
                    <a:pt x="814" y="3205"/>
                  </a:moveTo>
                  <a:lnTo>
                    <a:pt x="1564" y="3943"/>
                  </a:lnTo>
                  <a:lnTo>
                    <a:pt x="1064" y="4098"/>
                  </a:lnTo>
                  <a:cubicBezTo>
                    <a:pt x="993" y="3919"/>
                    <a:pt x="862" y="3765"/>
                    <a:pt x="671" y="3693"/>
                  </a:cubicBezTo>
                  <a:lnTo>
                    <a:pt x="814" y="3205"/>
                  </a:lnTo>
                  <a:close/>
                  <a:moveTo>
                    <a:pt x="552" y="4015"/>
                  </a:moveTo>
                  <a:cubicBezTo>
                    <a:pt x="624" y="4050"/>
                    <a:pt x="695" y="4122"/>
                    <a:pt x="731" y="4193"/>
                  </a:cubicBezTo>
                  <a:lnTo>
                    <a:pt x="469" y="4288"/>
                  </a:lnTo>
                  <a:lnTo>
                    <a:pt x="469" y="4288"/>
                  </a:lnTo>
                  <a:lnTo>
                    <a:pt x="552" y="4015"/>
                  </a:lnTo>
                  <a:close/>
                  <a:moveTo>
                    <a:pt x="3648" y="1"/>
                  </a:moveTo>
                  <a:cubicBezTo>
                    <a:pt x="3640" y="1"/>
                    <a:pt x="3632" y="1"/>
                    <a:pt x="3624" y="2"/>
                  </a:cubicBezTo>
                  <a:cubicBezTo>
                    <a:pt x="3148" y="86"/>
                    <a:pt x="3005" y="419"/>
                    <a:pt x="2588" y="788"/>
                  </a:cubicBezTo>
                  <a:cubicBezTo>
                    <a:pt x="2588" y="788"/>
                    <a:pt x="707" y="2669"/>
                    <a:pt x="683" y="2705"/>
                  </a:cubicBezTo>
                  <a:cubicBezTo>
                    <a:pt x="517" y="2812"/>
                    <a:pt x="445" y="3276"/>
                    <a:pt x="40" y="4491"/>
                  </a:cubicBezTo>
                  <a:cubicBezTo>
                    <a:pt x="0" y="4612"/>
                    <a:pt x="79" y="4716"/>
                    <a:pt x="191" y="4716"/>
                  </a:cubicBezTo>
                  <a:cubicBezTo>
                    <a:pt x="212" y="4716"/>
                    <a:pt x="233" y="4712"/>
                    <a:pt x="255" y="4705"/>
                  </a:cubicBezTo>
                  <a:lnTo>
                    <a:pt x="1743" y="4241"/>
                  </a:lnTo>
                  <a:cubicBezTo>
                    <a:pt x="2017" y="4158"/>
                    <a:pt x="2124" y="3979"/>
                    <a:pt x="2231" y="3896"/>
                  </a:cubicBezTo>
                  <a:cubicBezTo>
                    <a:pt x="2291" y="3836"/>
                    <a:pt x="2291" y="3717"/>
                    <a:pt x="2231" y="3657"/>
                  </a:cubicBezTo>
                  <a:cubicBezTo>
                    <a:pt x="2201" y="3628"/>
                    <a:pt x="2157" y="3613"/>
                    <a:pt x="2112" y="3613"/>
                  </a:cubicBezTo>
                  <a:cubicBezTo>
                    <a:pt x="2067" y="3613"/>
                    <a:pt x="2023" y="3628"/>
                    <a:pt x="1993" y="3657"/>
                  </a:cubicBezTo>
                  <a:lnTo>
                    <a:pt x="1874" y="3777"/>
                  </a:lnTo>
                  <a:lnTo>
                    <a:pt x="1541" y="3455"/>
                  </a:lnTo>
                  <a:lnTo>
                    <a:pt x="3267" y="1729"/>
                  </a:lnTo>
                  <a:lnTo>
                    <a:pt x="3600" y="2050"/>
                  </a:lnTo>
                  <a:lnTo>
                    <a:pt x="2469" y="3181"/>
                  </a:lnTo>
                  <a:cubicBezTo>
                    <a:pt x="2362" y="3288"/>
                    <a:pt x="2434" y="3467"/>
                    <a:pt x="2588" y="3467"/>
                  </a:cubicBezTo>
                  <a:cubicBezTo>
                    <a:pt x="2719" y="3467"/>
                    <a:pt x="2672" y="3419"/>
                    <a:pt x="3946" y="2169"/>
                  </a:cubicBezTo>
                  <a:lnTo>
                    <a:pt x="4458" y="1657"/>
                  </a:lnTo>
                  <a:cubicBezTo>
                    <a:pt x="4898" y="1240"/>
                    <a:pt x="4862" y="562"/>
                    <a:pt x="4398" y="193"/>
                  </a:cubicBezTo>
                  <a:cubicBezTo>
                    <a:pt x="4368" y="168"/>
                    <a:pt x="4332" y="156"/>
                    <a:pt x="4296" y="156"/>
                  </a:cubicBezTo>
                  <a:cubicBezTo>
                    <a:pt x="4246" y="156"/>
                    <a:pt x="4195" y="180"/>
                    <a:pt x="4160" y="228"/>
                  </a:cubicBezTo>
                  <a:cubicBezTo>
                    <a:pt x="4100" y="300"/>
                    <a:pt x="4124" y="407"/>
                    <a:pt x="4196" y="467"/>
                  </a:cubicBezTo>
                  <a:cubicBezTo>
                    <a:pt x="4339" y="586"/>
                    <a:pt x="4434" y="764"/>
                    <a:pt x="4434" y="955"/>
                  </a:cubicBezTo>
                  <a:cubicBezTo>
                    <a:pt x="4434" y="1074"/>
                    <a:pt x="4398" y="1181"/>
                    <a:pt x="4339" y="1264"/>
                  </a:cubicBezTo>
                  <a:lnTo>
                    <a:pt x="3481" y="407"/>
                  </a:lnTo>
                  <a:cubicBezTo>
                    <a:pt x="3541" y="371"/>
                    <a:pt x="3612" y="348"/>
                    <a:pt x="3684" y="324"/>
                  </a:cubicBezTo>
                  <a:cubicBezTo>
                    <a:pt x="3779" y="312"/>
                    <a:pt x="3838" y="228"/>
                    <a:pt x="3827" y="133"/>
                  </a:cubicBezTo>
                  <a:cubicBezTo>
                    <a:pt x="3805" y="57"/>
                    <a:pt x="3733" y="1"/>
                    <a:pt x="36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8" name="Google Shape;628;p32"/>
          <p:cNvGrpSpPr/>
          <p:nvPr/>
        </p:nvGrpSpPr>
        <p:grpSpPr>
          <a:xfrm>
            <a:off x="5555925" y="3836328"/>
            <a:ext cx="2597874" cy="732548"/>
            <a:chOff x="5555925" y="3836328"/>
            <a:chExt cx="2597874" cy="732548"/>
          </a:xfrm>
        </p:grpSpPr>
        <p:sp>
          <p:nvSpPr>
            <p:cNvPr id="629" name="Google Shape;629;p32"/>
            <p:cNvSpPr txBox="1"/>
            <p:nvPr/>
          </p:nvSpPr>
          <p:spPr>
            <a:xfrm>
              <a:off x="5555925" y="3836328"/>
              <a:ext cx="794400" cy="517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i="1" lang="en" sz="3500">
                  <a:solidFill>
                    <a:schemeClr val="dk1"/>
                  </a:solidFill>
                  <a:latin typeface="Playfair Display Medium"/>
                  <a:ea typeface="Playfair Display Medium"/>
                  <a:cs typeface="Playfair Display Medium"/>
                  <a:sym typeface="Playfair Display Medium"/>
                </a:rPr>
                <a:t>04</a:t>
              </a:r>
              <a:endParaRPr i="1" sz="3500">
                <a:solidFill>
                  <a:schemeClr val="dk1"/>
                </a:solidFill>
                <a:latin typeface="Playfair Display Medium"/>
                <a:ea typeface="Playfair Display Medium"/>
                <a:cs typeface="Playfair Display Medium"/>
                <a:sym typeface="Playfair Display Medium"/>
              </a:endParaRPr>
            </a:p>
          </p:txBody>
        </p:sp>
        <p:grpSp>
          <p:nvGrpSpPr>
            <p:cNvPr id="630" name="Google Shape;630;p32"/>
            <p:cNvGrpSpPr/>
            <p:nvPr/>
          </p:nvGrpSpPr>
          <p:grpSpPr>
            <a:xfrm>
              <a:off x="6411693" y="3836328"/>
              <a:ext cx="1742106" cy="732548"/>
              <a:chOff x="4586625" y="3716700"/>
              <a:chExt cx="1742106" cy="732548"/>
            </a:xfrm>
          </p:grpSpPr>
          <p:sp>
            <p:nvSpPr>
              <p:cNvPr id="631" name="Google Shape;631;p32"/>
              <p:cNvSpPr txBox="1"/>
              <p:nvPr/>
            </p:nvSpPr>
            <p:spPr>
              <a:xfrm>
                <a:off x="4586625" y="3716700"/>
                <a:ext cx="1742100" cy="3456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n" sz="1800">
                    <a:solidFill>
                      <a:schemeClr val="dk1"/>
                    </a:solidFill>
                    <a:latin typeface="Playfair Display Medium"/>
                    <a:ea typeface="Playfair Display Medium"/>
                    <a:cs typeface="Playfair Display Medium"/>
                    <a:sym typeface="Playfair Display Medium"/>
                  </a:rPr>
                  <a:t>Venus</a:t>
                </a:r>
                <a:endParaRPr sz="1800">
                  <a:solidFill>
                    <a:schemeClr val="dk1"/>
                  </a:solidFill>
                  <a:latin typeface="Playfair Display Medium"/>
                  <a:ea typeface="Playfair Display Medium"/>
                  <a:cs typeface="Playfair Display Medium"/>
                  <a:sym typeface="Playfair Display Medium"/>
                </a:endParaRPr>
              </a:p>
            </p:txBody>
          </p:sp>
          <p:sp>
            <p:nvSpPr>
              <p:cNvPr id="632" name="Google Shape;632;p32"/>
              <p:cNvSpPr txBox="1"/>
              <p:nvPr/>
            </p:nvSpPr>
            <p:spPr>
              <a:xfrm>
                <a:off x="4586631" y="3966848"/>
                <a:ext cx="1742100" cy="48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DM Sans"/>
                    <a:ea typeface="DM Sans"/>
                    <a:cs typeface="DM Sans"/>
                    <a:sym typeface="DM Sans"/>
                  </a:rPr>
                  <a:t>Venus is the second planet from the Sun</a:t>
                </a:r>
                <a:endParaRPr sz="1200">
                  <a:solidFill>
                    <a:schemeClr val="dk1"/>
                  </a:solidFill>
                  <a:latin typeface="DM Sans"/>
                  <a:ea typeface="DM Sans"/>
                  <a:cs typeface="DM Sans"/>
                  <a:sym typeface="DM Sans"/>
                </a:endParaRPr>
              </a:p>
            </p:txBody>
          </p:sp>
        </p:grpSp>
      </p:grpSp>
      <p:cxnSp>
        <p:nvCxnSpPr>
          <p:cNvPr id="633" name="Google Shape;633;p32"/>
          <p:cNvCxnSpPr>
            <a:stCxn id="591" idx="3"/>
            <a:endCxn id="605" idx="1"/>
          </p:cNvCxnSpPr>
          <p:nvPr/>
        </p:nvCxnSpPr>
        <p:spPr>
          <a:xfrm>
            <a:off x="4896650" y="1913097"/>
            <a:ext cx="659400" cy="443400"/>
          </a:xfrm>
          <a:prstGeom prst="bentConnector3">
            <a:avLst>
              <a:gd fmla="val 49991" name="adj1"/>
            </a:avLst>
          </a:prstGeom>
          <a:noFill/>
          <a:ln cap="flat" cmpd="sng" w="19050">
            <a:solidFill>
              <a:schemeClr val="dk1"/>
            </a:solidFill>
            <a:prstDash val="solid"/>
            <a:round/>
            <a:headEnd len="med" w="med" type="none"/>
            <a:tailEnd len="med" w="med" type="none"/>
          </a:ln>
        </p:spPr>
      </p:cxnSp>
      <p:cxnSp>
        <p:nvCxnSpPr>
          <p:cNvPr id="634" name="Google Shape;634;p32"/>
          <p:cNvCxnSpPr>
            <a:stCxn id="592" idx="3"/>
            <a:endCxn id="629" idx="1"/>
          </p:cNvCxnSpPr>
          <p:nvPr/>
        </p:nvCxnSpPr>
        <p:spPr>
          <a:xfrm>
            <a:off x="4896650" y="3629675"/>
            <a:ext cx="659400" cy="465600"/>
          </a:xfrm>
          <a:prstGeom prst="bentConnector3">
            <a:avLst>
              <a:gd fmla="val 49991" name="adj1"/>
            </a:avLst>
          </a:prstGeom>
          <a:noFill/>
          <a:ln cap="flat" cmpd="sng" w="19050">
            <a:solidFill>
              <a:schemeClr val="dk1"/>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Radiant Rhapsody Palette Agency Infographics by Slidesgo">
  <a:themeElements>
    <a:clrScheme name="Simple Light">
      <a:dk1>
        <a:srgbClr val="222222"/>
      </a:dk1>
      <a:lt1>
        <a:srgbClr val="FFF4E5"/>
      </a:lt1>
      <a:dk2>
        <a:srgbClr val="FEBAED"/>
      </a:dk2>
      <a:lt2>
        <a:srgbClr val="FFC800"/>
      </a:lt2>
      <a:accent1>
        <a:srgbClr val="CF96DD"/>
      </a:accent1>
      <a:accent2>
        <a:srgbClr val="F76050"/>
      </a:accent2>
      <a:accent3>
        <a:srgbClr val="FA7C00"/>
      </a:accent3>
      <a:accent4>
        <a:srgbClr val="B89925"/>
      </a:accent4>
      <a:accent5>
        <a:srgbClr val="DEDF55"/>
      </a:accent5>
      <a:accent6>
        <a:srgbClr val="FFFFFF"/>
      </a:accent6>
      <a:hlink>
        <a:srgbClr val="22222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