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1792465" y="-191636"/>
            <a:ext cx="3100627" cy="49687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Your text 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35364" y="-570712"/>
            <a:ext cx="556112" cy="22204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Your text here</a:t>
            </a:r>
          </a:p>
        </p:txBody>
      </p:sp>
      <p:pic>
        <p:nvPicPr>
          <p:cNvPr id="5" name="Picture 4" descr="placehold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375" y="3995929"/>
            <a:ext cx="2179549" cy="1216144"/>
          </a:xfrm>
          <a:prstGeom prst="rect">
            <a:avLst/>
          </a:prstGeom>
        </p:spPr>
      </p:pic>
      <p:pic>
        <p:nvPicPr>
          <p:cNvPr id="6" name="Picture 5" descr="placehold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0283" y="1145585"/>
            <a:ext cx="1094552" cy="1600604"/>
          </a:xfrm>
          <a:prstGeom prst="rect">
            <a:avLst/>
          </a:prstGeom>
        </p:spPr>
      </p:pic>
      <p:pic>
        <p:nvPicPr>
          <p:cNvPr id="7" name="Picture 6" descr="placehold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8134" y="2087810"/>
            <a:ext cx="1856841" cy="3062615"/>
          </a:xfrm>
          <a:prstGeom prst="rect">
            <a:avLst/>
          </a:prstGeom>
        </p:spPr>
      </p:pic>
      <p:pic>
        <p:nvPicPr>
          <p:cNvPr id="8" name="Picture 7" descr="placehold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7971" y="134843"/>
            <a:ext cx="3141951" cy="114372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