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embeddedFontLst>
    <p:embeddedFont>
      <p:font typeface="Albert Sans Medium" panose="020B0604020202020204" charset="0"/>
      <p:regular r:id="rId39"/>
      <p:bold r:id="rId40"/>
      <p:italic r:id="rId41"/>
      <p:boldItalic r:id="rId42"/>
    </p:embeddedFont>
    <p:embeddedFont>
      <p:font typeface="Indie Flower" panose="020B0604020202020204" charset="0"/>
      <p:regular r:id="rId43"/>
    </p:embeddedFont>
    <p:embeddedFont>
      <p:font typeface="Maven Pro" panose="020B0604020202020204" charset="0"/>
      <p:regular r:id="rId44"/>
      <p:bold r:id="rId45"/>
    </p:embeddedFont>
    <p:embeddedFont>
      <p:font typeface="Proxima Nova" panose="020B0604020202020204" charset="0"/>
      <p:regular r:id="rId46"/>
      <p:bold r:id="rId47"/>
      <p:italic r:id="rId48"/>
      <p:boldItalic r:id="rId49"/>
    </p:embeddedFont>
    <p:embeddedFont>
      <p:font typeface="Proxima Nova Semibold" panose="020B0604020202020204" charset="0"/>
      <p:regular r:id="rId50"/>
      <p:bold r:id="rId51"/>
      <p:boldItalic r:id="rId52"/>
    </p:embeddedFont>
    <p:embeddedFont>
      <p:font typeface="Roboto Condensed Light" panose="02000000000000000000" pitchFamily="2" charset="0"/>
      <p:regular r:id="rId53"/>
      <p: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8FF482-E035-4049-8D89-BE92C487C1FD}">
  <a:tblStyle styleId="{3F8FF482-E035-4049-8D89-BE92C487C1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2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e83cc34e6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e83cc34e6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e83cc34e6c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e83cc34e6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e83cc34e6c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e83cc34e6c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1e83cc34e6c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1e83cc34e6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1e83cc34e6c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1e83cc34e6c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1e83cc34e6c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e83cc34e6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e83cc34e6c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e83cc34e6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e83cc34e6c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e83cc34e6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e83cc34e6c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e83cc34e6c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1e83cc34e6c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e83cc34e6c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84839954d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84839954d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1e83cc34e6c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1e83cc34e6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1e83cc34e6c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1e83cc34e6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1e83cc34e6c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1e83cc34e6c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1e83cc34e6c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1e83cc34e6c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1e83cc34e6c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1e83cc34e6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1e83cc34e6c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1e83cc34e6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1e83cc34e6c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1e83cc34e6c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e83cc34e6c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e83cc34e6c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1e83cc34e6c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1e83cc34e6c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1e83cc34e6c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1e83cc34e6c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84839954dc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84839954dc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1e83cc34e6c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1e83cc34e6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1e83cc34e6c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1e83cc34e6c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28713b3ae1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28713b3ae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8"/>
        <p:cNvGrpSpPr/>
        <p:nvPr/>
      </p:nvGrpSpPr>
      <p:grpSpPr>
        <a:xfrm>
          <a:off x="0" y="0"/>
          <a:ext cx="0" cy="0"/>
          <a:chOff x="0" y="0"/>
          <a:chExt cx="0" cy="0"/>
        </a:xfrm>
      </p:grpSpPr>
      <p:sp>
        <p:nvSpPr>
          <p:cNvPr id="1739" name="Google Shape;1739;g1e83cc34e6c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0" name="Google Shape;1740;g1e83cc34e6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1e83cc34e6c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1e83cc34e6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g1e83cc34e6c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4" name="Google Shape;1754;g1e83cc34e6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284bdb12e7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284bdb12e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284839954dc_0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284839954dc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284839954dc_0_6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284839954dc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284839954dc_0_1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284839954dc_0_1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284839954dc_0_7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284839954dc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e83cc34e6c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1e83cc34e6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9725" y="1223848"/>
            <a:ext cx="5213400" cy="18375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54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59725" y="3107091"/>
            <a:ext cx="5213400" cy="49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031018">
            <a:off x="-586472" y="2778930"/>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flipH="1">
            <a:off x="8133235" y="4249890"/>
            <a:ext cx="960388" cy="893615"/>
            <a:chOff x="-61526" y="3752577"/>
            <a:chExt cx="1522974" cy="1417087"/>
          </a:xfrm>
        </p:grpSpPr>
        <p:sp>
          <p:nvSpPr>
            <p:cNvPr id="13" name="Google Shape;13;p2"/>
            <p:cNvSpPr/>
            <p:nvPr/>
          </p:nvSpPr>
          <p:spPr>
            <a:xfrm>
              <a:off x="-61526" y="3752577"/>
              <a:ext cx="1522974" cy="1417087"/>
            </a:xfrm>
            <a:custGeom>
              <a:avLst/>
              <a:gdLst/>
              <a:ahLst/>
              <a:cxnLst/>
              <a:rect l="l" t="t" r="r" b="b"/>
              <a:pathLst>
                <a:path w="15284" h="14221" fill="none" extrusionOk="0">
                  <a:moveTo>
                    <a:pt x="14246" y="14196"/>
                  </a:moveTo>
                  <a:cubicBezTo>
                    <a:pt x="14246" y="14196"/>
                    <a:pt x="15283" y="9258"/>
                    <a:pt x="13629" y="7506"/>
                  </a:cubicBezTo>
                  <a:cubicBezTo>
                    <a:pt x="12839" y="6666"/>
                    <a:pt x="12024" y="6888"/>
                    <a:pt x="11407" y="7333"/>
                  </a:cubicBezTo>
                  <a:cubicBezTo>
                    <a:pt x="10987" y="7678"/>
                    <a:pt x="10345" y="7382"/>
                    <a:pt x="10370" y="6839"/>
                  </a:cubicBezTo>
                  <a:cubicBezTo>
                    <a:pt x="10444" y="4889"/>
                    <a:pt x="10345" y="1951"/>
                    <a:pt x="9210" y="1235"/>
                  </a:cubicBezTo>
                  <a:cubicBezTo>
                    <a:pt x="7259" y="0"/>
                    <a:pt x="6000" y="1037"/>
                    <a:pt x="5531" y="6567"/>
                  </a:cubicBezTo>
                  <a:cubicBezTo>
                    <a:pt x="5531" y="6592"/>
                    <a:pt x="5012" y="9110"/>
                    <a:pt x="3655" y="7333"/>
                  </a:cubicBezTo>
                  <a:cubicBezTo>
                    <a:pt x="50" y="2592"/>
                    <a:pt x="1" y="14221"/>
                    <a:pt x="1" y="14221"/>
                  </a:cubicBezTo>
                </a:path>
              </a:pathLst>
            </a:custGeom>
            <a:noFill/>
            <a:ln w="19050" cap="rnd" cmpd="sng">
              <a:solidFill>
                <a:schemeClr val="lt2"/>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18036" y="4079423"/>
              <a:ext cx="1119512" cy="1080478"/>
            </a:xfrm>
            <a:custGeom>
              <a:avLst/>
              <a:gdLst/>
              <a:ahLst/>
              <a:cxnLst/>
              <a:rect l="l" t="t" r="r" b="b"/>
              <a:pathLst>
                <a:path w="11235" h="10843" extrusionOk="0">
                  <a:moveTo>
                    <a:pt x="4225" y="1"/>
                  </a:moveTo>
                  <a:cubicBezTo>
                    <a:pt x="4078" y="1"/>
                    <a:pt x="3929" y="41"/>
                    <a:pt x="3778" y="127"/>
                  </a:cubicBezTo>
                  <a:cubicBezTo>
                    <a:pt x="2149" y="1090"/>
                    <a:pt x="3754" y="6127"/>
                    <a:pt x="4519" y="8225"/>
                  </a:cubicBezTo>
                  <a:cubicBezTo>
                    <a:pt x="4622" y="8492"/>
                    <a:pt x="4468" y="8810"/>
                    <a:pt x="4286" y="8810"/>
                  </a:cubicBezTo>
                  <a:cubicBezTo>
                    <a:pt x="4249" y="8810"/>
                    <a:pt x="4211" y="8797"/>
                    <a:pt x="4173" y="8768"/>
                  </a:cubicBezTo>
                  <a:cubicBezTo>
                    <a:pt x="3219" y="8072"/>
                    <a:pt x="2089" y="6912"/>
                    <a:pt x="1324" y="6912"/>
                  </a:cubicBezTo>
                  <a:cubicBezTo>
                    <a:pt x="1139" y="6912"/>
                    <a:pt x="975" y="6980"/>
                    <a:pt x="840" y="7139"/>
                  </a:cubicBezTo>
                  <a:cubicBezTo>
                    <a:pt x="1" y="8102"/>
                    <a:pt x="1063" y="9929"/>
                    <a:pt x="1630" y="10842"/>
                  </a:cubicBezTo>
                  <a:lnTo>
                    <a:pt x="11210" y="10842"/>
                  </a:lnTo>
                  <a:cubicBezTo>
                    <a:pt x="11234" y="8991"/>
                    <a:pt x="11185" y="3510"/>
                    <a:pt x="9605" y="2349"/>
                  </a:cubicBezTo>
                  <a:cubicBezTo>
                    <a:pt x="9505" y="2271"/>
                    <a:pt x="9385" y="2234"/>
                    <a:pt x="9265" y="2234"/>
                  </a:cubicBezTo>
                  <a:cubicBezTo>
                    <a:pt x="9119" y="2234"/>
                    <a:pt x="8973" y="2290"/>
                    <a:pt x="8864" y="2399"/>
                  </a:cubicBezTo>
                  <a:cubicBezTo>
                    <a:pt x="8568" y="2695"/>
                    <a:pt x="8124" y="3287"/>
                    <a:pt x="7852" y="4596"/>
                  </a:cubicBezTo>
                  <a:cubicBezTo>
                    <a:pt x="7788" y="4877"/>
                    <a:pt x="7618" y="5019"/>
                    <a:pt x="7446" y="5019"/>
                  </a:cubicBezTo>
                  <a:cubicBezTo>
                    <a:pt x="7285" y="5019"/>
                    <a:pt x="7121" y="4895"/>
                    <a:pt x="7037" y="4645"/>
                  </a:cubicBezTo>
                  <a:cubicBezTo>
                    <a:pt x="6443" y="2666"/>
                    <a:pt x="5419" y="1"/>
                    <a:pt x="4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2"/>
        <p:cNvGrpSpPr/>
        <p:nvPr/>
      </p:nvGrpSpPr>
      <p:grpSpPr>
        <a:xfrm>
          <a:off x="0" y="0"/>
          <a:ext cx="0" cy="0"/>
          <a:chOff x="0" y="0"/>
          <a:chExt cx="0" cy="0"/>
        </a:xfrm>
      </p:grpSpPr>
      <p:grpSp>
        <p:nvGrpSpPr>
          <p:cNvPr id="123" name="Google Shape;123;p11"/>
          <p:cNvGrpSpPr/>
          <p:nvPr/>
        </p:nvGrpSpPr>
        <p:grpSpPr>
          <a:xfrm>
            <a:off x="-797301" y="1022521"/>
            <a:ext cx="11533614" cy="4182430"/>
            <a:chOff x="-797301" y="1022521"/>
            <a:chExt cx="11533614" cy="4182430"/>
          </a:xfrm>
        </p:grpSpPr>
        <p:grpSp>
          <p:nvGrpSpPr>
            <p:cNvPr id="124" name="Google Shape;124;p11"/>
            <p:cNvGrpSpPr/>
            <p:nvPr/>
          </p:nvGrpSpPr>
          <p:grpSpPr>
            <a:xfrm>
              <a:off x="-797301" y="1022521"/>
              <a:ext cx="11533614" cy="2586804"/>
              <a:chOff x="-797301" y="1022521"/>
              <a:chExt cx="11533614" cy="2586804"/>
            </a:xfrm>
          </p:grpSpPr>
          <p:grpSp>
            <p:nvGrpSpPr>
              <p:cNvPr id="125" name="Google Shape;125;p11"/>
              <p:cNvGrpSpPr/>
              <p:nvPr/>
            </p:nvGrpSpPr>
            <p:grpSpPr>
              <a:xfrm flipH="1">
                <a:off x="8377830" y="2439230"/>
                <a:ext cx="2358484" cy="1170094"/>
                <a:chOff x="-1732505" y="-1989888"/>
                <a:chExt cx="3104493" cy="1540206"/>
              </a:xfrm>
            </p:grpSpPr>
            <p:sp>
              <p:nvSpPr>
                <p:cNvPr id="126" name="Google Shape;126;p11"/>
                <p:cNvSpPr/>
                <p:nvPr/>
              </p:nvSpPr>
              <p:spPr>
                <a:xfrm rot="5769038">
                  <a:off x="-721799" y="-2834318"/>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rot="-5031018">
                  <a:off x="204357" y="-1695009"/>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1"/>
              <p:cNvSpPr/>
              <p:nvPr/>
            </p:nvSpPr>
            <p:spPr>
              <a:xfrm rot="-5031057">
                <a:off x="-259698" y="573341"/>
                <a:ext cx="349447" cy="13952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1"/>
            <p:cNvSpPr/>
            <p:nvPr/>
          </p:nvSpPr>
          <p:spPr>
            <a:xfrm rot="5846038">
              <a:off x="2466158" y="3685782"/>
              <a:ext cx="552332" cy="220531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1"/>
          <p:cNvSpPr txBox="1">
            <a:spLocks noGrp="1"/>
          </p:cNvSpPr>
          <p:nvPr>
            <p:ph type="title" hasCustomPrompt="1"/>
          </p:nvPr>
        </p:nvSpPr>
        <p:spPr>
          <a:xfrm>
            <a:off x="2062350" y="1437625"/>
            <a:ext cx="5019300" cy="1632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1" name="Google Shape;131;p11"/>
          <p:cNvSpPr txBox="1">
            <a:spLocks noGrp="1"/>
          </p:cNvSpPr>
          <p:nvPr>
            <p:ph type="subTitle" idx="1"/>
          </p:nvPr>
        </p:nvSpPr>
        <p:spPr>
          <a:xfrm>
            <a:off x="2062200" y="3095325"/>
            <a:ext cx="5019300" cy="6429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133"/>
        <p:cNvGrpSpPr/>
        <p:nvPr/>
      </p:nvGrpSpPr>
      <p:grpSpPr>
        <a:xfrm>
          <a:off x="0" y="0"/>
          <a:ext cx="0" cy="0"/>
          <a:chOff x="0" y="0"/>
          <a:chExt cx="0" cy="0"/>
        </a:xfrm>
      </p:grpSpPr>
      <p:grpSp>
        <p:nvGrpSpPr>
          <p:cNvPr id="134" name="Google Shape;134;p13"/>
          <p:cNvGrpSpPr/>
          <p:nvPr/>
        </p:nvGrpSpPr>
        <p:grpSpPr>
          <a:xfrm>
            <a:off x="-76197" y="4413231"/>
            <a:ext cx="1336122" cy="745531"/>
            <a:chOff x="8059283" y="4525012"/>
            <a:chExt cx="1139550" cy="635847"/>
          </a:xfrm>
        </p:grpSpPr>
        <p:grpSp>
          <p:nvGrpSpPr>
            <p:cNvPr id="135" name="Google Shape;135;p13"/>
            <p:cNvGrpSpPr/>
            <p:nvPr/>
          </p:nvGrpSpPr>
          <p:grpSpPr>
            <a:xfrm>
              <a:off x="8059283" y="4525012"/>
              <a:ext cx="683359" cy="635847"/>
              <a:chOff x="-61526" y="3752577"/>
              <a:chExt cx="1522974" cy="1417087"/>
            </a:xfrm>
          </p:grpSpPr>
          <p:sp>
            <p:nvSpPr>
              <p:cNvPr id="136" name="Google Shape;136;p13"/>
              <p:cNvSpPr/>
              <p:nvPr/>
            </p:nvSpPr>
            <p:spPr>
              <a:xfrm>
                <a:off x="-61526" y="3752577"/>
                <a:ext cx="1522974" cy="1417087"/>
              </a:xfrm>
              <a:custGeom>
                <a:avLst/>
                <a:gdLst/>
                <a:ahLst/>
                <a:cxnLst/>
                <a:rect l="l" t="t" r="r" b="b"/>
                <a:pathLst>
                  <a:path w="15284" h="14221" fill="none" extrusionOk="0">
                    <a:moveTo>
                      <a:pt x="14246" y="14196"/>
                    </a:moveTo>
                    <a:cubicBezTo>
                      <a:pt x="14246" y="14196"/>
                      <a:pt x="15283" y="9258"/>
                      <a:pt x="13629" y="7506"/>
                    </a:cubicBezTo>
                    <a:cubicBezTo>
                      <a:pt x="12839" y="6666"/>
                      <a:pt x="12024" y="6888"/>
                      <a:pt x="11407" y="7333"/>
                    </a:cubicBezTo>
                    <a:cubicBezTo>
                      <a:pt x="10987" y="7678"/>
                      <a:pt x="10345" y="7382"/>
                      <a:pt x="10370" y="6839"/>
                    </a:cubicBezTo>
                    <a:cubicBezTo>
                      <a:pt x="10444" y="4889"/>
                      <a:pt x="10345" y="1951"/>
                      <a:pt x="9210" y="1235"/>
                    </a:cubicBezTo>
                    <a:cubicBezTo>
                      <a:pt x="7259" y="0"/>
                      <a:pt x="6000" y="1037"/>
                      <a:pt x="5531" y="6567"/>
                    </a:cubicBezTo>
                    <a:cubicBezTo>
                      <a:pt x="5531" y="6592"/>
                      <a:pt x="5012" y="9110"/>
                      <a:pt x="3655" y="7333"/>
                    </a:cubicBezTo>
                    <a:cubicBezTo>
                      <a:pt x="50" y="2592"/>
                      <a:pt x="1" y="14221"/>
                      <a:pt x="1" y="14221"/>
                    </a:cubicBezTo>
                  </a:path>
                </a:pathLst>
              </a:custGeom>
              <a:noFill/>
              <a:ln w="19050" cap="rnd" cmpd="sng">
                <a:solidFill>
                  <a:schemeClr val="lt2"/>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118036" y="4079423"/>
                <a:ext cx="1119512" cy="1080478"/>
              </a:xfrm>
              <a:custGeom>
                <a:avLst/>
                <a:gdLst/>
                <a:ahLst/>
                <a:cxnLst/>
                <a:rect l="l" t="t" r="r" b="b"/>
                <a:pathLst>
                  <a:path w="11235" h="10843" extrusionOk="0">
                    <a:moveTo>
                      <a:pt x="4225" y="1"/>
                    </a:moveTo>
                    <a:cubicBezTo>
                      <a:pt x="4078" y="1"/>
                      <a:pt x="3929" y="41"/>
                      <a:pt x="3778" y="127"/>
                    </a:cubicBezTo>
                    <a:cubicBezTo>
                      <a:pt x="2149" y="1090"/>
                      <a:pt x="3754" y="6127"/>
                      <a:pt x="4519" y="8225"/>
                    </a:cubicBezTo>
                    <a:cubicBezTo>
                      <a:pt x="4622" y="8492"/>
                      <a:pt x="4468" y="8810"/>
                      <a:pt x="4286" y="8810"/>
                    </a:cubicBezTo>
                    <a:cubicBezTo>
                      <a:pt x="4249" y="8810"/>
                      <a:pt x="4211" y="8797"/>
                      <a:pt x="4173" y="8768"/>
                    </a:cubicBezTo>
                    <a:cubicBezTo>
                      <a:pt x="3219" y="8072"/>
                      <a:pt x="2089" y="6912"/>
                      <a:pt x="1324" y="6912"/>
                    </a:cubicBezTo>
                    <a:cubicBezTo>
                      <a:pt x="1139" y="6912"/>
                      <a:pt x="975" y="6980"/>
                      <a:pt x="840" y="7139"/>
                    </a:cubicBezTo>
                    <a:cubicBezTo>
                      <a:pt x="1" y="8102"/>
                      <a:pt x="1063" y="9929"/>
                      <a:pt x="1630" y="10842"/>
                    </a:cubicBezTo>
                    <a:lnTo>
                      <a:pt x="11210" y="10842"/>
                    </a:lnTo>
                    <a:cubicBezTo>
                      <a:pt x="11234" y="8991"/>
                      <a:pt x="11185" y="3510"/>
                      <a:pt x="9605" y="2349"/>
                    </a:cubicBezTo>
                    <a:cubicBezTo>
                      <a:pt x="9505" y="2271"/>
                      <a:pt x="9385" y="2234"/>
                      <a:pt x="9265" y="2234"/>
                    </a:cubicBezTo>
                    <a:cubicBezTo>
                      <a:pt x="9119" y="2234"/>
                      <a:pt x="8973" y="2290"/>
                      <a:pt x="8864" y="2399"/>
                    </a:cubicBezTo>
                    <a:cubicBezTo>
                      <a:pt x="8568" y="2695"/>
                      <a:pt x="8124" y="3287"/>
                      <a:pt x="7852" y="4596"/>
                    </a:cubicBezTo>
                    <a:cubicBezTo>
                      <a:pt x="7788" y="4877"/>
                      <a:pt x="7618" y="5019"/>
                      <a:pt x="7446" y="5019"/>
                    </a:cubicBezTo>
                    <a:cubicBezTo>
                      <a:pt x="7285" y="5019"/>
                      <a:pt x="7121" y="4895"/>
                      <a:pt x="7037" y="4645"/>
                    </a:cubicBezTo>
                    <a:cubicBezTo>
                      <a:pt x="6443" y="2666"/>
                      <a:pt x="5419" y="1"/>
                      <a:pt x="4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3"/>
            <p:cNvSpPr/>
            <p:nvPr/>
          </p:nvSpPr>
          <p:spPr>
            <a:xfrm flipH="1">
              <a:off x="8579401" y="4612750"/>
              <a:ext cx="619432" cy="544192"/>
            </a:xfrm>
            <a:custGeom>
              <a:avLst/>
              <a:gdLst/>
              <a:ahLst/>
              <a:cxnLst/>
              <a:rect l="l" t="t" r="r" b="b"/>
              <a:pathLst>
                <a:path w="18888" h="16595" extrusionOk="0">
                  <a:moveTo>
                    <a:pt x="9795" y="1"/>
                  </a:moveTo>
                  <a:cubicBezTo>
                    <a:pt x="8290" y="1"/>
                    <a:pt x="7300" y="1971"/>
                    <a:pt x="6889" y="7164"/>
                  </a:cubicBezTo>
                  <a:cubicBezTo>
                    <a:pt x="6889" y="7182"/>
                    <a:pt x="6524" y="8876"/>
                    <a:pt x="5654" y="8876"/>
                  </a:cubicBezTo>
                  <a:cubicBezTo>
                    <a:pt x="5348" y="8876"/>
                    <a:pt x="4980" y="8667"/>
                    <a:pt x="4544" y="8102"/>
                  </a:cubicBezTo>
                  <a:cubicBezTo>
                    <a:pt x="3785" y="7104"/>
                    <a:pt x="3153" y="6690"/>
                    <a:pt x="2627" y="6690"/>
                  </a:cubicBezTo>
                  <a:cubicBezTo>
                    <a:pt x="52" y="6690"/>
                    <a:pt x="1" y="16595"/>
                    <a:pt x="1" y="16595"/>
                  </a:cubicBezTo>
                  <a:lnTo>
                    <a:pt x="17629" y="16570"/>
                  </a:lnTo>
                  <a:cubicBezTo>
                    <a:pt x="17629" y="16570"/>
                    <a:pt x="18888" y="10472"/>
                    <a:pt x="16839" y="8324"/>
                  </a:cubicBezTo>
                  <a:cubicBezTo>
                    <a:pt x="16365" y="7813"/>
                    <a:pt x="15879" y="7620"/>
                    <a:pt x="15416" y="7620"/>
                  </a:cubicBezTo>
                  <a:cubicBezTo>
                    <a:pt x="14939" y="7620"/>
                    <a:pt x="14487" y="7826"/>
                    <a:pt x="14098" y="8102"/>
                  </a:cubicBezTo>
                  <a:cubicBezTo>
                    <a:pt x="13951" y="8214"/>
                    <a:pt x="13786" y="8264"/>
                    <a:pt x="13625" y="8264"/>
                  </a:cubicBezTo>
                  <a:cubicBezTo>
                    <a:pt x="13219" y="8264"/>
                    <a:pt x="12839" y="7944"/>
                    <a:pt x="12839" y="7484"/>
                  </a:cubicBezTo>
                  <a:cubicBezTo>
                    <a:pt x="12938" y="5065"/>
                    <a:pt x="12814" y="1460"/>
                    <a:pt x="11407" y="572"/>
                  </a:cubicBezTo>
                  <a:cubicBezTo>
                    <a:pt x="10818" y="205"/>
                    <a:pt x="10280" y="1"/>
                    <a:pt x="97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flipH="1">
              <a:off x="8670081" y="4686536"/>
              <a:ext cx="455063" cy="467162"/>
            </a:xfrm>
            <a:custGeom>
              <a:avLst/>
              <a:gdLst/>
              <a:ahLst/>
              <a:cxnLst/>
              <a:rect l="l" t="t" r="r" b="b"/>
              <a:pathLst>
                <a:path w="13876" h="14246" fill="none" extrusionOk="0">
                  <a:moveTo>
                    <a:pt x="2025" y="14246"/>
                  </a:moveTo>
                  <a:cubicBezTo>
                    <a:pt x="1334" y="13110"/>
                    <a:pt x="0" y="10839"/>
                    <a:pt x="1037" y="9654"/>
                  </a:cubicBezTo>
                  <a:cubicBezTo>
                    <a:pt x="1902" y="8642"/>
                    <a:pt x="3704" y="10617"/>
                    <a:pt x="5160" y="11678"/>
                  </a:cubicBezTo>
                  <a:cubicBezTo>
                    <a:pt x="5432" y="11876"/>
                    <a:pt x="5728" y="11382"/>
                    <a:pt x="5580" y="10987"/>
                  </a:cubicBezTo>
                  <a:cubicBezTo>
                    <a:pt x="4667" y="8395"/>
                    <a:pt x="2642" y="2173"/>
                    <a:pt x="4667" y="988"/>
                  </a:cubicBezTo>
                  <a:cubicBezTo>
                    <a:pt x="6370" y="0"/>
                    <a:pt x="7876" y="3852"/>
                    <a:pt x="8691" y="6568"/>
                  </a:cubicBezTo>
                  <a:cubicBezTo>
                    <a:pt x="8889" y="7210"/>
                    <a:pt x="9555" y="7185"/>
                    <a:pt x="9703" y="6518"/>
                  </a:cubicBezTo>
                  <a:cubicBezTo>
                    <a:pt x="10049" y="4889"/>
                    <a:pt x="10567" y="4148"/>
                    <a:pt x="10938" y="3802"/>
                  </a:cubicBezTo>
                  <a:cubicBezTo>
                    <a:pt x="11185" y="3556"/>
                    <a:pt x="11580" y="3531"/>
                    <a:pt x="11851" y="3728"/>
                  </a:cubicBezTo>
                  <a:cubicBezTo>
                    <a:pt x="13802" y="5160"/>
                    <a:pt x="13876" y="11925"/>
                    <a:pt x="13826" y="14221"/>
                  </a:cubicBezTo>
                </a:path>
              </a:pathLst>
            </a:custGeom>
            <a:noFill/>
            <a:ln w="19050" cap="flat" cmpd="sng">
              <a:solidFill>
                <a:schemeClr val="accent1"/>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13"/>
          <p:cNvGrpSpPr/>
          <p:nvPr/>
        </p:nvGrpSpPr>
        <p:grpSpPr>
          <a:xfrm rot="10800000">
            <a:off x="7461617" y="134339"/>
            <a:ext cx="2265584" cy="1029894"/>
            <a:chOff x="-178174" y="-51952"/>
            <a:chExt cx="2982208" cy="1355659"/>
          </a:xfrm>
        </p:grpSpPr>
        <p:sp>
          <p:nvSpPr>
            <p:cNvPr id="141" name="Google Shape;141;p13"/>
            <p:cNvSpPr/>
            <p:nvPr/>
          </p:nvSpPr>
          <p:spPr>
            <a:xfrm rot="5769038">
              <a:off x="832532" y="-896382"/>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rot="-5031018">
              <a:off x="1636403" y="58380"/>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3"/>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144"/>
        <p:cNvGrpSpPr/>
        <p:nvPr/>
      </p:nvGrpSpPr>
      <p:grpSpPr>
        <a:xfrm>
          <a:off x="0" y="0"/>
          <a:ext cx="0" cy="0"/>
          <a:chOff x="0" y="0"/>
          <a:chExt cx="0" cy="0"/>
        </a:xfrm>
      </p:grpSpPr>
      <p:grpSp>
        <p:nvGrpSpPr>
          <p:cNvPr id="145" name="Google Shape;145;p14"/>
          <p:cNvGrpSpPr/>
          <p:nvPr/>
        </p:nvGrpSpPr>
        <p:grpSpPr>
          <a:xfrm>
            <a:off x="232850" y="-58540"/>
            <a:ext cx="9326994" cy="5546964"/>
            <a:chOff x="232850" y="-58540"/>
            <a:chExt cx="9326994" cy="5546964"/>
          </a:xfrm>
        </p:grpSpPr>
        <p:grpSp>
          <p:nvGrpSpPr>
            <p:cNvPr id="146" name="Google Shape;146;p14"/>
            <p:cNvGrpSpPr/>
            <p:nvPr/>
          </p:nvGrpSpPr>
          <p:grpSpPr>
            <a:xfrm rot="10800000" flipH="1">
              <a:off x="7301600" y="-58540"/>
              <a:ext cx="2258244" cy="1027689"/>
              <a:chOff x="-342999" y="429495"/>
              <a:chExt cx="3148256" cy="1432718"/>
            </a:xfrm>
          </p:grpSpPr>
          <p:sp>
            <p:nvSpPr>
              <p:cNvPr id="147" name="Google Shape;147;p14"/>
              <p:cNvSpPr/>
              <p:nvPr/>
            </p:nvSpPr>
            <p:spPr>
              <a:xfrm rot="5846029">
                <a:off x="846121" y="-255684"/>
                <a:ext cx="770017" cy="3074472"/>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rot="5845884">
                <a:off x="1689533" y="20104"/>
                <a:ext cx="329521" cy="13158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14"/>
            <p:cNvGrpSpPr/>
            <p:nvPr/>
          </p:nvGrpSpPr>
          <p:grpSpPr>
            <a:xfrm>
              <a:off x="232850" y="4460735"/>
              <a:ext cx="2258244" cy="1027689"/>
              <a:chOff x="-342999" y="429495"/>
              <a:chExt cx="3148256" cy="1432718"/>
            </a:xfrm>
          </p:grpSpPr>
          <p:sp>
            <p:nvSpPr>
              <p:cNvPr id="150" name="Google Shape;150;p14"/>
              <p:cNvSpPr/>
              <p:nvPr/>
            </p:nvSpPr>
            <p:spPr>
              <a:xfrm rot="5846029">
                <a:off x="846121" y="-255684"/>
                <a:ext cx="770017" cy="3074472"/>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rot="5845884">
                <a:off x="1689533" y="20104"/>
                <a:ext cx="329521" cy="13158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14"/>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53" name="Google Shape;153;p14"/>
          <p:cNvGrpSpPr/>
          <p:nvPr/>
        </p:nvGrpSpPr>
        <p:grpSpPr>
          <a:xfrm>
            <a:off x="8430782" y="3551163"/>
            <a:ext cx="583534" cy="948459"/>
            <a:chOff x="8430782" y="3551163"/>
            <a:chExt cx="583534" cy="948459"/>
          </a:xfrm>
        </p:grpSpPr>
        <p:sp>
          <p:nvSpPr>
            <p:cNvPr id="154" name="Google Shape;154;p14"/>
            <p:cNvSpPr/>
            <p:nvPr/>
          </p:nvSpPr>
          <p:spPr>
            <a:xfrm flipH="1">
              <a:off x="8650436" y="3551163"/>
              <a:ext cx="363880" cy="424721"/>
            </a:xfrm>
            <a:custGeom>
              <a:avLst/>
              <a:gdLst/>
              <a:ahLst/>
              <a:cxnLst/>
              <a:rect l="l" t="t" r="r" b="b"/>
              <a:pathLst>
                <a:path w="23427" h="27344" extrusionOk="0">
                  <a:moveTo>
                    <a:pt x="8373" y="1"/>
                  </a:moveTo>
                  <a:cubicBezTo>
                    <a:pt x="8306" y="1"/>
                    <a:pt x="8239" y="4"/>
                    <a:pt x="8172" y="11"/>
                  </a:cubicBezTo>
                  <a:cubicBezTo>
                    <a:pt x="7744" y="11"/>
                    <a:pt x="7355" y="127"/>
                    <a:pt x="7044" y="361"/>
                  </a:cubicBezTo>
                  <a:cubicBezTo>
                    <a:pt x="6460" y="867"/>
                    <a:pt x="6032" y="1528"/>
                    <a:pt x="5760" y="2268"/>
                  </a:cubicBezTo>
                  <a:cubicBezTo>
                    <a:pt x="5448" y="2929"/>
                    <a:pt x="5254" y="3630"/>
                    <a:pt x="5215" y="4369"/>
                  </a:cubicBezTo>
                  <a:cubicBezTo>
                    <a:pt x="5215" y="5069"/>
                    <a:pt x="5371" y="5731"/>
                    <a:pt x="5721" y="6353"/>
                  </a:cubicBezTo>
                  <a:cubicBezTo>
                    <a:pt x="6032" y="6898"/>
                    <a:pt x="6343" y="7404"/>
                    <a:pt x="6733" y="7910"/>
                  </a:cubicBezTo>
                  <a:cubicBezTo>
                    <a:pt x="7083" y="8377"/>
                    <a:pt x="7433" y="8805"/>
                    <a:pt x="7783" y="9155"/>
                  </a:cubicBezTo>
                  <a:cubicBezTo>
                    <a:pt x="8289" y="9739"/>
                    <a:pt x="8873" y="10323"/>
                    <a:pt x="9457" y="10867"/>
                  </a:cubicBezTo>
                  <a:cubicBezTo>
                    <a:pt x="9885" y="11218"/>
                    <a:pt x="10118" y="11412"/>
                    <a:pt x="10118" y="11412"/>
                  </a:cubicBezTo>
                  <a:cubicBezTo>
                    <a:pt x="10313" y="11607"/>
                    <a:pt x="10507" y="11724"/>
                    <a:pt x="10663" y="11840"/>
                  </a:cubicBezTo>
                  <a:lnTo>
                    <a:pt x="10429" y="11762"/>
                  </a:lnTo>
                  <a:cubicBezTo>
                    <a:pt x="10157" y="11685"/>
                    <a:pt x="9924" y="11646"/>
                    <a:pt x="9924" y="11646"/>
                  </a:cubicBezTo>
                  <a:cubicBezTo>
                    <a:pt x="8490" y="11373"/>
                    <a:pt x="7087" y="11249"/>
                    <a:pt x="5661" y="11249"/>
                  </a:cubicBezTo>
                  <a:cubicBezTo>
                    <a:pt x="5461" y="11249"/>
                    <a:pt x="5261" y="11252"/>
                    <a:pt x="5059" y="11257"/>
                  </a:cubicBezTo>
                  <a:cubicBezTo>
                    <a:pt x="4242" y="11257"/>
                    <a:pt x="3425" y="11334"/>
                    <a:pt x="2608" y="11490"/>
                  </a:cubicBezTo>
                  <a:cubicBezTo>
                    <a:pt x="1791" y="11607"/>
                    <a:pt x="1051" y="12035"/>
                    <a:pt x="468" y="12657"/>
                  </a:cubicBezTo>
                  <a:cubicBezTo>
                    <a:pt x="234" y="12969"/>
                    <a:pt x="39" y="13358"/>
                    <a:pt x="39" y="13786"/>
                  </a:cubicBezTo>
                  <a:cubicBezTo>
                    <a:pt x="1" y="14214"/>
                    <a:pt x="78" y="14603"/>
                    <a:pt x="195" y="14992"/>
                  </a:cubicBezTo>
                  <a:cubicBezTo>
                    <a:pt x="468" y="15693"/>
                    <a:pt x="896" y="16354"/>
                    <a:pt x="1440" y="16860"/>
                  </a:cubicBezTo>
                  <a:cubicBezTo>
                    <a:pt x="1985" y="17366"/>
                    <a:pt x="2569" y="17755"/>
                    <a:pt x="3269" y="18028"/>
                  </a:cubicBezTo>
                  <a:cubicBezTo>
                    <a:pt x="3853" y="18300"/>
                    <a:pt x="4515" y="18456"/>
                    <a:pt x="5215" y="18495"/>
                  </a:cubicBezTo>
                  <a:cubicBezTo>
                    <a:pt x="5413" y="18514"/>
                    <a:pt x="5612" y="18524"/>
                    <a:pt x="5809" y="18524"/>
                  </a:cubicBezTo>
                  <a:cubicBezTo>
                    <a:pt x="6776" y="18524"/>
                    <a:pt x="7728" y="18292"/>
                    <a:pt x="8600" y="17872"/>
                  </a:cubicBezTo>
                  <a:lnTo>
                    <a:pt x="10390" y="17094"/>
                  </a:lnTo>
                  <a:lnTo>
                    <a:pt x="10390" y="17094"/>
                  </a:lnTo>
                  <a:cubicBezTo>
                    <a:pt x="9457" y="18378"/>
                    <a:pt x="8834" y="19895"/>
                    <a:pt x="8600" y="21491"/>
                  </a:cubicBezTo>
                  <a:cubicBezTo>
                    <a:pt x="8406" y="22269"/>
                    <a:pt x="8445" y="23086"/>
                    <a:pt x="8639" y="23865"/>
                  </a:cubicBezTo>
                  <a:cubicBezTo>
                    <a:pt x="8756" y="24254"/>
                    <a:pt x="8912" y="24604"/>
                    <a:pt x="9106" y="24954"/>
                  </a:cubicBezTo>
                  <a:cubicBezTo>
                    <a:pt x="9301" y="25304"/>
                    <a:pt x="9495" y="25616"/>
                    <a:pt x="9729" y="25927"/>
                  </a:cubicBezTo>
                  <a:cubicBezTo>
                    <a:pt x="9962" y="26238"/>
                    <a:pt x="10235" y="26511"/>
                    <a:pt x="10546" y="26783"/>
                  </a:cubicBezTo>
                  <a:cubicBezTo>
                    <a:pt x="10857" y="26978"/>
                    <a:pt x="11208" y="27172"/>
                    <a:pt x="11597" y="27250"/>
                  </a:cubicBezTo>
                  <a:cubicBezTo>
                    <a:pt x="11838" y="27313"/>
                    <a:pt x="12083" y="27344"/>
                    <a:pt x="12326" y="27344"/>
                  </a:cubicBezTo>
                  <a:cubicBezTo>
                    <a:pt x="12831" y="27344"/>
                    <a:pt x="13330" y="27214"/>
                    <a:pt x="13776" y="26978"/>
                  </a:cubicBezTo>
                  <a:cubicBezTo>
                    <a:pt x="14399" y="26627"/>
                    <a:pt x="14904" y="26083"/>
                    <a:pt x="15216" y="25421"/>
                  </a:cubicBezTo>
                  <a:cubicBezTo>
                    <a:pt x="15488" y="24837"/>
                    <a:pt x="15644" y="24215"/>
                    <a:pt x="15683" y="23553"/>
                  </a:cubicBezTo>
                  <a:cubicBezTo>
                    <a:pt x="15838" y="21724"/>
                    <a:pt x="15799" y="19857"/>
                    <a:pt x="15527" y="18028"/>
                  </a:cubicBezTo>
                  <a:lnTo>
                    <a:pt x="15527" y="18028"/>
                  </a:lnTo>
                  <a:cubicBezTo>
                    <a:pt x="17045" y="18923"/>
                    <a:pt x="18679" y="19701"/>
                    <a:pt x="20352" y="20323"/>
                  </a:cubicBezTo>
                  <a:cubicBezTo>
                    <a:pt x="20755" y="20485"/>
                    <a:pt x="21195" y="20572"/>
                    <a:pt x="21647" y="20572"/>
                  </a:cubicBezTo>
                  <a:cubicBezTo>
                    <a:pt x="21850" y="20572"/>
                    <a:pt x="22054" y="20554"/>
                    <a:pt x="22259" y="20518"/>
                  </a:cubicBezTo>
                  <a:cubicBezTo>
                    <a:pt x="22609" y="20440"/>
                    <a:pt x="22882" y="20207"/>
                    <a:pt x="23076" y="19934"/>
                  </a:cubicBezTo>
                  <a:cubicBezTo>
                    <a:pt x="23193" y="19623"/>
                    <a:pt x="23193" y="19273"/>
                    <a:pt x="23115" y="18962"/>
                  </a:cubicBezTo>
                  <a:cubicBezTo>
                    <a:pt x="22998" y="18650"/>
                    <a:pt x="22882" y="18378"/>
                    <a:pt x="22726" y="18144"/>
                  </a:cubicBezTo>
                  <a:cubicBezTo>
                    <a:pt x="22570" y="17872"/>
                    <a:pt x="22415" y="17638"/>
                    <a:pt x="22220" y="17405"/>
                  </a:cubicBezTo>
                  <a:cubicBezTo>
                    <a:pt x="21909" y="16977"/>
                    <a:pt x="21520" y="16588"/>
                    <a:pt x="21131" y="16238"/>
                  </a:cubicBezTo>
                  <a:cubicBezTo>
                    <a:pt x="20391" y="15615"/>
                    <a:pt x="19613" y="15109"/>
                    <a:pt x="18757" y="14681"/>
                  </a:cubicBezTo>
                  <a:cubicBezTo>
                    <a:pt x="18134" y="14370"/>
                    <a:pt x="17589" y="14136"/>
                    <a:pt x="17084" y="13942"/>
                  </a:cubicBezTo>
                  <a:lnTo>
                    <a:pt x="17084" y="13942"/>
                  </a:lnTo>
                  <a:cubicBezTo>
                    <a:pt x="17297" y="13956"/>
                    <a:pt x="17511" y="13965"/>
                    <a:pt x="17723" y="13965"/>
                  </a:cubicBezTo>
                  <a:cubicBezTo>
                    <a:pt x="18089" y="13965"/>
                    <a:pt x="18450" y="13938"/>
                    <a:pt x="18796" y="13864"/>
                  </a:cubicBezTo>
                  <a:cubicBezTo>
                    <a:pt x="19496" y="13708"/>
                    <a:pt x="20158" y="13397"/>
                    <a:pt x="20703" y="12930"/>
                  </a:cubicBezTo>
                  <a:cubicBezTo>
                    <a:pt x="21247" y="12502"/>
                    <a:pt x="21714" y="11957"/>
                    <a:pt x="22103" y="11373"/>
                  </a:cubicBezTo>
                  <a:cubicBezTo>
                    <a:pt x="22493" y="10790"/>
                    <a:pt x="22804" y="10206"/>
                    <a:pt x="23076" y="9544"/>
                  </a:cubicBezTo>
                  <a:cubicBezTo>
                    <a:pt x="23310" y="8922"/>
                    <a:pt x="23427" y="8260"/>
                    <a:pt x="23388" y="7560"/>
                  </a:cubicBezTo>
                  <a:cubicBezTo>
                    <a:pt x="23349" y="6898"/>
                    <a:pt x="23115" y="6276"/>
                    <a:pt x="22648" y="5770"/>
                  </a:cubicBezTo>
                  <a:cubicBezTo>
                    <a:pt x="22009" y="5039"/>
                    <a:pt x="21108" y="4619"/>
                    <a:pt x="20169" y="4619"/>
                  </a:cubicBezTo>
                  <a:cubicBezTo>
                    <a:pt x="19907" y="4619"/>
                    <a:pt x="19643" y="4651"/>
                    <a:pt x="19380" y="4719"/>
                  </a:cubicBezTo>
                  <a:cubicBezTo>
                    <a:pt x="18835" y="4875"/>
                    <a:pt x="18368" y="5147"/>
                    <a:pt x="17979" y="5497"/>
                  </a:cubicBezTo>
                  <a:cubicBezTo>
                    <a:pt x="17628" y="5809"/>
                    <a:pt x="17278" y="6120"/>
                    <a:pt x="16967" y="6470"/>
                  </a:cubicBezTo>
                  <a:cubicBezTo>
                    <a:pt x="16344" y="7132"/>
                    <a:pt x="14165" y="9311"/>
                    <a:pt x="14165" y="9311"/>
                  </a:cubicBezTo>
                  <a:cubicBezTo>
                    <a:pt x="14126" y="8688"/>
                    <a:pt x="13815" y="7638"/>
                    <a:pt x="13698" y="6782"/>
                  </a:cubicBezTo>
                  <a:cubicBezTo>
                    <a:pt x="13465" y="5536"/>
                    <a:pt x="13037" y="4330"/>
                    <a:pt x="12453" y="3201"/>
                  </a:cubicBezTo>
                  <a:cubicBezTo>
                    <a:pt x="12064" y="2579"/>
                    <a:pt x="11636" y="1995"/>
                    <a:pt x="11169" y="1489"/>
                  </a:cubicBezTo>
                  <a:cubicBezTo>
                    <a:pt x="10624" y="944"/>
                    <a:pt x="10001" y="516"/>
                    <a:pt x="9301" y="205"/>
                  </a:cubicBezTo>
                  <a:cubicBezTo>
                    <a:pt x="9011" y="76"/>
                    <a:pt x="8694" y="1"/>
                    <a:pt x="8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flipH="1">
              <a:off x="8789452" y="3757777"/>
              <a:ext cx="15734" cy="15237"/>
            </a:xfrm>
            <a:custGeom>
              <a:avLst/>
              <a:gdLst/>
              <a:ahLst/>
              <a:cxnLst/>
              <a:rect l="l" t="t" r="r" b="b"/>
              <a:pathLst>
                <a:path w="1013" h="981" extrusionOk="0">
                  <a:moveTo>
                    <a:pt x="584" y="406"/>
                  </a:moveTo>
                  <a:cubicBezTo>
                    <a:pt x="623" y="445"/>
                    <a:pt x="623" y="445"/>
                    <a:pt x="623" y="484"/>
                  </a:cubicBezTo>
                  <a:cubicBezTo>
                    <a:pt x="623" y="523"/>
                    <a:pt x="623" y="523"/>
                    <a:pt x="623" y="562"/>
                  </a:cubicBezTo>
                  <a:lnTo>
                    <a:pt x="584" y="562"/>
                  </a:lnTo>
                  <a:cubicBezTo>
                    <a:pt x="545" y="562"/>
                    <a:pt x="507" y="562"/>
                    <a:pt x="468" y="523"/>
                  </a:cubicBezTo>
                  <a:cubicBezTo>
                    <a:pt x="468" y="523"/>
                    <a:pt x="468" y="484"/>
                    <a:pt x="468" y="484"/>
                  </a:cubicBezTo>
                  <a:cubicBezTo>
                    <a:pt x="507" y="445"/>
                    <a:pt x="507" y="406"/>
                    <a:pt x="545" y="406"/>
                  </a:cubicBezTo>
                  <a:close/>
                  <a:moveTo>
                    <a:pt x="614" y="1"/>
                  </a:moveTo>
                  <a:cubicBezTo>
                    <a:pt x="591" y="1"/>
                    <a:pt x="568" y="6"/>
                    <a:pt x="545" y="17"/>
                  </a:cubicBezTo>
                  <a:lnTo>
                    <a:pt x="507" y="17"/>
                  </a:lnTo>
                  <a:cubicBezTo>
                    <a:pt x="429" y="17"/>
                    <a:pt x="351" y="56"/>
                    <a:pt x="312" y="95"/>
                  </a:cubicBezTo>
                  <a:cubicBezTo>
                    <a:pt x="234" y="134"/>
                    <a:pt x="156" y="173"/>
                    <a:pt x="117" y="251"/>
                  </a:cubicBezTo>
                  <a:cubicBezTo>
                    <a:pt x="40" y="367"/>
                    <a:pt x="1" y="523"/>
                    <a:pt x="40" y="679"/>
                  </a:cubicBezTo>
                  <a:cubicBezTo>
                    <a:pt x="78" y="795"/>
                    <a:pt x="195" y="912"/>
                    <a:pt x="312" y="951"/>
                  </a:cubicBezTo>
                  <a:cubicBezTo>
                    <a:pt x="370" y="970"/>
                    <a:pt x="438" y="980"/>
                    <a:pt x="507" y="980"/>
                  </a:cubicBezTo>
                  <a:cubicBezTo>
                    <a:pt x="575" y="980"/>
                    <a:pt x="643" y="970"/>
                    <a:pt x="701" y="951"/>
                  </a:cubicBezTo>
                  <a:cubicBezTo>
                    <a:pt x="779" y="912"/>
                    <a:pt x="896" y="834"/>
                    <a:pt x="935" y="756"/>
                  </a:cubicBezTo>
                  <a:cubicBezTo>
                    <a:pt x="1012" y="679"/>
                    <a:pt x="1012" y="562"/>
                    <a:pt x="1012" y="484"/>
                  </a:cubicBezTo>
                  <a:cubicBezTo>
                    <a:pt x="1012" y="289"/>
                    <a:pt x="935" y="134"/>
                    <a:pt x="779" y="56"/>
                  </a:cubicBezTo>
                  <a:cubicBezTo>
                    <a:pt x="724" y="28"/>
                    <a:pt x="669"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flipH="1">
              <a:off x="8767085" y="3799621"/>
              <a:ext cx="16946" cy="17459"/>
            </a:xfrm>
            <a:custGeom>
              <a:avLst/>
              <a:gdLst/>
              <a:ahLst/>
              <a:cxnLst/>
              <a:rect l="l" t="t" r="r" b="b"/>
              <a:pathLst>
                <a:path w="1091" h="1124" extrusionOk="0">
                  <a:moveTo>
                    <a:pt x="545" y="358"/>
                  </a:moveTo>
                  <a:cubicBezTo>
                    <a:pt x="584" y="358"/>
                    <a:pt x="623" y="397"/>
                    <a:pt x="623" y="436"/>
                  </a:cubicBezTo>
                  <a:cubicBezTo>
                    <a:pt x="623" y="475"/>
                    <a:pt x="584" y="514"/>
                    <a:pt x="545" y="553"/>
                  </a:cubicBezTo>
                  <a:lnTo>
                    <a:pt x="468" y="553"/>
                  </a:lnTo>
                  <a:cubicBezTo>
                    <a:pt x="429" y="514"/>
                    <a:pt x="429" y="475"/>
                    <a:pt x="390" y="475"/>
                  </a:cubicBezTo>
                  <a:cubicBezTo>
                    <a:pt x="390" y="475"/>
                    <a:pt x="429" y="436"/>
                    <a:pt x="429" y="397"/>
                  </a:cubicBezTo>
                  <a:cubicBezTo>
                    <a:pt x="429" y="358"/>
                    <a:pt x="429" y="358"/>
                    <a:pt x="468" y="358"/>
                  </a:cubicBezTo>
                  <a:close/>
                  <a:moveTo>
                    <a:pt x="935" y="592"/>
                  </a:moveTo>
                  <a:cubicBezTo>
                    <a:pt x="935" y="592"/>
                    <a:pt x="935" y="631"/>
                    <a:pt x="935" y="631"/>
                  </a:cubicBezTo>
                  <a:cubicBezTo>
                    <a:pt x="922" y="657"/>
                    <a:pt x="909" y="683"/>
                    <a:pt x="896" y="707"/>
                  </a:cubicBezTo>
                  <a:lnTo>
                    <a:pt x="896" y="707"/>
                  </a:lnTo>
                  <a:cubicBezTo>
                    <a:pt x="897" y="669"/>
                    <a:pt x="935" y="630"/>
                    <a:pt x="935" y="592"/>
                  </a:cubicBezTo>
                  <a:close/>
                  <a:moveTo>
                    <a:pt x="892" y="714"/>
                  </a:moveTo>
                  <a:cubicBezTo>
                    <a:pt x="867" y="760"/>
                    <a:pt x="843" y="801"/>
                    <a:pt x="818" y="825"/>
                  </a:cubicBezTo>
                  <a:cubicBezTo>
                    <a:pt x="763" y="853"/>
                    <a:pt x="688" y="880"/>
                    <a:pt x="622" y="880"/>
                  </a:cubicBezTo>
                  <a:cubicBezTo>
                    <a:pt x="594" y="880"/>
                    <a:pt x="568" y="876"/>
                    <a:pt x="545" y="864"/>
                  </a:cubicBezTo>
                  <a:lnTo>
                    <a:pt x="584" y="864"/>
                  </a:lnTo>
                  <a:cubicBezTo>
                    <a:pt x="699" y="864"/>
                    <a:pt x="814" y="826"/>
                    <a:pt x="892" y="714"/>
                  </a:cubicBezTo>
                  <a:close/>
                  <a:moveTo>
                    <a:pt x="469" y="1"/>
                  </a:moveTo>
                  <a:cubicBezTo>
                    <a:pt x="302" y="1"/>
                    <a:pt x="146" y="106"/>
                    <a:pt x="78" y="242"/>
                  </a:cubicBezTo>
                  <a:cubicBezTo>
                    <a:pt x="1" y="397"/>
                    <a:pt x="1" y="592"/>
                    <a:pt x="78" y="747"/>
                  </a:cubicBezTo>
                  <a:cubicBezTo>
                    <a:pt x="117" y="864"/>
                    <a:pt x="234" y="981"/>
                    <a:pt x="351" y="1059"/>
                  </a:cubicBezTo>
                  <a:cubicBezTo>
                    <a:pt x="419" y="1104"/>
                    <a:pt x="501" y="1123"/>
                    <a:pt x="580" y="1123"/>
                  </a:cubicBezTo>
                  <a:cubicBezTo>
                    <a:pt x="637" y="1123"/>
                    <a:pt x="692" y="1114"/>
                    <a:pt x="740" y="1098"/>
                  </a:cubicBezTo>
                  <a:cubicBezTo>
                    <a:pt x="857" y="1020"/>
                    <a:pt x="935" y="942"/>
                    <a:pt x="1012" y="864"/>
                  </a:cubicBezTo>
                  <a:cubicBezTo>
                    <a:pt x="1051" y="786"/>
                    <a:pt x="1090" y="670"/>
                    <a:pt x="1090" y="592"/>
                  </a:cubicBezTo>
                  <a:cubicBezTo>
                    <a:pt x="1090" y="475"/>
                    <a:pt x="1051" y="397"/>
                    <a:pt x="1012" y="358"/>
                  </a:cubicBezTo>
                  <a:cubicBezTo>
                    <a:pt x="973" y="242"/>
                    <a:pt x="896" y="164"/>
                    <a:pt x="818" y="86"/>
                  </a:cubicBezTo>
                  <a:cubicBezTo>
                    <a:pt x="779" y="86"/>
                    <a:pt x="740" y="47"/>
                    <a:pt x="701" y="47"/>
                  </a:cubicBezTo>
                  <a:lnTo>
                    <a:pt x="740" y="86"/>
                  </a:lnTo>
                  <a:cubicBezTo>
                    <a:pt x="701" y="47"/>
                    <a:pt x="623" y="8"/>
                    <a:pt x="545" y="8"/>
                  </a:cubicBezTo>
                  <a:cubicBezTo>
                    <a:pt x="520" y="3"/>
                    <a:pt x="494" y="1"/>
                    <a:pt x="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flipH="1">
              <a:off x="8822086" y="3793237"/>
              <a:ext cx="15129" cy="15579"/>
            </a:xfrm>
            <a:custGeom>
              <a:avLst/>
              <a:gdLst/>
              <a:ahLst/>
              <a:cxnLst/>
              <a:rect l="l" t="t" r="r" b="b"/>
              <a:pathLst>
                <a:path w="974" h="1003" extrusionOk="0">
                  <a:moveTo>
                    <a:pt x="545" y="302"/>
                  </a:moveTo>
                  <a:cubicBezTo>
                    <a:pt x="584" y="302"/>
                    <a:pt x="662" y="341"/>
                    <a:pt x="662" y="419"/>
                  </a:cubicBezTo>
                  <a:cubicBezTo>
                    <a:pt x="701" y="458"/>
                    <a:pt x="662" y="536"/>
                    <a:pt x="584" y="536"/>
                  </a:cubicBezTo>
                  <a:lnTo>
                    <a:pt x="467" y="536"/>
                  </a:lnTo>
                  <a:cubicBezTo>
                    <a:pt x="467" y="536"/>
                    <a:pt x="428" y="497"/>
                    <a:pt x="428" y="497"/>
                  </a:cubicBezTo>
                  <a:cubicBezTo>
                    <a:pt x="428" y="419"/>
                    <a:pt x="467" y="341"/>
                    <a:pt x="545" y="302"/>
                  </a:cubicBezTo>
                  <a:close/>
                  <a:moveTo>
                    <a:pt x="564" y="1"/>
                  </a:moveTo>
                  <a:cubicBezTo>
                    <a:pt x="516" y="1"/>
                    <a:pt x="467" y="10"/>
                    <a:pt x="428" y="30"/>
                  </a:cubicBezTo>
                  <a:cubicBezTo>
                    <a:pt x="0" y="225"/>
                    <a:pt x="39" y="808"/>
                    <a:pt x="467" y="1003"/>
                  </a:cubicBezTo>
                  <a:cubicBezTo>
                    <a:pt x="545" y="1003"/>
                    <a:pt x="623" y="1003"/>
                    <a:pt x="701" y="964"/>
                  </a:cubicBezTo>
                  <a:cubicBezTo>
                    <a:pt x="740" y="925"/>
                    <a:pt x="740" y="886"/>
                    <a:pt x="779" y="808"/>
                  </a:cubicBezTo>
                  <a:cubicBezTo>
                    <a:pt x="779" y="808"/>
                    <a:pt x="779" y="808"/>
                    <a:pt x="779" y="769"/>
                  </a:cubicBezTo>
                  <a:lnTo>
                    <a:pt x="817" y="769"/>
                  </a:lnTo>
                  <a:cubicBezTo>
                    <a:pt x="895" y="691"/>
                    <a:pt x="934" y="614"/>
                    <a:pt x="973" y="497"/>
                  </a:cubicBezTo>
                  <a:cubicBezTo>
                    <a:pt x="973" y="419"/>
                    <a:pt x="973" y="302"/>
                    <a:pt x="934" y="225"/>
                  </a:cubicBezTo>
                  <a:cubicBezTo>
                    <a:pt x="856" y="147"/>
                    <a:pt x="779" y="69"/>
                    <a:pt x="701" y="30"/>
                  </a:cubicBezTo>
                  <a:cubicBezTo>
                    <a:pt x="662" y="10"/>
                    <a:pt x="613"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flipH="1">
              <a:off x="8797917" y="3722378"/>
              <a:ext cx="14523" cy="14181"/>
            </a:xfrm>
            <a:custGeom>
              <a:avLst/>
              <a:gdLst/>
              <a:ahLst/>
              <a:cxnLst/>
              <a:rect l="l" t="t" r="r" b="b"/>
              <a:pathLst>
                <a:path w="935" h="913" extrusionOk="0">
                  <a:moveTo>
                    <a:pt x="584" y="311"/>
                  </a:moveTo>
                  <a:cubicBezTo>
                    <a:pt x="584" y="350"/>
                    <a:pt x="623" y="350"/>
                    <a:pt x="623" y="389"/>
                  </a:cubicBezTo>
                  <a:cubicBezTo>
                    <a:pt x="623" y="428"/>
                    <a:pt x="623" y="506"/>
                    <a:pt x="584" y="584"/>
                  </a:cubicBezTo>
                  <a:lnTo>
                    <a:pt x="507" y="584"/>
                  </a:lnTo>
                  <a:cubicBezTo>
                    <a:pt x="468" y="545"/>
                    <a:pt x="429" y="506"/>
                    <a:pt x="429" y="467"/>
                  </a:cubicBezTo>
                  <a:cubicBezTo>
                    <a:pt x="429" y="428"/>
                    <a:pt x="429" y="389"/>
                    <a:pt x="468" y="350"/>
                  </a:cubicBezTo>
                  <a:cubicBezTo>
                    <a:pt x="468" y="350"/>
                    <a:pt x="468" y="350"/>
                    <a:pt x="507" y="311"/>
                  </a:cubicBezTo>
                  <a:close/>
                  <a:moveTo>
                    <a:pt x="584" y="0"/>
                  </a:moveTo>
                  <a:cubicBezTo>
                    <a:pt x="390" y="0"/>
                    <a:pt x="234" y="39"/>
                    <a:pt x="117" y="195"/>
                  </a:cubicBezTo>
                  <a:cubicBezTo>
                    <a:pt x="40" y="311"/>
                    <a:pt x="1" y="467"/>
                    <a:pt x="40" y="623"/>
                  </a:cubicBezTo>
                  <a:cubicBezTo>
                    <a:pt x="79" y="739"/>
                    <a:pt x="195" y="856"/>
                    <a:pt x="312" y="895"/>
                  </a:cubicBezTo>
                  <a:cubicBezTo>
                    <a:pt x="338" y="908"/>
                    <a:pt x="364" y="912"/>
                    <a:pt x="388" y="912"/>
                  </a:cubicBezTo>
                  <a:cubicBezTo>
                    <a:pt x="437" y="912"/>
                    <a:pt x="481" y="895"/>
                    <a:pt x="507" y="895"/>
                  </a:cubicBezTo>
                  <a:lnTo>
                    <a:pt x="507" y="856"/>
                  </a:lnTo>
                  <a:lnTo>
                    <a:pt x="584" y="856"/>
                  </a:lnTo>
                  <a:cubicBezTo>
                    <a:pt x="662" y="856"/>
                    <a:pt x="779" y="778"/>
                    <a:pt x="818" y="701"/>
                  </a:cubicBezTo>
                  <a:cubicBezTo>
                    <a:pt x="896" y="623"/>
                    <a:pt x="935" y="545"/>
                    <a:pt x="935" y="428"/>
                  </a:cubicBezTo>
                  <a:cubicBezTo>
                    <a:pt x="935" y="350"/>
                    <a:pt x="896" y="311"/>
                    <a:pt x="896" y="273"/>
                  </a:cubicBezTo>
                  <a:cubicBezTo>
                    <a:pt x="818" y="156"/>
                    <a:pt x="701" y="39"/>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flipH="1">
              <a:off x="8752578" y="3749125"/>
              <a:ext cx="14523" cy="13762"/>
            </a:xfrm>
            <a:custGeom>
              <a:avLst/>
              <a:gdLst/>
              <a:ahLst/>
              <a:cxnLst/>
              <a:rect l="l" t="t" r="r" b="b"/>
              <a:pathLst>
                <a:path w="935" h="886" extrusionOk="0">
                  <a:moveTo>
                    <a:pt x="448" y="0"/>
                  </a:moveTo>
                  <a:cubicBezTo>
                    <a:pt x="389" y="0"/>
                    <a:pt x="331" y="10"/>
                    <a:pt x="273" y="29"/>
                  </a:cubicBezTo>
                  <a:cubicBezTo>
                    <a:pt x="195" y="68"/>
                    <a:pt x="117" y="107"/>
                    <a:pt x="39" y="185"/>
                  </a:cubicBezTo>
                  <a:cubicBezTo>
                    <a:pt x="0" y="263"/>
                    <a:pt x="0" y="341"/>
                    <a:pt x="0" y="457"/>
                  </a:cubicBezTo>
                  <a:cubicBezTo>
                    <a:pt x="0" y="535"/>
                    <a:pt x="39" y="613"/>
                    <a:pt x="78" y="691"/>
                  </a:cubicBezTo>
                  <a:cubicBezTo>
                    <a:pt x="156" y="808"/>
                    <a:pt x="312" y="846"/>
                    <a:pt x="467" y="885"/>
                  </a:cubicBezTo>
                  <a:cubicBezTo>
                    <a:pt x="584" y="846"/>
                    <a:pt x="701" y="808"/>
                    <a:pt x="778" y="730"/>
                  </a:cubicBezTo>
                  <a:cubicBezTo>
                    <a:pt x="895" y="652"/>
                    <a:pt x="934" y="496"/>
                    <a:pt x="895" y="379"/>
                  </a:cubicBezTo>
                  <a:cubicBezTo>
                    <a:pt x="895" y="302"/>
                    <a:pt x="817" y="224"/>
                    <a:pt x="740" y="185"/>
                  </a:cubicBezTo>
                  <a:cubicBezTo>
                    <a:pt x="701" y="107"/>
                    <a:pt x="662" y="68"/>
                    <a:pt x="623" y="29"/>
                  </a:cubicBezTo>
                  <a:cubicBezTo>
                    <a:pt x="564" y="10"/>
                    <a:pt x="506" y="0"/>
                    <a:pt x="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flipH="1">
              <a:off x="8835397" y="3749498"/>
              <a:ext cx="13917" cy="13389"/>
            </a:xfrm>
            <a:custGeom>
              <a:avLst/>
              <a:gdLst/>
              <a:ahLst/>
              <a:cxnLst/>
              <a:rect l="l" t="t" r="r" b="b"/>
              <a:pathLst>
                <a:path w="896" h="862" extrusionOk="0">
                  <a:moveTo>
                    <a:pt x="448" y="287"/>
                  </a:moveTo>
                  <a:cubicBezTo>
                    <a:pt x="478" y="287"/>
                    <a:pt x="507" y="297"/>
                    <a:pt x="546" y="317"/>
                  </a:cubicBezTo>
                  <a:cubicBezTo>
                    <a:pt x="546" y="355"/>
                    <a:pt x="546" y="394"/>
                    <a:pt x="546" y="433"/>
                  </a:cubicBezTo>
                  <a:cubicBezTo>
                    <a:pt x="507" y="472"/>
                    <a:pt x="468" y="472"/>
                    <a:pt x="468" y="511"/>
                  </a:cubicBezTo>
                  <a:lnTo>
                    <a:pt x="351" y="511"/>
                  </a:lnTo>
                  <a:cubicBezTo>
                    <a:pt x="312" y="472"/>
                    <a:pt x="273" y="433"/>
                    <a:pt x="273" y="394"/>
                  </a:cubicBezTo>
                  <a:cubicBezTo>
                    <a:pt x="273" y="355"/>
                    <a:pt x="312" y="317"/>
                    <a:pt x="351" y="317"/>
                  </a:cubicBezTo>
                  <a:cubicBezTo>
                    <a:pt x="390" y="297"/>
                    <a:pt x="419" y="287"/>
                    <a:pt x="448" y="287"/>
                  </a:cubicBezTo>
                  <a:close/>
                  <a:moveTo>
                    <a:pt x="369" y="0"/>
                  </a:moveTo>
                  <a:cubicBezTo>
                    <a:pt x="163" y="0"/>
                    <a:pt x="1" y="181"/>
                    <a:pt x="1" y="394"/>
                  </a:cubicBezTo>
                  <a:cubicBezTo>
                    <a:pt x="1" y="433"/>
                    <a:pt x="1" y="472"/>
                    <a:pt x="1" y="511"/>
                  </a:cubicBezTo>
                  <a:cubicBezTo>
                    <a:pt x="1" y="628"/>
                    <a:pt x="79" y="784"/>
                    <a:pt x="234" y="861"/>
                  </a:cubicBezTo>
                  <a:lnTo>
                    <a:pt x="468" y="861"/>
                  </a:lnTo>
                  <a:lnTo>
                    <a:pt x="468" y="822"/>
                  </a:lnTo>
                  <a:lnTo>
                    <a:pt x="585" y="822"/>
                  </a:lnTo>
                  <a:lnTo>
                    <a:pt x="701" y="784"/>
                  </a:lnTo>
                  <a:cubicBezTo>
                    <a:pt x="818" y="706"/>
                    <a:pt x="896" y="589"/>
                    <a:pt x="896" y="433"/>
                  </a:cubicBezTo>
                  <a:cubicBezTo>
                    <a:pt x="896" y="355"/>
                    <a:pt x="857" y="239"/>
                    <a:pt x="779" y="161"/>
                  </a:cubicBezTo>
                  <a:cubicBezTo>
                    <a:pt x="740" y="161"/>
                    <a:pt x="740" y="122"/>
                    <a:pt x="701" y="83"/>
                  </a:cubicBezTo>
                  <a:cubicBezTo>
                    <a:pt x="624" y="44"/>
                    <a:pt x="546" y="5"/>
                    <a:pt x="429" y="5"/>
                  </a:cubicBezTo>
                  <a:cubicBezTo>
                    <a:pt x="409" y="2"/>
                    <a:pt x="389" y="0"/>
                    <a:pt x="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flipH="1">
              <a:off x="8430782" y="4106965"/>
              <a:ext cx="407310" cy="392657"/>
            </a:xfrm>
            <a:custGeom>
              <a:avLst/>
              <a:gdLst/>
              <a:ahLst/>
              <a:cxnLst/>
              <a:rect l="l" t="t" r="r" b="b"/>
              <a:pathLst>
                <a:path w="19847" h="19133" extrusionOk="0">
                  <a:moveTo>
                    <a:pt x="7519" y="1"/>
                  </a:moveTo>
                  <a:cubicBezTo>
                    <a:pt x="7371" y="1"/>
                    <a:pt x="7223" y="20"/>
                    <a:pt x="7083" y="55"/>
                  </a:cubicBezTo>
                  <a:cubicBezTo>
                    <a:pt x="6772" y="172"/>
                    <a:pt x="6460" y="327"/>
                    <a:pt x="6227" y="522"/>
                  </a:cubicBezTo>
                  <a:cubicBezTo>
                    <a:pt x="5760" y="911"/>
                    <a:pt x="5371" y="1417"/>
                    <a:pt x="5137" y="1962"/>
                  </a:cubicBezTo>
                  <a:cubicBezTo>
                    <a:pt x="4904" y="2506"/>
                    <a:pt x="4787" y="3090"/>
                    <a:pt x="4748" y="3635"/>
                  </a:cubicBezTo>
                  <a:cubicBezTo>
                    <a:pt x="4748" y="4180"/>
                    <a:pt x="4787" y="4724"/>
                    <a:pt x="4943" y="5230"/>
                  </a:cubicBezTo>
                  <a:cubicBezTo>
                    <a:pt x="5176" y="6164"/>
                    <a:pt x="5643" y="7020"/>
                    <a:pt x="6344" y="7682"/>
                  </a:cubicBezTo>
                  <a:lnTo>
                    <a:pt x="7394" y="8810"/>
                  </a:lnTo>
                  <a:cubicBezTo>
                    <a:pt x="6627" y="8595"/>
                    <a:pt x="5846" y="8482"/>
                    <a:pt x="5068" y="8482"/>
                  </a:cubicBezTo>
                  <a:cubicBezTo>
                    <a:pt x="4582" y="8482"/>
                    <a:pt x="4098" y="8526"/>
                    <a:pt x="3620" y="8616"/>
                  </a:cubicBezTo>
                  <a:cubicBezTo>
                    <a:pt x="2958" y="8733"/>
                    <a:pt x="2374" y="8966"/>
                    <a:pt x="1830" y="9316"/>
                  </a:cubicBezTo>
                  <a:cubicBezTo>
                    <a:pt x="1557" y="9511"/>
                    <a:pt x="1324" y="9705"/>
                    <a:pt x="1129" y="9978"/>
                  </a:cubicBezTo>
                  <a:cubicBezTo>
                    <a:pt x="935" y="10211"/>
                    <a:pt x="740" y="10445"/>
                    <a:pt x="545" y="10678"/>
                  </a:cubicBezTo>
                  <a:cubicBezTo>
                    <a:pt x="390" y="10951"/>
                    <a:pt x="234" y="11223"/>
                    <a:pt x="156" y="11534"/>
                  </a:cubicBezTo>
                  <a:cubicBezTo>
                    <a:pt x="40" y="11846"/>
                    <a:pt x="1" y="12157"/>
                    <a:pt x="40" y="12468"/>
                  </a:cubicBezTo>
                  <a:cubicBezTo>
                    <a:pt x="117" y="13052"/>
                    <a:pt x="390" y="13636"/>
                    <a:pt x="857" y="14064"/>
                  </a:cubicBezTo>
                  <a:cubicBezTo>
                    <a:pt x="1285" y="14414"/>
                    <a:pt x="1830" y="14647"/>
                    <a:pt x="2413" y="14686"/>
                  </a:cubicBezTo>
                  <a:cubicBezTo>
                    <a:pt x="2540" y="14696"/>
                    <a:pt x="2669" y="14701"/>
                    <a:pt x="2799" y="14701"/>
                  </a:cubicBezTo>
                  <a:cubicBezTo>
                    <a:pt x="3189" y="14701"/>
                    <a:pt x="3590" y="14657"/>
                    <a:pt x="3970" y="14570"/>
                  </a:cubicBezTo>
                  <a:cubicBezTo>
                    <a:pt x="5371" y="14180"/>
                    <a:pt x="6733" y="13636"/>
                    <a:pt x="8056" y="12935"/>
                  </a:cubicBezTo>
                  <a:lnTo>
                    <a:pt x="8056" y="12935"/>
                  </a:lnTo>
                  <a:cubicBezTo>
                    <a:pt x="7783" y="14336"/>
                    <a:pt x="7628" y="15737"/>
                    <a:pt x="7628" y="17177"/>
                  </a:cubicBezTo>
                  <a:cubicBezTo>
                    <a:pt x="7589" y="17722"/>
                    <a:pt x="7744" y="18227"/>
                    <a:pt x="8017" y="18694"/>
                  </a:cubicBezTo>
                  <a:cubicBezTo>
                    <a:pt x="8134" y="18928"/>
                    <a:pt x="8406" y="19084"/>
                    <a:pt x="8678" y="19122"/>
                  </a:cubicBezTo>
                  <a:cubicBezTo>
                    <a:pt x="8724" y="19129"/>
                    <a:pt x="8769" y="19132"/>
                    <a:pt x="8814" y="19132"/>
                  </a:cubicBezTo>
                  <a:cubicBezTo>
                    <a:pt x="9039" y="19132"/>
                    <a:pt x="9256" y="19051"/>
                    <a:pt x="9418" y="18889"/>
                  </a:cubicBezTo>
                  <a:cubicBezTo>
                    <a:pt x="9612" y="18733"/>
                    <a:pt x="9768" y="18578"/>
                    <a:pt x="9924" y="18422"/>
                  </a:cubicBezTo>
                  <a:cubicBezTo>
                    <a:pt x="10079" y="18227"/>
                    <a:pt x="10196" y="18033"/>
                    <a:pt x="10352" y="17838"/>
                  </a:cubicBezTo>
                  <a:cubicBezTo>
                    <a:pt x="10585" y="17488"/>
                    <a:pt x="10780" y="17099"/>
                    <a:pt x="10935" y="16710"/>
                  </a:cubicBezTo>
                  <a:cubicBezTo>
                    <a:pt x="11208" y="15970"/>
                    <a:pt x="11363" y="15270"/>
                    <a:pt x="11480" y="14492"/>
                  </a:cubicBezTo>
                  <a:cubicBezTo>
                    <a:pt x="11519" y="14025"/>
                    <a:pt x="11558" y="13519"/>
                    <a:pt x="11558" y="13052"/>
                  </a:cubicBezTo>
                  <a:cubicBezTo>
                    <a:pt x="11675" y="13480"/>
                    <a:pt x="11869" y="13908"/>
                    <a:pt x="12103" y="14297"/>
                  </a:cubicBezTo>
                  <a:cubicBezTo>
                    <a:pt x="12414" y="14803"/>
                    <a:pt x="12803" y="15192"/>
                    <a:pt x="13309" y="15503"/>
                  </a:cubicBezTo>
                  <a:cubicBezTo>
                    <a:pt x="13815" y="15776"/>
                    <a:pt x="14321" y="16009"/>
                    <a:pt x="14866" y="16126"/>
                  </a:cubicBezTo>
                  <a:cubicBezTo>
                    <a:pt x="15410" y="16243"/>
                    <a:pt x="15955" y="16321"/>
                    <a:pt x="16500" y="16360"/>
                  </a:cubicBezTo>
                  <a:cubicBezTo>
                    <a:pt x="17045" y="16360"/>
                    <a:pt x="17590" y="16282"/>
                    <a:pt x="18095" y="16048"/>
                  </a:cubicBezTo>
                  <a:cubicBezTo>
                    <a:pt x="18601" y="15854"/>
                    <a:pt x="18990" y="15465"/>
                    <a:pt x="19263" y="14998"/>
                  </a:cubicBezTo>
                  <a:cubicBezTo>
                    <a:pt x="19769" y="14142"/>
                    <a:pt x="19730" y="13013"/>
                    <a:pt x="19146" y="12196"/>
                  </a:cubicBezTo>
                  <a:cubicBezTo>
                    <a:pt x="18874" y="11846"/>
                    <a:pt x="18524" y="11573"/>
                    <a:pt x="18173" y="11379"/>
                  </a:cubicBezTo>
                  <a:cubicBezTo>
                    <a:pt x="17823" y="11184"/>
                    <a:pt x="17473" y="11028"/>
                    <a:pt x="17123" y="10873"/>
                  </a:cubicBezTo>
                  <a:cubicBezTo>
                    <a:pt x="16500" y="10600"/>
                    <a:pt x="14204" y="9550"/>
                    <a:pt x="14204" y="9550"/>
                  </a:cubicBezTo>
                  <a:cubicBezTo>
                    <a:pt x="14710" y="9355"/>
                    <a:pt x="15410" y="8810"/>
                    <a:pt x="15994" y="8499"/>
                  </a:cubicBezTo>
                  <a:cubicBezTo>
                    <a:pt x="16889" y="7993"/>
                    <a:pt x="17706" y="7332"/>
                    <a:pt x="18407" y="6553"/>
                  </a:cubicBezTo>
                  <a:cubicBezTo>
                    <a:pt x="18757" y="6125"/>
                    <a:pt x="19068" y="5619"/>
                    <a:pt x="19341" y="5114"/>
                  </a:cubicBezTo>
                  <a:cubicBezTo>
                    <a:pt x="19613" y="4569"/>
                    <a:pt x="19769" y="3985"/>
                    <a:pt x="19808" y="3362"/>
                  </a:cubicBezTo>
                  <a:cubicBezTo>
                    <a:pt x="19847" y="3051"/>
                    <a:pt x="19769" y="2740"/>
                    <a:pt x="19691" y="2467"/>
                  </a:cubicBezTo>
                  <a:cubicBezTo>
                    <a:pt x="19535" y="2156"/>
                    <a:pt x="19341" y="1884"/>
                    <a:pt x="19068" y="1689"/>
                  </a:cubicBezTo>
                  <a:cubicBezTo>
                    <a:pt x="18524" y="1417"/>
                    <a:pt x="17940" y="1261"/>
                    <a:pt x="17317" y="1261"/>
                  </a:cubicBezTo>
                  <a:cubicBezTo>
                    <a:pt x="17161" y="1240"/>
                    <a:pt x="17004" y="1231"/>
                    <a:pt x="16848" y="1231"/>
                  </a:cubicBezTo>
                  <a:cubicBezTo>
                    <a:pt x="16421" y="1231"/>
                    <a:pt x="15993" y="1303"/>
                    <a:pt x="15566" y="1417"/>
                  </a:cubicBezTo>
                  <a:cubicBezTo>
                    <a:pt x="15060" y="1572"/>
                    <a:pt x="14593" y="1923"/>
                    <a:pt x="14204" y="2312"/>
                  </a:cubicBezTo>
                  <a:cubicBezTo>
                    <a:pt x="13893" y="2701"/>
                    <a:pt x="13582" y="3090"/>
                    <a:pt x="13309" y="3518"/>
                  </a:cubicBezTo>
                  <a:cubicBezTo>
                    <a:pt x="13076" y="3907"/>
                    <a:pt x="12842" y="4296"/>
                    <a:pt x="12648" y="4647"/>
                  </a:cubicBezTo>
                  <a:cubicBezTo>
                    <a:pt x="12336" y="5191"/>
                    <a:pt x="12064" y="5775"/>
                    <a:pt x="11830" y="6359"/>
                  </a:cubicBezTo>
                  <a:cubicBezTo>
                    <a:pt x="11636" y="6787"/>
                    <a:pt x="11558" y="7020"/>
                    <a:pt x="11558" y="7020"/>
                  </a:cubicBezTo>
                  <a:cubicBezTo>
                    <a:pt x="11519" y="7215"/>
                    <a:pt x="11441" y="7409"/>
                    <a:pt x="11402" y="7565"/>
                  </a:cubicBezTo>
                  <a:lnTo>
                    <a:pt x="11402" y="7332"/>
                  </a:lnTo>
                  <a:cubicBezTo>
                    <a:pt x="11402" y="7098"/>
                    <a:pt x="11363" y="6904"/>
                    <a:pt x="11363" y="6904"/>
                  </a:cubicBezTo>
                  <a:cubicBezTo>
                    <a:pt x="11169" y="5619"/>
                    <a:pt x="10819" y="4374"/>
                    <a:pt x="10352" y="3168"/>
                  </a:cubicBezTo>
                  <a:cubicBezTo>
                    <a:pt x="10118" y="2545"/>
                    <a:pt x="9846" y="1962"/>
                    <a:pt x="9496" y="1378"/>
                  </a:cubicBezTo>
                  <a:cubicBezTo>
                    <a:pt x="9184" y="794"/>
                    <a:pt x="8678" y="366"/>
                    <a:pt x="8056" y="94"/>
                  </a:cubicBezTo>
                  <a:cubicBezTo>
                    <a:pt x="7884" y="29"/>
                    <a:pt x="7701" y="1"/>
                    <a:pt x="7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flipH="1">
              <a:off x="8607275" y="4316787"/>
              <a:ext cx="16787" cy="16069"/>
            </a:xfrm>
            <a:custGeom>
              <a:avLst/>
              <a:gdLst/>
              <a:ahLst/>
              <a:cxnLst/>
              <a:rect l="l" t="t" r="r" b="b"/>
              <a:pathLst>
                <a:path w="818" h="783" extrusionOk="0">
                  <a:moveTo>
                    <a:pt x="351" y="337"/>
                  </a:moveTo>
                  <a:cubicBezTo>
                    <a:pt x="390" y="337"/>
                    <a:pt x="390" y="337"/>
                    <a:pt x="429" y="376"/>
                  </a:cubicBezTo>
                  <a:cubicBezTo>
                    <a:pt x="429" y="376"/>
                    <a:pt x="429" y="415"/>
                    <a:pt x="429" y="415"/>
                  </a:cubicBezTo>
                  <a:cubicBezTo>
                    <a:pt x="429" y="454"/>
                    <a:pt x="390" y="454"/>
                    <a:pt x="390" y="454"/>
                  </a:cubicBezTo>
                  <a:lnTo>
                    <a:pt x="312" y="454"/>
                  </a:lnTo>
                  <a:lnTo>
                    <a:pt x="351" y="415"/>
                  </a:lnTo>
                  <a:cubicBezTo>
                    <a:pt x="351" y="415"/>
                    <a:pt x="351" y="376"/>
                    <a:pt x="351" y="337"/>
                  </a:cubicBezTo>
                  <a:close/>
                  <a:moveTo>
                    <a:pt x="361" y="1"/>
                  </a:moveTo>
                  <a:cubicBezTo>
                    <a:pt x="293" y="1"/>
                    <a:pt x="225" y="19"/>
                    <a:pt x="156" y="65"/>
                  </a:cubicBezTo>
                  <a:cubicBezTo>
                    <a:pt x="78" y="143"/>
                    <a:pt x="1" y="260"/>
                    <a:pt x="1" y="376"/>
                  </a:cubicBezTo>
                  <a:cubicBezTo>
                    <a:pt x="1" y="454"/>
                    <a:pt x="39" y="532"/>
                    <a:pt x="78" y="649"/>
                  </a:cubicBezTo>
                  <a:cubicBezTo>
                    <a:pt x="156" y="688"/>
                    <a:pt x="234" y="766"/>
                    <a:pt x="312" y="766"/>
                  </a:cubicBezTo>
                  <a:cubicBezTo>
                    <a:pt x="338" y="778"/>
                    <a:pt x="364" y="783"/>
                    <a:pt x="390" y="783"/>
                  </a:cubicBezTo>
                  <a:cubicBezTo>
                    <a:pt x="442" y="783"/>
                    <a:pt x="493" y="766"/>
                    <a:pt x="545" y="766"/>
                  </a:cubicBezTo>
                  <a:cubicBezTo>
                    <a:pt x="701" y="688"/>
                    <a:pt x="779" y="571"/>
                    <a:pt x="818" y="454"/>
                  </a:cubicBezTo>
                  <a:cubicBezTo>
                    <a:pt x="818" y="376"/>
                    <a:pt x="818" y="337"/>
                    <a:pt x="779" y="299"/>
                  </a:cubicBezTo>
                  <a:lnTo>
                    <a:pt x="740" y="260"/>
                  </a:lnTo>
                  <a:cubicBezTo>
                    <a:pt x="740" y="182"/>
                    <a:pt x="701" y="143"/>
                    <a:pt x="662" y="104"/>
                  </a:cubicBezTo>
                  <a:cubicBezTo>
                    <a:pt x="623" y="65"/>
                    <a:pt x="545" y="26"/>
                    <a:pt x="506" y="26"/>
                  </a:cubicBezTo>
                  <a:cubicBezTo>
                    <a:pt x="458" y="10"/>
                    <a:pt x="410"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flipH="1">
              <a:off x="8641610" y="4352928"/>
              <a:ext cx="18388" cy="17711"/>
            </a:xfrm>
            <a:custGeom>
              <a:avLst/>
              <a:gdLst/>
              <a:ahLst/>
              <a:cxnLst/>
              <a:rect l="l" t="t" r="r" b="b"/>
              <a:pathLst>
                <a:path w="896" h="863" extrusionOk="0">
                  <a:moveTo>
                    <a:pt x="545" y="250"/>
                  </a:moveTo>
                  <a:cubicBezTo>
                    <a:pt x="584" y="289"/>
                    <a:pt x="584" y="289"/>
                    <a:pt x="584" y="328"/>
                  </a:cubicBezTo>
                  <a:cubicBezTo>
                    <a:pt x="584" y="366"/>
                    <a:pt x="584" y="405"/>
                    <a:pt x="545" y="405"/>
                  </a:cubicBezTo>
                  <a:lnTo>
                    <a:pt x="467" y="405"/>
                  </a:lnTo>
                  <a:cubicBezTo>
                    <a:pt x="428" y="366"/>
                    <a:pt x="428" y="328"/>
                    <a:pt x="467" y="328"/>
                  </a:cubicBezTo>
                  <a:cubicBezTo>
                    <a:pt x="467" y="289"/>
                    <a:pt x="467" y="289"/>
                    <a:pt x="506" y="250"/>
                  </a:cubicBezTo>
                  <a:close/>
                  <a:moveTo>
                    <a:pt x="203" y="537"/>
                  </a:moveTo>
                  <a:cubicBezTo>
                    <a:pt x="214" y="557"/>
                    <a:pt x="227" y="576"/>
                    <a:pt x="242" y="594"/>
                  </a:cubicBezTo>
                  <a:lnTo>
                    <a:pt x="242" y="594"/>
                  </a:lnTo>
                  <a:cubicBezTo>
                    <a:pt x="224" y="578"/>
                    <a:pt x="211" y="560"/>
                    <a:pt x="203" y="537"/>
                  </a:cubicBezTo>
                  <a:close/>
                  <a:moveTo>
                    <a:pt x="451" y="1"/>
                  </a:moveTo>
                  <a:cubicBezTo>
                    <a:pt x="366" y="1"/>
                    <a:pt x="280" y="37"/>
                    <a:pt x="195" y="94"/>
                  </a:cubicBezTo>
                  <a:cubicBezTo>
                    <a:pt x="117" y="172"/>
                    <a:pt x="39" y="289"/>
                    <a:pt x="39" y="405"/>
                  </a:cubicBezTo>
                  <a:cubicBezTo>
                    <a:pt x="0" y="522"/>
                    <a:pt x="39" y="600"/>
                    <a:pt x="117" y="678"/>
                  </a:cubicBezTo>
                  <a:cubicBezTo>
                    <a:pt x="156" y="756"/>
                    <a:pt x="234" y="795"/>
                    <a:pt x="351" y="833"/>
                  </a:cubicBezTo>
                  <a:cubicBezTo>
                    <a:pt x="390" y="853"/>
                    <a:pt x="428" y="863"/>
                    <a:pt x="467" y="863"/>
                  </a:cubicBezTo>
                  <a:cubicBezTo>
                    <a:pt x="506" y="863"/>
                    <a:pt x="545" y="853"/>
                    <a:pt x="584" y="833"/>
                  </a:cubicBezTo>
                  <a:cubicBezTo>
                    <a:pt x="623" y="795"/>
                    <a:pt x="701" y="756"/>
                    <a:pt x="740" y="717"/>
                  </a:cubicBezTo>
                  <a:cubicBezTo>
                    <a:pt x="818" y="678"/>
                    <a:pt x="857" y="600"/>
                    <a:pt x="857" y="483"/>
                  </a:cubicBezTo>
                  <a:cubicBezTo>
                    <a:pt x="857" y="483"/>
                    <a:pt x="857" y="467"/>
                    <a:pt x="857" y="444"/>
                  </a:cubicBezTo>
                  <a:cubicBezTo>
                    <a:pt x="895" y="405"/>
                    <a:pt x="895" y="328"/>
                    <a:pt x="857" y="289"/>
                  </a:cubicBezTo>
                  <a:cubicBezTo>
                    <a:pt x="818" y="133"/>
                    <a:pt x="701" y="16"/>
                    <a:pt x="545" y="16"/>
                  </a:cubicBezTo>
                  <a:cubicBezTo>
                    <a:pt x="514" y="6"/>
                    <a:pt x="483" y="1"/>
                    <a:pt x="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flipH="1">
              <a:off x="8654395" y="4297927"/>
              <a:ext cx="17588" cy="14140"/>
            </a:xfrm>
            <a:custGeom>
              <a:avLst/>
              <a:gdLst/>
              <a:ahLst/>
              <a:cxnLst/>
              <a:rect l="l" t="t" r="r" b="b"/>
              <a:pathLst>
                <a:path w="857" h="689" extrusionOk="0">
                  <a:moveTo>
                    <a:pt x="468" y="284"/>
                  </a:moveTo>
                  <a:cubicBezTo>
                    <a:pt x="507" y="284"/>
                    <a:pt x="545" y="284"/>
                    <a:pt x="584" y="323"/>
                  </a:cubicBezTo>
                  <a:cubicBezTo>
                    <a:pt x="623" y="323"/>
                    <a:pt x="584" y="400"/>
                    <a:pt x="545" y="439"/>
                  </a:cubicBezTo>
                  <a:cubicBezTo>
                    <a:pt x="526" y="459"/>
                    <a:pt x="507" y="468"/>
                    <a:pt x="487" y="468"/>
                  </a:cubicBezTo>
                  <a:cubicBezTo>
                    <a:pt x="468" y="468"/>
                    <a:pt x="448" y="459"/>
                    <a:pt x="429" y="439"/>
                  </a:cubicBezTo>
                  <a:cubicBezTo>
                    <a:pt x="429" y="439"/>
                    <a:pt x="429" y="400"/>
                    <a:pt x="429" y="400"/>
                  </a:cubicBezTo>
                  <a:lnTo>
                    <a:pt x="429" y="361"/>
                  </a:lnTo>
                  <a:cubicBezTo>
                    <a:pt x="429" y="323"/>
                    <a:pt x="468" y="323"/>
                    <a:pt x="468" y="284"/>
                  </a:cubicBezTo>
                  <a:close/>
                  <a:moveTo>
                    <a:pt x="472" y="1"/>
                  </a:moveTo>
                  <a:cubicBezTo>
                    <a:pt x="446" y="1"/>
                    <a:pt x="418" y="4"/>
                    <a:pt x="390" y="11"/>
                  </a:cubicBezTo>
                  <a:cubicBezTo>
                    <a:pt x="195" y="11"/>
                    <a:pt x="1" y="206"/>
                    <a:pt x="1" y="439"/>
                  </a:cubicBezTo>
                  <a:cubicBezTo>
                    <a:pt x="40" y="517"/>
                    <a:pt x="79" y="556"/>
                    <a:pt x="156" y="595"/>
                  </a:cubicBezTo>
                  <a:cubicBezTo>
                    <a:pt x="195" y="634"/>
                    <a:pt x="234" y="634"/>
                    <a:pt x="273" y="634"/>
                  </a:cubicBezTo>
                  <a:lnTo>
                    <a:pt x="312" y="634"/>
                  </a:lnTo>
                  <a:cubicBezTo>
                    <a:pt x="367" y="661"/>
                    <a:pt x="422" y="689"/>
                    <a:pt x="477" y="689"/>
                  </a:cubicBezTo>
                  <a:cubicBezTo>
                    <a:pt x="500" y="689"/>
                    <a:pt x="523" y="684"/>
                    <a:pt x="545" y="673"/>
                  </a:cubicBezTo>
                  <a:cubicBezTo>
                    <a:pt x="623" y="673"/>
                    <a:pt x="701" y="634"/>
                    <a:pt x="740" y="556"/>
                  </a:cubicBezTo>
                  <a:cubicBezTo>
                    <a:pt x="857" y="439"/>
                    <a:pt x="857" y="245"/>
                    <a:pt x="740" y="128"/>
                  </a:cubicBezTo>
                  <a:cubicBezTo>
                    <a:pt x="677" y="64"/>
                    <a:pt x="587"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flipH="1">
              <a:off x="8575322" y="4296244"/>
              <a:ext cx="16008" cy="14694"/>
            </a:xfrm>
            <a:custGeom>
              <a:avLst/>
              <a:gdLst/>
              <a:ahLst/>
              <a:cxnLst/>
              <a:rect l="l" t="t" r="r" b="b"/>
              <a:pathLst>
                <a:path w="780" h="716" extrusionOk="0">
                  <a:moveTo>
                    <a:pt x="487" y="298"/>
                  </a:moveTo>
                  <a:cubicBezTo>
                    <a:pt x="497" y="298"/>
                    <a:pt x="507" y="307"/>
                    <a:pt x="507" y="327"/>
                  </a:cubicBezTo>
                  <a:lnTo>
                    <a:pt x="546" y="327"/>
                  </a:lnTo>
                  <a:cubicBezTo>
                    <a:pt x="546" y="366"/>
                    <a:pt x="546" y="366"/>
                    <a:pt x="546" y="366"/>
                  </a:cubicBezTo>
                  <a:cubicBezTo>
                    <a:pt x="546" y="366"/>
                    <a:pt x="546" y="405"/>
                    <a:pt x="546" y="405"/>
                  </a:cubicBezTo>
                  <a:cubicBezTo>
                    <a:pt x="468" y="443"/>
                    <a:pt x="429" y="443"/>
                    <a:pt x="351" y="443"/>
                  </a:cubicBezTo>
                  <a:cubicBezTo>
                    <a:pt x="351" y="443"/>
                    <a:pt x="312" y="405"/>
                    <a:pt x="312" y="405"/>
                  </a:cubicBezTo>
                  <a:cubicBezTo>
                    <a:pt x="312" y="366"/>
                    <a:pt x="351" y="327"/>
                    <a:pt x="390" y="327"/>
                  </a:cubicBezTo>
                  <a:cubicBezTo>
                    <a:pt x="390" y="307"/>
                    <a:pt x="400" y="298"/>
                    <a:pt x="414" y="298"/>
                  </a:cubicBezTo>
                  <a:cubicBezTo>
                    <a:pt x="429" y="298"/>
                    <a:pt x="448" y="307"/>
                    <a:pt x="468" y="327"/>
                  </a:cubicBezTo>
                  <a:cubicBezTo>
                    <a:pt x="468" y="307"/>
                    <a:pt x="478" y="298"/>
                    <a:pt x="487" y="298"/>
                  </a:cubicBezTo>
                  <a:close/>
                  <a:moveTo>
                    <a:pt x="413" y="0"/>
                  </a:moveTo>
                  <a:cubicBezTo>
                    <a:pt x="328" y="0"/>
                    <a:pt x="242" y="36"/>
                    <a:pt x="157" y="93"/>
                  </a:cubicBezTo>
                  <a:cubicBezTo>
                    <a:pt x="79" y="132"/>
                    <a:pt x="1" y="249"/>
                    <a:pt x="40" y="366"/>
                  </a:cubicBezTo>
                  <a:cubicBezTo>
                    <a:pt x="40" y="443"/>
                    <a:pt x="40" y="482"/>
                    <a:pt x="79" y="521"/>
                  </a:cubicBezTo>
                  <a:lnTo>
                    <a:pt x="118" y="521"/>
                  </a:lnTo>
                  <a:cubicBezTo>
                    <a:pt x="157" y="599"/>
                    <a:pt x="234" y="677"/>
                    <a:pt x="312" y="716"/>
                  </a:cubicBezTo>
                  <a:lnTo>
                    <a:pt x="546" y="716"/>
                  </a:lnTo>
                  <a:cubicBezTo>
                    <a:pt x="585" y="677"/>
                    <a:pt x="624" y="677"/>
                    <a:pt x="663" y="638"/>
                  </a:cubicBezTo>
                  <a:cubicBezTo>
                    <a:pt x="740" y="560"/>
                    <a:pt x="779" y="443"/>
                    <a:pt x="779" y="327"/>
                  </a:cubicBezTo>
                  <a:cubicBezTo>
                    <a:pt x="740" y="171"/>
                    <a:pt x="624" y="54"/>
                    <a:pt x="507" y="15"/>
                  </a:cubicBezTo>
                  <a:cubicBezTo>
                    <a:pt x="476" y="5"/>
                    <a:pt x="444"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flipH="1">
              <a:off x="8585706" y="4350547"/>
              <a:ext cx="15187" cy="15105"/>
            </a:xfrm>
            <a:custGeom>
              <a:avLst/>
              <a:gdLst/>
              <a:ahLst/>
              <a:cxnLst/>
              <a:rect l="l" t="t" r="r" b="b"/>
              <a:pathLst>
                <a:path w="740" h="736" extrusionOk="0">
                  <a:moveTo>
                    <a:pt x="358" y="1"/>
                  </a:moveTo>
                  <a:cubicBezTo>
                    <a:pt x="255" y="1"/>
                    <a:pt x="175" y="45"/>
                    <a:pt x="117" y="132"/>
                  </a:cubicBezTo>
                  <a:cubicBezTo>
                    <a:pt x="0" y="327"/>
                    <a:pt x="39" y="599"/>
                    <a:pt x="272" y="716"/>
                  </a:cubicBezTo>
                  <a:lnTo>
                    <a:pt x="272" y="677"/>
                  </a:lnTo>
                  <a:cubicBezTo>
                    <a:pt x="311" y="716"/>
                    <a:pt x="360" y="735"/>
                    <a:pt x="409" y="735"/>
                  </a:cubicBezTo>
                  <a:cubicBezTo>
                    <a:pt x="457" y="735"/>
                    <a:pt x="506" y="716"/>
                    <a:pt x="545" y="677"/>
                  </a:cubicBezTo>
                  <a:cubicBezTo>
                    <a:pt x="584" y="638"/>
                    <a:pt x="623" y="599"/>
                    <a:pt x="662" y="521"/>
                  </a:cubicBezTo>
                  <a:cubicBezTo>
                    <a:pt x="700" y="482"/>
                    <a:pt x="700" y="444"/>
                    <a:pt x="739" y="366"/>
                  </a:cubicBezTo>
                  <a:cubicBezTo>
                    <a:pt x="739" y="288"/>
                    <a:pt x="739" y="210"/>
                    <a:pt x="662" y="132"/>
                  </a:cubicBezTo>
                  <a:cubicBezTo>
                    <a:pt x="623" y="54"/>
                    <a:pt x="545" y="16"/>
                    <a:pt x="467" y="16"/>
                  </a:cubicBezTo>
                  <a:cubicBezTo>
                    <a:pt x="428" y="6"/>
                    <a:pt x="392"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flipH="1">
              <a:off x="8615259" y="4268601"/>
              <a:ext cx="15187" cy="14715"/>
            </a:xfrm>
            <a:custGeom>
              <a:avLst/>
              <a:gdLst/>
              <a:ahLst/>
              <a:cxnLst/>
              <a:rect l="l" t="t" r="r" b="b"/>
              <a:pathLst>
                <a:path w="740" h="717" extrusionOk="0">
                  <a:moveTo>
                    <a:pt x="379" y="179"/>
                  </a:moveTo>
                  <a:cubicBezTo>
                    <a:pt x="432" y="179"/>
                    <a:pt x="479" y="206"/>
                    <a:pt x="506" y="234"/>
                  </a:cubicBezTo>
                  <a:lnTo>
                    <a:pt x="467" y="234"/>
                  </a:lnTo>
                  <a:cubicBezTo>
                    <a:pt x="467" y="273"/>
                    <a:pt x="467" y="351"/>
                    <a:pt x="467" y="390"/>
                  </a:cubicBezTo>
                  <a:cubicBezTo>
                    <a:pt x="428" y="390"/>
                    <a:pt x="389" y="428"/>
                    <a:pt x="350" y="428"/>
                  </a:cubicBezTo>
                  <a:cubicBezTo>
                    <a:pt x="350" y="390"/>
                    <a:pt x="312" y="390"/>
                    <a:pt x="273" y="390"/>
                  </a:cubicBezTo>
                  <a:cubicBezTo>
                    <a:pt x="273" y="351"/>
                    <a:pt x="273" y="312"/>
                    <a:pt x="273" y="312"/>
                  </a:cubicBezTo>
                  <a:cubicBezTo>
                    <a:pt x="312" y="273"/>
                    <a:pt x="312" y="234"/>
                    <a:pt x="312" y="195"/>
                  </a:cubicBezTo>
                  <a:cubicBezTo>
                    <a:pt x="334" y="184"/>
                    <a:pt x="357" y="179"/>
                    <a:pt x="379" y="179"/>
                  </a:cubicBezTo>
                  <a:close/>
                  <a:moveTo>
                    <a:pt x="273" y="0"/>
                  </a:moveTo>
                  <a:cubicBezTo>
                    <a:pt x="273" y="0"/>
                    <a:pt x="234" y="39"/>
                    <a:pt x="195" y="39"/>
                  </a:cubicBezTo>
                  <a:cubicBezTo>
                    <a:pt x="78" y="78"/>
                    <a:pt x="0" y="195"/>
                    <a:pt x="0" y="312"/>
                  </a:cubicBezTo>
                  <a:cubicBezTo>
                    <a:pt x="0" y="390"/>
                    <a:pt x="39" y="428"/>
                    <a:pt x="78" y="467"/>
                  </a:cubicBezTo>
                  <a:lnTo>
                    <a:pt x="78" y="506"/>
                  </a:lnTo>
                  <a:cubicBezTo>
                    <a:pt x="78" y="506"/>
                    <a:pt x="117" y="545"/>
                    <a:pt x="117" y="584"/>
                  </a:cubicBezTo>
                  <a:cubicBezTo>
                    <a:pt x="156" y="584"/>
                    <a:pt x="156" y="623"/>
                    <a:pt x="195" y="623"/>
                  </a:cubicBezTo>
                  <a:cubicBezTo>
                    <a:pt x="252" y="680"/>
                    <a:pt x="330" y="716"/>
                    <a:pt x="413" y="716"/>
                  </a:cubicBezTo>
                  <a:cubicBezTo>
                    <a:pt x="444" y="716"/>
                    <a:pt x="475" y="711"/>
                    <a:pt x="506" y="701"/>
                  </a:cubicBezTo>
                  <a:cubicBezTo>
                    <a:pt x="545" y="662"/>
                    <a:pt x="623" y="584"/>
                    <a:pt x="662" y="506"/>
                  </a:cubicBezTo>
                  <a:cubicBezTo>
                    <a:pt x="662" y="506"/>
                    <a:pt x="701" y="467"/>
                    <a:pt x="701" y="467"/>
                  </a:cubicBezTo>
                  <a:cubicBezTo>
                    <a:pt x="740" y="390"/>
                    <a:pt x="740" y="312"/>
                    <a:pt x="701" y="234"/>
                  </a:cubicBezTo>
                  <a:cubicBezTo>
                    <a:pt x="662" y="117"/>
                    <a:pt x="623"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168"/>
        <p:cNvGrpSpPr/>
        <p:nvPr/>
      </p:nvGrpSpPr>
      <p:grpSpPr>
        <a:xfrm>
          <a:off x="0" y="0"/>
          <a:ext cx="0" cy="0"/>
          <a:chOff x="0" y="0"/>
          <a:chExt cx="0" cy="0"/>
        </a:xfrm>
      </p:grpSpPr>
      <p:grpSp>
        <p:nvGrpSpPr>
          <p:cNvPr id="169" name="Google Shape;169;p15"/>
          <p:cNvGrpSpPr/>
          <p:nvPr/>
        </p:nvGrpSpPr>
        <p:grpSpPr>
          <a:xfrm>
            <a:off x="7165406" y="66574"/>
            <a:ext cx="2071091" cy="945869"/>
            <a:chOff x="564881" y="1139586"/>
            <a:chExt cx="2071091" cy="945869"/>
          </a:xfrm>
        </p:grpSpPr>
        <p:sp>
          <p:nvSpPr>
            <p:cNvPr id="170" name="Google Shape;170;p15"/>
            <p:cNvSpPr/>
            <p:nvPr/>
          </p:nvSpPr>
          <p:spPr>
            <a:xfrm rot="5846081">
              <a:off x="1603814" y="635669"/>
              <a:ext cx="405706" cy="1619734"/>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rot="5845884">
              <a:off x="1073821" y="1178998"/>
              <a:ext cx="329521" cy="13158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15"/>
          <p:cNvGrpSpPr/>
          <p:nvPr/>
        </p:nvGrpSpPr>
        <p:grpSpPr>
          <a:xfrm>
            <a:off x="58282" y="3010313"/>
            <a:ext cx="583534" cy="948459"/>
            <a:chOff x="58282" y="3010313"/>
            <a:chExt cx="583534" cy="948459"/>
          </a:xfrm>
        </p:grpSpPr>
        <p:sp>
          <p:nvSpPr>
            <p:cNvPr id="173" name="Google Shape;173;p15"/>
            <p:cNvSpPr/>
            <p:nvPr/>
          </p:nvSpPr>
          <p:spPr>
            <a:xfrm>
              <a:off x="58282" y="3010313"/>
              <a:ext cx="363880" cy="424721"/>
            </a:xfrm>
            <a:custGeom>
              <a:avLst/>
              <a:gdLst/>
              <a:ahLst/>
              <a:cxnLst/>
              <a:rect l="l" t="t" r="r" b="b"/>
              <a:pathLst>
                <a:path w="23427" h="27344" extrusionOk="0">
                  <a:moveTo>
                    <a:pt x="8373" y="1"/>
                  </a:moveTo>
                  <a:cubicBezTo>
                    <a:pt x="8306" y="1"/>
                    <a:pt x="8239" y="4"/>
                    <a:pt x="8172" y="11"/>
                  </a:cubicBezTo>
                  <a:cubicBezTo>
                    <a:pt x="7744" y="11"/>
                    <a:pt x="7355" y="127"/>
                    <a:pt x="7044" y="361"/>
                  </a:cubicBezTo>
                  <a:cubicBezTo>
                    <a:pt x="6460" y="867"/>
                    <a:pt x="6032" y="1528"/>
                    <a:pt x="5760" y="2268"/>
                  </a:cubicBezTo>
                  <a:cubicBezTo>
                    <a:pt x="5448" y="2929"/>
                    <a:pt x="5254" y="3630"/>
                    <a:pt x="5215" y="4369"/>
                  </a:cubicBezTo>
                  <a:cubicBezTo>
                    <a:pt x="5215" y="5069"/>
                    <a:pt x="5371" y="5731"/>
                    <a:pt x="5721" y="6353"/>
                  </a:cubicBezTo>
                  <a:cubicBezTo>
                    <a:pt x="6032" y="6898"/>
                    <a:pt x="6343" y="7404"/>
                    <a:pt x="6733" y="7910"/>
                  </a:cubicBezTo>
                  <a:cubicBezTo>
                    <a:pt x="7083" y="8377"/>
                    <a:pt x="7433" y="8805"/>
                    <a:pt x="7783" y="9155"/>
                  </a:cubicBezTo>
                  <a:cubicBezTo>
                    <a:pt x="8289" y="9739"/>
                    <a:pt x="8873" y="10323"/>
                    <a:pt x="9457" y="10867"/>
                  </a:cubicBezTo>
                  <a:cubicBezTo>
                    <a:pt x="9885" y="11218"/>
                    <a:pt x="10118" y="11412"/>
                    <a:pt x="10118" y="11412"/>
                  </a:cubicBezTo>
                  <a:cubicBezTo>
                    <a:pt x="10313" y="11607"/>
                    <a:pt x="10507" y="11724"/>
                    <a:pt x="10663" y="11840"/>
                  </a:cubicBezTo>
                  <a:lnTo>
                    <a:pt x="10429" y="11762"/>
                  </a:lnTo>
                  <a:cubicBezTo>
                    <a:pt x="10157" y="11685"/>
                    <a:pt x="9924" y="11646"/>
                    <a:pt x="9924" y="11646"/>
                  </a:cubicBezTo>
                  <a:cubicBezTo>
                    <a:pt x="8490" y="11373"/>
                    <a:pt x="7087" y="11249"/>
                    <a:pt x="5661" y="11249"/>
                  </a:cubicBezTo>
                  <a:cubicBezTo>
                    <a:pt x="5461" y="11249"/>
                    <a:pt x="5261" y="11252"/>
                    <a:pt x="5059" y="11257"/>
                  </a:cubicBezTo>
                  <a:cubicBezTo>
                    <a:pt x="4242" y="11257"/>
                    <a:pt x="3425" y="11334"/>
                    <a:pt x="2608" y="11490"/>
                  </a:cubicBezTo>
                  <a:cubicBezTo>
                    <a:pt x="1791" y="11607"/>
                    <a:pt x="1051" y="12035"/>
                    <a:pt x="468" y="12657"/>
                  </a:cubicBezTo>
                  <a:cubicBezTo>
                    <a:pt x="234" y="12969"/>
                    <a:pt x="39" y="13358"/>
                    <a:pt x="39" y="13786"/>
                  </a:cubicBezTo>
                  <a:cubicBezTo>
                    <a:pt x="1" y="14214"/>
                    <a:pt x="78" y="14603"/>
                    <a:pt x="195" y="14992"/>
                  </a:cubicBezTo>
                  <a:cubicBezTo>
                    <a:pt x="468" y="15693"/>
                    <a:pt x="896" y="16354"/>
                    <a:pt x="1440" y="16860"/>
                  </a:cubicBezTo>
                  <a:cubicBezTo>
                    <a:pt x="1985" y="17366"/>
                    <a:pt x="2569" y="17755"/>
                    <a:pt x="3269" y="18028"/>
                  </a:cubicBezTo>
                  <a:cubicBezTo>
                    <a:pt x="3853" y="18300"/>
                    <a:pt x="4515" y="18456"/>
                    <a:pt x="5215" y="18495"/>
                  </a:cubicBezTo>
                  <a:cubicBezTo>
                    <a:pt x="5413" y="18514"/>
                    <a:pt x="5612" y="18524"/>
                    <a:pt x="5809" y="18524"/>
                  </a:cubicBezTo>
                  <a:cubicBezTo>
                    <a:pt x="6776" y="18524"/>
                    <a:pt x="7728" y="18292"/>
                    <a:pt x="8600" y="17872"/>
                  </a:cubicBezTo>
                  <a:lnTo>
                    <a:pt x="10390" y="17094"/>
                  </a:lnTo>
                  <a:lnTo>
                    <a:pt x="10390" y="17094"/>
                  </a:lnTo>
                  <a:cubicBezTo>
                    <a:pt x="9457" y="18378"/>
                    <a:pt x="8834" y="19895"/>
                    <a:pt x="8600" y="21491"/>
                  </a:cubicBezTo>
                  <a:cubicBezTo>
                    <a:pt x="8406" y="22269"/>
                    <a:pt x="8445" y="23086"/>
                    <a:pt x="8639" y="23865"/>
                  </a:cubicBezTo>
                  <a:cubicBezTo>
                    <a:pt x="8756" y="24254"/>
                    <a:pt x="8912" y="24604"/>
                    <a:pt x="9106" y="24954"/>
                  </a:cubicBezTo>
                  <a:cubicBezTo>
                    <a:pt x="9301" y="25304"/>
                    <a:pt x="9495" y="25616"/>
                    <a:pt x="9729" y="25927"/>
                  </a:cubicBezTo>
                  <a:cubicBezTo>
                    <a:pt x="9962" y="26238"/>
                    <a:pt x="10235" y="26511"/>
                    <a:pt x="10546" y="26783"/>
                  </a:cubicBezTo>
                  <a:cubicBezTo>
                    <a:pt x="10857" y="26978"/>
                    <a:pt x="11208" y="27172"/>
                    <a:pt x="11597" y="27250"/>
                  </a:cubicBezTo>
                  <a:cubicBezTo>
                    <a:pt x="11838" y="27313"/>
                    <a:pt x="12083" y="27344"/>
                    <a:pt x="12326" y="27344"/>
                  </a:cubicBezTo>
                  <a:cubicBezTo>
                    <a:pt x="12831" y="27344"/>
                    <a:pt x="13330" y="27214"/>
                    <a:pt x="13776" y="26978"/>
                  </a:cubicBezTo>
                  <a:cubicBezTo>
                    <a:pt x="14399" y="26627"/>
                    <a:pt x="14904" y="26083"/>
                    <a:pt x="15216" y="25421"/>
                  </a:cubicBezTo>
                  <a:cubicBezTo>
                    <a:pt x="15488" y="24837"/>
                    <a:pt x="15644" y="24215"/>
                    <a:pt x="15683" y="23553"/>
                  </a:cubicBezTo>
                  <a:cubicBezTo>
                    <a:pt x="15838" y="21724"/>
                    <a:pt x="15799" y="19857"/>
                    <a:pt x="15527" y="18028"/>
                  </a:cubicBezTo>
                  <a:lnTo>
                    <a:pt x="15527" y="18028"/>
                  </a:lnTo>
                  <a:cubicBezTo>
                    <a:pt x="17045" y="18923"/>
                    <a:pt x="18679" y="19701"/>
                    <a:pt x="20352" y="20323"/>
                  </a:cubicBezTo>
                  <a:cubicBezTo>
                    <a:pt x="20755" y="20485"/>
                    <a:pt x="21195" y="20572"/>
                    <a:pt x="21647" y="20572"/>
                  </a:cubicBezTo>
                  <a:cubicBezTo>
                    <a:pt x="21850" y="20572"/>
                    <a:pt x="22054" y="20554"/>
                    <a:pt x="22259" y="20518"/>
                  </a:cubicBezTo>
                  <a:cubicBezTo>
                    <a:pt x="22609" y="20440"/>
                    <a:pt x="22882" y="20207"/>
                    <a:pt x="23076" y="19934"/>
                  </a:cubicBezTo>
                  <a:cubicBezTo>
                    <a:pt x="23193" y="19623"/>
                    <a:pt x="23193" y="19273"/>
                    <a:pt x="23115" y="18962"/>
                  </a:cubicBezTo>
                  <a:cubicBezTo>
                    <a:pt x="22998" y="18650"/>
                    <a:pt x="22882" y="18378"/>
                    <a:pt x="22726" y="18144"/>
                  </a:cubicBezTo>
                  <a:cubicBezTo>
                    <a:pt x="22570" y="17872"/>
                    <a:pt x="22415" y="17638"/>
                    <a:pt x="22220" y="17405"/>
                  </a:cubicBezTo>
                  <a:cubicBezTo>
                    <a:pt x="21909" y="16977"/>
                    <a:pt x="21520" y="16588"/>
                    <a:pt x="21131" y="16238"/>
                  </a:cubicBezTo>
                  <a:cubicBezTo>
                    <a:pt x="20391" y="15615"/>
                    <a:pt x="19613" y="15109"/>
                    <a:pt x="18757" y="14681"/>
                  </a:cubicBezTo>
                  <a:cubicBezTo>
                    <a:pt x="18134" y="14370"/>
                    <a:pt x="17589" y="14136"/>
                    <a:pt x="17084" y="13942"/>
                  </a:cubicBezTo>
                  <a:lnTo>
                    <a:pt x="17084" y="13942"/>
                  </a:lnTo>
                  <a:cubicBezTo>
                    <a:pt x="17297" y="13956"/>
                    <a:pt x="17511" y="13965"/>
                    <a:pt x="17723" y="13965"/>
                  </a:cubicBezTo>
                  <a:cubicBezTo>
                    <a:pt x="18089" y="13965"/>
                    <a:pt x="18450" y="13938"/>
                    <a:pt x="18796" y="13864"/>
                  </a:cubicBezTo>
                  <a:cubicBezTo>
                    <a:pt x="19496" y="13708"/>
                    <a:pt x="20158" y="13397"/>
                    <a:pt x="20703" y="12930"/>
                  </a:cubicBezTo>
                  <a:cubicBezTo>
                    <a:pt x="21247" y="12502"/>
                    <a:pt x="21714" y="11957"/>
                    <a:pt x="22103" y="11373"/>
                  </a:cubicBezTo>
                  <a:cubicBezTo>
                    <a:pt x="22493" y="10790"/>
                    <a:pt x="22804" y="10206"/>
                    <a:pt x="23076" y="9544"/>
                  </a:cubicBezTo>
                  <a:cubicBezTo>
                    <a:pt x="23310" y="8922"/>
                    <a:pt x="23427" y="8260"/>
                    <a:pt x="23388" y="7560"/>
                  </a:cubicBezTo>
                  <a:cubicBezTo>
                    <a:pt x="23349" y="6898"/>
                    <a:pt x="23115" y="6276"/>
                    <a:pt x="22648" y="5770"/>
                  </a:cubicBezTo>
                  <a:cubicBezTo>
                    <a:pt x="22009" y="5039"/>
                    <a:pt x="21108" y="4619"/>
                    <a:pt x="20169" y="4619"/>
                  </a:cubicBezTo>
                  <a:cubicBezTo>
                    <a:pt x="19907" y="4619"/>
                    <a:pt x="19643" y="4651"/>
                    <a:pt x="19380" y="4719"/>
                  </a:cubicBezTo>
                  <a:cubicBezTo>
                    <a:pt x="18835" y="4875"/>
                    <a:pt x="18368" y="5147"/>
                    <a:pt x="17979" y="5497"/>
                  </a:cubicBezTo>
                  <a:cubicBezTo>
                    <a:pt x="17628" y="5809"/>
                    <a:pt x="17278" y="6120"/>
                    <a:pt x="16967" y="6470"/>
                  </a:cubicBezTo>
                  <a:cubicBezTo>
                    <a:pt x="16344" y="7132"/>
                    <a:pt x="14165" y="9311"/>
                    <a:pt x="14165" y="9311"/>
                  </a:cubicBezTo>
                  <a:cubicBezTo>
                    <a:pt x="14126" y="8688"/>
                    <a:pt x="13815" y="7638"/>
                    <a:pt x="13698" y="6782"/>
                  </a:cubicBezTo>
                  <a:cubicBezTo>
                    <a:pt x="13465" y="5536"/>
                    <a:pt x="13037" y="4330"/>
                    <a:pt x="12453" y="3201"/>
                  </a:cubicBezTo>
                  <a:cubicBezTo>
                    <a:pt x="12064" y="2579"/>
                    <a:pt x="11636" y="1995"/>
                    <a:pt x="11169" y="1489"/>
                  </a:cubicBezTo>
                  <a:cubicBezTo>
                    <a:pt x="10624" y="944"/>
                    <a:pt x="10001" y="516"/>
                    <a:pt x="9301" y="205"/>
                  </a:cubicBezTo>
                  <a:cubicBezTo>
                    <a:pt x="9011" y="76"/>
                    <a:pt x="8694" y="1"/>
                    <a:pt x="8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267411" y="3216927"/>
              <a:ext cx="15734" cy="15237"/>
            </a:xfrm>
            <a:custGeom>
              <a:avLst/>
              <a:gdLst/>
              <a:ahLst/>
              <a:cxnLst/>
              <a:rect l="l" t="t" r="r" b="b"/>
              <a:pathLst>
                <a:path w="1013" h="981" extrusionOk="0">
                  <a:moveTo>
                    <a:pt x="584" y="406"/>
                  </a:moveTo>
                  <a:cubicBezTo>
                    <a:pt x="623" y="445"/>
                    <a:pt x="623" y="445"/>
                    <a:pt x="623" y="484"/>
                  </a:cubicBezTo>
                  <a:cubicBezTo>
                    <a:pt x="623" y="523"/>
                    <a:pt x="623" y="523"/>
                    <a:pt x="623" y="562"/>
                  </a:cubicBezTo>
                  <a:lnTo>
                    <a:pt x="584" y="562"/>
                  </a:lnTo>
                  <a:cubicBezTo>
                    <a:pt x="545" y="562"/>
                    <a:pt x="507" y="562"/>
                    <a:pt x="468" y="523"/>
                  </a:cubicBezTo>
                  <a:cubicBezTo>
                    <a:pt x="468" y="523"/>
                    <a:pt x="468" y="484"/>
                    <a:pt x="468" y="484"/>
                  </a:cubicBezTo>
                  <a:cubicBezTo>
                    <a:pt x="507" y="445"/>
                    <a:pt x="507" y="406"/>
                    <a:pt x="545" y="406"/>
                  </a:cubicBezTo>
                  <a:close/>
                  <a:moveTo>
                    <a:pt x="614" y="1"/>
                  </a:moveTo>
                  <a:cubicBezTo>
                    <a:pt x="591" y="1"/>
                    <a:pt x="568" y="6"/>
                    <a:pt x="545" y="17"/>
                  </a:cubicBezTo>
                  <a:lnTo>
                    <a:pt x="507" y="17"/>
                  </a:lnTo>
                  <a:cubicBezTo>
                    <a:pt x="429" y="17"/>
                    <a:pt x="351" y="56"/>
                    <a:pt x="312" y="95"/>
                  </a:cubicBezTo>
                  <a:cubicBezTo>
                    <a:pt x="234" y="134"/>
                    <a:pt x="156" y="173"/>
                    <a:pt x="117" y="251"/>
                  </a:cubicBezTo>
                  <a:cubicBezTo>
                    <a:pt x="40" y="367"/>
                    <a:pt x="1" y="523"/>
                    <a:pt x="40" y="679"/>
                  </a:cubicBezTo>
                  <a:cubicBezTo>
                    <a:pt x="78" y="795"/>
                    <a:pt x="195" y="912"/>
                    <a:pt x="312" y="951"/>
                  </a:cubicBezTo>
                  <a:cubicBezTo>
                    <a:pt x="370" y="970"/>
                    <a:pt x="438" y="980"/>
                    <a:pt x="507" y="980"/>
                  </a:cubicBezTo>
                  <a:cubicBezTo>
                    <a:pt x="575" y="980"/>
                    <a:pt x="643" y="970"/>
                    <a:pt x="701" y="951"/>
                  </a:cubicBezTo>
                  <a:cubicBezTo>
                    <a:pt x="779" y="912"/>
                    <a:pt x="896" y="834"/>
                    <a:pt x="935" y="756"/>
                  </a:cubicBezTo>
                  <a:cubicBezTo>
                    <a:pt x="1012" y="679"/>
                    <a:pt x="1012" y="562"/>
                    <a:pt x="1012" y="484"/>
                  </a:cubicBezTo>
                  <a:cubicBezTo>
                    <a:pt x="1012" y="289"/>
                    <a:pt x="935" y="134"/>
                    <a:pt x="779" y="56"/>
                  </a:cubicBezTo>
                  <a:cubicBezTo>
                    <a:pt x="724" y="28"/>
                    <a:pt x="669"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288567" y="3258771"/>
              <a:ext cx="16946" cy="17459"/>
            </a:xfrm>
            <a:custGeom>
              <a:avLst/>
              <a:gdLst/>
              <a:ahLst/>
              <a:cxnLst/>
              <a:rect l="l" t="t" r="r" b="b"/>
              <a:pathLst>
                <a:path w="1091" h="1124" extrusionOk="0">
                  <a:moveTo>
                    <a:pt x="545" y="358"/>
                  </a:moveTo>
                  <a:cubicBezTo>
                    <a:pt x="584" y="358"/>
                    <a:pt x="623" y="397"/>
                    <a:pt x="623" y="436"/>
                  </a:cubicBezTo>
                  <a:cubicBezTo>
                    <a:pt x="623" y="475"/>
                    <a:pt x="584" y="514"/>
                    <a:pt x="545" y="553"/>
                  </a:cubicBezTo>
                  <a:lnTo>
                    <a:pt x="468" y="553"/>
                  </a:lnTo>
                  <a:cubicBezTo>
                    <a:pt x="429" y="514"/>
                    <a:pt x="429" y="475"/>
                    <a:pt x="390" y="475"/>
                  </a:cubicBezTo>
                  <a:cubicBezTo>
                    <a:pt x="390" y="475"/>
                    <a:pt x="429" y="436"/>
                    <a:pt x="429" y="397"/>
                  </a:cubicBezTo>
                  <a:cubicBezTo>
                    <a:pt x="429" y="358"/>
                    <a:pt x="429" y="358"/>
                    <a:pt x="468" y="358"/>
                  </a:cubicBezTo>
                  <a:close/>
                  <a:moveTo>
                    <a:pt x="935" y="592"/>
                  </a:moveTo>
                  <a:cubicBezTo>
                    <a:pt x="935" y="592"/>
                    <a:pt x="935" y="631"/>
                    <a:pt x="935" y="631"/>
                  </a:cubicBezTo>
                  <a:cubicBezTo>
                    <a:pt x="922" y="657"/>
                    <a:pt x="909" y="683"/>
                    <a:pt x="896" y="707"/>
                  </a:cubicBezTo>
                  <a:lnTo>
                    <a:pt x="896" y="707"/>
                  </a:lnTo>
                  <a:cubicBezTo>
                    <a:pt x="897" y="669"/>
                    <a:pt x="935" y="630"/>
                    <a:pt x="935" y="592"/>
                  </a:cubicBezTo>
                  <a:close/>
                  <a:moveTo>
                    <a:pt x="892" y="714"/>
                  </a:moveTo>
                  <a:cubicBezTo>
                    <a:pt x="867" y="760"/>
                    <a:pt x="843" y="801"/>
                    <a:pt x="818" y="825"/>
                  </a:cubicBezTo>
                  <a:cubicBezTo>
                    <a:pt x="763" y="853"/>
                    <a:pt x="688" y="880"/>
                    <a:pt x="622" y="880"/>
                  </a:cubicBezTo>
                  <a:cubicBezTo>
                    <a:pt x="594" y="880"/>
                    <a:pt x="568" y="876"/>
                    <a:pt x="545" y="864"/>
                  </a:cubicBezTo>
                  <a:lnTo>
                    <a:pt x="584" y="864"/>
                  </a:lnTo>
                  <a:cubicBezTo>
                    <a:pt x="699" y="864"/>
                    <a:pt x="814" y="826"/>
                    <a:pt x="892" y="714"/>
                  </a:cubicBezTo>
                  <a:close/>
                  <a:moveTo>
                    <a:pt x="469" y="1"/>
                  </a:moveTo>
                  <a:cubicBezTo>
                    <a:pt x="302" y="1"/>
                    <a:pt x="146" y="106"/>
                    <a:pt x="78" y="242"/>
                  </a:cubicBezTo>
                  <a:cubicBezTo>
                    <a:pt x="1" y="397"/>
                    <a:pt x="1" y="592"/>
                    <a:pt x="78" y="747"/>
                  </a:cubicBezTo>
                  <a:cubicBezTo>
                    <a:pt x="117" y="864"/>
                    <a:pt x="234" y="981"/>
                    <a:pt x="351" y="1059"/>
                  </a:cubicBezTo>
                  <a:cubicBezTo>
                    <a:pt x="419" y="1104"/>
                    <a:pt x="501" y="1123"/>
                    <a:pt x="580" y="1123"/>
                  </a:cubicBezTo>
                  <a:cubicBezTo>
                    <a:pt x="637" y="1123"/>
                    <a:pt x="692" y="1114"/>
                    <a:pt x="740" y="1098"/>
                  </a:cubicBezTo>
                  <a:cubicBezTo>
                    <a:pt x="857" y="1020"/>
                    <a:pt x="935" y="942"/>
                    <a:pt x="1012" y="864"/>
                  </a:cubicBezTo>
                  <a:cubicBezTo>
                    <a:pt x="1051" y="786"/>
                    <a:pt x="1090" y="670"/>
                    <a:pt x="1090" y="592"/>
                  </a:cubicBezTo>
                  <a:cubicBezTo>
                    <a:pt x="1090" y="475"/>
                    <a:pt x="1051" y="397"/>
                    <a:pt x="1012" y="358"/>
                  </a:cubicBezTo>
                  <a:cubicBezTo>
                    <a:pt x="973" y="242"/>
                    <a:pt x="896" y="164"/>
                    <a:pt x="818" y="86"/>
                  </a:cubicBezTo>
                  <a:cubicBezTo>
                    <a:pt x="779" y="86"/>
                    <a:pt x="740" y="47"/>
                    <a:pt x="701" y="47"/>
                  </a:cubicBezTo>
                  <a:lnTo>
                    <a:pt x="740" y="86"/>
                  </a:lnTo>
                  <a:cubicBezTo>
                    <a:pt x="701" y="47"/>
                    <a:pt x="623" y="8"/>
                    <a:pt x="545" y="8"/>
                  </a:cubicBezTo>
                  <a:cubicBezTo>
                    <a:pt x="520" y="3"/>
                    <a:pt x="494" y="1"/>
                    <a:pt x="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235383" y="3252387"/>
              <a:ext cx="15129" cy="15579"/>
            </a:xfrm>
            <a:custGeom>
              <a:avLst/>
              <a:gdLst/>
              <a:ahLst/>
              <a:cxnLst/>
              <a:rect l="l" t="t" r="r" b="b"/>
              <a:pathLst>
                <a:path w="974" h="1003" extrusionOk="0">
                  <a:moveTo>
                    <a:pt x="545" y="302"/>
                  </a:moveTo>
                  <a:cubicBezTo>
                    <a:pt x="584" y="302"/>
                    <a:pt x="662" y="341"/>
                    <a:pt x="662" y="419"/>
                  </a:cubicBezTo>
                  <a:cubicBezTo>
                    <a:pt x="701" y="458"/>
                    <a:pt x="662" y="536"/>
                    <a:pt x="584" y="536"/>
                  </a:cubicBezTo>
                  <a:lnTo>
                    <a:pt x="467" y="536"/>
                  </a:lnTo>
                  <a:cubicBezTo>
                    <a:pt x="467" y="536"/>
                    <a:pt x="428" y="497"/>
                    <a:pt x="428" y="497"/>
                  </a:cubicBezTo>
                  <a:cubicBezTo>
                    <a:pt x="428" y="419"/>
                    <a:pt x="467" y="341"/>
                    <a:pt x="545" y="302"/>
                  </a:cubicBezTo>
                  <a:close/>
                  <a:moveTo>
                    <a:pt x="564" y="1"/>
                  </a:moveTo>
                  <a:cubicBezTo>
                    <a:pt x="516" y="1"/>
                    <a:pt x="467" y="10"/>
                    <a:pt x="428" y="30"/>
                  </a:cubicBezTo>
                  <a:cubicBezTo>
                    <a:pt x="0" y="225"/>
                    <a:pt x="39" y="808"/>
                    <a:pt x="467" y="1003"/>
                  </a:cubicBezTo>
                  <a:cubicBezTo>
                    <a:pt x="545" y="1003"/>
                    <a:pt x="623" y="1003"/>
                    <a:pt x="701" y="964"/>
                  </a:cubicBezTo>
                  <a:cubicBezTo>
                    <a:pt x="740" y="925"/>
                    <a:pt x="740" y="886"/>
                    <a:pt x="779" y="808"/>
                  </a:cubicBezTo>
                  <a:cubicBezTo>
                    <a:pt x="779" y="808"/>
                    <a:pt x="779" y="808"/>
                    <a:pt x="779" y="769"/>
                  </a:cubicBezTo>
                  <a:lnTo>
                    <a:pt x="817" y="769"/>
                  </a:lnTo>
                  <a:cubicBezTo>
                    <a:pt x="895" y="691"/>
                    <a:pt x="934" y="614"/>
                    <a:pt x="973" y="497"/>
                  </a:cubicBezTo>
                  <a:cubicBezTo>
                    <a:pt x="973" y="419"/>
                    <a:pt x="973" y="302"/>
                    <a:pt x="934" y="225"/>
                  </a:cubicBezTo>
                  <a:cubicBezTo>
                    <a:pt x="856" y="147"/>
                    <a:pt x="779" y="69"/>
                    <a:pt x="701" y="30"/>
                  </a:cubicBezTo>
                  <a:cubicBezTo>
                    <a:pt x="662" y="10"/>
                    <a:pt x="613"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260158" y="3181528"/>
              <a:ext cx="14523" cy="14181"/>
            </a:xfrm>
            <a:custGeom>
              <a:avLst/>
              <a:gdLst/>
              <a:ahLst/>
              <a:cxnLst/>
              <a:rect l="l" t="t" r="r" b="b"/>
              <a:pathLst>
                <a:path w="935" h="913" extrusionOk="0">
                  <a:moveTo>
                    <a:pt x="584" y="311"/>
                  </a:moveTo>
                  <a:cubicBezTo>
                    <a:pt x="584" y="350"/>
                    <a:pt x="623" y="350"/>
                    <a:pt x="623" y="389"/>
                  </a:cubicBezTo>
                  <a:cubicBezTo>
                    <a:pt x="623" y="428"/>
                    <a:pt x="623" y="506"/>
                    <a:pt x="584" y="584"/>
                  </a:cubicBezTo>
                  <a:lnTo>
                    <a:pt x="507" y="584"/>
                  </a:lnTo>
                  <a:cubicBezTo>
                    <a:pt x="468" y="545"/>
                    <a:pt x="429" y="506"/>
                    <a:pt x="429" y="467"/>
                  </a:cubicBezTo>
                  <a:cubicBezTo>
                    <a:pt x="429" y="428"/>
                    <a:pt x="429" y="389"/>
                    <a:pt x="468" y="350"/>
                  </a:cubicBezTo>
                  <a:cubicBezTo>
                    <a:pt x="468" y="350"/>
                    <a:pt x="468" y="350"/>
                    <a:pt x="507" y="311"/>
                  </a:cubicBezTo>
                  <a:close/>
                  <a:moveTo>
                    <a:pt x="584" y="0"/>
                  </a:moveTo>
                  <a:cubicBezTo>
                    <a:pt x="390" y="0"/>
                    <a:pt x="234" y="39"/>
                    <a:pt x="117" y="195"/>
                  </a:cubicBezTo>
                  <a:cubicBezTo>
                    <a:pt x="40" y="311"/>
                    <a:pt x="1" y="467"/>
                    <a:pt x="40" y="623"/>
                  </a:cubicBezTo>
                  <a:cubicBezTo>
                    <a:pt x="79" y="739"/>
                    <a:pt x="195" y="856"/>
                    <a:pt x="312" y="895"/>
                  </a:cubicBezTo>
                  <a:cubicBezTo>
                    <a:pt x="338" y="908"/>
                    <a:pt x="364" y="912"/>
                    <a:pt x="388" y="912"/>
                  </a:cubicBezTo>
                  <a:cubicBezTo>
                    <a:pt x="437" y="912"/>
                    <a:pt x="481" y="895"/>
                    <a:pt x="507" y="895"/>
                  </a:cubicBezTo>
                  <a:lnTo>
                    <a:pt x="507" y="856"/>
                  </a:lnTo>
                  <a:lnTo>
                    <a:pt x="584" y="856"/>
                  </a:lnTo>
                  <a:cubicBezTo>
                    <a:pt x="662" y="856"/>
                    <a:pt x="779" y="778"/>
                    <a:pt x="818" y="701"/>
                  </a:cubicBezTo>
                  <a:cubicBezTo>
                    <a:pt x="896" y="623"/>
                    <a:pt x="935" y="545"/>
                    <a:pt x="935" y="428"/>
                  </a:cubicBezTo>
                  <a:cubicBezTo>
                    <a:pt x="935" y="350"/>
                    <a:pt x="896" y="311"/>
                    <a:pt x="896" y="273"/>
                  </a:cubicBezTo>
                  <a:cubicBezTo>
                    <a:pt x="818" y="156"/>
                    <a:pt x="701" y="39"/>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305497" y="3208275"/>
              <a:ext cx="14523" cy="13762"/>
            </a:xfrm>
            <a:custGeom>
              <a:avLst/>
              <a:gdLst/>
              <a:ahLst/>
              <a:cxnLst/>
              <a:rect l="l" t="t" r="r" b="b"/>
              <a:pathLst>
                <a:path w="935" h="886" extrusionOk="0">
                  <a:moveTo>
                    <a:pt x="448" y="0"/>
                  </a:moveTo>
                  <a:cubicBezTo>
                    <a:pt x="389" y="0"/>
                    <a:pt x="331" y="10"/>
                    <a:pt x="273" y="29"/>
                  </a:cubicBezTo>
                  <a:cubicBezTo>
                    <a:pt x="195" y="68"/>
                    <a:pt x="117" y="107"/>
                    <a:pt x="39" y="185"/>
                  </a:cubicBezTo>
                  <a:cubicBezTo>
                    <a:pt x="0" y="263"/>
                    <a:pt x="0" y="341"/>
                    <a:pt x="0" y="457"/>
                  </a:cubicBezTo>
                  <a:cubicBezTo>
                    <a:pt x="0" y="535"/>
                    <a:pt x="39" y="613"/>
                    <a:pt x="78" y="691"/>
                  </a:cubicBezTo>
                  <a:cubicBezTo>
                    <a:pt x="156" y="808"/>
                    <a:pt x="312" y="846"/>
                    <a:pt x="467" y="885"/>
                  </a:cubicBezTo>
                  <a:cubicBezTo>
                    <a:pt x="584" y="846"/>
                    <a:pt x="701" y="808"/>
                    <a:pt x="778" y="730"/>
                  </a:cubicBezTo>
                  <a:cubicBezTo>
                    <a:pt x="895" y="652"/>
                    <a:pt x="934" y="496"/>
                    <a:pt x="895" y="379"/>
                  </a:cubicBezTo>
                  <a:cubicBezTo>
                    <a:pt x="895" y="302"/>
                    <a:pt x="817" y="224"/>
                    <a:pt x="740" y="185"/>
                  </a:cubicBezTo>
                  <a:cubicBezTo>
                    <a:pt x="701" y="107"/>
                    <a:pt x="662" y="68"/>
                    <a:pt x="623" y="29"/>
                  </a:cubicBezTo>
                  <a:cubicBezTo>
                    <a:pt x="564" y="10"/>
                    <a:pt x="506" y="0"/>
                    <a:pt x="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223284" y="3208648"/>
              <a:ext cx="13917" cy="13389"/>
            </a:xfrm>
            <a:custGeom>
              <a:avLst/>
              <a:gdLst/>
              <a:ahLst/>
              <a:cxnLst/>
              <a:rect l="l" t="t" r="r" b="b"/>
              <a:pathLst>
                <a:path w="896" h="862" extrusionOk="0">
                  <a:moveTo>
                    <a:pt x="448" y="287"/>
                  </a:moveTo>
                  <a:cubicBezTo>
                    <a:pt x="478" y="287"/>
                    <a:pt x="507" y="297"/>
                    <a:pt x="546" y="317"/>
                  </a:cubicBezTo>
                  <a:cubicBezTo>
                    <a:pt x="546" y="355"/>
                    <a:pt x="546" y="394"/>
                    <a:pt x="546" y="433"/>
                  </a:cubicBezTo>
                  <a:cubicBezTo>
                    <a:pt x="507" y="472"/>
                    <a:pt x="468" y="472"/>
                    <a:pt x="468" y="511"/>
                  </a:cubicBezTo>
                  <a:lnTo>
                    <a:pt x="351" y="511"/>
                  </a:lnTo>
                  <a:cubicBezTo>
                    <a:pt x="312" y="472"/>
                    <a:pt x="273" y="433"/>
                    <a:pt x="273" y="394"/>
                  </a:cubicBezTo>
                  <a:cubicBezTo>
                    <a:pt x="273" y="355"/>
                    <a:pt x="312" y="317"/>
                    <a:pt x="351" y="317"/>
                  </a:cubicBezTo>
                  <a:cubicBezTo>
                    <a:pt x="390" y="297"/>
                    <a:pt x="419" y="287"/>
                    <a:pt x="448" y="287"/>
                  </a:cubicBezTo>
                  <a:close/>
                  <a:moveTo>
                    <a:pt x="369" y="0"/>
                  </a:moveTo>
                  <a:cubicBezTo>
                    <a:pt x="163" y="0"/>
                    <a:pt x="1" y="181"/>
                    <a:pt x="1" y="394"/>
                  </a:cubicBezTo>
                  <a:cubicBezTo>
                    <a:pt x="1" y="433"/>
                    <a:pt x="1" y="472"/>
                    <a:pt x="1" y="511"/>
                  </a:cubicBezTo>
                  <a:cubicBezTo>
                    <a:pt x="1" y="628"/>
                    <a:pt x="79" y="784"/>
                    <a:pt x="234" y="861"/>
                  </a:cubicBezTo>
                  <a:lnTo>
                    <a:pt x="468" y="861"/>
                  </a:lnTo>
                  <a:lnTo>
                    <a:pt x="468" y="822"/>
                  </a:lnTo>
                  <a:lnTo>
                    <a:pt x="585" y="822"/>
                  </a:lnTo>
                  <a:lnTo>
                    <a:pt x="701" y="784"/>
                  </a:lnTo>
                  <a:cubicBezTo>
                    <a:pt x="818" y="706"/>
                    <a:pt x="896" y="589"/>
                    <a:pt x="896" y="433"/>
                  </a:cubicBezTo>
                  <a:cubicBezTo>
                    <a:pt x="896" y="355"/>
                    <a:pt x="857" y="239"/>
                    <a:pt x="779" y="161"/>
                  </a:cubicBezTo>
                  <a:cubicBezTo>
                    <a:pt x="740" y="161"/>
                    <a:pt x="740" y="122"/>
                    <a:pt x="701" y="83"/>
                  </a:cubicBezTo>
                  <a:cubicBezTo>
                    <a:pt x="624" y="44"/>
                    <a:pt x="546" y="5"/>
                    <a:pt x="429" y="5"/>
                  </a:cubicBezTo>
                  <a:cubicBezTo>
                    <a:pt x="409" y="2"/>
                    <a:pt x="389" y="0"/>
                    <a:pt x="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234506" y="3566115"/>
              <a:ext cx="407310" cy="392657"/>
            </a:xfrm>
            <a:custGeom>
              <a:avLst/>
              <a:gdLst/>
              <a:ahLst/>
              <a:cxnLst/>
              <a:rect l="l" t="t" r="r" b="b"/>
              <a:pathLst>
                <a:path w="19847" h="19133" extrusionOk="0">
                  <a:moveTo>
                    <a:pt x="7519" y="1"/>
                  </a:moveTo>
                  <a:cubicBezTo>
                    <a:pt x="7371" y="1"/>
                    <a:pt x="7223" y="20"/>
                    <a:pt x="7083" y="55"/>
                  </a:cubicBezTo>
                  <a:cubicBezTo>
                    <a:pt x="6772" y="172"/>
                    <a:pt x="6460" y="327"/>
                    <a:pt x="6227" y="522"/>
                  </a:cubicBezTo>
                  <a:cubicBezTo>
                    <a:pt x="5760" y="911"/>
                    <a:pt x="5371" y="1417"/>
                    <a:pt x="5137" y="1962"/>
                  </a:cubicBezTo>
                  <a:cubicBezTo>
                    <a:pt x="4904" y="2506"/>
                    <a:pt x="4787" y="3090"/>
                    <a:pt x="4748" y="3635"/>
                  </a:cubicBezTo>
                  <a:cubicBezTo>
                    <a:pt x="4748" y="4180"/>
                    <a:pt x="4787" y="4724"/>
                    <a:pt x="4943" y="5230"/>
                  </a:cubicBezTo>
                  <a:cubicBezTo>
                    <a:pt x="5176" y="6164"/>
                    <a:pt x="5643" y="7020"/>
                    <a:pt x="6344" y="7682"/>
                  </a:cubicBezTo>
                  <a:lnTo>
                    <a:pt x="7394" y="8810"/>
                  </a:lnTo>
                  <a:cubicBezTo>
                    <a:pt x="6627" y="8595"/>
                    <a:pt x="5846" y="8482"/>
                    <a:pt x="5068" y="8482"/>
                  </a:cubicBezTo>
                  <a:cubicBezTo>
                    <a:pt x="4582" y="8482"/>
                    <a:pt x="4098" y="8526"/>
                    <a:pt x="3620" y="8616"/>
                  </a:cubicBezTo>
                  <a:cubicBezTo>
                    <a:pt x="2958" y="8733"/>
                    <a:pt x="2374" y="8966"/>
                    <a:pt x="1830" y="9316"/>
                  </a:cubicBezTo>
                  <a:cubicBezTo>
                    <a:pt x="1557" y="9511"/>
                    <a:pt x="1324" y="9705"/>
                    <a:pt x="1129" y="9978"/>
                  </a:cubicBezTo>
                  <a:cubicBezTo>
                    <a:pt x="935" y="10211"/>
                    <a:pt x="740" y="10445"/>
                    <a:pt x="545" y="10678"/>
                  </a:cubicBezTo>
                  <a:cubicBezTo>
                    <a:pt x="390" y="10951"/>
                    <a:pt x="234" y="11223"/>
                    <a:pt x="156" y="11534"/>
                  </a:cubicBezTo>
                  <a:cubicBezTo>
                    <a:pt x="40" y="11846"/>
                    <a:pt x="1" y="12157"/>
                    <a:pt x="40" y="12468"/>
                  </a:cubicBezTo>
                  <a:cubicBezTo>
                    <a:pt x="117" y="13052"/>
                    <a:pt x="390" y="13636"/>
                    <a:pt x="857" y="14064"/>
                  </a:cubicBezTo>
                  <a:cubicBezTo>
                    <a:pt x="1285" y="14414"/>
                    <a:pt x="1830" y="14647"/>
                    <a:pt x="2413" y="14686"/>
                  </a:cubicBezTo>
                  <a:cubicBezTo>
                    <a:pt x="2540" y="14696"/>
                    <a:pt x="2669" y="14701"/>
                    <a:pt x="2799" y="14701"/>
                  </a:cubicBezTo>
                  <a:cubicBezTo>
                    <a:pt x="3189" y="14701"/>
                    <a:pt x="3590" y="14657"/>
                    <a:pt x="3970" y="14570"/>
                  </a:cubicBezTo>
                  <a:cubicBezTo>
                    <a:pt x="5371" y="14180"/>
                    <a:pt x="6733" y="13636"/>
                    <a:pt x="8056" y="12935"/>
                  </a:cubicBezTo>
                  <a:lnTo>
                    <a:pt x="8056" y="12935"/>
                  </a:lnTo>
                  <a:cubicBezTo>
                    <a:pt x="7783" y="14336"/>
                    <a:pt x="7628" y="15737"/>
                    <a:pt x="7628" y="17177"/>
                  </a:cubicBezTo>
                  <a:cubicBezTo>
                    <a:pt x="7589" y="17722"/>
                    <a:pt x="7744" y="18227"/>
                    <a:pt x="8017" y="18694"/>
                  </a:cubicBezTo>
                  <a:cubicBezTo>
                    <a:pt x="8134" y="18928"/>
                    <a:pt x="8406" y="19084"/>
                    <a:pt x="8678" y="19122"/>
                  </a:cubicBezTo>
                  <a:cubicBezTo>
                    <a:pt x="8724" y="19129"/>
                    <a:pt x="8769" y="19132"/>
                    <a:pt x="8814" y="19132"/>
                  </a:cubicBezTo>
                  <a:cubicBezTo>
                    <a:pt x="9039" y="19132"/>
                    <a:pt x="9256" y="19051"/>
                    <a:pt x="9418" y="18889"/>
                  </a:cubicBezTo>
                  <a:cubicBezTo>
                    <a:pt x="9612" y="18733"/>
                    <a:pt x="9768" y="18578"/>
                    <a:pt x="9924" y="18422"/>
                  </a:cubicBezTo>
                  <a:cubicBezTo>
                    <a:pt x="10079" y="18227"/>
                    <a:pt x="10196" y="18033"/>
                    <a:pt x="10352" y="17838"/>
                  </a:cubicBezTo>
                  <a:cubicBezTo>
                    <a:pt x="10585" y="17488"/>
                    <a:pt x="10780" y="17099"/>
                    <a:pt x="10935" y="16710"/>
                  </a:cubicBezTo>
                  <a:cubicBezTo>
                    <a:pt x="11208" y="15970"/>
                    <a:pt x="11363" y="15270"/>
                    <a:pt x="11480" y="14492"/>
                  </a:cubicBezTo>
                  <a:cubicBezTo>
                    <a:pt x="11519" y="14025"/>
                    <a:pt x="11558" y="13519"/>
                    <a:pt x="11558" y="13052"/>
                  </a:cubicBezTo>
                  <a:cubicBezTo>
                    <a:pt x="11675" y="13480"/>
                    <a:pt x="11869" y="13908"/>
                    <a:pt x="12103" y="14297"/>
                  </a:cubicBezTo>
                  <a:cubicBezTo>
                    <a:pt x="12414" y="14803"/>
                    <a:pt x="12803" y="15192"/>
                    <a:pt x="13309" y="15503"/>
                  </a:cubicBezTo>
                  <a:cubicBezTo>
                    <a:pt x="13815" y="15776"/>
                    <a:pt x="14321" y="16009"/>
                    <a:pt x="14866" y="16126"/>
                  </a:cubicBezTo>
                  <a:cubicBezTo>
                    <a:pt x="15410" y="16243"/>
                    <a:pt x="15955" y="16321"/>
                    <a:pt x="16500" y="16360"/>
                  </a:cubicBezTo>
                  <a:cubicBezTo>
                    <a:pt x="17045" y="16360"/>
                    <a:pt x="17590" y="16282"/>
                    <a:pt x="18095" y="16048"/>
                  </a:cubicBezTo>
                  <a:cubicBezTo>
                    <a:pt x="18601" y="15854"/>
                    <a:pt x="18990" y="15465"/>
                    <a:pt x="19263" y="14998"/>
                  </a:cubicBezTo>
                  <a:cubicBezTo>
                    <a:pt x="19769" y="14142"/>
                    <a:pt x="19730" y="13013"/>
                    <a:pt x="19146" y="12196"/>
                  </a:cubicBezTo>
                  <a:cubicBezTo>
                    <a:pt x="18874" y="11846"/>
                    <a:pt x="18524" y="11573"/>
                    <a:pt x="18173" y="11379"/>
                  </a:cubicBezTo>
                  <a:cubicBezTo>
                    <a:pt x="17823" y="11184"/>
                    <a:pt x="17473" y="11028"/>
                    <a:pt x="17123" y="10873"/>
                  </a:cubicBezTo>
                  <a:cubicBezTo>
                    <a:pt x="16500" y="10600"/>
                    <a:pt x="14204" y="9550"/>
                    <a:pt x="14204" y="9550"/>
                  </a:cubicBezTo>
                  <a:cubicBezTo>
                    <a:pt x="14710" y="9355"/>
                    <a:pt x="15410" y="8810"/>
                    <a:pt x="15994" y="8499"/>
                  </a:cubicBezTo>
                  <a:cubicBezTo>
                    <a:pt x="16889" y="7993"/>
                    <a:pt x="17706" y="7332"/>
                    <a:pt x="18407" y="6553"/>
                  </a:cubicBezTo>
                  <a:cubicBezTo>
                    <a:pt x="18757" y="6125"/>
                    <a:pt x="19068" y="5619"/>
                    <a:pt x="19341" y="5114"/>
                  </a:cubicBezTo>
                  <a:cubicBezTo>
                    <a:pt x="19613" y="4569"/>
                    <a:pt x="19769" y="3985"/>
                    <a:pt x="19808" y="3362"/>
                  </a:cubicBezTo>
                  <a:cubicBezTo>
                    <a:pt x="19847" y="3051"/>
                    <a:pt x="19769" y="2740"/>
                    <a:pt x="19691" y="2467"/>
                  </a:cubicBezTo>
                  <a:cubicBezTo>
                    <a:pt x="19535" y="2156"/>
                    <a:pt x="19341" y="1884"/>
                    <a:pt x="19068" y="1689"/>
                  </a:cubicBezTo>
                  <a:cubicBezTo>
                    <a:pt x="18524" y="1417"/>
                    <a:pt x="17940" y="1261"/>
                    <a:pt x="17317" y="1261"/>
                  </a:cubicBezTo>
                  <a:cubicBezTo>
                    <a:pt x="17161" y="1240"/>
                    <a:pt x="17004" y="1231"/>
                    <a:pt x="16848" y="1231"/>
                  </a:cubicBezTo>
                  <a:cubicBezTo>
                    <a:pt x="16421" y="1231"/>
                    <a:pt x="15993" y="1303"/>
                    <a:pt x="15566" y="1417"/>
                  </a:cubicBezTo>
                  <a:cubicBezTo>
                    <a:pt x="15060" y="1572"/>
                    <a:pt x="14593" y="1923"/>
                    <a:pt x="14204" y="2312"/>
                  </a:cubicBezTo>
                  <a:cubicBezTo>
                    <a:pt x="13893" y="2701"/>
                    <a:pt x="13582" y="3090"/>
                    <a:pt x="13309" y="3518"/>
                  </a:cubicBezTo>
                  <a:cubicBezTo>
                    <a:pt x="13076" y="3907"/>
                    <a:pt x="12842" y="4296"/>
                    <a:pt x="12648" y="4647"/>
                  </a:cubicBezTo>
                  <a:cubicBezTo>
                    <a:pt x="12336" y="5191"/>
                    <a:pt x="12064" y="5775"/>
                    <a:pt x="11830" y="6359"/>
                  </a:cubicBezTo>
                  <a:cubicBezTo>
                    <a:pt x="11636" y="6787"/>
                    <a:pt x="11558" y="7020"/>
                    <a:pt x="11558" y="7020"/>
                  </a:cubicBezTo>
                  <a:cubicBezTo>
                    <a:pt x="11519" y="7215"/>
                    <a:pt x="11441" y="7409"/>
                    <a:pt x="11402" y="7565"/>
                  </a:cubicBezTo>
                  <a:lnTo>
                    <a:pt x="11402" y="7332"/>
                  </a:lnTo>
                  <a:cubicBezTo>
                    <a:pt x="11402" y="7098"/>
                    <a:pt x="11363" y="6904"/>
                    <a:pt x="11363" y="6904"/>
                  </a:cubicBezTo>
                  <a:cubicBezTo>
                    <a:pt x="11169" y="5619"/>
                    <a:pt x="10819" y="4374"/>
                    <a:pt x="10352" y="3168"/>
                  </a:cubicBezTo>
                  <a:cubicBezTo>
                    <a:pt x="10118" y="2545"/>
                    <a:pt x="9846" y="1962"/>
                    <a:pt x="9496" y="1378"/>
                  </a:cubicBezTo>
                  <a:cubicBezTo>
                    <a:pt x="9184" y="794"/>
                    <a:pt x="8678" y="366"/>
                    <a:pt x="8056" y="94"/>
                  </a:cubicBezTo>
                  <a:cubicBezTo>
                    <a:pt x="7884" y="29"/>
                    <a:pt x="7701" y="1"/>
                    <a:pt x="7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448535" y="3775937"/>
              <a:ext cx="16787" cy="16069"/>
            </a:xfrm>
            <a:custGeom>
              <a:avLst/>
              <a:gdLst/>
              <a:ahLst/>
              <a:cxnLst/>
              <a:rect l="l" t="t" r="r" b="b"/>
              <a:pathLst>
                <a:path w="818" h="783" extrusionOk="0">
                  <a:moveTo>
                    <a:pt x="351" y="337"/>
                  </a:moveTo>
                  <a:cubicBezTo>
                    <a:pt x="390" y="337"/>
                    <a:pt x="390" y="337"/>
                    <a:pt x="429" y="376"/>
                  </a:cubicBezTo>
                  <a:cubicBezTo>
                    <a:pt x="429" y="376"/>
                    <a:pt x="429" y="415"/>
                    <a:pt x="429" y="415"/>
                  </a:cubicBezTo>
                  <a:cubicBezTo>
                    <a:pt x="429" y="454"/>
                    <a:pt x="390" y="454"/>
                    <a:pt x="390" y="454"/>
                  </a:cubicBezTo>
                  <a:lnTo>
                    <a:pt x="312" y="454"/>
                  </a:lnTo>
                  <a:lnTo>
                    <a:pt x="351" y="415"/>
                  </a:lnTo>
                  <a:cubicBezTo>
                    <a:pt x="351" y="415"/>
                    <a:pt x="351" y="376"/>
                    <a:pt x="351" y="337"/>
                  </a:cubicBezTo>
                  <a:close/>
                  <a:moveTo>
                    <a:pt x="361" y="1"/>
                  </a:moveTo>
                  <a:cubicBezTo>
                    <a:pt x="293" y="1"/>
                    <a:pt x="225" y="19"/>
                    <a:pt x="156" y="65"/>
                  </a:cubicBezTo>
                  <a:cubicBezTo>
                    <a:pt x="78" y="143"/>
                    <a:pt x="1" y="260"/>
                    <a:pt x="1" y="376"/>
                  </a:cubicBezTo>
                  <a:cubicBezTo>
                    <a:pt x="1" y="454"/>
                    <a:pt x="39" y="532"/>
                    <a:pt x="78" y="649"/>
                  </a:cubicBezTo>
                  <a:cubicBezTo>
                    <a:pt x="156" y="688"/>
                    <a:pt x="234" y="766"/>
                    <a:pt x="312" y="766"/>
                  </a:cubicBezTo>
                  <a:cubicBezTo>
                    <a:pt x="338" y="778"/>
                    <a:pt x="364" y="783"/>
                    <a:pt x="390" y="783"/>
                  </a:cubicBezTo>
                  <a:cubicBezTo>
                    <a:pt x="442" y="783"/>
                    <a:pt x="493" y="766"/>
                    <a:pt x="545" y="766"/>
                  </a:cubicBezTo>
                  <a:cubicBezTo>
                    <a:pt x="701" y="688"/>
                    <a:pt x="779" y="571"/>
                    <a:pt x="818" y="454"/>
                  </a:cubicBezTo>
                  <a:cubicBezTo>
                    <a:pt x="818" y="376"/>
                    <a:pt x="818" y="337"/>
                    <a:pt x="779" y="299"/>
                  </a:cubicBezTo>
                  <a:lnTo>
                    <a:pt x="740" y="260"/>
                  </a:lnTo>
                  <a:cubicBezTo>
                    <a:pt x="740" y="182"/>
                    <a:pt x="701" y="143"/>
                    <a:pt x="662" y="104"/>
                  </a:cubicBezTo>
                  <a:cubicBezTo>
                    <a:pt x="623" y="65"/>
                    <a:pt x="545" y="26"/>
                    <a:pt x="506" y="26"/>
                  </a:cubicBezTo>
                  <a:cubicBezTo>
                    <a:pt x="458" y="10"/>
                    <a:pt x="410"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412600" y="3812078"/>
              <a:ext cx="18388" cy="17711"/>
            </a:xfrm>
            <a:custGeom>
              <a:avLst/>
              <a:gdLst/>
              <a:ahLst/>
              <a:cxnLst/>
              <a:rect l="l" t="t" r="r" b="b"/>
              <a:pathLst>
                <a:path w="896" h="863" extrusionOk="0">
                  <a:moveTo>
                    <a:pt x="545" y="250"/>
                  </a:moveTo>
                  <a:cubicBezTo>
                    <a:pt x="584" y="289"/>
                    <a:pt x="584" y="289"/>
                    <a:pt x="584" y="328"/>
                  </a:cubicBezTo>
                  <a:cubicBezTo>
                    <a:pt x="584" y="366"/>
                    <a:pt x="584" y="405"/>
                    <a:pt x="545" y="405"/>
                  </a:cubicBezTo>
                  <a:lnTo>
                    <a:pt x="467" y="405"/>
                  </a:lnTo>
                  <a:cubicBezTo>
                    <a:pt x="428" y="366"/>
                    <a:pt x="428" y="328"/>
                    <a:pt x="467" y="328"/>
                  </a:cubicBezTo>
                  <a:cubicBezTo>
                    <a:pt x="467" y="289"/>
                    <a:pt x="467" y="289"/>
                    <a:pt x="506" y="250"/>
                  </a:cubicBezTo>
                  <a:close/>
                  <a:moveTo>
                    <a:pt x="203" y="537"/>
                  </a:moveTo>
                  <a:cubicBezTo>
                    <a:pt x="214" y="557"/>
                    <a:pt x="227" y="576"/>
                    <a:pt x="242" y="594"/>
                  </a:cubicBezTo>
                  <a:lnTo>
                    <a:pt x="242" y="594"/>
                  </a:lnTo>
                  <a:cubicBezTo>
                    <a:pt x="224" y="578"/>
                    <a:pt x="211" y="560"/>
                    <a:pt x="203" y="537"/>
                  </a:cubicBezTo>
                  <a:close/>
                  <a:moveTo>
                    <a:pt x="451" y="1"/>
                  </a:moveTo>
                  <a:cubicBezTo>
                    <a:pt x="366" y="1"/>
                    <a:pt x="280" y="37"/>
                    <a:pt x="195" y="94"/>
                  </a:cubicBezTo>
                  <a:cubicBezTo>
                    <a:pt x="117" y="172"/>
                    <a:pt x="39" y="289"/>
                    <a:pt x="39" y="405"/>
                  </a:cubicBezTo>
                  <a:cubicBezTo>
                    <a:pt x="0" y="522"/>
                    <a:pt x="39" y="600"/>
                    <a:pt x="117" y="678"/>
                  </a:cubicBezTo>
                  <a:cubicBezTo>
                    <a:pt x="156" y="756"/>
                    <a:pt x="234" y="795"/>
                    <a:pt x="351" y="833"/>
                  </a:cubicBezTo>
                  <a:cubicBezTo>
                    <a:pt x="390" y="853"/>
                    <a:pt x="428" y="863"/>
                    <a:pt x="467" y="863"/>
                  </a:cubicBezTo>
                  <a:cubicBezTo>
                    <a:pt x="506" y="863"/>
                    <a:pt x="545" y="853"/>
                    <a:pt x="584" y="833"/>
                  </a:cubicBezTo>
                  <a:cubicBezTo>
                    <a:pt x="623" y="795"/>
                    <a:pt x="701" y="756"/>
                    <a:pt x="740" y="717"/>
                  </a:cubicBezTo>
                  <a:cubicBezTo>
                    <a:pt x="818" y="678"/>
                    <a:pt x="857" y="600"/>
                    <a:pt x="857" y="483"/>
                  </a:cubicBezTo>
                  <a:cubicBezTo>
                    <a:pt x="857" y="483"/>
                    <a:pt x="857" y="467"/>
                    <a:pt x="857" y="444"/>
                  </a:cubicBezTo>
                  <a:cubicBezTo>
                    <a:pt x="895" y="405"/>
                    <a:pt x="895" y="328"/>
                    <a:pt x="857" y="289"/>
                  </a:cubicBezTo>
                  <a:cubicBezTo>
                    <a:pt x="818" y="133"/>
                    <a:pt x="701" y="16"/>
                    <a:pt x="545" y="16"/>
                  </a:cubicBezTo>
                  <a:cubicBezTo>
                    <a:pt x="514" y="6"/>
                    <a:pt x="483" y="1"/>
                    <a:pt x="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400615" y="3757077"/>
              <a:ext cx="17588" cy="14140"/>
            </a:xfrm>
            <a:custGeom>
              <a:avLst/>
              <a:gdLst/>
              <a:ahLst/>
              <a:cxnLst/>
              <a:rect l="l" t="t" r="r" b="b"/>
              <a:pathLst>
                <a:path w="857" h="689" extrusionOk="0">
                  <a:moveTo>
                    <a:pt x="468" y="284"/>
                  </a:moveTo>
                  <a:cubicBezTo>
                    <a:pt x="507" y="284"/>
                    <a:pt x="545" y="284"/>
                    <a:pt x="584" y="323"/>
                  </a:cubicBezTo>
                  <a:cubicBezTo>
                    <a:pt x="623" y="323"/>
                    <a:pt x="584" y="400"/>
                    <a:pt x="545" y="439"/>
                  </a:cubicBezTo>
                  <a:cubicBezTo>
                    <a:pt x="526" y="459"/>
                    <a:pt x="507" y="468"/>
                    <a:pt x="487" y="468"/>
                  </a:cubicBezTo>
                  <a:cubicBezTo>
                    <a:pt x="468" y="468"/>
                    <a:pt x="448" y="459"/>
                    <a:pt x="429" y="439"/>
                  </a:cubicBezTo>
                  <a:cubicBezTo>
                    <a:pt x="429" y="439"/>
                    <a:pt x="429" y="400"/>
                    <a:pt x="429" y="400"/>
                  </a:cubicBezTo>
                  <a:lnTo>
                    <a:pt x="429" y="361"/>
                  </a:lnTo>
                  <a:cubicBezTo>
                    <a:pt x="429" y="323"/>
                    <a:pt x="468" y="323"/>
                    <a:pt x="468" y="284"/>
                  </a:cubicBezTo>
                  <a:close/>
                  <a:moveTo>
                    <a:pt x="472" y="1"/>
                  </a:moveTo>
                  <a:cubicBezTo>
                    <a:pt x="446" y="1"/>
                    <a:pt x="418" y="4"/>
                    <a:pt x="390" y="11"/>
                  </a:cubicBezTo>
                  <a:cubicBezTo>
                    <a:pt x="195" y="11"/>
                    <a:pt x="1" y="206"/>
                    <a:pt x="1" y="439"/>
                  </a:cubicBezTo>
                  <a:cubicBezTo>
                    <a:pt x="40" y="517"/>
                    <a:pt x="79" y="556"/>
                    <a:pt x="156" y="595"/>
                  </a:cubicBezTo>
                  <a:cubicBezTo>
                    <a:pt x="195" y="634"/>
                    <a:pt x="234" y="634"/>
                    <a:pt x="273" y="634"/>
                  </a:cubicBezTo>
                  <a:lnTo>
                    <a:pt x="312" y="634"/>
                  </a:lnTo>
                  <a:cubicBezTo>
                    <a:pt x="367" y="661"/>
                    <a:pt x="422" y="689"/>
                    <a:pt x="477" y="689"/>
                  </a:cubicBezTo>
                  <a:cubicBezTo>
                    <a:pt x="500" y="689"/>
                    <a:pt x="523" y="684"/>
                    <a:pt x="545" y="673"/>
                  </a:cubicBezTo>
                  <a:cubicBezTo>
                    <a:pt x="623" y="673"/>
                    <a:pt x="701" y="634"/>
                    <a:pt x="740" y="556"/>
                  </a:cubicBezTo>
                  <a:cubicBezTo>
                    <a:pt x="857" y="439"/>
                    <a:pt x="857" y="245"/>
                    <a:pt x="740" y="128"/>
                  </a:cubicBezTo>
                  <a:cubicBezTo>
                    <a:pt x="677" y="64"/>
                    <a:pt x="587"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481268" y="3755394"/>
              <a:ext cx="16008" cy="14694"/>
            </a:xfrm>
            <a:custGeom>
              <a:avLst/>
              <a:gdLst/>
              <a:ahLst/>
              <a:cxnLst/>
              <a:rect l="l" t="t" r="r" b="b"/>
              <a:pathLst>
                <a:path w="780" h="716" extrusionOk="0">
                  <a:moveTo>
                    <a:pt x="487" y="298"/>
                  </a:moveTo>
                  <a:cubicBezTo>
                    <a:pt x="497" y="298"/>
                    <a:pt x="507" y="307"/>
                    <a:pt x="507" y="327"/>
                  </a:cubicBezTo>
                  <a:lnTo>
                    <a:pt x="546" y="327"/>
                  </a:lnTo>
                  <a:cubicBezTo>
                    <a:pt x="546" y="366"/>
                    <a:pt x="546" y="366"/>
                    <a:pt x="546" y="366"/>
                  </a:cubicBezTo>
                  <a:cubicBezTo>
                    <a:pt x="546" y="366"/>
                    <a:pt x="546" y="405"/>
                    <a:pt x="546" y="405"/>
                  </a:cubicBezTo>
                  <a:cubicBezTo>
                    <a:pt x="468" y="443"/>
                    <a:pt x="429" y="443"/>
                    <a:pt x="351" y="443"/>
                  </a:cubicBezTo>
                  <a:cubicBezTo>
                    <a:pt x="351" y="443"/>
                    <a:pt x="312" y="405"/>
                    <a:pt x="312" y="405"/>
                  </a:cubicBezTo>
                  <a:cubicBezTo>
                    <a:pt x="312" y="366"/>
                    <a:pt x="351" y="327"/>
                    <a:pt x="390" y="327"/>
                  </a:cubicBezTo>
                  <a:cubicBezTo>
                    <a:pt x="390" y="307"/>
                    <a:pt x="400" y="298"/>
                    <a:pt x="414" y="298"/>
                  </a:cubicBezTo>
                  <a:cubicBezTo>
                    <a:pt x="429" y="298"/>
                    <a:pt x="448" y="307"/>
                    <a:pt x="468" y="327"/>
                  </a:cubicBezTo>
                  <a:cubicBezTo>
                    <a:pt x="468" y="307"/>
                    <a:pt x="478" y="298"/>
                    <a:pt x="487" y="298"/>
                  </a:cubicBezTo>
                  <a:close/>
                  <a:moveTo>
                    <a:pt x="413" y="0"/>
                  </a:moveTo>
                  <a:cubicBezTo>
                    <a:pt x="328" y="0"/>
                    <a:pt x="242" y="36"/>
                    <a:pt x="157" y="93"/>
                  </a:cubicBezTo>
                  <a:cubicBezTo>
                    <a:pt x="79" y="132"/>
                    <a:pt x="1" y="249"/>
                    <a:pt x="40" y="366"/>
                  </a:cubicBezTo>
                  <a:cubicBezTo>
                    <a:pt x="40" y="443"/>
                    <a:pt x="40" y="482"/>
                    <a:pt x="79" y="521"/>
                  </a:cubicBezTo>
                  <a:lnTo>
                    <a:pt x="118" y="521"/>
                  </a:lnTo>
                  <a:cubicBezTo>
                    <a:pt x="157" y="599"/>
                    <a:pt x="234" y="677"/>
                    <a:pt x="312" y="716"/>
                  </a:cubicBezTo>
                  <a:lnTo>
                    <a:pt x="546" y="716"/>
                  </a:lnTo>
                  <a:cubicBezTo>
                    <a:pt x="585" y="677"/>
                    <a:pt x="624" y="677"/>
                    <a:pt x="663" y="638"/>
                  </a:cubicBezTo>
                  <a:cubicBezTo>
                    <a:pt x="740" y="560"/>
                    <a:pt x="779" y="443"/>
                    <a:pt x="779" y="327"/>
                  </a:cubicBezTo>
                  <a:cubicBezTo>
                    <a:pt x="740" y="171"/>
                    <a:pt x="624" y="54"/>
                    <a:pt x="507" y="15"/>
                  </a:cubicBezTo>
                  <a:cubicBezTo>
                    <a:pt x="476" y="5"/>
                    <a:pt x="444"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471705" y="3809697"/>
              <a:ext cx="15187" cy="15105"/>
            </a:xfrm>
            <a:custGeom>
              <a:avLst/>
              <a:gdLst/>
              <a:ahLst/>
              <a:cxnLst/>
              <a:rect l="l" t="t" r="r" b="b"/>
              <a:pathLst>
                <a:path w="740" h="736" extrusionOk="0">
                  <a:moveTo>
                    <a:pt x="358" y="1"/>
                  </a:moveTo>
                  <a:cubicBezTo>
                    <a:pt x="255" y="1"/>
                    <a:pt x="175" y="45"/>
                    <a:pt x="117" y="132"/>
                  </a:cubicBezTo>
                  <a:cubicBezTo>
                    <a:pt x="0" y="327"/>
                    <a:pt x="39" y="599"/>
                    <a:pt x="272" y="716"/>
                  </a:cubicBezTo>
                  <a:lnTo>
                    <a:pt x="272" y="677"/>
                  </a:lnTo>
                  <a:cubicBezTo>
                    <a:pt x="311" y="716"/>
                    <a:pt x="360" y="735"/>
                    <a:pt x="409" y="735"/>
                  </a:cubicBezTo>
                  <a:cubicBezTo>
                    <a:pt x="457" y="735"/>
                    <a:pt x="506" y="716"/>
                    <a:pt x="545" y="677"/>
                  </a:cubicBezTo>
                  <a:cubicBezTo>
                    <a:pt x="584" y="638"/>
                    <a:pt x="623" y="599"/>
                    <a:pt x="662" y="521"/>
                  </a:cubicBezTo>
                  <a:cubicBezTo>
                    <a:pt x="700" y="482"/>
                    <a:pt x="700" y="444"/>
                    <a:pt x="739" y="366"/>
                  </a:cubicBezTo>
                  <a:cubicBezTo>
                    <a:pt x="739" y="288"/>
                    <a:pt x="739" y="210"/>
                    <a:pt x="662" y="132"/>
                  </a:cubicBezTo>
                  <a:cubicBezTo>
                    <a:pt x="623" y="54"/>
                    <a:pt x="545" y="16"/>
                    <a:pt x="467" y="16"/>
                  </a:cubicBezTo>
                  <a:cubicBezTo>
                    <a:pt x="428" y="6"/>
                    <a:pt x="392"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442152" y="3727751"/>
              <a:ext cx="15187" cy="14715"/>
            </a:xfrm>
            <a:custGeom>
              <a:avLst/>
              <a:gdLst/>
              <a:ahLst/>
              <a:cxnLst/>
              <a:rect l="l" t="t" r="r" b="b"/>
              <a:pathLst>
                <a:path w="740" h="717" extrusionOk="0">
                  <a:moveTo>
                    <a:pt x="379" y="179"/>
                  </a:moveTo>
                  <a:cubicBezTo>
                    <a:pt x="432" y="179"/>
                    <a:pt x="479" y="206"/>
                    <a:pt x="506" y="234"/>
                  </a:cubicBezTo>
                  <a:lnTo>
                    <a:pt x="467" y="234"/>
                  </a:lnTo>
                  <a:cubicBezTo>
                    <a:pt x="467" y="273"/>
                    <a:pt x="467" y="351"/>
                    <a:pt x="467" y="390"/>
                  </a:cubicBezTo>
                  <a:cubicBezTo>
                    <a:pt x="428" y="390"/>
                    <a:pt x="389" y="428"/>
                    <a:pt x="350" y="428"/>
                  </a:cubicBezTo>
                  <a:cubicBezTo>
                    <a:pt x="350" y="390"/>
                    <a:pt x="312" y="390"/>
                    <a:pt x="273" y="390"/>
                  </a:cubicBezTo>
                  <a:cubicBezTo>
                    <a:pt x="273" y="351"/>
                    <a:pt x="273" y="312"/>
                    <a:pt x="273" y="312"/>
                  </a:cubicBezTo>
                  <a:cubicBezTo>
                    <a:pt x="312" y="273"/>
                    <a:pt x="312" y="234"/>
                    <a:pt x="312" y="195"/>
                  </a:cubicBezTo>
                  <a:cubicBezTo>
                    <a:pt x="334" y="184"/>
                    <a:pt x="357" y="179"/>
                    <a:pt x="379" y="179"/>
                  </a:cubicBezTo>
                  <a:close/>
                  <a:moveTo>
                    <a:pt x="273" y="0"/>
                  </a:moveTo>
                  <a:cubicBezTo>
                    <a:pt x="273" y="0"/>
                    <a:pt x="234" y="39"/>
                    <a:pt x="195" y="39"/>
                  </a:cubicBezTo>
                  <a:cubicBezTo>
                    <a:pt x="78" y="78"/>
                    <a:pt x="0" y="195"/>
                    <a:pt x="0" y="312"/>
                  </a:cubicBezTo>
                  <a:cubicBezTo>
                    <a:pt x="0" y="390"/>
                    <a:pt x="39" y="428"/>
                    <a:pt x="78" y="467"/>
                  </a:cubicBezTo>
                  <a:lnTo>
                    <a:pt x="78" y="506"/>
                  </a:lnTo>
                  <a:cubicBezTo>
                    <a:pt x="78" y="506"/>
                    <a:pt x="117" y="545"/>
                    <a:pt x="117" y="584"/>
                  </a:cubicBezTo>
                  <a:cubicBezTo>
                    <a:pt x="156" y="584"/>
                    <a:pt x="156" y="623"/>
                    <a:pt x="195" y="623"/>
                  </a:cubicBezTo>
                  <a:cubicBezTo>
                    <a:pt x="252" y="680"/>
                    <a:pt x="330" y="716"/>
                    <a:pt x="413" y="716"/>
                  </a:cubicBezTo>
                  <a:cubicBezTo>
                    <a:pt x="444" y="716"/>
                    <a:pt x="475" y="711"/>
                    <a:pt x="506" y="701"/>
                  </a:cubicBezTo>
                  <a:cubicBezTo>
                    <a:pt x="545" y="662"/>
                    <a:pt x="623" y="584"/>
                    <a:pt x="662" y="506"/>
                  </a:cubicBezTo>
                  <a:cubicBezTo>
                    <a:pt x="662" y="506"/>
                    <a:pt x="701" y="467"/>
                    <a:pt x="701" y="467"/>
                  </a:cubicBezTo>
                  <a:cubicBezTo>
                    <a:pt x="740" y="390"/>
                    <a:pt x="740" y="312"/>
                    <a:pt x="701" y="234"/>
                  </a:cubicBezTo>
                  <a:cubicBezTo>
                    <a:pt x="662" y="117"/>
                    <a:pt x="623"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15"/>
          <p:cNvGrpSpPr/>
          <p:nvPr/>
        </p:nvGrpSpPr>
        <p:grpSpPr>
          <a:xfrm flipH="1">
            <a:off x="7815275" y="4367689"/>
            <a:ext cx="1421474" cy="793156"/>
            <a:chOff x="8059283" y="4525012"/>
            <a:chExt cx="1139550" cy="635847"/>
          </a:xfrm>
        </p:grpSpPr>
        <p:grpSp>
          <p:nvGrpSpPr>
            <p:cNvPr id="188" name="Google Shape;188;p15"/>
            <p:cNvGrpSpPr/>
            <p:nvPr/>
          </p:nvGrpSpPr>
          <p:grpSpPr>
            <a:xfrm>
              <a:off x="8059283" y="4525012"/>
              <a:ext cx="683359" cy="635847"/>
              <a:chOff x="-61526" y="3752577"/>
              <a:chExt cx="1522974" cy="1417087"/>
            </a:xfrm>
          </p:grpSpPr>
          <p:sp>
            <p:nvSpPr>
              <p:cNvPr id="189" name="Google Shape;189;p15"/>
              <p:cNvSpPr/>
              <p:nvPr/>
            </p:nvSpPr>
            <p:spPr>
              <a:xfrm>
                <a:off x="-61526" y="3752577"/>
                <a:ext cx="1522974" cy="1417087"/>
              </a:xfrm>
              <a:custGeom>
                <a:avLst/>
                <a:gdLst/>
                <a:ahLst/>
                <a:cxnLst/>
                <a:rect l="l" t="t" r="r" b="b"/>
                <a:pathLst>
                  <a:path w="15284" h="14221" fill="none" extrusionOk="0">
                    <a:moveTo>
                      <a:pt x="14246" y="14196"/>
                    </a:moveTo>
                    <a:cubicBezTo>
                      <a:pt x="14246" y="14196"/>
                      <a:pt x="15283" y="9258"/>
                      <a:pt x="13629" y="7506"/>
                    </a:cubicBezTo>
                    <a:cubicBezTo>
                      <a:pt x="12839" y="6666"/>
                      <a:pt x="12024" y="6888"/>
                      <a:pt x="11407" y="7333"/>
                    </a:cubicBezTo>
                    <a:cubicBezTo>
                      <a:pt x="10987" y="7678"/>
                      <a:pt x="10345" y="7382"/>
                      <a:pt x="10370" y="6839"/>
                    </a:cubicBezTo>
                    <a:cubicBezTo>
                      <a:pt x="10444" y="4889"/>
                      <a:pt x="10345" y="1951"/>
                      <a:pt x="9210" y="1235"/>
                    </a:cubicBezTo>
                    <a:cubicBezTo>
                      <a:pt x="7259" y="0"/>
                      <a:pt x="6000" y="1037"/>
                      <a:pt x="5531" y="6567"/>
                    </a:cubicBezTo>
                    <a:cubicBezTo>
                      <a:pt x="5531" y="6592"/>
                      <a:pt x="5012" y="9110"/>
                      <a:pt x="3655" y="7333"/>
                    </a:cubicBezTo>
                    <a:cubicBezTo>
                      <a:pt x="50" y="2592"/>
                      <a:pt x="1" y="14221"/>
                      <a:pt x="1" y="14221"/>
                    </a:cubicBezTo>
                  </a:path>
                </a:pathLst>
              </a:custGeom>
              <a:noFill/>
              <a:ln w="19050" cap="rnd" cmpd="sng">
                <a:solidFill>
                  <a:schemeClr val="lt2"/>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118036" y="4079423"/>
                <a:ext cx="1119512" cy="1080478"/>
              </a:xfrm>
              <a:custGeom>
                <a:avLst/>
                <a:gdLst/>
                <a:ahLst/>
                <a:cxnLst/>
                <a:rect l="l" t="t" r="r" b="b"/>
                <a:pathLst>
                  <a:path w="11235" h="10843" extrusionOk="0">
                    <a:moveTo>
                      <a:pt x="4225" y="1"/>
                    </a:moveTo>
                    <a:cubicBezTo>
                      <a:pt x="4078" y="1"/>
                      <a:pt x="3929" y="41"/>
                      <a:pt x="3778" y="127"/>
                    </a:cubicBezTo>
                    <a:cubicBezTo>
                      <a:pt x="2149" y="1090"/>
                      <a:pt x="3754" y="6127"/>
                      <a:pt x="4519" y="8225"/>
                    </a:cubicBezTo>
                    <a:cubicBezTo>
                      <a:pt x="4622" y="8492"/>
                      <a:pt x="4468" y="8810"/>
                      <a:pt x="4286" y="8810"/>
                    </a:cubicBezTo>
                    <a:cubicBezTo>
                      <a:pt x="4249" y="8810"/>
                      <a:pt x="4211" y="8797"/>
                      <a:pt x="4173" y="8768"/>
                    </a:cubicBezTo>
                    <a:cubicBezTo>
                      <a:pt x="3219" y="8072"/>
                      <a:pt x="2089" y="6912"/>
                      <a:pt x="1324" y="6912"/>
                    </a:cubicBezTo>
                    <a:cubicBezTo>
                      <a:pt x="1139" y="6912"/>
                      <a:pt x="975" y="6980"/>
                      <a:pt x="840" y="7139"/>
                    </a:cubicBezTo>
                    <a:cubicBezTo>
                      <a:pt x="1" y="8102"/>
                      <a:pt x="1063" y="9929"/>
                      <a:pt x="1630" y="10842"/>
                    </a:cubicBezTo>
                    <a:lnTo>
                      <a:pt x="11210" y="10842"/>
                    </a:lnTo>
                    <a:cubicBezTo>
                      <a:pt x="11234" y="8991"/>
                      <a:pt x="11185" y="3510"/>
                      <a:pt x="9605" y="2349"/>
                    </a:cubicBezTo>
                    <a:cubicBezTo>
                      <a:pt x="9505" y="2271"/>
                      <a:pt x="9385" y="2234"/>
                      <a:pt x="9265" y="2234"/>
                    </a:cubicBezTo>
                    <a:cubicBezTo>
                      <a:pt x="9119" y="2234"/>
                      <a:pt x="8973" y="2290"/>
                      <a:pt x="8864" y="2399"/>
                    </a:cubicBezTo>
                    <a:cubicBezTo>
                      <a:pt x="8568" y="2695"/>
                      <a:pt x="8124" y="3287"/>
                      <a:pt x="7852" y="4596"/>
                    </a:cubicBezTo>
                    <a:cubicBezTo>
                      <a:pt x="7788" y="4877"/>
                      <a:pt x="7618" y="5019"/>
                      <a:pt x="7446" y="5019"/>
                    </a:cubicBezTo>
                    <a:cubicBezTo>
                      <a:pt x="7285" y="5019"/>
                      <a:pt x="7121" y="4895"/>
                      <a:pt x="7037" y="4645"/>
                    </a:cubicBezTo>
                    <a:cubicBezTo>
                      <a:pt x="6443" y="2666"/>
                      <a:pt x="5419" y="1"/>
                      <a:pt x="4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5"/>
            <p:cNvSpPr/>
            <p:nvPr/>
          </p:nvSpPr>
          <p:spPr>
            <a:xfrm flipH="1">
              <a:off x="8579401" y="4612750"/>
              <a:ext cx="619432" cy="544192"/>
            </a:xfrm>
            <a:custGeom>
              <a:avLst/>
              <a:gdLst/>
              <a:ahLst/>
              <a:cxnLst/>
              <a:rect l="l" t="t" r="r" b="b"/>
              <a:pathLst>
                <a:path w="18888" h="16595" extrusionOk="0">
                  <a:moveTo>
                    <a:pt x="9795" y="1"/>
                  </a:moveTo>
                  <a:cubicBezTo>
                    <a:pt x="8290" y="1"/>
                    <a:pt x="7300" y="1971"/>
                    <a:pt x="6889" y="7164"/>
                  </a:cubicBezTo>
                  <a:cubicBezTo>
                    <a:pt x="6889" y="7182"/>
                    <a:pt x="6524" y="8876"/>
                    <a:pt x="5654" y="8876"/>
                  </a:cubicBezTo>
                  <a:cubicBezTo>
                    <a:pt x="5348" y="8876"/>
                    <a:pt x="4980" y="8667"/>
                    <a:pt x="4544" y="8102"/>
                  </a:cubicBezTo>
                  <a:cubicBezTo>
                    <a:pt x="3785" y="7104"/>
                    <a:pt x="3153" y="6690"/>
                    <a:pt x="2627" y="6690"/>
                  </a:cubicBezTo>
                  <a:cubicBezTo>
                    <a:pt x="52" y="6690"/>
                    <a:pt x="1" y="16595"/>
                    <a:pt x="1" y="16595"/>
                  </a:cubicBezTo>
                  <a:lnTo>
                    <a:pt x="17629" y="16570"/>
                  </a:lnTo>
                  <a:cubicBezTo>
                    <a:pt x="17629" y="16570"/>
                    <a:pt x="18888" y="10472"/>
                    <a:pt x="16839" y="8324"/>
                  </a:cubicBezTo>
                  <a:cubicBezTo>
                    <a:pt x="16365" y="7813"/>
                    <a:pt x="15879" y="7620"/>
                    <a:pt x="15416" y="7620"/>
                  </a:cubicBezTo>
                  <a:cubicBezTo>
                    <a:pt x="14939" y="7620"/>
                    <a:pt x="14487" y="7826"/>
                    <a:pt x="14098" y="8102"/>
                  </a:cubicBezTo>
                  <a:cubicBezTo>
                    <a:pt x="13951" y="8214"/>
                    <a:pt x="13786" y="8264"/>
                    <a:pt x="13625" y="8264"/>
                  </a:cubicBezTo>
                  <a:cubicBezTo>
                    <a:pt x="13219" y="8264"/>
                    <a:pt x="12839" y="7944"/>
                    <a:pt x="12839" y="7484"/>
                  </a:cubicBezTo>
                  <a:cubicBezTo>
                    <a:pt x="12938" y="5065"/>
                    <a:pt x="12814" y="1460"/>
                    <a:pt x="11407" y="572"/>
                  </a:cubicBezTo>
                  <a:cubicBezTo>
                    <a:pt x="10818" y="205"/>
                    <a:pt x="10280" y="1"/>
                    <a:pt x="97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flipH="1">
              <a:off x="8670081" y="4686536"/>
              <a:ext cx="455063" cy="467162"/>
            </a:xfrm>
            <a:custGeom>
              <a:avLst/>
              <a:gdLst/>
              <a:ahLst/>
              <a:cxnLst/>
              <a:rect l="l" t="t" r="r" b="b"/>
              <a:pathLst>
                <a:path w="13876" h="14246" fill="none" extrusionOk="0">
                  <a:moveTo>
                    <a:pt x="2025" y="14246"/>
                  </a:moveTo>
                  <a:cubicBezTo>
                    <a:pt x="1334" y="13110"/>
                    <a:pt x="0" y="10839"/>
                    <a:pt x="1037" y="9654"/>
                  </a:cubicBezTo>
                  <a:cubicBezTo>
                    <a:pt x="1902" y="8642"/>
                    <a:pt x="3704" y="10617"/>
                    <a:pt x="5160" y="11678"/>
                  </a:cubicBezTo>
                  <a:cubicBezTo>
                    <a:pt x="5432" y="11876"/>
                    <a:pt x="5728" y="11382"/>
                    <a:pt x="5580" y="10987"/>
                  </a:cubicBezTo>
                  <a:cubicBezTo>
                    <a:pt x="4667" y="8395"/>
                    <a:pt x="2642" y="2173"/>
                    <a:pt x="4667" y="988"/>
                  </a:cubicBezTo>
                  <a:cubicBezTo>
                    <a:pt x="6370" y="0"/>
                    <a:pt x="7876" y="3852"/>
                    <a:pt x="8691" y="6568"/>
                  </a:cubicBezTo>
                  <a:cubicBezTo>
                    <a:pt x="8889" y="7210"/>
                    <a:pt x="9555" y="7185"/>
                    <a:pt x="9703" y="6518"/>
                  </a:cubicBezTo>
                  <a:cubicBezTo>
                    <a:pt x="10049" y="4889"/>
                    <a:pt x="10567" y="4148"/>
                    <a:pt x="10938" y="3802"/>
                  </a:cubicBezTo>
                  <a:cubicBezTo>
                    <a:pt x="11185" y="3556"/>
                    <a:pt x="11580" y="3531"/>
                    <a:pt x="11851" y="3728"/>
                  </a:cubicBezTo>
                  <a:cubicBezTo>
                    <a:pt x="13802" y="5160"/>
                    <a:pt x="13876" y="11925"/>
                    <a:pt x="13826" y="14221"/>
                  </a:cubicBezTo>
                </a:path>
              </a:pathLst>
            </a:custGeom>
            <a:noFill/>
            <a:ln w="19050" cap="flat" cmpd="sng">
              <a:solidFill>
                <a:schemeClr val="accent1"/>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5"/>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6" name="Google Shape;196;p16"/>
          <p:cNvGrpSpPr/>
          <p:nvPr/>
        </p:nvGrpSpPr>
        <p:grpSpPr>
          <a:xfrm>
            <a:off x="-797301" y="1022521"/>
            <a:ext cx="11533614" cy="4182431"/>
            <a:chOff x="-797301" y="1022521"/>
            <a:chExt cx="11533614" cy="4182431"/>
          </a:xfrm>
        </p:grpSpPr>
        <p:grpSp>
          <p:nvGrpSpPr>
            <p:cNvPr id="197" name="Google Shape;197;p16"/>
            <p:cNvGrpSpPr/>
            <p:nvPr/>
          </p:nvGrpSpPr>
          <p:grpSpPr>
            <a:xfrm>
              <a:off x="-797301" y="1022521"/>
              <a:ext cx="11533614" cy="2586804"/>
              <a:chOff x="-797301" y="1022521"/>
              <a:chExt cx="11533614" cy="2586804"/>
            </a:xfrm>
          </p:grpSpPr>
          <p:grpSp>
            <p:nvGrpSpPr>
              <p:cNvPr id="198" name="Google Shape;198;p16"/>
              <p:cNvGrpSpPr/>
              <p:nvPr/>
            </p:nvGrpSpPr>
            <p:grpSpPr>
              <a:xfrm flipH="1">
                <a:off x="8377830" y="2439230"/>
                <a:ext cx="2358484" cy="1170094"/>
                <a:chOff x="-1732505" y="-1989888"/>
                <a:chExt cx="3104493" cy="1540206"/>
              </a:xfrm>
            </p:grpSpPr>
            <p:sp>
              <p:nvSpPr>
                <p:cNvPr id="199" name="Google Shape;199;p16"/>
                <p:cNvSpPr/>
                <p:nvPr/>
              </p:nvSpPr>
              <p:spPr>
                <a:xfrm rot="5769038">
                  <a:off x="-721799" y="-2834318"/>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rot="-5031018">
                  <a:off x="204357" y="-1695009"/>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6"/>
              <p:cNvSpPr/>
              <p:nvPr/>
            </p:nvSpPr>
            <p:spPr>
              <a:xfrm rot="-5031057">
                <a:off x="-259698" y="573341"/>
                <a:ext cx="349447" cy="13952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16"/>
            <p:cNvSpPr/>
            <p:nvPr/>
          </p:nvSpPr>
          <p:spPr>
            <a:xfrm rot="5846029">
              <a:off x="2466156" y="3685784"/>
              <a:ext cx="552333" cy="220531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797301" y="1022521"/>
            <a:ext cx="11533614" cy="4182430"/>
            <a:chOff x="-797301" y="1022521"/>
            <a:chExt cx="11533614" cy="4182430"/>
          </a:xfrm>
        </p:grpSpPr>
        <p:grpSp>
          <p:nvGrpSpPr>
            <p:cNvPr id="17" name="Google Shape;17;p3"/>
            <p:cNvGrpSpPr/>
            <p:nvPr/>
          </p:nvGrpSpPr>
          <p:grpSpPr>
            <a:xfrm>
              <a:off x="-797301" y="1022521"/>
              <a:ext cx="11533614" cy="2586804"/>
              <a:chOff x="-797301" y="1022521"/>
              <a:chExt cx="11533614" cy="2586804"/>
            </a:xfrm>
          </p:grpSpPr>
          <p:grpSp>
            <p:nvGrpSpPr>
              <p:cNvPr id="18" name="Google Shape;18;p3"/>
              <p:cNvGrpSpPr/>
              <p:nvPr/>
            </p:nvGrpSpPr>
            <p:grpSpPr>
              <a:xfrm flipH="1">
                <a:off x="8377830" y="2439230"/>
                <a:ext cx="2358484" cy="1170094"/>
                <a:chOff x="-1732505" y="-1989888"/>
                <a:chExt cx="3104493" cy="1540206"/>
              </a:xfrm>
            </p:grpSpPr>
            <p:sp>
              <p:nvSpPr>
                <p:cNvPr id="19" name="Google Shape;19;p3"/>
                <p:cNvSpPr/>
                <p:nvPr/>
              </p:nvSpPr>
              <p:spPr>
                <a:xfrm rot="5769038">
                  <a:off x="-721799" y="-2834318"/>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031018">
                  <a:off x="204357" y="-1695009"/>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p:nvPr/>
            </p:nvSpPr>
            <p:spPr>
              <a:xfrm rot="-5031057">
                <a:off x="-259698" y="573341"/>
                <a:ext cx="349447" cy="13952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p:nvPr/>
          </p:nvSpPr>
          <p:spPr>
            <a:xfrm rot="5846038">
              <a:off x="2466158" y="3685782"/>
              <a:ext cx="552332" cy="220531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2062350" y="1437625"/>
            <a:ext cx="5019300" cy="163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 name="Google Shape;25;p3"/>
          <p:cNvSpPr txBox="1">
            <a:spLocks noGrp="1"/>
          </p:cNvSpPr>
          <p:nvPr>
            <p:ph type="subTitle" idx="1"/>
          </p:nvPr>
        </p:nvSpPr>
        <p:spPr>
          <a:xfrm>
            <a:off x="2062200" y="3095325"/>
            <a:ext cx="5019300" cy="6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Indie Flower"/>
              <a:buNone/>
              <a:defRPr>
                <a:latin typeface="Indie Flower"/>
                <a:ea typeface="Indie Flower"/>
                <a:cs typeface="Indie Flower"/>
                <a:sym typeface="Indie Flower"/>
              </a:defRPr>
            </a:lvl1pPr>
            <a:lvl2pPr lvl="1">
              <a:spcBef>
                <a:spcPts val="0"/>
              </a:spcBef>
              <a:spcAft>
                <a:spcPts val="0"/>
              </a:spcAft>
              <a:buSzPts val="2800"/>
              <a:buFont typeface="Indie Flower"/>
              <a:buNone/>
              <a:defRPr>
                <a:latin typeface="Indie Flower"/>
                <a:ea typeface="Indie Flower"/>
                <a:cs typeface="Indie Flower"/>
                <a:sym typeface="Indie Flower"/>
              </a:defRPr>
            </a:lvl2pPr>
            <a:lvl3pPr lvl="2">
              <a:spcBef>
                <a:spcPts val="0"/>
              </a:spcBef>
              <a:spcAft>
                <a:spcPts val="0"/>
              </a:spcAft>
              <a:buSzPts val="2800"/>
              <a:buFont typeface="Indie Flower"/>
              <a:buNone/>
              <a:defRPr>
                <a:latin typeface="Indie Flower"/>
                <a:ea typeface="Indie Flower"/>
                <a:cs typeface="Indie Flower"/>
                <a:sym typeface="Indie Flower"/>
              </a:defRPr>
            </a:lvl3pPr>
            <a:lvl4pPr lvl="3">
              <a:spcBef>
                <a:spcPts val="0"/>
              </a:spcBef>
              <a:spcAft>
                <a:spcPts val="0"/>
              </a:spcAft>
              <a:buSzPts val="2800"/>
              <a:buFont typeface="Indie Flower"/>
              <a:buNone/>
              <a:defRPr>
                <a:latin typeface="Indie Flower"/>
                <a:ea typeface="Indie Flower"/>
                <a:cs typeface="Indie Flower"/>
                <a:sym typeface="Indie Flower"/>
              </a:defRPr>
            </a:lvl4pPr>
            <a:lvl5pPr lvl="4">
              <a:spcBef>
                <a:spcPts val="0"/>
              </a:spcBef>
              <a:spcAft>
                <a:spcPts val="0"/>
              </a:spcAft>
              <a:buSzPts val="2800"/>
              <a:buFont typeface="Indie Flower"/>
              <a:buNone/>
              <a:defRPr>
                <a:latin typeface="Indie Flower"/>
                <a:ea typeface="Indie Flower"/>
                <a:cs typeface="Indie Flower"/>
                <a:sym typeface="Indie Flower"/>
              </a:defRPr>
            </a:lvl5pPr>
            <a:lvl6pPr lvl="5">
              <a:spcBef>
                <a:spcPts val="0"/>
              </a:spcBef>
              <a:spcAft>
                <a:spcPts val="0"/>
              </a:spcAft>
              <a:buSzPts val="2800"/>
              <a:buFont typeface="Indie Flower"/>
              <a:buNone/>
              <a:defRPr>
                <a:latin typeface="Indie Flower"/>
                <a:ea typeface="Indie Flower"/>
                <a:cs typeface="Indie Flower"/>
                <a:sym typeface="Indie Flower"/>
              </a:defRPr>
            </a:lvl6pPr>
            <a:lvl7pPr lvl="6">
              <a:spcBef>
                <a:spcPts val="0"/>
              </a:spcBef>
              <a:spcAft>
                <a:spcPts val="0"/>
              </a:spcAft>
              <a:buSzPts val="2800"/>
              <a:buFont typeface="Indie Flower"/>
              <a:buNone/>
              <a:defRPr>
                <a:latin typeface="Indie Flower"/>
                <a:ea typeface="Indie Flower"/>
                <a:cs typeface="Indie Flower"/>
                <a:sym typeface="Indie Flower"/>
              </a:defRPr>
            </a:lvl7pPr>
            <a:lvl8pPr lvl="7">
              <a:spcBef>
                <a:spcPts val="0"/>
              </a:spcBef>
              <a:spcAft>
                <a:spcPts val="0"/>
              </a:spcAft>
              <a:buSzPts val="2800"/>
              <a:buFont typeface="Indie Flower"/>
              <a:buNone/>
              <a:defRPr>
                <a:latin typeface="Indie Flower"/>
                <a:ea typeface="Indie Flower"/>
                <a:cs typeface="Indie Flower"/>
                <a:sym typeface="Indie Flower"/>
              </a:defRPr>
            </a:lvl8pPr>
            <a:lvl9pPr lvl="8">
              <a:spcBef>
                <a:spcPts val="0"/>
              </a:spcBef>
              <a:spcAft>
                <a:spcPts val="0"/>
              </a:spcAft>
              <a:buSzPts val="2800"/>
              <a:buFont typeface="Indie Flower"/>
              <a:buNone/>
              <a:defRPr>
                <a:latin typeface="Indie Flower"/>
                <a:ea typeface="Indie Flower"/>
                <a:cs typeface="Indie Flower"/>
                <a:sym typeface="Indie Flower"/>
              </a:defRPr>
            </a:lvl9pPr>
          </a:lstStyle>
          <a:p>
            <a:endParaRPr/>
          </a:p>
        </p:txBody>
      </p:sp>
      <p:sp>
        <p:nvSpPr>
          <p:cNvPr id="28" name="Google Shape;28;p4"/>
          <p:cNvSpPr txBox="1">
            <a:spLocks noGrp="1"/>
          </p:cNvSpPr>
          <p:nvPr>
            <p:ph type="body" idx="1"/>
          </p:nvPr>
        </p:nvSpPr>
        <p:spPr>
          <a:xfrm>
            <a:off x="713225" y="1341000"/>
            <a:ext cx="6312300" cy="2248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Sora Light"/>
              <a:buChar char="●"/>
              <a:defRPr sz="1200">
                <a:solidFill>
                  <a:schemeClr val="dk1"/>
                </a:solidFill>
                <a:latin typeface="Maven Pro"/>
                <a:ea typeface="Maven Pro"/>
                <a:cs typeface="Maven Pro"/>
                <a:sym typeface="Maven Pro"/>
              </a:defRPr>
            </a:lvl1pPr>
            <a:lvl2pPr marL="914400" lvl="1" indent="-304800">
              <a:lnSpc>
                <a:spcPct val="100000"/>
              </a:lnSpc>
              <a:spcBef>
                <a:spcPts val="0"/>
              </a:spcBef>
              <a:spcAft>
                <a:spcPts val="0"/>
              </a:spcAft>
              <a:buClr>
                <a:schemeClr val="dk2"/>
              </a:buClr>
              <a:buSzPts val="1200"/>
              <a:buFont typeface="Roboto Condensed Light"/>
              <a:buChar char="○"/>
              <a:defRPr sz="1200">
                <a:solidFill>
                  <a:schemeClr val="dk1"/>
                </a:solidFill>
                <a:latin typeface="Maven Pro"/>
                <a:ea typeface="Maven Pro"/>
                <a:cs typeface="Maven Pro"/>
                <a:sym typeface="Maven Pro"/>
              </a:defRPr>
            </a:lvl2pPr>
            <a:lvl3pPr marL="1371600" lvl="2"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3pPr>
            <a:lvl4pPr marL="1828800" lvl="3"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4pPr>
            <a:lvl5pPr marL="2286000" lvl="4"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5pPr>
            <a:lvl6pPr marL="2743200" lvl="5"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6pPr>
            <a:lvl7pPr marL="3200400" lvl="6"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7pPr>
            <a:lvl8pPr marL="3657600" lvl="7"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8pPr>
            <a:lvl9pPr marL="4114800" lvl="8"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9pPr>
          </a:lstStyle>
          <a:p>
            <a:endParaRPr/>
          </a:p>
        </p:txBody>
      </p:sp>
      <p:grpSp>
        <p:nvGrpSpPr>
          <p:cNvPr id="29" name="Google Shape;29;p4"/>
          <p:cNvGrpSpPr/>
          <p:nvPr/>
        </p:nvGrpSpPr>
        <p:grpSpPr>
          <a:xfrm>
            <a:off x="-797301" y="1022521"/>
            <a:ext cx="11442514" cy="4182430"/>
            <a:chOff x="-797301" y="1022521"/>
            <a:chExt cx="11442514" cy="4182430"/>
          </a:xfrm>
        </p:grpSpPr>
        <p:grpSp>
          <p:nvGrpSpPr>
            <p:cNvPr id="30" name="Google Shape;30;p4"/>
            <p:cNvGrpSpPr/>
            <p:nvPr/>
          </p:nvGrpSpPr>
          <p:grpSpPr>
            <a:xfrm>
              <a:off x="-797301" y="1022521"/>
              <a:ext cx="11442514" cy="2263779"/>
              <a:chOff x="-797301" y="1022521"/>
              <a:chExt cx="11442514" cy="2263779"/>
            </a:xfrm>
          </p:grpSpPr>
          <p:grpSp>
            <p:nvGrpSpPr>
              <p:cNvPr id="31" name="Google Shape;31;p4"/>
              <p:cNvGrpSpPr/>
              <p:nvPr/>
            </p:nvGrpSpPr>
            <p:grpSpPr>
              <a:xfrm flipH="1">
                <a:off x="8319855" y="2265305"/>
                <a:ext cx="2325359" cy="1020994"/>
                <a:chOff x="-1612589" y="-2218827"/>
                <a:chExt cx="3060890" cy="1343944"/>
              </a:xfrm>
            </p:grpSpPr>
            <p:sp>
              <p:nvSpPr>
                <p:cNvPr id="32" name="Google Shape;32;p4"/>
                <p:cNvSpPr/>
                <p:nvPr/>
              </p:nvSpPr>
              <p:spPr>
                <a:xfrm rot="5769038">
                  <a:off x="-601883" y="-3063257"/>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5031018">
                  <a:off x="280670" y="-2120210"/>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
              <p:cNvSpPr/>
              <p:nvPr/>
            </p:nvSpPr>
            <p:spPr>
              <a:xfrm rot="-5031057">
                <a:off x="-259698" y="573341"/>
                <a:ext cx="349447" cy="13952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p:nvPr/>
          </p:nvSpPr>
          <p:spPr>
            <a:xfrm rot="5846038">
              <a:off x="2466158" y="3685782"/>
              <a:ext cx="552332" cy="220531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7165406" y="66574"/>
            <a:ext cx="2071091" cy="945869"/>
            <a:chOff x="564881" y="1139586"/>
            <a:chExt cx="2071091" cy="945869"/>
          </a:xfrm>
        </p:grpSpPr>
        <p:sp>
          <p:nvSpPr>
            <p:cNvPr id="38" name="Google Shape;38;p5"/>
            <p:cNvSpPr/>
            <p:nvPr/>
          </p:nvSpPr>
          <p:spPr>
            <a:xfrm rot="5846081">
              <a:off x="1603814" y="635669"/>
              <a:ext cx="405706" cy="1619734"/>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5845884">
              <a:off x="1073821" y="1178998"/>
              <a:ext cx="329521" cy="13158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5"/>
          <p:cNvGrpSpPr/>
          <p:nvPr/>
        </p:nvGrpSpPr>
        <p:grpSpPr>
          <a:xfrm>
            <a:off x="58282" y="3010313"/>
            <a:ext cx="583534" cy="948459"/>
            <a:chOff x="58282" y="3010313"/>
            <a:chExt cx="583534" cy="948459"/>
          </a:xfrm>
        </p:grpSpPr>
        <p:sp>
          <p:nvSpPr>
            <p:cNvPr id="41" name="Google Shape;41;p5"/>
            <p:cNvSpPr/>
            <p:nvPr/>
          </p:nvSpPr>
          <p:spPr>
            <a:xfrm>
              <a:off x="58282" y="3010313"/>
              <a:ext cx="363880" cy="424721"/>
            </a:xfrm>
            <a:custGeom>
              <a:avLst/>
              <a:gdLst/>
              <a:ahLst/>
              <a:cxnLst/>
              <a:rect l="l" t="t" r="r" b="b"/>
              <a:pathLst>
                <a:path w="23427" h="27344" extrusionOk="0">
                  <a:moveTo>
                    <a:pt x="8373" y="1"/>
                  </a:moveTo>
                  <a:cubicBezTo>
                    <a:pt x="8306" y="1"/>
                    <a:pt x="8239" y="4"/>
                    <a:pt x="8172" y="11"/>
                  </a:cubicBezTo>
                  <a:cubicBezTo>
                    <a:pt x="7744" y="11"/>
                    <a:pt x="7355" y="127"/>
                    <a:pt x="7044" y="361"/>
                  </a:cubicBezTo>
                  <a:cubicBezTo>
                    <a:pt x="6460" y="867"/>
                    <a:pt x="6032" y="1528"/>
                    <a:pt x="5760" y="2268"/>
                  </a:cubicBezTo>
                  <a:cubicBezTo>
                    <a:pt x="5448" y="2929"/>
                    <a:pt x="5254" y="3630"/>
                    <a:pt x="5215" y="4369"/>
                  </a:cubicBezTo>
                  <a:cubicBezTo>
                    <a:pt x="5215" y="5069"/>
                    <a:pt x="5371" y="5731"/>
                    <a:pt x="5721" y="6353"/>
                  </a:cubicBezTo>
                  <a:cubicBezTo>
                    <a:pt x="6032" y="6898"/>
                    <a:pt x="6343" y="7404"/>
                    <a:pt x="6733" y="7910"/>
                  </a:cubicBezTo>
                  <a:cubicBezTo>
                    <a:pt x="7083" y="8377"/>
                    <a:pt x="7433" y="8805"/>
                    <a:pt x="7783" y="9155"/>
                  </a:cubicBezTo>
                  <a:cubicBezTo>
                    <a:pt x="8289" y="9739"/>
                    <a:pt x="8873" y="10323"/>
                    <a:pt x="9457" y="10867"/>
                  </a:cubicBezTo>
                  <a:cubicBezTo>
                    <a:pt x="9885" y="11218"/>
                    <a:pt x="10118" y="11412"/>
                    <a:pt x="10118" y="11412"/>
                  </a:cubicBezTo>
                  <a:cubicBezTo>
                    <a:pt x="10313" y="11607"/>
                    <a:pt x="10507" y="11724"/>
                    <a:pt x="10663" y="11840"/>
                  </a:cubicBezTo>
                  <a:lnTo>
                    <a:pt x="10429" y="11762"/>
                  </a:lnTo>
                  <a:cubicBezTo>
                    <a:pt x="10157" y="11685"/>
                    <a:pt x="9924" y="11646"/>
                    <a:pt x="9924" y="11646"/>
                  </a:cubicBezTo>
                  <a:cubicBezTo>
                    <a:pt x="8490" y="11373"/>
                    <a:pt x="7087" y="11249"/>
                    <a:pt x="5661" y="11249"/>
                  </a:cubicBezTo>
                  <a:cubicBezTo>
                    <a:pt x="5461" y="11249"/>
                    <a:pt x="5261" y="11252"/>
                    <a:pt x="5059" y="11257"/>
                  </a:cubicBezTo>
                  <a:cubicBezTo>
                    <a:pt x="4242" y="11257"/>
                    <a:pt x="3425" y="11334"/>
                    <a:pt x="2608" y="11490"/>
                  </a:cubicBezTo>
                  <a:cubicBezTo>
                    <a:pt x="1791" y="11607"/>
                    <a:pt x="1051" y="12035"/>
                    <a:pt x="468" y="12657"/>
                  </a:cubicBezTo>
                  <a:cubicBezTo>
                    <a:pt x="234" y="12969"/>
                    <a:pt x="39" y="13358"/>
                    <a:pt x="39" y="13786"/>
                  </a:cubicBezTo>
                  <a:cubicBezTo>
                    <a:pt x="1" y="14214"/>
                    <a:pt x="78" y="14603"/>
                    <a:pt x="195" y="14992"/>
                  </a:cubicBezTo>
                  <a:cubicBezTo>
                    <a:pt x="468" y="15693"/>
                    <a:pt x="896" y="16354"/>
                    <a:pt x="1440" y="16860"/>
                  </a:cubicBezTo>
                  <a:cubicBezTo>
                    <a:pt x="1985" y="17366"/>
                    <a:pt x="2569" y="17755"/>
                    <a:pt x="3269" y="18028"/>
                  </a:cubicBezTo>
                  <a:cubicBezTo>
                    <a:pt x="3853" y="18300"/>
                    <a:pt x="4515" y="18456"/>
                    <a:pt x="5215" y="18495"/>
                  </a:cubicBezTo>
                  <a:cubicBezTo>
                    <a:pt x="5413" y="18514"/>
                    <a:pt x="5612" y="18524"/>
                    <a:pt x="5809" y="18524"/>
                  </a:cubicBezTo>
                  <a:cubicBezTo>
                    <a:pt x="6776" y="18524"/>
                    <a:pt x="7728" y="18292"/>
                    <a:pt x="8600" y="17872"/>
                  </a:cubicBezTo>
                  <a:lnTo>
                    <a:pt x="10390" y="17094"/>
                  </a:lnTo>
                  <a:lnTo>
                    <a:pt x="10390" y="17094"/>
                  </a:lnTo>
                  <a:cubicBezTo>
                    <a:pt x="9457" y="18378"/>
                    <a:pt x="8834" y="19895"/>
                    <a:pt x="8600" y="21491"/>
                  </a:cubicBezTo>
                  <a:cubicBezTo>
                    <a:pt x="8406" y="22269"/>
                    <a:pt x="8445" y="23086"/>
                    <a:pt x="8639" y="23865"/>
                  </a:cubicBezTo>
                  <a:cubicBezTo>
                    <a:pt x="8756" y="24254"/>
                    <a:pt x="8912" y="24604"/>
                    <a:pt x="9106" y="24954"/>
                  </a:cubicBezTo>
                  <a:cubicBezTo>
                    <a:pt x="9301" y="25304"/>
                    <a:pt x="9495" y="25616"/>
                    <a:pt x="9729" y="25927"/>
                  </a:cubicBezTo>
                  <a:cubicBezTo>
                    <a:pt x="9962" y="26238"/>
                    <a:pt x="10235" y="26511"/>
                    <a:pt x="10546" y="26783"/>
                  </a:cubicBezTo>
                  <a:cubicBezTo>
                    <a:pt x="10857" y="26978"/>
                    <a:pt x="11208" y="27172"/>
                    <a:pt x="11597" y="27250"/>
                  </a:cubicBezTo>
                  <a:cubicBezTo>
                    <a:pt x="11838" y="27313"/>
                    <a:pt x="12083" y="27344"/>
                    <a:pt x="12326" y="27344"/>
                  </a:cubicBezTo>
                  <a:cubicBezTo>
                    <a:pt x="12831" y="27344"/>
                    <a:pt x="13330" y="27214"/>
                    <a:pt x="13776" y="26978"/>
                  </a:cubicBezTo>
                  <a:cubicBezTo>
                    <a:pt x="14399" y="26627"/>
                    <a:pt x="14904" y="26083"/>
                    <a:pt x="15216" y="25421"/>
                  </a:cubicBezTo>
                  <a:cubicBezTo>
                    <a:pt x="15488" y="24837"/>
                    <a:pt x="15644" y="24215"/>
                    <a:pt x="15683" y="23553"/>
                  </a:cubicBezTo>
                  <a:cubicBezTo>
                    <a:pt x="15838" y="21724"/>
                    <a:pt x="15799" y="19857"/>
                    <a:pt x="15527" y="18028"/>
                  </a:cubicBezTo>
                  <a:lnTo>
                    <a:pt x="15527" y="18028"/>
                  </a:lnTo>
                  <a:cubicBezTo>
                    <a:pt x="17045" y="18923"/>
                    <a:pt x="18679" y="19701"/>
                    <a:pt x="20352" y="20323"/>
                  </a:cubicBezTo>
                  <a:cubicBezTo>
                    <a:pt x="20755" y="20485"/>
                    <a:pt x="21195" y="20572"/>
                    <a:pt x="21647" y="20572"/>
                  </a:cubicBezTo>
                  <a:cubicBezTo>
                    <a:pt x="21850" y="20572"/>
                    <a:pt x="22054" y="20554"/>
                    <a:pt x="22259" y="20518"/>
                  </a:cubicBezTo>
                  <a:cubicBezTo>
                    <a:pt x="22609" y="20440"/>
                    <a:pt x="22882" y="20207"/>
                    <a:pt x="23076" y="19934"/>
                  </a:cubicBezTo>
                  <a:cubicBezTo>
                    <a:pt x="23193" y="19623"/>
                    <a:pt x="23193" y="19273"/>
                    <a:pt x="23115" y="18962"/>
                  </a:cubicBezTo>
                  <a:cubicBezTo>
                    <a:pt x="22998" y="18650"/>
                    <a:pt x="22882" y="18378"/>
                    <a:pt x="22726" y="18144"/>
                  </a:cubicBezTo>
                  <a:cubicBezTo>
                    <a:pt x="22570" y="17872"/>
                    <a:pt x="22415" y="17638"/>
                    <a:pt x="22220" y="17405"/>
                  </a:cubicBezTo>
                  <a:cubicBezTo>
                    <a:pt x="21909" y="16977"/>
                    <a:pt x="21520" y="16588"/>
                    <a:pt x="21131" y="16238"/>
                  </a:cubicBezTo>
                  <a:cubicBezTo>
                    <a:pt x="20391" y="15615"/>
                    <a:pt x="19613" y="15109"/>
                    <a:pt x="18757" y="14681"/>
                  </a:cubicBezTo>
                  <a:cubicBezTo>
                    <a:pt x="18134" y="14370"/>
                    <a:pt x="17589" y="14136"/>
                    <a:pt x="17084" y="13942"/>
                  </a:cubicBezTo>
                  <a:lnTo>
                    <a:pt x="17084" y="13942"/>
                  </a:lnTo>
                  <a:cubicBezTo>
                    <a:pt x="17297" y="13956"/>
                    <a:pt x="17511" y="13965"/>
                    <a:pt x="17723" y="13965"/>
                  </a:cubicBezTo>
                  <a:cubicBezTo>
                    <a:pt x="18089" y="13965"/>
                    <a:pt x="18450" y="13938"/>
                    <a:pt x="18796" y="13864"/>
                  </a:cubicBezTo>
                  <a:cubicBezTo>
                    <a:pt x="19496" y="13708"/>
                    <a:pt x="20158" y="13397"/>
                    <a:pt x="20703" y="12930"/>
                  </a:cubicBezTo>
                  <a:cubicBezTo>
                    <a:pt x="21247" y="12502"/>
                    <a:pt x="21714" y="11957"/>
                    <a:pt x="22103" y="11373"/>
                  </a:cubicBezTo>
                  <a:cubicBezTo>
                    <a:pt x="22493" y="10790"/>
                    <a:pt x="22804" y="10206"/>
                    <a:pt x="23076" y="9544"/>
                  </a:cubicBezTo>
                  <a:cubicBezTo>
                    <a:pt x="23310" y="8922"/>
                    <a:pt x="23427" y="8260"/>
                    <a:pt x="23388" y="7560"/>
                  </a:cubicBezTo>
                  <a:cubicBezTo>
                    <a:pt x="23349" y="6898"/>
                    <a:pt x="23115" y="6276"/>
                    <a:pt x="22648" y="5770"/>
                  </a:cubicBezTo>
                  <a:cubicBezTo>
                    <a:pt x="22009" y="5039"/>
                    <a:pt x="21108" y="4619"/>
                    <a:pt x="20169" y="4619"/>
                  </a:cubicBezTo>
                  <a:cubicBezTo>
                    <a:pt x="19907" y="4619"/>
                    <a:pt x="19643" y="4651"/>
                    <a:pt x="19380" y="4719"/>
                  </a:cubicBezTo>
                  <a:cubicBezTo>
                    <a:pt x="18835" y="4875"/>
                    <a:pt x="18368" y="5147"/>
                    <a:pt x="17979" y="5497"/>
                  </a:cubicBezTo>
                  <a:cubicBezTo>
                    <a:pt x="17628" y="5809"/>
                    <a:pt x="17278" y="6120"/>
                    <a:pt x="16967" y="6470"/>
                  </a:cubicBezTo>
                  <a:cubicBezTo>
                    <a:pt x="16344" y="7132"/>
                    <a:pt x="14165" y="9311"/>
                    <a:pt x="14165" y="9311"/>
                  </a:cubicBezTo>
                  <a:cubicBezTo>
                    <a:pt x="14126" y="8688"/>
                    <a:pt x="13815" y="7638"/>
                    <a:pt x="13698" y="6782"/>
                  </a:cubicBezTo>
                  <a:cubicBezTo>
                    <a:pt x="13465" y="5536"/>
                    <a:pt x="13037" y="4330"/>
                    <a:pt x="12453" y="3201"/>
                  </a:cubicBezTo>
                  <a:cubicBezTo>
                    <a:pt x="12064" y="2579"/>
                    <a:pt x="11636" y="1995"/>
                    <a:pt x="11169" y="1489"/>
                  </a:cubicBezTo>
                  <a:cubicBezTo>
                    <a:pt x="10624" y="944"/>
                    <a:pt x="10001" y="516"/>
                    <a:pt x="9301" y="205"/>
                  </a:cubicBezTo>
                  <a:cubicBezTo>
                    <a:pt x="9011" y="76"/>
                    <a:pt x="8694" y="1"/>
                    <a:pt x="8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267411" y="3216927"/>
              <a:ext cx="15734" cy="15237"/>
            </a:xfrm>
            <a:custGeom>
              <a:avLst/>
              <a:gdLst/>
              <a:ahLst/>
              <a:cxnLst/>
              <a:rect l="l" t="t" r="r" b="b"/>
              <a:pathLst>
                <a:path w="1013" h="981" extrusionOk="0">
                  <a:moveTo>
                    <a:pt x="584" y="406"/>
                  </a:moveTo>
                  <a:cubicBezTo>
                    <a:pt x="623" y="445"/>
                    <a:pt x="623" y="445"/>
                    <a:pt x="623" y="484"/>
                  </a:cubicBezTo>
                  <a:cubicBezTo>
                    <a:pt x="623" y="523"/>
                    <a:pt x="623" y="523"/>
                    <a:pt x="623" y="562"/>
                  </a:cubicBezTo>
                  <a:lnTo>
                    <a:pt x="584" y="562"/>
                  </a:lnTo>
                  <a:cubicBezTo>
                    <a:pt x="545" y="562"/>
                    <a:pt x="507" y="562"/>
                    <a:pt x="468" y="523"/>
                  </a:cubicBezTo>
                  <a:cubicBezTo>
                    <a:pt x="468" y="523"/>
                    <a:pt x="468" y="484"/>
                    <a:pt x="468" y="484"/>
                  </a:cubicBezTo>
                  <a:cubicBezTo>
                    <a:pt x="507" y="445"/>
                    <a:pt x="507" y="406"/>
                    <a:pt x="545" y="406"/>
                  </a:cubicBezTo>
                  <a:close/>
                  <a:moveTo>
                    <a:pt x="614" y="1"/>
                  </a:moveTo>
                  <a:cubicBezTo>
                    <a:pt x="591" y="1"/>
                    <a:pt x="568" y="6"/>
                    <a:pt x="545" y="17"/>
                  </a:cubicBezTo>
                  <a:lnTo>
                    <a:pt x="507" y="17"/>
                  </a:lnTo>
                  <a:cubicBezTo>
                    <a:pt x="429" y="17"/>
                    <a:pt x="351" y="56"/>
                    <a:pt x="312" y="95"/>
                  </a:cubicBezTo>
                  <a:cubicBezTo>
                    <a:pt x="234" y="134"/>
                    <a:pt x="156" y="173"/>
                    <a:pt x="117" y="251"/>
                  </a:cubicBezTo>
                  <a:cubicBezTo>
                    <a:pt x="40" y="367"/>
                    <a:pt x="1" y="523"/>
                    <a:pt x="40" y="679"/>
                  </a:cubicBezTo>
                  <a:cubicBezTo>
                    <a:pt x="78" y="795"/>
                    <a:pt x="195" y="912"/>
                    <a:pt x="312" y="951"/>
                  </a:cubicBezTo>
                  <a:cubicBezTo>
                    <a:pt x="370" y="970"/>
                    <a:pt x="438" y="980"/>
                    <a:pt x="507" y="980"/>
                  </a:cubicBezTo>
                  <a:cubicBezTo>
                    <a:pt x="575" y="980"/>
                    <a:pt x="643" y="970"/>
                    <a:pt x="701" y="951"/>
                  </a:cubicBezTo>
                  <a:cubicBezTo>
                    <a:pt x="779" y="912"/>
                    <a:pt x="896" y="834"/>
                    <a:pt x="935" y="756"/>
                  </a:cubicBezTo>
                  <a:cubicBezTo>
                    <a:pt x="1012" y="679"/>
                    <a:pt x="1012" y="562"/>
                    <a:pt x="1012" y="484"/>
                  </a:cubicBezTo>
                  <a:cubicBezTo>
                    <a:pt x="1012" y="289"/>
                    <a:pt x="935" y="134"/>
                    <a:pt x="779" y="56"/>
                  </a:cubicBezTo>
                  <a:cubicBezTo>
                    <a:pt x="724" y="28"/>
                    <a:pt x="669"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88567" y="3258771"/>
              <a:ext cx="16946" cy="17459"/>
            </a:xfrm>
            <a:custGeom>
              <a:avLst/>
              <a:gdLst/>
              <a:ahLst/>
              <a:cxnLst/>
              <a:rect l="l" t="t" r="r" b="b"/>
              <a:pathLst>
                <a:path w="1091" h="1124" extrusionOk="0">
                  <a:moveTo>
                    <a:pt x="545" y="358"/>
                  </a:moveTo>
                  <a:cubicBezTo>
                    <a:pt x="584" y="358"/>
                    <a:pt x="623" y="397"/>
                    <a:pt x="623" y="436"/>
                  </a:cubicBezTo>
                  <a:cubicBezTo>
                    <a:pt x="623" y="475"/>
                    <a:pt x="584" y="514"/>
                    <a:pt x="545" y="553"/>
                  </a:cubicBezTo>
                  <a:lnTo>
                    <a:pt x="468" y="553"/>
                  </a:lnTo>
                  <a:cubicBezTo>
                    <a:pt x="429" y="514"/>
                    <a:pt x="429" y="475"/>
                    <a:pt x="390" y="475"/>
                  </a:cubicBezTo>
                  <a:cubicBezTo>
                    <a:pt x="390" y="475"/>
                    <a:pt x="429" y="436"/>
                    <a:pt x="429" y="397"/>
                  </a:cubicBezTo>
                  <a:cubicBezTo>
                    <a:pt x="429" y="358"/>
                    <a:pt x="429" y="358"/>
                    <a:pt x="468" y="358"/>
                  </a:cubicBezTo>
                  <a:close/>
                  <a:moveTo>
                    <a:pt x="935" y="592"/>
                  </a:moveTo>
                  <a:cubicBezTo>
                    <a:pt x="935" y="592"/>
                    <a:pt x="935" y="631"/>
                    <a:pt x="935" y="631"/>
                  </a:cubicBezTo>
                  <a:cubicBezTo>
                    <a:pt x="922" y="657"/>
                    <a:pt x="909" y="683"/>
                    <a:pt x="896" y="707"/>
                  </a:cubicBezTo>
                  <a:lnTo>
                    <a:pt x="896" y="707"/>
                  </a:lnTo>
                  <a:cubicBezTo>
                    <a:pt x="897" y="669"/>
                    <a:pt x="935" y="630"/>
                    <a:pt x="935" y="592"/>
                  </a:cubicBezTo>
                  <a:close/>
                  <a:moveTo>
                    <a:pt x="892" y="714"/>
                  </a:moveTo>
                  <a:cubicBezTo>
                    <a:pt x="867" y="760"/>
                    <a:pt x="843" y="801"/>
                    <a:pt x="818" y="825"/>
                  </a:cubicBezTo>
                  <a:cubicBezTo>
                    <a:pt x="763" y="853"/>
                    <a:pt x="688" y="880"/>
                    <a:pt x="622" y="880"/>
                  </a:cubicBezTo>
                  <a:cubicBezTo>
                    <a:pt x="594" y="880"/>
                    <a:pt x="568" y="876"/>
                    <a:pt x="545" y="864"/>
                  </a:cubicBezTo>
                  <a:lnTo>
                    <a:pt x="584" y="864"/>
                  </a:lnTo>
                  <a:cubicBezTo>
                    <a:pt x="699" y="864"/>
                    <a:pt x="814" y="826"/>
                    <a:pt x="892" y="714"/>
                  </a:cubicBezTo>
                  <a:close/>
                  <a:moveTo>
                    <a:pt x="469" y="1"/>
                  </a:moveTo>
                  <a:cubicBezTo>
                    <a:pt x="302" y="1"/>
                    <a:pt x="146" y="106"/>
                    <a:pt x="78" y="242"/>
                  </a:cubicBezTo>
                  <a:cubicBezTo>
                    <a:pt x="1" y="397"/>
                    <a:pt x="1" y="592"/>
                    <a:pt x="78" y="747"/>
                  </a:cubicBezTo>
                  <a:cubicBezTo>
                    <a:pt x="117" y="864"/>
                    <a:pt x="234" y="981"/>
                    <a:pt x="351" y="1059"/>
                  </a:cubicBezTo>
                  <a:cubicBezTo>
                    <a:pt x="419" y="1104"/>
                    <a:pt x="501" y="1123"/>
                    <a:pt x="580" y="1123"/>
                  </a:cubicBezTo>
                  <a:cubicBezTo>
                    <a:pt x="637" y="1123"/>
                    <a:pt x="692" y="1114"/>
                    <a:pt x="740" y="1098"/>
                  </a:cubicBezTo>
                  <a:cubicBezTo>
                    <a:pt x="857" y="1020"/>
                    <a:pt x="935" y="942"/>
                    <a:pt x="1012" y="864"/>
                  </a:cubicBezTo>
                  <a:cubicBezTo>
                    <a:pt x="1051" y="786"/>
                    <a:pt x="1090" y="670"/>
                    <a:pt x="1090" y="592"/>
                  </a:cubicBezTo>
                  <a:cubicBezTo>
                    <a:pt x="1090" y="475"/>
                    <a:pt x="1051" y="397"/>
                    <a:pt x="1012" y="358"/>
                  </a:cubicBezTo>
                  <a:cubicBezTo>
                    <a:pt x="973" y="242"/>
                    <a:pt x="896" y="164"/>
                    <a:pt x="818" y="86"/>
                  </a:cubicBezTo>
                  <a:cubicBezTo>
                    <a:pt x="779" y="86"/>
                    <a:pt x="740" y="47"/>
                    <a:pt x="701" y="47"/>
                  </a:cubicBezTo>
                  <a:lnTo>
                    <a:pt x="740" y="86"/>
                  </a:lnTo>
                  <a:cubicBezTo>
                    <a:pt x="701" y="47"/>
                    <a:pt x="623" y="8"/>
                    <a:pt x="545" y="8"/>
                  </a:cubicBezTo>
                  <a:cubicBezTo>
                    <a:pt x="520" y="3"/>
                    <a:pt x="494" y="1"/>
                    <a:pt x="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35383" y="3252387"/>
              <a:ext cx="15129" cy="15579"/>
            </a:xfrm>
            <a:custGeom>
              <a:avLst/>
              <a:gdLst/>
              <a:ahLst/>
              <a:cxnLst/>
              <a:rect l="l" t="t" r="r" b="b"/>
              <a:pathLst>
                <a:path w="974" h="1003" extrusionOk="0">
                  <a:moveTo>
                    <a:pt x="545" y="302"/>
                  </a:moveTo>
                  <a:cubicBezTo>
                    <a:pt x="584" y="302"/>
                    <a:pt x="662" y="341"/>
                    <a:pt x="662" y="419"/>
                  </a:cubicBezTo>
                  <a:cubicBezTo>
                    <a:pt x="701" y="458"/>
                    <a:pt x="662" y="536"/>
                    <a:pt x="584" y="536"/>
                  </a:cubicBezTo>
                  <a:lnTo>
                    <a:pt x="467" y="536"/>
                  </a:lnTo>
                  <a:cubicBezTo>
                    <a:pt x="467" y="536"/>
                    <a:pt x="428" y="497"/>
                    <a:pt x="428" y="497"/>
                  </a:cubicBezTo>
                  <a:cubicBezTo>
                    <a:pt x="428" y="419"/>
                    <a:pt x="467" y="341"/>
                    <a:pt x="545" y="302"/>
                  </a:cubicBezTo>
                  <a:close/>
                  <a:moveTo>
                    <a:pt x="564" y="1"/>
                  </a:moveTo>
                  <a:cubicBezTo>
                    <a:pt x="516" y="1"/>
                    <a:pt x="467" y="10"/>
                    <a:pt x="428" y="30"/>
                  </a:cubicBezTo>
                  <a:cubicBezTo>
                    <a:pt x="0" y="225"/>
                    <a:pt x="39" y="808"/>
                    <a:pt x="467" y="1003"/>
                  </a:cubicBezTo>
                  <a:cubicBezTo>
                    <a:pt x="545" y="1003"/>
                    <a:pt x="623" y="1003"/>
                    <a:pt x="701" y="964"/>
                  </a:cubicBezTo>
                  <a:cubicBezTo>
                    <a:pt x="740" y="925"/>
                    <a:pt x="740" y="886"/>
                    <a:pt x="779" y="808"/>
                  </a:cubicBezTo>
                  <a:cubicBezTo>
                    <a:pt x="779" y="808"/>
                    <a:pt x="779" y="808"/>
                    <a:pt x="779" y="769"/>
                  </a:cubicBezTo>
                  <a:lnTo>
                    <a:pt x="817" y="769"/>
                  </a:lnTo>
                  <a:cubicBezTo>
                    <a:pt x="895" y="691"/>
                    <a:pt x="934" y="614"/>
                    <a:pt x="973" y="497"/>
                  </a:cubicBezTo>
                  <a:cubicBezTo>
                    <a:pt x="973" y="419"/>
                    <a:pt x="973" y="302"/>
                    <a:pt x="934" y="225"/>
                  </a:cubicBezTo>
                  <a:cubicBezTo>
                    <a:pt x="856" y="147"/>
                    <a:pt x="779" y="69"/>
                    <a:pt x="701" y="30"/>
                  </a:cubicBezTo>
                  <a:cubicBezTo>
                    <a:pt x="662" y="10"/>
                    <a:pt x="613"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260158" y="3181528"/>
              <a:ext cx="14523" cy="14181"/>
            </a:xfrm>
            <a:custGeom>
              <a:avLst/>
              <a:gdLst/>
              <a:ahLst/>
              <a:cxnLst/>
              <a:rect l="l" t="t" r="r" b="b"/>
              <a:pathLst>
                <a:path w="935" h="913" extrusionOk="0">
                  <a:moveTo>
                    <a:pt x="584" y="311"/>
                  </a:moveTo>
                  <a:cubicBezTo>
                    <a:pt x="584" y="350"/>
                    <a:pt x="623" y="350"/>
                    <a:pt x="623" y="389"/>
                  </a:cubicBezTo>
                  <a:cubicBezTo>
                    <a:pt x="623" y="428"/>
                    <a:pt x="623" y="506"/>
                    <a:pt x="584" y="584"/>
                  </a:cubicBezTo>
                  <a:lnTo>
                    <a:pt x="507" y="584"/>
                  </a:lnTo>
                  <a:cubicBezTo>
                    <a:pt x="468" y="545"/>
                    <a:pt x="429" y="506"/>
                    <a:pt x="429" y="467"/>
                  </a:cubicBezTo>
                  <a:cubicBezTo>
                    <a:pt x="429" y="428"/>
                    <a:pt x="429" y="389"/>
                    <a:pt x="468" y="350"/>
                  </a:cubicBezTo>
                  <a:cubicBezTo>
                    <a:pt x="468" y="350"/>
                    <a:pt x="468" y="350"/>
                    <a:pt x="507" y="311"/>
                  </a:cubicBezTo>
                  <a:close/>
                  <a:moveTo>
                    <a:pt x="584" y="0"/>
                  </a:moveTo>
                  <a:cubicBezTo>
                    <a:pt x="390" y="0"/>
                    <a:pt x="234" y="39"/>
                    <a:pt x="117" y="195"/>
                  </a:cubicBezTo>
                  <a:cubicBezTo>
                    <a:pt x="40" y="311"/>
                    <a:pt x="1" y="467"/>
                    <a:pt x="40" y="623"/>
                  </a:cubicBezTo>
                  <a:cubicBezTo>
                    <a:pt x="79" y="739"/>
                    <a:pt x="195" y="856"/>
                    <a:pt x="312" y="895"/>
                  </a:cubicBezTo>
                  <a:cubicBezTo>
                    <a:pt x="338" y="908"/>
                    <a:pt x="364" y="912"/>
                    <a:pt x="388" y="912"/>
                  </a:cubicBezTo>
                  <a:cubicBezTo>
                    <a:pt x="437" y="912"/>
                    <a:pt x="481" y="895"/>
                    <a:pt x="507" y="895"/>
                  </a:cubicBezTo>
                  <a:lnTo>
                    <a:pt x="507" y="856"/>
                  </a:lnTo>
                  <a:lnTo>
                    <a:pt x="584" y="856"/>
                  </a:lnTo>
                  <a:cubicBezTo>
                    <a:pt x="662" y="856"/>
                    <a:pt x="779" y="778"/>
                    <a:pt x="818" y="701"/>
                  </a:cubicBezTo>
                  <a:cubicBezTo>
                    <a:pt x="896" y="623"/>
                    <a:pt x="935" y="545"/>
                    <a:pt x="935" y="428"/>
                  </a:cubicBezTo>
                  <a:cubicBezTo>
                    <a:pt x="935" y="350"/>
                    <a:pt x="896" y="311"/>
                    <a:pt x="896" y="273"/>
                  </a:cubicBezTo>
                  <a:cubicBezTo>
                    <a:pt x="818" y="156"/>
                    <a:pt x="701" y="39"/>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305497" y="3208275"/>
              <a:ext cx="14523" cy="13762"/>
            </a:xfrm>
            <a:custGeom>
              <a:avLst/>
              <a:gdLst/>
              <a:ahLst/>
              <a:cxnLst/>
              <a:rect l="l" t="t" r="r" b="b"/>
              <a:pathLst>
                <a:path w="935" h="886" extrusionOk="0">
                  <a:moveTo>
                    <a:pt x="448" y="0"/>
                  </a:moveTo>
                  <a:cubicBezTo>
                    <a:pt x="389" y="0"/>
                    <a:pt x="331" y="10"/>
                    <a:pt x="273" y="29"/>
                  </a:cubicBezTo>
                  <a:cubicBezTo>
                    <a:pt x="195" y="68"/>
                    <a:pt x="117" y="107"/>
                    <a:pt x="39" y="185"/>
                  </a:cubicBezTo>
                  <a:cubicBezTo>
                    <a:pt x="0" y="263"/>
                    <a:pt x="0" y="341"/>
                    <a:pt x="0" y="457"/>
                  </a:cubicBezTo>
                  <a:cubicBezTo>
                    <a:pt x="0" y="535"/>
                    <a:pt x="39" y="613"/>
                    <a:pt x="78" y="691"/>
                  </a:cubicBezTo>
                  <a:cubicBezTo>
                    <a:pt x="156" y="808"/>
                    <a:pt x="312" y="846"/>
                    <a:pt x="467" y="885"/>
                  </a:cubicBezTo>
                  <a:cubicBezTo>
                    <a:pt x="584" y="846"/>
                    <a:pt x="701" y="808"/>
                    <a:pt x="778" y="730"/>
                  </a:cubicBezTo>
                  <a:cubicBezTo>
                    <a:pt x="895" y="652"/>
                    <a:pt x="934" y="496"/>
                    <a:pt x="895" y="379"/>
                  </a:cubicBezTo>
                  <a:cubicBezTo>
                    <a:pt x="895" y="302"/>
                    <a:pt x="817" y="224"/>
                    <a:pt x="740" y="185"/>
                  </a:cubicBezTo>
                  <a:cubicBezTo>
                    <a:pt x="701" y="107"/>
                    <a:pt x="662" y="68"/>
                    <a:pt x="623" y="29"/>
                  </a:cubicBezTo>
                  <a:cubicBezTo>
                    <a:pt x="564" y="10"/>
                    <a:pt x="506" y="0"/>
                    <a:pt x="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223284" y="3208648"/>
              <a:ext cx="13917" cy="13389"/>
            </a:xfrm>
            <a:custGeom>
              <a:avLst/>
              <a:gdLst/>
              <a:ahLst/>
              <a:cxnLst/>
              <a:rect l="l" t="t" r="r" b="b"/>
              <a:pathLst>
                <a:path w="896" h="862" extrusionOk="0">
                  <a:moveTo>
                    <a:pt x="448" y="287"/>
                  </a:moveTo>
                  <a:cubicBezTo>
                    <a:pt x="478" y="287"/>
                    <a:pt x="507" y="297"/>
                    <a:pt x="546" y="317"/>
                  </a:cubicBezTo>
                  <a:cubicBezTo>
                    <a:pt x="546" y="355"/>
                    <a:pt x="546" y="394"/>
                    <a:pt x="546" y="433"/>
                  </a:cubicBezTo>
                  <a:cubicBezTo>
                    <a:pt x="507" y="472"/>
                    <a:pt x="468" y="472"/>
                    <a:pt x="468" y="511"/>
                  </a:cubicBezTo>
                  <a:lnTo>
                    <a:pt x="351" y="511"/>
                  </a:lnTo>
                  <a:cubicBezTo>
                    <a:pt x="312" y="472"/>
                    <a:pt x="273" y="433"/>
                    <a:pt x="273" y="394"/>
                  </a:cubicBezTo>
                  <a:cubicBezTo>
                    <a:pt x="273" y="355"/>
                    <a:pt x="312" y="317"/>
                    <a:pt x="351" y="317"/>
                  </a:cubicBezTo>
                  <a:cubicBezTo>
                    <a:pt x="390" y="297"/>
                    <a:pt x="419" y="287"/>
                    <a:pt x="448" y="287"/>
                  </a:cubicBezTo>
                  <a:close/>
                  <a:moveTo>
                    <a:pt x="369" y="0"/>
                  </a:moveTo>
                  <a:cubicBezTo>
                    <a:pt x="163" y="0"/>
                    <a:pt x="1" y="181"/>
                    <a:pt x="1" y="394"/>
                  </a:cubicBezTo>
                  <a:cubicBezTo>
                    <a:pt x="1" y="433"/>
                    <a:pt x="1" y="472"/>
                    <a:pt x="1" y="511"/>
                  </a:cubicBezTo>
                  <a:cubicBezTo>
                    <a:pt x="1" y="628"/>
                    <a:pt x="79" y="784"/>
                    <a:pt x="234" y="861"/>
                  </a:cubicBezTo>
                  <a:lnTo>
                    <a:pt x="468" y="861"/>
                  </a:lnTo>
                  <a:lnTo>
                    <a:pt x="468" y="822"/>
                  </a:lnTo>
                  <a:lnTo>
                    <a:pt x="585" y="822"/>
                  </a:lnTo>
                  <a:lnTo>
                    <a:pt x="701" y="784"/>
                  </a:lnTo>
                  <a:cubicBezTo>
                    <a:pt x="818" y="706"/>
                    <a:pt x="896" y="589"/>
                    <a:pt x="896" y="433"/>
                  </a:cubicBezTo>
                  <a:cubicBezTo>
                    <a:pt x="896" y="355"/>
                    <a:pt x="857" y="239"/>
                    <a:pt x="779" y="161"/>
                  </a:cubicBezTo>
                  <a:cubicBezTo>
                    <a:pt x="740" y="161"/>
                    <a:pt x="740" y="122"/>
                    <a:pt x="701" y="83"/>
                  </a:cubicBezTo>
                  <a:cubicBezTo>
                    <a:pt x="624" y="44"/>
                    <a:pt x="546" y="5"/>
                    <a:pt x="429" y="5"/>
                  </a:cubicBezTo>
                  <a:cubicBezTo>
                    <a:pt x="409" y="2"/>
                    <a:pt x="389" y="0"/>
                    <a:pt x="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234506" y="3566115"/>
              <a:ext cx="407310" cy="392657"/>
            </a:xfrm>
            <a:custGeom>
              <a:avLst/>
              <a:gdLst/>
              <a:ahLst/>
              <a:cxnLst/>
              <a:rect l="l" t="t" r="r" b="b"/>
              <a:pathLst>
                <a:path w="19847" h="19133" extrusionOk="0">
                  <a:moveTo>
                    <a:pt x="7519" y="1"/>
                  </a:moveTo>
                  <a:cubicBezTo>
                    <a:pt x="7371" y="1"/>
                    <a:pt x="7223" y="20"/>
                    <a:pt x="7083" y="55"/>
                  </a:cubicBezTo>
                  <a:cubicBezTo>
                    <a:pt x="6772" y="172"/>
                    <a:pt x="6460" y="327"/>
                    <a:pt x="6227" y="522"/>
                  </a:cubicBezTo>
                  <a:cubicBezTo>
                    <a:pt x="5760" y="911"/>
                    <a:pt x="5371" y="1417"/>
                    <a:pt x="5137" y="1962"/>
                  </a:cubicBezTo>
                  <a:cubicBezTo>
                    <a:pt x="4904" y="2506"/>
                    <a:pt x="4787" y="3090"/>
                    <a:pt x="4748" y="3635"/>
                  </a:cubicBezTo>
                  <a:cubicBezTo>
                    <a:pt x="4748" y="4180"/>
                    <a:pt x="4787" y="4724"/>
                    <a:pt x="4943" y="5230"/>
                  </a:cubicBezTo>
                  <a:cubicBezTo>
                    <a:pt x="5176" y="6164"/>
                    <a:pt x="5643" y="7020"/>
                    <a:pt x="6344" y="7682"/>
                  </a:cubicBezTo>
                  <a:lnTo>
                    <a:pt x="7394" y="8810"/>
                  </a:lnTo>
                  <a:cubicBezTo>
                    <a:pt x="6627" y="8595"/>
                    <a:pt x="5846" y="8482"/>
                    <a:pt x="5068" y="8482"/>
                  </a:cubicBezTo>
                  <a:cubicBezTo>
                    <a:pt x="4582" y="8482"/>
                    <a:pt x="4098" y="8526"/>
                    <a:pt x="3620" y="8616"/>
                  </a:cubicBezTo>
                  <a:cubicBezTo>
                    <a:pt x="2958" y="8733"/>
                    <a:pt x="2374" y="8966"/>
                    <a:pt x="1830" y="9316"/>
                  </a:cubicBezTo>
                  <a:cubicBezTo>
                    <a:pt x="1557" y="9511"/>
                    <a:pt x="1324" y="9705"/>
                    <a:pt x="1129" y="9978"/>
                  </a:cubicBezTo>
                  <a:cubicBezTo>
                    <a:pt x="935" y="10211"/>
                    <a:pt x="740" y="10445"/>
                    <a:pt x="545" y="10678"/>
                  </a:cubicBezTo>
                  <a:cubicBezTo>
                    <a:pt x="390" y="10951"/>
                    <a:pt x="234" y="11223"/>
                    <a:pt x="156" y="11534"/>
                  </a:cubicBezTo>
                  <a:cubicBezTo>
                    <a:pt x="40" y="11846"/>
                    <a:pt x="1" y="12157"/>
                    <a:pt x="40" y="12468"/>
                  </a:cubicBezTo>
                  <a:cubicBezTo>
                    <a:pt x="117" y="13052"/>
                    <a:pt x="390" y="13636"/>
                    <a:pt x="857" y="14064"/>
                  </a:cubicBezTo>
                  <a:cubicBezTo>
                    <a:pt x="1285" y="14414"/>
                    <a:pt x="1830" y="14647"/>
                    <a:pt x="2413" y="14686"/>
                  </a:cubicBezTo>
                  <a:cubicBezTo>
                    <a:pt x="2540" y="14696"/>
                    <a:pt x="2669" y="14701"/>
                    <a:pt x="2799" y="14701"/>
                  </a:cubicBezTo>
                  <a:cubicBezTo>
                    <a:pt x="3189" y="14701"/>
                    <a:pt x="3590" y="14657"/>
                    <a:pt x="3970" y="14570"/>
                  </a:cubicBezTo>
                  <a:cubicBezTo>
                    <a:pt x="5371" y="14180"/>
                    <a:pt x="6733" y="13636"/>
                    <a:pt x="8056" y="12935"/>
                  </a:cubicBezTo>
                  <a:lnTo>
                    <a:pt x="8056" y="12935"/>
                  </a:lnTo>
                  <a:cubicBezTo>
                    <a:pt x="7783" y="14336"/>
                    <a:pt x="7628" y="15737"/>
                    <a:pt x="7628" y="17177"/>
                  </a:cubicBezTo>
                  <a:cubicBezTo>
                    <a:pt x="7589" y="17722"/>
                    <a:pt x="7744" y="18227"/>
                    <a:pt x="8017" y="18694"/>
                  </a:cubicBezTo>
                  <a:cubicBezTo>
                    <a:pt x="8134" y="18928"/>
                    <a:pt x="8406" y="19084"/>
                    <a:pt x="8678" y="19122"/>
                  </a:cubicBezTo>
                  <a:cubicBezTo>
                    <a:pt x="8724" y="19129"/>
                    <a:pt x="8769" y="19132"/>
                    <a:pt x="8814" y="19132"/>
                  </a:cubicBezTo>
                  <a:cubicBezTo>
                    <a:pt x="9039" y="19132"/>
                    <a:pt x="9256" y="19051"/>
                    <a:pt x="9418" y="18889"/>
                  </a:cubicBezTo>
                  <a:cubicBezTo>
                    <a:pt x="9612" y="18733"/>
                    <a:pt x="9768" y="18578"/>
                    <a:pt x="9924" y="18422"/>
                  </a:cubicBezTo>
                  <a:cubicBezTo>
                    <a:pt x="10079" y="18227"/>
                    <a:pt x="10196" y="18033"/>
                    <a:pt x="10352" y="17838"/>
                  </a:cubicBezTo>
                  <a:cubicBezTo>
                    <a:pt x="10585" y="17488"/>
                    <a:pt x="10780" y="17099"/>
                    <a:pt x="10935" y="16710"/>
                  </a:cubicBezTo>
                  <a:cubicBezTo>
                    <a:pt x="11208" y="15970"/>
                    <a:pt x="11363" y="15270"/>
                    <a:pt x="11480" y="14492"/>
                  </a:cubicBezTo>
                  <a:cubicBezTo>
                    <a:pt x="11519" y="14025"/>
                    <a:pt x="11558" y="13519"/>
                    <a:pt x="11558" y="13052"/>
                  </a:cubicBezTo>
                  <a:cubicBezTo>
                    <a:pt x="11675" y="13480"/>
                    <a:pt x="11869" y="13908"/>
                    <a:pt x="12103" y="14297"/>
                  </a:cubicBezTo>
                  <a:cubicBezTo>
                    <a:pt x="12414" y="14803"/>
                    <a:pt x="12803" y="15192"/>
                    <a:pt x="13309" y="15503"/>
                  </a:cubicBezTo>
                  <a:cubicBezTo>
                    <a:pt x="13815" y="15776"/>
                    <a:pt x="14321" y="16009"/>
                    <a:pt x="14866" y="16126"/>
                  </a:cubicBezTo>
                  <a:cubicBezTo>
                    <a:pt x="15410" y="16243"/>
                    <a:pt x="15955" y="16321"/>
                    <a:pt x="16500" y="16360"/>
                  </a:cubicBezTo>
                  <a:cubicBezTo>
                    <a:pt x="17045" y="16360"/>
                    <a:pt x="17590" y="16282"/>
                    <a:pt x="18095" y="16048"/>
                  </a:cubicBezTo>
                  <a:cubicBezTo>
                    <a:pt x="18601" y="15854"/>
                    <a:pt x="18990" y="15465"/>
                    <a:pt x="19263" y="14998"/>
                  </a:cubicBezTo>
                  <a:cubicBezTo>
                    <a:pt x="19769" y="14142"/>
                    <a:pt x="19730" y="13013"/>
                    <a:pt x="19146" y="12196"/>
                  </a:cubicBezTo>
                  <a:cubicBezTo>
                    <a:pt x="18874" y="11846"/>
                    <a:pt x="18524" y="11573"/>
                    <a:pt x="18173" y="11379"/>
                  </a:cubicBezTo>
                  <a:cubicBezTo>
                    <a:pt x="17823" y="11184"/>
                    <a:pt x="17473" y="11028"/>
                    <a:pt x="17123" y="10873"/>
                  </a:cubicBezTo>
                  <a:cubicBezTo>
                    <a:pt x="16500" y="10600"/>
                    <a:pt x="14204" y="9550"/>
                    <a:pt x="14204" y="9550"/>
                  </a:cubicBezTo>
                  <a:cubicBezTo>
                    <a:pt x="14710" y="9355"/>
                    <a:pt x="15410" y="8810"/>
                    <a:pt x="15994" y="8499"/>
                  </a:cubicBezTo>
                  <a:cubicBezTo>
                    <a:pt x="16889" y="7993"/>
                    <a:pt x="17706" y="7332"/>
                    <a:pt x="18407" y="6553"/>
                  </a:cubicBezTo>
                  <a:cubicBezTo>
                    <a:pt x="18757" y="6125"/>
                    <a:pt x="19068" y="5619"/>
                    <a:pt x="19341" y="5114"/>
                  </a:cubicBezTo>
                  <a:cubicBezTo>
                    <a:pt x="19613" y="4569"/>
                    <a:pt x="19769" y="3985"/>
                    <a:pt x="19808" y="3362"/>
                  </a:cubicBezTo>
                  <a:cubicBezTo>
                    <a:pt x="19847" y="3051"/>
                    <a:pt x="19769" y="2740"/>
                    <a:pt x="19691" y="2467"/>
                  </a:cubicBezTo>
                  <a:cubicBezTo>
                    <a:pt x="19535" y="2156"/>
                    <a:pt x="19341" y="1884"/>
                    <a:pt x="19068" y="1689"/>
                  </a:cubicBezTo>
                  <a:cubicBezTo>
                    <a:pt x="18524" y="1417"/>
                    <a:pt x="17940" y="1261"/>
                    <a:pt x="17317" y="1261"/>
                  </a:cubicBezTo>
                  <a:cubicBezTo>
                    <a:pt x="17161" y="1240"/>
                    <a:pt x="17004" y="1231"/>
                    <a:pt x="16848" y="1231"/>
                  </a:cubicBezTo>
                  <a:cubicBezTo>
                    <a:pt x="16421" y="1231"/>
                    <a:pt x="15993" y="1303"/>
                    <a:pt x="15566" y="1417"/>
                  </a:cubicBezTo>
                  <a:cubicBezTo>
                    <a:pt x="15060" y="1572"/>
                    <a:pt x="14593" y="1923"/>
                    <a:pt x="14204" y="2312"/>
                  </a:cubicBezTo>
                  <a:cubicBezTo>
                    <a:pt x="13893" y="2701"/>
                    <a:pt x="13582" y="3090"/>
                    <a:pt x="13309" y="3518"/>
                  </a:cubicBezTo>
                  <a:cubicBezTo>
                    <a:pt x="13076" y="3907"/>
                    <a:pt x="12842" y="4296"/>
                    <a:pt x="12648" y="4647"/>
                  </a:cubicBezTo>
                  <a:cubicBezTo>
                    <a:pt x="12336" y="5191"/>
                    <a:pt x="12064" y="5775"/>
                    <a:pt x="11830" y="6359"/>
                  </a:cubicBezTo>
                  <a:cubicBezTo>
                    <a:pt x="11636" y="6787"/>
                    <a:pt x="11558" y="7020"/>
                    <a:pt x="11558" y="7020"/>
                  </a:cubicBezTo>
                  <a:cubicBezTo>
                    <a:pt x="11519" y="7215"/>
                    <a:pt x="11441" y="7409"/>
                    <a:pt x="11402" y="7565"/>
                  </a:cubicBezTo>
                  <a:lnTo>
                    <a:pt x="11402" y="7332"/>
                  </a:lnTo>
                  <a:cubicBezTo>
                    <a:pt x="11402" y="7098"/>
                    <a:pt x="11363" y="6904"/>
                    <a:pt x="11363" y="6904"/>
                  </a:cubicBezTo>
                  <a:cubicBezTo>
                    <a:pt x="11169" y="5619"/>
                    <a:pt x="10819" y="4374"/>
                    <a:pt x="10352" y="3168"/>
                  </a:cubicBezTo>
                  <a:cubicBezTo>
                    <a:pt x="10118" y="2545"/>
                    <a:pt x="9846" y="1962"/>
                    <a:pt x="9496" y="1378"/>
                  </a:cubicBezTo>
                  <a:cubicBezTo>
                    <a:pt x="9184" y="794"/>
                    <a:pt x="8678" y="366"/>
                    <a:pt x="8056" y="94"/>
                  </a:cubicBezTo>
                  <a:cubicBezTo>
                    <a:pt x="7884" y="29"/>
                    <a:pt x="7701" y="1"/>
                    <a:pt x="7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448535" y="3775937"/>
              <a:ext cx="16787" cy="16069"/>
            </a:xfrm>
            <a:custGeom>
              <a:avLst/>
              <a:gdLst/>
              <a:ahLst/>
              <a:cxnLst/>
              <a:rect l="l" t="t" r="r" b="b"/>
              <a:pathLst>
                <a:path w="818" h="783" extrusionOk="0">
                  <a:moveTo>
                    <a:pt x="351" y="337"/>
                  </a:moveTo>
                  <a:cubicBezTo>
                    <a:pt x="390" y="337"/>
                    <a:pt x="390" y="337"/>
                    <a:pt x="429" y="376"/>
                  </a:cubicBezTo>
                  <a:cubicBezTo>
                    <a:pt x="429" y="376"/>
                    <a:pt x="429" y="415"/>
                    <a:pt x="429" y="415"/>
                  </a:cubicBezTo>
                  <a:cubicBezTo>
                    <a:pt x="429" y="454"/>
                    <a:pt x="390" y="454"/>
                    <a:pt x="390" y="454"/>
                  </a:cubicBezTo>
                  <a:lnTo>
                    <a:pt x="312" y="454"/>
                  </a:lnTo>
                  <a:lnTo>
                    <a:pt x="351" y="415"/>
                  </a:lnTo>
                  <a:cubicBezTo>
                    <a:pt x="351" y="415"/>
                    <a:pt x="351" y="376"/>
                    <a:pt x="351" y="337"/>
                  </a:cubicBezTo>
                  <a:close/>
                  <a:moveTo>
                    <a:pt x="361" y="1"/>
                  </a:moveTo>
                  <a:cubicBezTo>
                    <a:pt x="293" y="1"/>
                    <a:pt x="225" y="19"/>
                    <a:pt x="156" y="65"/>
                  </a:cubicBezTo>
                  <a:cubicBezTo>
                    <a:pt x="78" y="143"/>
                    <a:pt x="1" y="260"/>
                    <a:pt x="1" y="376"/>
                  </a:cubicBezTo>
                  <a:cubicBezTo>
                    <a:pt x="1" y="454"/>
                    <a:pt x="39" y="532"/>
                    <a:pt x="78" y="649"/>
                  </a:cubicBezTo>
                  <a:cubicBezTo>
                    <a:pt x="156" y="688"/>
                    <a:pt x="234" y="766"/>
                    <a:pt x="312" y="766"/>
                  </a:cubicBezTo>
                  <a:cubicBezTo>
                    <a:pt x="338" y="778"/>
                    <a:pt x="364" y="783"/>
                    <a:pt x="390" y="783"/>
                  </a:cubicBezTo>
                  <a:cubicBezTo>
                    <a:pt x="442" y="783"/>
                    <a:pt x="493" y="766"/>
                    <a:pt x="545" y="766"/>
                  </a:cubicBezTo>
                  <a:cubicBezTo>
                    <a:pt x="701" y="688"/>
                    <a:pt x="779" y="571"/>
                    <a:pt x="818" y="454"/>
                  </a:cubicBezTo>
                  <a:cubicBezTo>
                    <a:pt x="818" y="376"/>
                    <a:pt x="818" y="337"/>
                    <a:pt x="779" y="299"/>
                  </a:cubicBezTo>
                  <a:lnTo>
                    <a:pt x="740" y="260"/>
                  </a:lnTo>
                  <a:cubicBezTo>
                    <a:pt x="740" y="182"/>
                    <a:pt x="701" y="143"/>
                    <a:pt x="662" y="104"/>
                  </a:cubicBezTo>
                  <a:cubicBezTo>
                    <a:pt x="623" y="65"/>
                    <a:pt x="545" y="26"/>
                    <a:pt x="506" y="26"/>
                  </a:cubicBezTo>
                  <a:cubicBezTo>
                    <a:pt x="458" y="10"/>
                    <a:pt x="410"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412600" y="3812078"/>
              <a:ext cx="18388" cy="17711"/>
            </a:xfrm>
            <a:custGeom>
              <a:avLst/>
              <a:gdLst/>
              <a:ahLst/>
              <a:cxnLst/>
              <a:rect l="l" t="t" r="r" b="b"/>
              <a:pathLst>
                <a:path w="896" h="863" extrusionOk="0">
                  <a:moveTo>
                    <a:pt x="545" y="250"/>
                  </a:moveTo>
                  <a:cubicBezTo>
                    <a:pt x="584" y="289"/>
                    <a:pt x="584" y="289"/>
                    <a:pt x="584" y="328"/>
                  </a:cubicBezTo>
                  <a:cubicBezTo>
                    <a:pt x="584" y="366"/>
                    <a:pt x="584" y="405"/>
                    <a:pt x="545" y="405"/>
                  </a:cubicBezTo>
                  <a:lnTo>
                    <a:pt x="467" y="405"/>
                  </a:lnTo>
                  <a:cubicBezTo>
                    <a:pt x="428" y="366"/>
                    <a:pt x="428" y="328"/>
                    <a:pt x="467" y="328"/>
                  </a:cubicBezTo>
                  <a:cubicBezTo>
                    <a:pt x="467" y="289"/>
                    <a:pt x="467" y="289"/>
                    <a:pt x="506" y="250"/>
                  </a:cubicBezTo>
                  <a:close/>
                  <a:moveTo>
                    <a:pt x="203" y="537"/>
                  </a:moveTo>
                  <a:cubicBezTo>
                    <a:pt x="214" y="557"/>
                    <a:pt x="227" y="576"/>
                    <a:pt x="242" y="594"/>
                  </a:cubicBezTo>
                  <a:lnTo>
                    <a:pt x="242" y="594"/>
                  </a:lnTo>
                  <a:cubicBezTo>
                    <a:pt x="224" y="578"/>
                    <a:pt x="211" y="560"/>
                    <a:pt x="203" y="537"/>
                  </a:cubicBezTo>
                  <a:close/>
                  <a:moveTo>
                    <a:pt x="451" y="1"/>
                  </a:moveTo>
                  <a:cubicBezTo>
                    <a:pt x="366" y="1"/>
                    <a:pt x="280" y="37"/>
                    <a:pt x="195" y="94"/>
                  </a:cubicBezTo>
                  <a:cubicBezTo>
                    <a:pt x="117" y="172"/>
                    <a:pt x="39" y="289"/>
                    <a:pt x="39" y="405"/>
                  </a:cubicBezTo>
                  <a:cubicBezTo>
                    <a:pt x="0" y="522"/>
                    <a:pt x="39" y="600"/>
                    <a:pt x="117" y="678"/>
                  </a:cubicBezTo>
                  <a:cubicBezTo>
                    <a:pt x="156" y="756"/>
                    <a:pt x="234" y="795"/>
                    <a:pt x="351" y="833"/>
                  </a:cubicBezTo>
                  <a:cubicBezTo>
                    <a:pt x="390" y="853"/>
                    <a:pt x="428" y="863"/>
                    <a:pt x="467" y="863"/>
                  </a:cubicBezTo>
                  <a:cubicBezTo>
                    <a:pt x="506" y="863"/>
                    <a:pt x="545" y="853"/>
                    <a:pt x="584" y="833"/>
                  </a:cubicBezTo>
                  <a:cubicBezTo>
                    <a:pt x="623" y="795"/>
                    <a:pt x="701" y="756"/>
                    <a:pt x="740" y="717"/>
                  </a:cubicBezTo>
                  <a:cubicBezTo>
                    <a:pt x="818" y="678"/>
                    <a:pt x="857" y="600"/>
                    <a:pt x="857" y="483"/>
                  </a:cubicBezTo>
                  <a:cubicBezTo>
                    <a:pt x="857" y="483"/>
                    <a:pt x="857" y="467"/>
                    <a:pt x="857" y="444"/>
                  </a:cubicBezTo>
                  <a:cubicBezTo>
                    <a:pt x="895" y="405"/>
                    <a:pt x="895" y="328"/>
                    <a:pt x="857" y="289"/>
                  </a:cubicBezTo>
                  <a:cubicBezTo>
                    <a:pt x="818" y="133"/>
                    <a:pt x="701" y="16"/>
                    <a:pt x="545" y="16"/>
                  </a:cubicBezTo>
                  <a:cubicBezTo>
                    <a:pt x="514" y="6"/>
                    <a:pt x="483" y="1"/>
                    <a:pt x="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400615" y="3757077"/>
              <a:ext cx="17588" cy="14140"/>
            </a:xfrm>
            <a:custGeom>
              <a:avLst/>
              <a:gdLst/>
              <a:ahLst/>
              <a:cxnLst/>
              <a:rect l="l" t="t" r="r" b="b"/>
              <a:pathLst>
                <a:path w="857" h="689" extrusionOk="0">
                  <a:moveTo>
                    <a:pt x="468" y="284"/>
                  </a:moveTo>
                  <a:cubicBezTo>
                    <a:pt x="507" y="284"/>
                    <a:pt x="545" y="284"/>
                    <a:pt x="584" y="323"/>
                  </a:cubicBezTo>
                  <a:cubicBezTo>
                    <a:pt x="623" y="323"/>
                    <a:pt x="584" y="400"/>
                    <a:pt x="545" y="439"/>
                  </a:cubicBezTo>
                  <a:cubicBezTo>
                    <a:pt x="526" y="459"/>
                    <a:pt x="507" y="468"/>
                    <a:pt x="487" y="468"/>
                  </a:cubicBezTo>
                  <a:cubicBezTo>
                    <a:pt x="468" y="468"/>
                    <a:pt x="448" y="459"/>
                    <a:pt x="429" y="439"/>
                  </a:cubicBezTo>
                  <a:cubicBezTo>
                    <a:pt x="429" y="439"/>
                    <a:pt x="429" y="400"/>
                    <a:pt x="429" y="400"/>
                  </a:cubicBezTo>
                  <a:lnTo>
                    <a:pt x="429" y="361"/>
                  </a:lnTo>
                  <a:cubicBezTo>
                    <a:pt x="429" y="323"/>
                    <a:pt x="468" y="323"/>
                    <a:pt x="468" y="284"/>
                  </a:cubicBezTo>
                  <a:close/>
                  <a:moveTo>
                    <a:pt x="472" y="1"/>
                  </a:moveTo>
                  <a:cubicBezTo>
                    <a:pt x="446" y="1"/>
                    <a:pt x="418" y="4"/>
                    <a:pt x="390" y="11"/>
                  </a:cubicBezTo>
                  <a:cubicBezTo>
                    <a:pt x="195" y="11"/>
                    <a:pt x="1" y="206"/>
                    <a:pt x="1" y="439"/>
                  </a:cubicBezTo>
                  <a:cubicBezTo>
                    <a:pt x="40" y="517"/>
                    <a:pt x="79" y="556"/>
                    <a:pt x="156" y="595"/>
                  </a:cubicBezTo>
                  <a:cubicBezTo>
                    <a:pt x="195" y="634"/>
                    <a:pt x="234" y="634"/>
                    <a:pt x="273" y="634"/>
                  </a:cubicBezTo>
                  <a:lnTo>
                    <a:pt x="312" y="634"/>
                  </a:lnTo>
                  <a:cubicBezTo>
                    <a:pt x="367" y="661"/>
                    <a:pt x="422" y="689"/>
                    <a:pt x="477" y="689"/>
                  </a:cubicBezTo>
                  <a:cubicBezTo>
                    <a:pt x="500" y="689"/>
                    <a:pt x="523" y="684"/>
                    <a:pt x="545" y="673"/>
                  </a:cubicBezTo>
                  <a:cubicBezTo>
                    <a:pt x="623" y="673"/>
                    <a:pt x="701" y="634"/>
                    <a:pt x="740" y="556"/>
                  </a:cubicBezTo>
                  <a:cubicBezTo>
                    <a:pt x="857" y="439"/>
                    <a:pt x="857" y="245"/>
                    <a:pt x="740" y="128"/>
                  </a:cubicBezTo>
                  <a:cubicBezTo>
                    <a:pt x="677" y="64"/>
                    <a:pt x="587"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481268" y="3755394"/>
              <a:ext cx="16008" cy="14694"/>
            </a:xfrm>
            <a:custGeom>
              <a:avLst/>
              <a:gdLst/>
              <a:ahLst/>
              <a:cxnLst/>
              <a:rect l="l" t="t" r="r" b="b"/>
              <a:pathLst>
                <a:path w="780" h="716" extrusionOk="0">
                  <a:moveTo>
                    <a:pt x="487" y="298"/>
                  </a:moveTo>
                  <a:cubicBezTo>
                    <a:pt x="497" y="298"/>
                    <a:pt x="507" y="307"/>
                    <a:pt x="507" y="327"/>
                  </a:cubicBezTo>
                  <a:lnTo>
                    <a:pt x="546" y="327"/>
                  </a:lnTo>
                  <a:cubicBezTo>
                    <a:pt x="546" y="366"/>
                    <a:pt x="546" y="366"/>
                    <a:pt x="546" y="366"/>
                  </a:cubicBezTo>
                  <a:cubicBezTo>
                    <a:pt x="546" y="366"/>
                    <a:pt x="546" y="405"/>
                    <a:pt x="546" y="405"/>
                  </a:cubicBezTo>
                  <a:cubicBezTo>
                    <a:pt x="468" y="443"/>
                    <a:pt x="429" y="443"/>
                    <a:pt x="351" y="443"/>
                  </a:cubicBezTo>
                  <a:cubicBezTo>
                    <a:pt x="351" y="443"/>
                    <a:pt x="312" y="405"/>
                    <a:pt x="312" y="405"/>
                  </a:cubicBezTo>
                  <a:cubicBezTo>
                    <a:pt x="312" y="366"/>
                    <a:pt x="351" y="327"/>
                    <a:pt x="390" y="327"/>
                  </a:cubicBezTo>
                  <a:cubicBezTo>
                    <a:pt x="390" y="307"/>
                    <a:pt x="400" y="298"/>
                    <a:pt x="414" y="298"/>
                  </a:cubicBezTo>
                  <a:cubicBezTo>
                    <a:pt x="429" y="298"/>
                    <a:pt x="448" y="307"/>
                    <a:pt x="468" y="327"/>
                  </a:cubicBezTo>
                  <a:cubicBezTo>
                    <a:pt x="468" y="307"/>
                    <a:pt x="478" y="298"/>
                    <a:pt x="487" y="298"/>
                  </a:cubicBezTo>
                  <a:close/>
                  <a:moveTo>
                    <a:pt x="413" y="0"/>
                  </a:moveTo>
                  <a:cubicBezTo>
                    <a:pt x="328" y="0"/>
                    <a:pt x="242" y="36"/>
                    <a:pt x="157" y="93"/>
                  </a:cubicBezTo>
                  <a:cubicBezTo>
                    <a:pt x="79" y="132"/>
                    <a:pt x="1" y="249"/>
                    <a:pt x="40" y="366"/>
                  </a:cubicBezTo>
                  <a:cubicBezTo>
                    <a:pt x="40" y="443"/>
                    <a:pt x="40" y="482"/>
                    <a:pt x="79" y="521"/>
                  </a:cubicBezTo>
                  <a:lnTo>
                    <a:pt x="118" y="521"/>
                  </a:lnTo>
                  <a:cubicBezTo>
                    <a:pt x="157" y="599"/>
                    <a:pt x="234" y="677"/>
                    <a:pt x="312" y="716"/>
                  </a:cubicBezTo>
                  <a:lnTo>
                    <a:pt x="546" y="716"/>
                  </a:lnTo>
                  <a:cubicBezTo>
                    <a:pt x="585" y="677"/>
                    <a:pt x="624" y="677"/>
                    <a:pt x="663" y="638"/>
                  </a:cubicBezTo>
                  <a:cubicBezTo>
                    <a:pt x="740" y="560"/>
                    <a:pt x="779" y="443"/>
                    <a:pt x="779" y="327"/>
                  </a:cubicBezTo>
                  <a:cubicBezTo>
                    <a:pt x="740" y="171"/>
                    <a:pt x="624" y="54"/>
                    <a:pt x="507" y="15"/>
                  </a:cubicBezTo>
                  <a:cubicBezTo>
                    <a:pt x="476" y="5"/>
                    <a:pt x="444"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471705" y="3809697"/>
              <a:ext cx="15187" cy="15105"/>
            </a:xfrm>
            <a:custGeom>
              <a:avLst/>
              <a:gdLst/>
              <a:ahLst/>
              <a:cxnLst/>
              <a:rect l="l" t="t" r="r" b="b"/>
              <a:pathLst>
                <a:path w="740" h="736" extrusionOk="0">
                  <a:moveTo>
                    <a:pt x="358" y="1"/>
                  </a:moveTo>
                  <a:cubicBezTo>
                    <a:pt x="255" y="1"/>
                    <a:pt x="175" y="45"/>
                    <a:pt x="117" y="132"/>
                  </a:cubicBezTo>
                  <a:cubicBezTo>
                    <a:pt x="0" y="327"/>
                    <a:pt x="39" y="599"/>
                    <a:pt x="272" y="716"/>
                  </a:cubicBezTo>
                  <a:lnTo>
                    <a:pt x="272" y="677"/>
                  </a:lnTo>
                  <a:cubicBezTo>
                    <a:pt x="311" y="716"/>
                    <a:pt x="360" y="735"/>
                    <a:pt x="409" y="735"/>
                  </a:cubicBezTo>
                  <a:cubicBezTo>
                    <a:pt x="457" y="735"/>
                    <a:pt x="506" y="716"/>
                    <a:pt x="545" y="677"/>
                  </a:cubicBezTo>
                  <a:cubicBezTo>
                    <a:pt x="584" y="638"/>
                    <a:pt x="623" y="599"/>
                    <a:pt x="662" y="521"/>
                  </a:cubicBezTo>
                  <a:cubicBezTo>
                    <a:pt x="700" y="482"/>
                    <a:pt x="700" y="444"/>
                    <a:pt x="739" y="366"/>
                  </a:cubicBezTo>
                  <a:cubicBezTo>
                    <a:pt x="739" y="288"/>
                    <a:pt x="739" y="210"/>
                    <a:pt x="662" y="132"/>
                  </a:cubicBezTo>
                  <a:cubicBezTo>
                    <a:pt x="623" y="54"/>
                    <a:pt x="545" y="16"/>
                    <a:pt x="467" y="16"/>
                  </a:cubicBezTo>
                  <a:cubicBezTo>
                    <a:pt x="428" y="6"/>
                    <a:pt x="392"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442152" y="3727751"/>
              <a:ext cx="15187" cy="14715"/>
            </a:xfrm>
            <a:custGeom>
              <a:avLst/>
              <a:gdLst/>
              <a:ahLst/>
              <a:cxnLst/>
              <a:rect l="l" t="t" r="r" b="b"/>
              <a:pathLst>
                <a:path w="740" h="717" extrusionOk="0">
                  <a:moveTo>
                    <a:pt x="379" y="179"/>
                  </a:moveTo>
                  <a:cubicBezTo>
                    <a:pt x="432" y="179"/>
                    <a:pt x="479" y="206"/>
                    <a:pt x="506" y="234"/>
                  </a:cubicBezTo>
                  <a:lnTo>
                    <a:pt x="467" y="234"/>
                  </a:lnTo>
                  <a:cubicBezTo>
                    <a:pt x="467" y="273"/>
                    <a:pt x="467" y="351"/>
                    <a:pt x="467" y="390"/>
                  </a:cubicBezTo>
                  <a:cubicBezTo>
                    <a:pt x="428" y="390"/>
                    <a:pt x="389" y="428"/>
                    <a:pt x="350" y="428"/>
                  </a:cubicBezTo>
                  <a:cubicBezTo>
                    <a:pt x="350" y="390"/>
                    <a:pt x="312" y="390"/>
                    <a:pt x="273" y="390"/>
                  </a:cubicBezTo>
                  <a:cubicBezTo>
                    <a:pt x="273" y="351"/>
                    <a:pt x="273" y="312"/>
                    <a:pt x="273" y="312"/>
                  </a:cubicBezTo>
                  <a:cubicBezTo>
                    <a:pt x="312" y="273"/>
                    <a:pt x="312" y="234"/>
                    <a:pt x="312" y="195"/>
                  </a:cubicBezTo>
                  <a:cubicBezTo>
                    <a:pt x="334" y="184"/>
                    <a:pt x="357" y="179"/>
                    <a:pt x="379" y="179"/>
                  </a:cubicBezTo>
                  <a:close/>
                  <a:moveTo>
                    <a:pt x="273" y="0"/>
                  </a:moveTo>
                  <a:cubicBezTo>
                    <a:pt x="273" y="0"/>
                    <a:pt x="234" y="39"/>
                    <a:pt x="195" y="39"/>
                  </a:cubicBezTo>
                  <a:cubicBezTo>
                    <a:pt x="78" y="78"/>
                    <a:pt x="0" y="195"/>
                    <a:pt x="0" y="312"/>
                  </a:cubicBezTo>
                  <a:cubicBezTo>
                    <a:pt x="0" y="390"/>
                    <a:pt x="39" y="428"/>
                    <a:pt x="78" y="467"/>
                  </a:cubicBezTo>
                  <a:lnTo>
                    <a:pt x="78" y="506"/>
                  </a:lnTo>
                  <a:cubicBezTo>
                    <a:pt x="78" y="506"/>
                    <a:pt x="117" y="545"/>
                    <a:pt x="117" y="584"/>
                  </a:cubicBezTo>
                  <a:cubicBezTo>
                    <a:pt x="156" y="584"/>
                    <a:pt x="156" y="623"/>
                    <a:pt x="195" y="623"/>
                  </a:cubicBezTo>
                  <a:cubicBezTo>
                    <a:pt x="252" y="680"/>
                    <a:pt x="330" y="716"/>
                    <a:pt x="413" y="716"/>
                  </a:cubicBezTo>
                  <a:cubicBezTo>
                    <a:pt x="444" y="716"/>
                    <a:pt x="475" y="711"/>
                    <a:pt x="506" y="701"/>
                  </a:cubicBezTo>
                  <a:cubicBezTo>
                    <a:pt x="545" y="662"/>
                    <a:pt x="623" y="584"/>
                    <a:pt x="662" y="506"/>
                  </a:cubicBezTo>
                  <a:cubicBezTo>
                    <a:pt x="662" y="506"/>
                    <a:pt x="701" y="467"/>
                    <a:pt x="701" y="467"/>
                  </a:cubicBezTo>
                  <a:cubicBezTo>
                    <a:pt x="740" y="390"/>
                    <a:pt x="740" y="312"/>
                    <a:pt x="701" y="234"/>
                  </a:cubicBezTo>
                  <a:cubicBezTo>
                    <a:pt x="662" y="117"/>
                    <a:pt x="623"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5"/>
          <p:cNvGrpSpPr/>
          <p:nvPr/>
        </p:nvGrpSpPr>
        <p:grpSpPr>
          <a:xfrm flipH="1">
            <a:off x="7815275" y="4367689"/>
            <a:ext cx="1421474" cy="793156"/>
            <a:chOff x="8059283" y="4525012"/>
            <a:chExt cx="1139550" cy="635847"/>
          </a:xfrm>
        </p:grpSpPr>
        <p:grpSp>
          <p:nvGrpSpPr>
            <p:cNvPr id="56" name="Google Shape;56;p5"/>
            <p:cNvGrpSpPr/>
            <p:nvPr/>
          </p:nvGrpSpPr>
          <p:grpSpPr>
            <a:xfrm>
              <a:off x="8059283" y="4525012"/>
              <a:ext cx="683359" cy="635847"/>
              <a:chOff x="-61526" y="3752577"/>
              <a:chExt cx="1522974" cy="1417087"/>
            </a:xfrm>
          </p:grpSpPr>
          <p:sp>
            <p:nvSpPr>
              <p:cNvPr id="57" name="Google Shape;57;p5"/>
              <p:cNvSpPr/>
              <p:nvPr/>
            </p:nvSpPr>
            <p:spPr>
              <a:xfrm>
                <a:off x="-61526" y="3752577"/>
                <a:ext cx="1522974" cy="1417087"/>
              </a:xfrm>
              <a:custGeom>
                <a:avLst/>
                <a:gdLst/>
                <a:ahLst/>
                <a:cxnLst/>
                <a:rect l="l" t="t" r="r" b="b"/>
                <a:pathLst>
                  <a:path w="15284" h="14221" fill="none" extrusionOk="0">
                    <a:moveTo>
                      <a:pt x="14246" y="14196"/>
                    </a:moveTo>
                    <a:cubicBezTo>
                      <a:pt x="14246" y="14196"/>
                      <a:pt x="15283" y="9258"/>
                      <a:pt x="13629" y="7506"/>
                    </a:cubicBezTo>
                    <a:cubicBezTo>
                      <a:pt x="12839" y="6666"/>
                      <a:pt x="12024" y="6888"/>
                      <a:pt x="11407" y="7333"/>
                    </a:cubicBezTo>
                    <a:cubicBezTo>
                      <a:pt x="10987" y="7678"/>
                      <a:pt x="10345" y="7382"/>
                      <a:pt x="10370" y="6839"/>
                    </a:cubicBezTo>
                    <a:cubicBezTo>
                      <a:pt x="10444" y="4889"/>
                      <a:pt x="10345" y="1951"/>
                      <a:pt x="9210" y="1235"/>
                    </a:cubicBezTo>
                    <a:cubicBezTo>
                      <a:pt x="7259" y="0"/>
                      <a:pt x="6000" y="1037"/>
                      <a:pt x="5531" y="6567"/>
                    </a:cubicBezTo>
                    <a:cubicBezTo>
                      <a:pt x="5531" y="6592"/>
                      <a:pt x="5012" y="9110"/>
                      <a:pt x="3655" y="7333"/>
                    </a:cubicBezTo>
                    <a:cubicBezTo>
                      <a:pt x="50" y="2592"/>
                      <a:pt x="1" y="14221"/>
                      <a:pt x="1" y="14221"/>
                    </a:cubicBezTo>
                  </a:path>
                </a:pathLst>
              </a:custGeom>
              <a:noFill/>
              <a:ln w="19050" cap="rnd" cmpd="sng">
                <a:solidFill>
                  <a:schemeClr val="lt2"/>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18036" y="4079423"/>
                <a:ext cx="1119512" cy="1080478"/>
              </a:xfrm>
              <a:custGeom>
                <a:avLst/>
                <a:gdLst/>
                <a:ahLst/>
                <a:cxnLst/>
                <a:rect l="l" t="t" r="r" b="b"/>
                <a:pathLst>
                  <a:path w="11235" h="10843" extrusionOk="0">
                    <a:moveTo>
                      <a:pt x="4225" y="1"/>
                    </a:moveTo>
                    <a:cubicBezTo>
                      <a:pt x="4078" y="1"/>
                      <a:pt x="3929" y="41"/>
                      <a:pt x="3778" y="127"/>
                    </a:cubicBezTo>
                    <a:cubicBezTo>
                      <a:pt x="2149" y="1090"/>
                      <a:pt x="3754" y="6127"/>
                      <a:pt x="4519" y="8225"/>
                    </a:cubicBezTo>
                    <a:cubicBezTo>
                      <a:pt x="4622" y="8492"/>
                      <a:pt x="4468" y="8810"/>
                      <a:pt x="4286" y="8810"/>
                    </a:cubicBezTo>
                    <a:cubicBezTo>
                      <a:pt x="4249" y="8810"/>
                      <a:pt x="4211" y="8797"/>
                      <a:pt x="4173" y="8768"/>
                    </a:cubicBezTo>
                    <a:cubicBezTo>
                      <a:pt x="3219" y="8072"/>
                      <a:pt x="2089" y="6912"/>
                      <a:pt x="1324" y="6912"/>
                    </a:cubicBezTo>
                    <a:cubicBezTo>
                      <a:pt x="1139" y="6912"/>
                      <a:pt x="975" y="6980"/>
                      <a:pt x="840" y="7139"/>
                    </a:cubicBezTo>
                    <a:cubicBezTo>
                      <a:pt x="1" y="8102"/>
                      <a:pt x="1063" y="9929"/>
                      <a:pt x="1630" y="10842"/>
                    </a:cubicBezTo>
                    <a:lnTo>
                      <a:pt x="11210" y="10842"/>
                    </a:lnTo>
                    <a:cubicBezTo>
                      <a:pt x="11234" y="8991"/>
                      <a:pt x="11185" y="3510"/>
                      <a:pt x="9605" y="2349"/>
                    </a:cubicBezTo>
                    <a:cubicBezTo>
                      <a:pt x="9505" y="2271"/>
                      <a:pt x="9385" y="2234"/>
                      <a:pt x="9265" y="2234"/>
                    </a:cubicBezTo>
                    <a:cubicBezTo>
                      <a:pt x="9119" y="2234"/>
                      <a:pt x="8973" y="2290"/>
                      <a:pt x="8864" y="2399"/>
                    </a:cubicBezTo>
                    <a:cubicBezTo>
                      <a:pt x="8568" y="2695"/>
                      <a:pt x="8124" y="3287"/>
                      <a:pt x="7852" y="4596"/>
                    </a:cubicBezTo>
                    <a:cubicBezTo>
                      <a:pt x="7788" y="4877"/>
                      <a:pt x="7618" y="5019"/>
                      <a:pt x="7446" y="5019"/>
                    </a:cubicBezTo>
                    <a:cubicBezTo>
                      <a:pt x="7285" y="5019"/>
                      <a:pt x="7121" y="4895"/>
                      <a:pt x="7037" y="4645"/>
                    </a:cubicBezTo>
                    <a:cubicBezTo>
                      <a:pt x="6443" y="2666"/>
                      <a:pt x="5419" y="1"/>
                      <a:pt x="4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5"/>
            <p:cNvSpPr/>
            <p:nvPr/>
          </p:nvSpPr>
          <p:spPr>
            <a:xfrm flipH="1">
              <a:off x="8579401" y="4612750"/>
              <a:ext cx="619432" cy="544192"/>
            </a:xfrm>
            <a:custGeom>
              <a:avLst/>
              <a:gdLst/>
              <a:ahLst/>
              <a:cxnLst/>
              <a:rect l="l" t="t" r="r" b="b"/>
              <a:pathLst>
                <a:path w="18888" h="16595" extrusionOk="0">
                  <a:moveTo>
                    <a:pt x="9795" y="1"/>
                  </a:moveTo>
                  <a:cubicBezTo>
                    <a:pt x="8290" y="1"/>
                    <a:pt x="7300" y="1971"/>
                    <a:pt x="6889" y="7164"/>
                  </a:cubicBezTo>
                  <a:cubicBezTo>
                    <a:pt x="6889" y="7182"/>
                    <a:pt x="6524" y="8876"/>
                    <a:pt x="5654" y="8876"/>
                  </a:cubicBezTo>
                  <a:cubicBezTo>
                    <a:pt x="5348" y="8876"/>
                    <a:pt x="4980" y="8667"/>
                    <a:pt x="4544" y="8102"/>
                  </a:cubicBezTo>
                  <a:cubicBezTo>
                    <a:pt x="3785" y="7104"/>
                    <a:pt x="3153" y="6690"/>
                    <a:pt x="2627" y="6690"/>
                  </a:cubicBezTo>
                  <a:cubicBezTo>
                    <a:pt x="52" y="6690"/>
                    <a:pt x="1" y="16595"/>
                    <a:pt x="1" y="16595"/>
                  </a:cubicBezTo>
                  <a:lnTo>
                    <a:pt x="17629" y="16570"/>
                  </a:lnTo>
                  <a:cubicBezTo>
                    <a:pt x="17629" y="16570"/>
                    <a:pt x="18888" y="10472"/>
                    <a:pt x="16839" y="8324"/>
                  </a:cubicBezTo>
                  <a:cubicBezTo>
                    <a:pt x="16365" y="7813"/>
                    <a:pt x="15879" y="7620"/>
                    <a:pt x="15416" y="7620"/>
                  </a:cubicBezTo>
                  <a:cubicBezTo>
                    <a:pt x="14939" y="7620"/>
                    <a:pt x="14487" y="7826"/>
                    <a:pt x="14098" y="8102"/>
                  </a:cubicBezTo>
                  <a:cubicBezTo>
                    <a:pt x="13951" y="8214"/>
                    <a:pt x="13786" y="8264"/>
                    <a:pt x="13625" y="8264"/>
                  </a:cubicBezTo>
                  <a:cubicBezTo>
                    <a:pt x="13219" y="8264"/>
                    <a:pt x="12839" y="7944"/>
                    <a:pt x="12839" y="7484"/>
                  </a:cubicBezTo>
                  <a:cubicBezTo>
                    <a:pt x="12938" y="5065"/>
                    <a:pt x="12814" y="1460"/>
                    <a:pt x="11407" y="572"/>
                  </a:cubicBezTo>
                  <a:cubicBezTo>
                    <a:pt x="10818" y="205"/>
                    <a:pt x="10280" y="1"/>
                    <a:pt x="97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flipH="1">
              <a:off x="8670081" y="4686536"/>
              <a:ext cx="455063" cy="467162"/>
            </a:xfrm>
            <a:custGeom>
              <a:avLst/>
              <a:gdLst/>
              <a:ahLst/>
              <a:cxnLst/>
              <a:rect l="l" t="t" r="r" b="b"/>
              <a:pathLst>
                <a:path w="13876" h="14246" fill="none" extrusionOk="0">
                  <a:moveTo>
                    <a:pt x="2025" y="14246"/>
                  </a:moveTo>
                  <a:cubicBezTo>
                    <a:pt x="1334" y="13110"/>
                    <a:pt x="0" y="10839"/>
                    <a:pt x="1037" y="9654"/>
                  </a:cubicBezTo>
                  <a:cubicBezTo>
                    <a:pt x="1902" y="8642"/>
                    <a:pt x="3704" y="10617"/>
                    <a:pt x="5160" y="11678"/>
                  </a:cubicBezTo>
                  <a:cubicBezTo>
                    <a:pt x="5432" y="11876"/>
                    <a:pt x="5728" y="11382"/>
                    <a:pt x="5580" y="10987"/>
                  </a:cubicBezTo>
                  <a:cubicBezTo>
                    <a:pt x="4667" y="8395"/>
                    <a:pt x="2642" y="2173"/>
                    <a:pt x="4667" y="988"/>
                  </a:cubicBezTo>
                  <a:cubicBezTo>
                    <a:pt x="6370" y="0"/>
                    <a:pt x="7876" y="3852"/>
                    <a:pt x="8691" y="6568"/>
                  </a:cubicBezTo>
                  <a:cubicBezTo>
                    <a:pt x="8889" y="7210"/>
                    <a:pt x="9555" y="7185"/>
                    <a:pt x="9703" y="6518"/>
                  </a:cubicBezTo>
                  <a:cubicBezTo>
                    <a:pt x="10049" y="4889"/>
                    <a:pt x="10567" y="4148"/>
                    <a:pt x="10938" y="3802"/>
                  </a:cubicBezTo>
                  <a:cubicBezTo>
                    <a:pt x="11185" y="3556"/>
                    <a:pt x="11580" y="3531"/>
                    <a:pt x="11851" y="3728"/>
                  </a:cubicBezTo>
                  <a:cubicBezTo>
                    <a:pt x="13802" y="5160"/>
                    <a:pt x="13876" y="11925"/>
                    <a:pt x="13826" y="14221"/>
                  </a:cubicBezTo>
                </a:path>
              </a:pathLst>
            </a:custGeom>
            <a:noFill/>
            <a:ln w="19050" cap="flat" cmpd="sng">
              <a:solidFill>
                <a:schemeClr val="accent1"/>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5"/>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5"/>
          <p:cNvSpPr txBox="1">
            <a:spLocks noGrp="1"/>
          </p:cNvSpPr>
          <p:nvPr>
            <p:ph type="body" idx="1"/>
          </p:nvPr>
        </p:nvSpPr>
        <p:spPr>
          <a:xfrm>
            <a:off x="713225" y="1152475"/>
            <a:ext cx="36228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3" name="Google Shape;63;p5"/>
          <p:cNvSpPr txBox="1">
            <a:spLocks noGrp="1"/>
          </p:cNvSpPr>
          <p:nvPr>
            <p:ph type="body" idx="2"/>
          </p:nvPr>
        </p:nvSpPr>
        <p:spPr>
          <a:xfrm>
            <a:off x="4807785" y="1152475"/>
            <a:ext cx="36228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6" name="Google Shape;66;p6"/>
          <p:cNvGrpSpPr/>
          <p:nvPr/>
        </p:nvGrpSpPr>
        <p:grpSpPr>
          <a:xfrm>
            <a:off x="-1391608" y="724596"/>
            <a:ext cx="10672185" cy="4322763"/>
            <a:chOff x="-1391608" y="724596"/>
            <a:chExt cx="10672185" cy="4322763"/>
          </a:xfrm>
        </p:grpSpPr>
        <p:grpSp>
          <p:nvGrpSpPr>
            <p:cNvPr id="67" name="Google Shape;67;p6"/>
            <p:cNvGrpSpPr/>
            <p:nvPr/>
          </p:nvGrpSpPr>
          <p:grpSpPr>
            <a:xfrm rot="10800000" flipH="1">
              <a:off x="-1391608" y="3953666"/>
              <a:ext cx="3114059" cy="1093692"/>
              <a:chOff x="-359002" y="-653813"/>
              <a:chExt cx="4099063" cy="1439637"/>
            </a:xfrm>
          </p:grpSpPr>
          <p:sp>
            <p:nvSpPr>
              <p:cNvPr id="68" name="Google Shape;68;p6"/>
              <p:cNvSpPr/>
              <p:nvPr/>
            </p:nvSpPr>
            <p:spPr>
              <a:xfrm rot="5769038">
                <a:off x="651704" y="-992834"/>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rot="-5031018">
                <a:off x="2572430" y="-1245062"/>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6"/>
            <p:cNvSpPr/>
            <p:nvPr/>
          </p:nvSpPr>
          <p:spPr>
            <a:xfrm rot="-5031057">
              <a:off x="8393527" y="275416"/>
              <a:ext cx="349447" cy="13952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grpSp>
        <p:nvGrpSpPr>
          <p:cNvPr id="72" name="Google Shape;72;p7"/>
          <p:cNvGrpSpPr/>
          <p:nvPr/>
        </p:nvGrpSpPr>
        <p:grpSpPr>
          <a:xfrm>
            <a:off x="232850" y="-58540"/>
            <a:ext cx="9326994" cy="5546964"/>
            <a:chOff x="232850" y="-58540"/>
            <a:chExt cx="9326994" cy="5546964"/>
          </a:xfrm>
        </p:grpSpPr>
        <p:grpSp>
          <p:nvGrpSpPr>
            <p:cNvPr id="73" name="Google Shape;73;p7"/>
            <p:cNvGrpSpPr/>
            <p:nvPr/>
          </p:nvGrpSpPr>
          <p:grpSpPr>
            <a:xfrm rot="10800000" flipH="1">
              <a:off x="7301600" y="-58540"/>
              <a:ext cx="2258244" cy="1027689"/>
              <a:chOff x="-342999" y="429495"/>
              <a:chExt cx="3148256" cy="1432718"/>
            </a:xfrm>
          </p:grpSpPr>
          <p:sp>
            <p:nvSpPr>
              <p:cNvPr id="74" name="Google Shape;74;p7"/>
              <p:cNvSpPr/>
              <p:nvPr/>
            </p:nvSpPr>
            <p:spPr>
              <a:xfrm rot="5846029">
                <a:off x="846121" y="-255684"/>
                <a:ext cx="770017" cy="3074472"/>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rot="5845884">
                <a:off x="1689533" y="20104"/>
                <a:ext cx="329521" cy="13158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7"/>
            <p:cNvGrpSpPr/>
            <p:nvPr/>
          </p:nvGrpSpPr>
          <p:grpSpPr>
            <a:xfrm>
              <a:off x="232850" y="4460735"/>
              <a:ext cx="2258244" cy="1027689"/>
              <a:chOff x="-342999" y="429495"/>
              <a:chExt cx="3148256" cy="1432718"/>
            </a:xfrm>
          </p:grpSpPr>
          <p:sp>
            <p:nvSpPr>
              <p:cNvPr id="77" name="Google Shape;77;p7"/>
              <p:cNvSpPr/>
              <p:nvPr/>
            </p:nvSpPr>
            <p:spPr>
              <a:xfrm rot="5846029">
                <a:off x="846121" y="-255684"/>
                <a:ext cx="770017" cy="3074472"/>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5845884">
                <a:off x="1689533" y="20104"/>
                <a:ext cx="329521" cy="13158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oogle Shape;79;p7"/>
          <p:cNvGrpSpPr/>
          <p:nvPr/>
        </p:nvGrpSpPr>
        <p:grpSpPr>
          <a:xfrm>
            <a:off x="8430782" y="3551163"/>
            <a:ext cx="583534" cy="948459"/>
            <a:chOff x="8430782" y="3551163"/>
            <a:chExt cx="583534" cy="948459"/>
          </a:xfrm>
        </p:grpSpPr>
        <p:sp>
          <p:nvSpPr>
            <p:cNvPr id="80" name="Google Shape;80;p7"/>
            <p:cNvSpPr/>
            <p:nvPr/>
          </p:nvSpPr>
          <p:spPr>
            <a:xfrm flipH="1">
              <a:off x="8650436" y="3551163"/>
              <a:ext cx="363880" cy="424721"/>
            </a:xfrm>
            <a:custGeom>
              <a:avLst/>
              <a:gdLst/>
              <a:ahLst/>
              <a:cxnLst/>
              <a:rect l="l" t="t" r="r" b="b"/>
              <a:pathLst>
                <a:path w="23427" h="27344" extrusionOk="0">
                  <a:moveTo>
                    <a:pt x="8373" y="1"/>
                  </a:moveTo>
                  <a:cubicBezTo>
                    <a:pt x="8306" y="1"/>
                    <a:pt x="8239" y="4"/>
                    <a:pt x="8172" y="11"/>
                  </a:cubicBezTo>
                  <a:cubicBezTo>
                    <a:pt x="7744" y="11"/>
                    <a:pt x="7355" y="127"/>
                    <a:pt x="7044" y="361"/>
                  </a:cubicBezTo>
                  <a:cubicBezTo>
                    <a:pt x="6460" y="867"/>
                    <a:pt x="6032" y="1528"/>
                    <a:pt x="5760" y="2268"/>
                  </a:cubicBezTo>
                  <a:cubicBezTo>
                    <a:pt x="5448" y="2929"/>
                    <a:pt x="5254" y="3630"/>
                    <a:pt x="5215" y="4369"/>
                  </a:cubicBezTo>
                  <a:cubicBezTo>
                    <a:pt x="5215" y="5069"/>
                    <a:pt x="5371" y="5731"/>
                    <a:pt x="5721" y="6353"/>
                  </a:cubicBezTo>
                  <a:cubicBezTo>
                    <a:pt x="6032" y="6898"/>
                    <a:pt x="6343" y="7404"/>
                    <a:pt x="6733" y="7910"/>
                  </a:cubicBezTo>
                  <a:cubicBezTo>
                    <a:pt x="7083" y="8377"/>
                    <a:pt x="7433" y="8805"/>
                    <a:pt x="7783" y="9155"/>
                  </a:cubicBezTo>
                  <a:cubicBezTo>
                    <a:pt x="8289" y="9739"/>
                    <a:pt x="8873" y="10323"/>
                    <a:pt x="9457" y="10867"/>
                  </a:cubicBezTo>
                  <a:cubicBezTo>
                    <a:pt x="9885" y="11218"/>
                    <a:pt x="10118" y="11412"/>
                    <a:pt x="10118" y="11412"/>
                  </a:cubicBezTo>
                  <a:cubicBezTo>
                    <a:pt x="10313" y="11607"/>
                    <a:pt x="10507" y="11724"/>
                    <a:pt x="10663" y="11840"/>
                  </a:cubicBezTo>
                  <a:lnTo>
                    <a:pt x="10429" y="11762"/>
                  </a:lnTo>
                  <a:cubicBezTo>
                    <a:pt x="10157" y="11685"/>
                    <a:pt x="9924" y="11646"/>
                    <a:pt x="9924" y="11646"/>
                  </a:cubicBezTo>
                  <a:cubicBezTo>
                    <a:pt x="8490" y="11373"/>
                    <a:pt x="7087" y="11249"/>
                    <a:pt x="5661" y="11249"/>
                  </a:cubicBezTo>
                  <a:cubicBezTo>
                    <a:pt x="5461" y="11249"/>
                    <a:pt x="5261" y="11252"/>
                    <a:pt x="5059" y="11257"/>
                  </a:cubicBezTo>
                  <a:cubicBezTo>
                    <a:pt x="4242" y="11257"/>
                    <a:pt x="3425" y="11334"/>
                    <a:pt x="2608" y="11490"/>
                  </a:cubicBezTo>
                  <a:cubicBezTo>
                    <a:pt x="1791" y="11607"/>
                    <a:pt x="1051" y="12035"/>
                    <a:pt x="468" y="12657"/>
                  </a:cubicBezTo>
                  <a:cubicBezTo>
                    <a:pt x="234" y="12969"/>
                    <a:pt x="39" y="13358"/>
                    <a:pt x="39" y="13786"/>
                  </a:cubicBezTo>
                  <a:cubicBezTo>
                    <a:pt x="1" y="14214"/>
                    <a:pt x="78" y="14603"/>
                    <a:pt x="195" y="14992"/>
                  </a:cubicBezTo>
                  <a:cubicBezTo>
                    <a:pt x="468" y="15693"/>
                    <a:pt x="896" y="16354"/>
                    <a:pt x="1440" y="16860"/>
                  </a:cubicBezTo>
                  <a:cubicBezTo>
                    <a:pt x="1985" y="17366"/>
                    <a:pt x="2569" y="17755"/>
                    <a:pt x="3269" y="18028"/>
                  </a:cubicBezTo>
                  <a:cubicBezTo>
                    <a:pt x="3853" y="18300"/>
                    <a:pt x="4515" y="18456"/>
                    <a:pt x="5215" y="18495"/>
                  </a:cubicBezTo>
                  <a:cubicBezTo>
                    <a:pt x="5413" y="18514"/>
                    <a:pt x="5612" y="18524"/>
                    <a:pt x="5809" y="18524"/>
                  </a:cubicBezTo>
                  <a:cubicBezTo>
                    <a:pt x="6776" y="18524"/>
                    <a:pt x="7728" y="18292"/>
                    <a:pt x="8600" y="17872"/>
                  </a:cubicBezTo>
                  <a:lnTo>
                    <a:pt x="10390" y="17094"/>
                  </a:lnTo>
                  <a:lnTo>
                    <a:pt x="10390" y="17094"/>
                  </a:lnTo>
                  <a:cubicBezTo>
                    <a:pt x="9457" y="18378"/>
                    <a:pt x="8834" y="19895"/>
                    <a:pt x="8600" y="21491"/>
                  </a:cubicBezTo>
                  <a:cubicBezTo>
                    <a:pt x="8406" y="22269"/>
                    <a:pt x="8445" y="23086"/>
                    <a:pt x="8639" y="23865"/>
                  </a:cubicBezTo>
                  <a:cubicBezTo>
                    <a:pt x="8756" y="24254"/>
                    <a:pt x="8912" y="24604"/>
                    <a:pt x="9106" y="24954"/>
                  </a:cubicBezTo>
                  <a:cubicBezTo>
                    <a:pt x="9301" y="25304"/>
                    <a:pt x="9495" y="25616"/>
                    <a:pt x="9729" y="25927"/>
                  </a:cubicBezTo>
                  <a:cubicBezTo>
                    <a:pt x="9962" y="26238"/>
                    <a:pt x="10235" y="26511"/>
                    <a:pt x="10546" y="26783"/>
                  </a:cubicBezTo>
                  <a:cubicBezTo>
                    <a:pt x="10857" y="26978"/>
                    <a:pt x="11208" y="27172"/>
                    <a:pt x="11597" y="27250"/>
                  </a:cubicBezTo>
                  <a:cubicBezTo>
                    <a:pt x="11838" y="27313"/>
                    <a:pt x="12083" y="27344"/>
                    <a:pt x="12326" y="27344"/>
                  </a:cubicBezTo>
                  <a:cubicBezTo>
                    <a:pt x="12831" y="27344"/>
                    <a:pt x="13330" y="27214"/>
                    <a:pt x="13776" y="26978"/>
                  </a:cubicBezTo>
                  <a:cubicBezTo>
                    <a:pt x="14399" y="26627"/>
                    <a:pt x="14904" y="26083"/>
                    <a:pt x="15216" y="25421"/>
                  </a:cubicBezTo>
                  <a:cubicBezTo>
                    <a:pt x="15488" y="24837"/>
                    <a:pt x="15644" y="24215"/>
                    <a:pt x="15683" y="23553"/>
                  </a:cubicBezTo>
                  <a:cubicBezTo>
                    <a:pt x="15838" y="21724"/>
                    <a:pt x="15799" y="19857"/>
                    <a:pt x="15527" y="18028"/>
                  </a:cubicBezTo>
                  <a:lnTo>
                    <a:pt x="15527" y="18028"/>
                  </a:lnTo>
                  <a:cubicBezTo>
                    <a:pt x="17045" y="18923"/>
                    <a:pt x="18679" y="19701"/>
                    <a:pt x="20352" y="20323"/>
                  </a:cubicBezTo>
                  <a:cubicBezTo>
                    <a:pt x="20755" y="20485"/>
                    <a:pt x="21195" y="20572"/>
                    <a:pt x="21647" y="20572"/>
                  </a:cubicBezTo>
                  <a:cubicBezTo>
                    <a:pt x="21850" y="20572"/>
                    <a:pt x="22054" y="20554"/>
                    <a:pt x="22259" y="20518"/>
                  </a:cubicBezTo>
                  <a:cubicBezTo>
                    <a:pt x="22609" y="20440"/>
                    <a:pt x="22882" y="20207"/>
                    <a:pt x="23076" y="19934"/>
                  </a:cubicBezTo>
                  <a:cubicBezTo>
                    <a:pt x="23193" y="19623"/>
                    <a:pt x="23193" y="19273"/>
                    <a:pt x="23115" y="18962"/>
                  </a:cubicBezTo>
                  <a:cubicBezTo>
                    <a:pt x="22998" y="18650"/>
                    <a:pt x="22882" y="18378"/>
                    <a:pt x="22726" y="18144"/>
                  </a:cubicBezTo>
                  <a:cubicBezTo>
                    <a:pt x="22570" y="17872"/>
                    <a:pt x="22415" y="17638"/>
                    <a:pt x="22220" y="17405"/>
                  </a:cubicBezTo>
                  <a:cubicBezTo>
                    <a:pt x="21909" y="16977"/>
                    <a:pt x="21520" y="16588"/>
                    <a:pt x="21131" y="16238"/>
                  </a:cubicBezTo>
                  <a:cubicBezTo>
                    <a:pt x="20391" y="15615"/>
                    <a:pt x="19613" y="15109"/>
                    <a:pt x="18757" y="14681"/>
                  </a:cubicBezTo>
                  <a:cubicBezTo>
                    <a:pt x="18134" y="14370"/>
                    <a:pt x="17589" y="14136"/>
                    <a:pt x="17084" y="13942"/>
                  </a:cubicBezTo>
                  <a:lnTo>
                    <a:pt x="17084" y="13942"/>
                  </a:lnTo>
                  <a:cubicBezTo>
                    <a:pt x="17297" y="13956"/>
                    <a:pt x="17511" y="13965"/>
                    <a:pt x="17723" y="13965"/>
                  </a:cubicBezTo>
                  <a:cubicBezTo>
                    <a:pt x="18089" y="13965"/>
                    <a:pt x="18450" y="13938"/>
                    <a:pt x="18796" y="13864"/>
                  </a:cubicBezTo>
                  <a:cubicBezTo>
                    <a:pt x="19496" y="13708"/>
                    <a:pt x="20158" y="13397"/>
                    <a:pt x="20703" y="12930"/>
                  </a:cubicBezTo>
                  <a:cubicBezTo>
                    <a:pt x="21247" y="12502"/>
                    <a:pt x="21714" y="11957"/>
                    <a:pt x="22103" y="11373"/>
                  </a:cubicBezTo>
                  <a:cubicBezTo>
                    <a:pt x="22493" y="10790"/>
                    <a:pt x="22804" y="10206"/>
                    <a:pt x="23076" y="9544"/>
                  </a:cubicBezTo>
                  <a:cubicBezTo>
                    <a:pt x="23310" y="8922"/>
                    <a:pt x="23427" y="8260"/>
                    <a:pt x="23388" y="7560"/>
                  </a:cubicBezTo>
                  <a:cubicBezTo>
                    <a:pt x="23349" y="6898"/>
                    <a:pt x="23115" y="6276"/>
                    <a:pt x="22648" y="5770"/>
                  </a:cubicBezTo>
                  <a:cubicBezTo>
                    <a:pt x="22009" y="5039"/>
                    <a:pt x="21108" y="4619"/>
                    <a:pt x="20169" y="4619"/>
                  </a:cubicBezTo>
                  <a:cubicBezTo>
                    <a:pt x="19907" y="4619"/>
                    <a:pt x="19643" y="4651"/>
                    <a:pt x="19380" y="4719"/>
                  </a:cubicBezTo>
                  <a:cubicBezTo>
                    <a:pt x="18835" y="4875"/>
                    <a:pt x="18368" y="5147"/>
                    <a:pt x="17979" y="5497"/>
                  </a:cubicBezTo>
                  <a:cubicBezTo>
                    <a:pt x="17628" y="5809"/>
                    <a:pt x="17278" y="6120"/>
                    <a:pt x="16967" y="6470"/>
                  </a:cubicBezTo>
                  <a:cubicBezTo>
                    <a:pt x="16344" y="7132"/>
                    <a:pt x="14165" y="9311"/>
                    <a:pt x="14165" y="9311"/>
                  </a:cubicBezTo>
                  <a:cubicBezTo>
                    <a:pt x="14126" y="8688"/>
                    <a:pt x="13815" y="7638"/>
                    <a:pt x="13698" y="6782"/>
                  </a:cubicBezTo>
                  <a:cubicBezTo>
                    <a:pt x="13465" y="5536"/>
                    <a:pt x="13037" y="4330"/>
                    <a:pt x="12453" y="3201"/>
                  </a:cubicBezTo>
                  <a:cubicBezTo>
                    <a:pt x="12064" y="2579"/>
                    <a:pt x="11636" y="1995"/>
                    <a:pt x="11169" y="1489"/>
                  </a:cubicBezTo>
                  <a:cubicBezTo>
                    <a:pt x="10624" y="944"/>
                    <a:pt x="10001" y="516"/>
                    <a:pt x="9301" y="205"/>
                  </a:cubicBezTo>
                  <a:cubicBezTo>
                    <a:pt x="9011" y="76"/>
                    <a:pt x="8694" y="1"/>
                    <a:pt x="8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flipH="1">
              <a:off x="8789452" y="3757777"/>
              <a:ext cx="15734" cy="15237"/>
            </a:xfrm>
            <a:custGeom>
              <a:avLst/>
              <a:gdLst/>
              <a:ahLst/>
              <a:cxnLst/>
              <a:rect l="l" t="t" r="r" b="b"/>
              <a:pathLst>
                <a:path w="1013" h="981" extrusionOk="0">
                  <a:moveTo>
                    <a:pt x="584" y="406"/>
                  </a:moveTo>
                  <a:cubicBezTo>
                    <a:pt x="623" y="445"/>
                    <a:pt x="623" y="445"/>
                    <a:pt x="623" y="484"/>
                  </a:cubicBezTo>
                  <a:cubicBezTo>
                    <a:pt x="623" y="523"/>
                    <a:pt x="623" y="523"/>
                    <a:pt x="623" y="562"/>
                  </a:cubicBezTo>
                  <a:lnTo>
                    <a:pt x="584" y="562"/>
                  </a:lnTo>
                  <a:cubicBezTo>
                    <a:pt x="545" y="562"/>
                    <a:pt x="507" y="562"/>
                    <a:pt x="468" y="523"/>
                  </a:cubicBezTo>
                  <a:cubicBezTo>
                    <a:pt x="468" y="523"/>
                    <a:pt x="468" y="484"/>
                    <a:pt x="468" y="484"/>
                  </a:cubicBezTo>
                  <a:cubicBezTo>
                    <a:pt x="507" y="445"/>
                    <a:pt x="507" y="406"/>
                    <a:pt x="545" y="406"/>
                  </a:cubicBezTo>
                  <a:close/>
                  <a:moveTo>
                    <a:pt x="614" y="1"/>
                  </a:moveTo>
                  <a:cubicBezTo>
                    <a:pt x="591" y="1"/>
                    <a:pt x="568" y="6"/>
                    <a:pt x="545" y="17"/>
                  </a:cubicBezTo>
                  <a:lnTo>
                    <a:pt x="507" y="17"/>
                  </a:lnTo>
                  <a:cubicBezTo>
                    <a:pt x="429" y="17"/>
                    <a:pt x="351" y="56"/>
                    <a:pt x="312" y="95"/>
                  </a:cubicBezTo>
                  <a:cubicBezTo>
                    <a:pt x="234" y="134"/>
                    <a:pt x="156" y="173"/>
                    <a:pt x="117" y="251"/>
                  </a:cubicBezTo>
                  <a:cubicBezTo>
                    <a:pt x="40" y="367"/>
                    <a:pt x="1" y="523"/>
                    <a:pt x="40" y="679"/>
                  </a:cubicBezTo>
                  <a:cubicBezTo>
                    <a:pt x="78" y="795"/>
                    <a:pt x="195" y="912"/>
                    <a:pt x="312" y="951"/>
                  </a:cubicBezTo>
                  <a:cubicBezTo>
                    <a:pt x="370" y="970"/>
                    <a:pt x="438" y="980"/>
                    <a:pt x="507" y="980"/>
                  </a:cubicBezTo>
                  <a:cubicBezTo>
                    <a:pt x="575" y="980"/>
                    <a:pt x="643" y="970"/>
                    <a:pt x="701" y="951"/>
                  </a:cubicBezTo>
                  <a:cubicBezTo>
                    <a:pt x="779" y="912"/>
                    <a:pt x="896" y="834"/>
                    <a:pt x="935" y="756"/>
                  </a:cubicBezTo>
                  <a:cubicBezTo>
                    <a:pt x="1012" y="679"/>
                    <a:pt x="1012" y="562"/>
                    <a:pt x="1012" y="484"/>
                  </a:cubicBezTo>
                  <a:cubicBezTo>
                    <a:pt x="1012" y="289"/>
                    <a:pt x="935" y="134"/>
                    <a:pt x="779" y="56"/>
                  </a:cubicBezTo>
                  <a:cubicBezTo>
                    <a:pt x="724" y="28"/>
                    <a:pt x="669"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flipH="1">
              <a:off x="8767085" y="3799621"/>
              <a:ext cx="16946" cy="17459"/>
            </a:xfrm>
            <a:custGeom>
              <a:avLst/>
              <a:gdLst/>
              <a:ahLst/>
              <a:cxnLst/>
              <a:rect l="l" t="t" r="r" b="b"/>
              <a:pathLst>
                <a:path w="1091" h="1124" extrusionOk="0">
                  <a:moveTo>
                    <a:pt x="545" y="358"/>
                  </a:moveTo>
                  <a:cubicBezTo>
                    <a:pt x="584" y="358"/>
                    <a:pt x="623" y="397"/>
                    <a:pt x="623" y="436"/>
                  </a:cubicBezTo>
                  <a:cubicBezTo>
                    <a:pt x="623" y="475"/>
                    <a:pt x="584" y="514"/>
                    <a:pt x="545" y="553"/>
                  </a:cubicBezTo>
                  <a:lnTo>
                    <a:pt x="468" y="553"/>
                  </a:lnTo>
                  <a:cubicBezTo>
                    <a:pt x="429" y="514"/>
                    <a:pt x="429" y="475"/>
                    <a:pt x="390" y="475"/>
                  </a:cubicBezTo>
                  <a:cubicBezTo>
                    <a:pt x="390" y="475"/>
                    <a:pt x="429" y="436"/>
                    <a:pt x="429" y="397"/>
                  </a:cubicBezTo>
                  <a:cubicBezTo>
                    <a:pt x="429" y="358"/>
                    <a:pt x="429" y="358"/>
                    <a:pt x="468" y="358"/>
                  </a:cubicBezTo>
                  <a:close/>
                  <a:moveTo>
                    <a:pt x="935" y="592"/>
                  </a:moveTo>
                  <a:cubicBezTo>
                    <a:pt x="935" y="592"/>
                    <a:pt x="935" y="631"/>
                    <a:pt x="935" y="631"/>
                  </a:cubicBezTo>
                  <a:cubicBezTo>
                    <a:pt x="922" y="657"/>
                    <a:pt x="909" y="683"/>
                    <a:pt x="896" y="707"/>
                  </a:cubicBezTo>
                  <a:lnTo>
                    <a:pt x="896" y="707"/>
                  </a:lnTo>
                  <a:cubicBezTo>
                    <a:pt x="897" y="669"/>
                    <a:pt x="935" y="630"/>
                    <a:pt x="935" y="592"/>
                  </a:cubicBezTo>
                  <a:close/>
                  <a:moveTo>
                    <a:pt x="892" y="714"/>
                  </a:moveTo>
                  <a:cubicBezTo>
                    <a:pt x="867" y="760"/>
                    <a:pt x="843" y="801"/>
                    <a:pt x="818" y="825"/>
                  </a:cubicBezTo>
                  <a:cubicBezTo>
                    <a:pt x="763" y="853"/>
                    <a:pt x="688" y="880"/>
                    <a:pt x="622" y="880"/>
                  </a:cubicBezTo>
                  <a:cubicBezTo>
                    <a:pt x="594" y="880"/>
                    <a:pt x="568" y="876"/>
                    <a:pt x="545" y="864"/>
                  </a:cubicBezTo>
                  <a:lnTo>
                    <a:pt x="584" y="864"/>
                  </a:lnTo>
                  <a:cubicBezTo>
                    <a:pt x="699" y="864"/>
                    <a:pt x="814" y="826"/>
                    <a:pt x="892" y="714"/>
                  </a:cubicBezTo>
                  <a:close/>
                  <a:moveTo>
                    <a:pt x="469" y="1"/>
                  </a:moveTo>
                  <a:cubicBezTo>
                    <a:pt x="302" y="1"/>
                    <a:pt x="146" y="106"/>
                    <a:pt x="78" y="242"/>
                  </a:cubicBezTo>
                  <a:cubicBezTo>
                    <a:pt x="1" y="397"/>
                    <a:pt x="1" y="592"/>
                    <a:pt x="78" y="747"/>
                  </a:cubicBezTo>
                  <a:cubicBezTo>
                    <a:pt x="117" y="864"/>
                    <a:pt x="234" y="981"/>
                    <a:pt x="351" y="1059"/>
                  </a:cubicBezTo>
                  <a:cubicBezTo>
                    <a:pt x="419" y="1104"/>
                    <a:pt x="501" y="1123"/>
                    <a:pt x="580" y="1123"/>
                  </a:cubicBezTo>
                  <a:cubicBezTo>
                    <a:pt x="637" y="1123"/>
                    <a:pt x="692" y="1114"/>
                    <a:pt x="740" y="1098"/>
                  </a:cubicBezTo>
                  <a:cubicBezTo>
                    <a:pt x="857" y="1020"/>
                    <a:pt x="935" y="942"/>
                    <a:pt x="1012" y="864"/>
                  </a:cubicBezTo>
                  <a:cubicBezTo>
                    <a:pt x="1051" y="786"/>
                    <a:pt x="1090" y="670"/>
                    <a:pt x="1090" y="592"/>
                  </a:cubicBezTo>
                  <a:cubicBezTo>
                    <a:pt x="1090" y="475"/>
                    <a:pt x="1051" y="397"/>
                    <a:pt x="1012" y="358"/>
                  </a:cubicBezTo>
                  <a:cubicBezTo>
                    <a:pt x="973" y="242"/>
                    <a:pt x="896" y="164"/>
                    <a:pt x="818" y="86"/>
                  </a:cubicBezTo>
                  <a:cubicBezTo>
                    <a:pt x="779" y="86"/>
                    <a:pt x="740" y="47"/>
                    <a:pt x="701" y="47"/>
                  </a:cubicBezTo>
                  <a:lnTo>
                    <a:pt x="740" y="86"/>
                  </a:lnTo>
                  <a:cubicBezTo>
                    <a:pt x="701" y="47"/>
                    <a:pt x="623" y="8"/>
                    <a:pt x="545" y="8"/>
                  </a:cubicBezTo>
                  <a:cubicBezTo>
                    <a:pt x="520" y="3"/>
                    <a:pt x="494" y="1"/>
                    <a:pt x="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flipH="1">
              <a:off x="8822086" y="3793237"/>
              <a:ext cx="15129" cy="15579"/>
            </a:xfrm>
            <a:custGeom>
              <a:avLst/>
              <a:gdLst/>
              <a:ahLst/>
              <a:cxnLst/>
              <a:rect l="l" t="t" r="r" b="b"/>
              <a:pathLst>
                <a:path w="974" h="1003" extrusionOk="0">
                  <a:moveTo>
                    <a:pt x="545" y="302"/>
                  </a:moveTo>
                  <a:cubicBezTo>
                    <a:pt x="584" y="302"/>
                    <a:pt x="662" y="341"/>
                    <a:pt x="662" y="419"/>
                  </a:cubicBezTo>
                  <a:cubicBezTo>
                    <a:pt x="701" y="458"/>
                    <a:pt x="662" y="536"/>
                    <a:pt x="584" y="536"/>
                  </a:cubicBezTo>
                  <a:lnTo>
                    <a:pt x="467" y="536"/>
                  </a:lnTo>
                  <a:cubicBezTo>
                    <a:pt x="467" y="536"/>
                    <a:pt x="428" y="497"/>
                    <a:pt x="428" y="497"/>
                  </a:cubicBezTo>
                  <a:cubicBezTo>
                    <a:pt x="428" y="419"/>
                    <a:pt x="467" y="341"/>
                    <a:pt x="545" y="302"/>
                  </a:cubicBezTo>
                  <a:close/>
                  <a:moveTo>
                    <a:pt x="564" y="1"/>
                  </a:moveTo>
                  <a:cubicBezTo>
                    <a:pt x="516" y="1"/>
                    <a:pt x="467" y="10"/>
                    <a:pt x="428" y="30"/>
                  </a:cubicBezTo>
                  <a:cubicBezTo>
                    <a:pt x="0" y="225"/>
                    <a:pt x="39" y="808"/>
                    <a:pt x="467" y="1003"/>
                  </a:cubicBezTo>
                  <a:cubicBezTo>
                    <a:pt x="545" y="1003"/>
                    <a:pt x="623" y="1003"/>
                    <a:pt x="701" y="964"/>
                  </a:cubicBezTo>
                  <a:cubicBezTo>
                    <a:pt x="740" y="925"/>
                    <a:pt x="740" y="886"/>
                    <a:pt x="779" y="808"/>
                  </a:cubicBezTo>
                  <a:cubicBezTo>
                    <a:pt x="779" y="808"/>
                    <a:pt x="779" y="808"/>
                    <a:pt x="779" y="769"/>
                  </a:cubicBezTo>
                  <a:lnTo>
                    <a:pt x="817" y="769"/>
                  </a:lnTo>
                  <a:cubicBezTo>
                    <a:pt x="895" y="691"/>
                    <a:pt x="934" y="614"/>
                    <a:pt x="973" y="497"/>
                  </a:cubicBezTo>
                  <a:cubicBezTo>
                    <a:pt x="973" y="419"/>
                    <a:pt x="973" y="302"/>
                    <a:pt x="934" y="225"/>
                  </a:cubicBezTo>
                  <a:cubicBezTo>
                    <a:pt x="856" y="147"/>
                    <a:pt x="779" y="69"/>
                    <a:pt x="701" y="30"/>
                  </a:cubicBezTo>
                  <a:cubicBezTo>
                    <a:pt x="662" y="10"/>
                    <a:pt x="613"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flipH="1">
              <a:off x="8797917" y="3722378"/>
              <a:ext cx="14523" cy="14181"/>
            </a:xfrm>
            <a:custGeom>
              <a:avLst/>
              <a:gdLst/>
              <a:ahLst/>
              <a:cxnLst/>
              <a:rect l="l" t="t" r="r" b="b"/>
              <a:pathLst>
                <a:path w="935" h="913" extrusionOk="0">
                  <a:moveTo>
                    <a:pt x="584" y="311"/>
                  </a:moveTo>
                  <a:cubicBezTo>
                    <a:pt x="584" y="350"/>
                    <a:pt x="623" y="350"/>
                    <a:pt x="623" y="389"/>
                  </a:cubicBezTo>
                  <a:cubicBezTo>
                    <a:pt x="623" y="428"/>
                    <a:pt x="623" y="506"/>
                    <a:pt x="584" y="584"/>
                  </a:cubicBezTo>
                  <a:lnTo>
                    <a:pt x="507" y="584"/>
                  </a:lnTo>
                  <a:cubicBezTo>
                    <a:pt x="468" y="545"/>
                    <a:pt x="429" y="506"/>
                    <a:pt x="429" y="467"/>
                  </a:cubicBezTo>
                  <a:cubicBezTo>
                    <a:pt x="429" y="428"/>
                    <a:pt x="429" y="389"/>
                    <a:pt x="468" y="350"/>
                  </a:cubicBezTo>
                  <a:cubicBezTo>
                    <a:pt x="468" y="350"/>
                    <a:pt x="468" y="350"/>
                    <a:pt x="507" y="311"/>
                  </a:cubicBezTo>
                  <a:close/>
                  <a:moveTo>
                    <a:pt x="584" y="0"/>
                  </a:moveTo>
                  <a:cubicBezTo>
                    <a:pt x="390" y="0"/>
                    <a:pt x="234" y="39"/>
                    <a:pt x="117" y="195"/>
                  </a:cubicBezTo>
                  <a:cubicBezTo>
                    <a:pt x="40" y="311"/>
                    <a:pt x="1" y="467"/>
                    <a:pt x="40" y="623"/>
                  </a:cubicBezTo>
                  <a:cubicBezTo>
                    <a:pt x="79" y="739"/>
                    <a:pt x="195" y="856"/>
                    <a:pt x="312" y="895"/>
                  </a:cubicBezTo>
                  <a:cubicBezTo>
                    <a:pt x="338" y="908"/>
                    <a:pt x="364" y="912"/>
                    <a:pt x="388" y="912"/>
                  </a:cubicBezTo>
                  <a:cubicBezTo>
                    <a:pt x="437" y="912"/>
                    <a:pt x="481" y="895"/>
                    <a:pt x="507" y="895"/>
                  </a:cubicBezTo>
                  <a:lnTo>
                    <a:pt x="507" y="856"/>
                  </a:lnTo>
                  <a:lnTo>
                    <a:pt x="584" y="856"/>
                  </a:lnTo>
                  <a:cubicBezTo>
                    <a:pt x="662" y="856"/>
                    <a:pt x="779" y="778"/>
                    <a:pt x="818" y="701"/>
                  </a:cubicBezTo>
                  <a:cubicBezTo>
                    <a:pt x="896" y="623"/>
                    <a:pt x="935" y="545"/>
                    <a:pt x="935" y="428"/>
                  </a:cubicBezTo>
                  <a:cubicBezTo>
                    <a:pt x="935" y="350"/>
                    <a:pt x="896" y="311"/>
                    <a:pt x="896" y="273"/>
                  </a:cubicBezTo>
                  <a:cubicBezTo>
                    <a:pt x="818" y="156"/>
                    <a:pt x="701" y="39"/>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flipH="1">
              <a:off x="8752578" y="3749125"/>
              <a:ext cx="14523" cy="13762"/>
            </a:xfrm>
            <a:custGeom>
              <a:avLst/>
              <a:gdLst/>
              <a:ahLst/>
              <a:cxnLst/>
              <a:rect l="l" t="t" r="r" b="b"/>
              <a:pathLst>
                <a:path w="935" h="886" extrusionOk="0">
                  <a:moveTo>
                    <a:pt x="448" y="0"/>
                  </a:moveTo>
                  <a:cubicBezTo>
                    <a:pt x="389" y="0"/>
                    <a:pt x="331" y="10"/>
                    <a:pt x="273" y="29"/>
                  </a:cubicBezTo>
                  <a:cubicBezTo>
                    <a:pt x="195" y="68"/>
                    <a:pt x="117" y="107"/>
                    <a:pt x="39" y="185"/>
                  </a:cubicBezTo>
                  <a:cubicBezTo>
                    <a:pt x="0" y="263"/>
                    <a:pt x="0" y="341"/>
                    <a:pt x="0" y="457"/>
                  </a:cubicBezTo>
                  <a:cubicBezTo>
                    <a:pt x="0" y="535"/>
                    <a:pt x="39" y="613"/>
                    <a:pt x="78" y="691"/>
                  </a:cubicBezTo>
                  <a:cubicBezTo>
                    <a:pt x="156" y="808"/>
                    <a:pt x="312" y="846"/>
                    <a:pt x="467" y="885"/>
                  </a:cubicBezTo>
                  <a:cubicBezTo>
                    <a:pt x="584" y="846"/>
                    <a:pt x="701" y="808"/>
                    <a:pt x="778" y="730"/>
                  </a:cubicBezTo>
                  <a:cubicBezTo>
                    <a:pt x="895" y="652"/>
                    <a:pt x="934" y="496"/>
                    <a:pt x="895" y="379"/>
                  </a:cubicBezTo>
                  <a:cubicBezTo>
                    <a:pt x="895" y="302"/>
                    <a:pt x="817" y="224"/>
                    <a:pt x="740" y="185"/>
                  </a:cubicBezTo>
                  <a:cubicBezTo>
                    <a:pt x="701" y="107"/>
                    <a:pt x="662" y="68"/>
                    <a:pt x="623" y="29"/>
                  </a:cubicBezTo>
                  <a:cubicBezTo>
                    <a:pt x="564" y="10"/>
                    <a:pt x="506" y="0"/>
                    <a:pt x="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flipH="1">
              <a:off x="8835397" y="3749498"/>
              <a:ext cx="13917" cy="13389"/>
            </a:xfrm>
            <a:custGeom>
              <a:avLst/>
              <a:gdLst/>
              <a:ahLst/>
              <a:cxnLst/>
              <a:rect l="l" t="t" r="r" b="b"/>
              <a:pathLst>
                <a:path w="896" h="862" extrusionOk="0">
                  <a:moveTo>
                    <a:pt x="448" y="287"/>
                  </a:moveTo>
                  <a:cubicBezTo>
                    <a:pt x="478" y="287"/>
                    <a:pt x="507" y="297"/>
                    <a:pt x="546" y="317"/>
                  </a:cubicBezTo>
                  <a:cubicBezTo>
                    <a:pt x="546" y="355"/>
                    <a:pt x="546" y="394"/>
                    <a:pt x="546" y="433"/>
                  </a:cubicBezTo>
                  <a:cubicBezTo>
                    <a:pt x="507" y="472"/>
                    <a:pt x="468" y="472"/>
                    <a:pt x="468" y="511"/>
                  </a:cubicBezTo>
                  <a:lnTo>
                    <a:pt x="351" y="511"/>
                  </a:lnTo>
                  <a:cubicBezTo>
                    <a:pt x="312" y="472"/>
                    <a:pt x="273" y="433"/>
                    <a:pt x="273" y="394"/>
                  </a:cubicBezTo>
                  <a:cubicBezTo>
                    <a:pt x="273" y="355"/>
                    <a:pt x="312" y="317"/>
                    <a:pt x="351" y="317"/>
                  </a:cubicBezTo>
                  <a:cubicBezTo>
                    <a:pt x="390" y="297"/>
                    <a:pt x="419" y="287"/>
                    <a:pt x="448" y="287"/>
                  </a:cubicBezTo>
                  <a:close/>
                  <a:moveTo>
                    <a:pt x="369" y="0"/>
                  </a:moveTo>
                  <a:cubicBezTo>
                    <a:pt x="163" y="0"/>
                    <a:pt x="1" y="181"/>
                    <a:pt x="1" y="394"/>
                  </a:cubicBezTo>
                  <a:cubicBezTo>
                    <a:pt x="1" y="433"/>
                    <a:pt x="1" y="472"/>
                    <a:pt x="1" y="511"/>
                  </a:cubicBezTo>
                  <a:cubicBezTo>
                    <a:pt x="1" y="628"/>
                    <a:pt x="79" y="784"/>
                    <a:pt x="234" y="861"/>
                  </a:cubicBezTo>
                  <a:lnTo>
                    <a:pt x="468" y="861"/>
                  </a:lnTo>
                  <a:lnTo>
                    <a:pt x="468" y="822"/>
                  </a:lnTo>
                  <a:lnTo>
                    <a:pt x="585" y="822"/>
                  </a:lnTo>
                  <a:lnTo>
                    <a:pt x="701" y="784"/>
                  </a:lnTo>
                  <a:cubicBezTo>
                    <a:pt x="818" y="706"/>
                    <a:pt x="896" y="589"/>
                    <a:pt x="896" y="433"/>
                  </a:cubicBezTo>
                  <a:cubicBezTo>
                    <a:pt x="896" y="355"/>
                    <a:pt x="857" y="239"/>
                    <a:pt x="779" y="161"/>
                  </a:cubicBezTo>
                  <a:cubicBezTo>
                    <a:pt x="740" y="161"/>
                    <a:pt x="740" y="122"/>
                    <a:pt x="701" y="83"/>
                  </a:cubicBezTo>
                  <a:cubicBezTo>
                    <a:pt x="624" y="44"/>
                    <a:pt x="546" y="5"/>
                    <a:pt x="429" y="5"/>
                  </a:cubicBezTo>
                  <a:cubicBezTo>
                    <a:pt x="409" y="2"/>
                    <a:pt x="389" y="0"/>
                    <a:pt x="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flipH="1">
              <a:off x="8430782" y="4106965"/>
              <a:ext cx="407310" cy="392657"/>
            </a:xfrm>
            <a:custGeom>
              <a:avLst/>
              <a:gdLst/>
              <a:ahLst/>
              <a:cxnLst/>
              <a:rect l="l" t="t" r="r" b="b"/>
              <a:pathLst>
                <a:path w="19847" h="19133" extrusionOk="0">
                  <a:moveTo>
                    <a:pt x="7519" y="1"/>
                  </a:moveTo>
                  <a:cubicBezTo>
                    <a:pt x="7371" y="1"/>
                    <a:pt x="7223" y="20"/>
                    <a:pt x="7083" y="55"/>
                  </a:cubicBezTo>
                  <a:cubicBezTo>
                    <a:pt x="6772" y="172"/>
                    <a:pt x="6460" y="327"/>
                    <a:pt x="6227" y="522"/>
                  </a:cubicBezTo>
                  <a:cubicBezTo>
                    <a:pt x="5760" y="911"/>
                    <a:pt x="5371" y="1417"/>
                    <a:pt x="5137" y="1962"/>
                  </a:cubicBezTo>
                  <a:cubicBezTo>
                    <a:pt x="4904" y="2506"/>
                    <a:pt x="4787" y="3090"/>
                    <a:pt x="4748" y="3635"/>
                  </a:cubicBezTo>
                  <a:cubicBezTo>
                    <a:pt x="4748" y="4180"/>
                    <a:pt x="4787" y="4724"/>
                    <a:pt x="4943" y="5230"/>
                  </a:cubicBezTo>
                  <a:cubicBezTo>
                    <a:pt x="5176" y="6164"/>
                    <a:pt x="5643" y="7020"/>
                    <a:pt x="6344" y="7682"/>
                  </a:cubicBezTo>
                  <a:lnTo>
                    <a:pt x="7394" y="8810"/>
                  </a:lnTo>
                  <a:cubicBezTo>
                    <a:pt x="6627" y="8595"/>
                    <a:pt x="5846" y="8482"/>
                    <a:pt x="5068" y="8482"/>
                  </a:cubicBezTo>
                  <a:cubicBezTo>
                    <a:pt x="4582" y="8482"/>
                    <a:pt x="4098" y="8526"/>
                    <a:pt x="3620" y="8616"/>
                  </a:cubicBezTo>
                  <a:cubicBezTo>
                    <a:pt x="2958" y="8733"/>
                    <a:pt x="2374" y="8966"/>
                    <a:pt x="1830" y="9316"/>
                  </a:cubicBezTo>
                  <a:cubicBezTo>
                    <a:pt x="1557" y="9511"/>
                    <a:pt x="1324" y="9705"/>
                    <a:pt x="1129" y="9978"/>
                  </a:cubicBezTo>
                  <a:cubicBezTo>
                    <a:pt x="935" y="10211"/>
                    <a:pt x="740" y="10445"/>
                    <a:pt x="545" y="10678"/>
                  </a:cubicBezTo>
                  <a:cubicBezTo>
                    <a:pt x="390" y="10951"/>
                    <a:pt x="234" y="11223"/>
                    <a:pt x="156" y="11534"/>
                  </a:cubicBezTo>
                  <a:cubicBezTo>
                    <a:pt x="40" y="11846"/>
                    <a:pt x="1" y="12157"/>
                    <a:pt x="40" y="12468"/>
                  </a:cubicBezTo>
                  <a:cubicBezTo>
                    <a:pt x="117" y="13052"/>
                    <a:pt x="390" y="13636"/>
                    <a:pt x="857" y="14064"/>
                  </a:cubicBezTo>
                  <a:cubicBezTo>
                    <a:pt x="1285" y="14414"/>
                    <a:pt x="1830" y="14647"/>
                    <a:pt x="2413" y="14686"/>
                  </a:cubicBezTo>
                  <a:cubicBezTo>
                    <a:pt x="2540" y="14696"/>
                    <a:pt x="2669" y="14701"/>
                    <a:pt x="2799" y="14701"/>
                  </a:cubicBezTo>
                  <a:cubicBezTo>
                    <a:pt x="3189" y="14701"/>
                    <a:pt x="3590" y="14657"/>
                    <a:pt x="3970" y="14570"/>
                  </a:cubicBezTo>
                  <a:cubicBezTo>
                    <a:pt x="5371" y="14180"/>
                    <a:pt x="6733" y="13636"/>
                    <a:pt x="8056" y="12935"/>
                  </a:cubicBezTo>
                  <a:lnTo>
                    <a:pt x="8056" y="12935"/>
                  </a:lnTo>
                  <a:cubicBezTo>
                    <a:pt x="7783" y="14336"/>
                    <a:pt x="7628" y="15737"/>
                    <a:pt x="7628" y="17177"/>
                  </a:cubicBezTo>
                  <a:cubicBezTo>
                    <a:pt x="7589" y="17722"/>
                    <a:pt x="7744" y="18227"/>
                    <a:pt x="8017" y="18694"/>
                  </a:cubicBezTo>
                  <a:cubicBezTo>
                    <a:pt x="8134" y="18928"/>
                    <a:pt x="8406" y="19084"/>
                    <a:pt x="8678" y="19122"/>
                  </a:cubicBezTo>
                  <a:cubicBezTo>
                    <a:pt x="8724" y="19129"/>
                    <a:pt x="8769" y="19132"/>
                    <a:pt x="8814" y="19132"/>
                  </a:cubicBezTo>
                  <a:cubicBezTo>
                    <a:pt x="9039" y="19132"/>
                    <a:pt x="9256" y="19051"/>
                    <a:pt x="9418" y="18889"/>
                  </a:cubicBezTo>
                  <a:cubicBezTo>
                    <a:pt x="9612" y="18733"/>
                    <a:pt x="9768" y="18578"/>
                    <a:pt x="9924" y="18422"/>
                  </a:cubicBezTo>
                  <a:cubicBezTo>
                    <a:pt x="10079" y="18227"/>
                    <a:pt x="10196" y="18033"/>
                    <a:pt x="10352" y="17838"/>
                  </a:cubicBezTo>
                  <a:cubicBezTo>
                    <a:pt x="10585" y="17488"/>
                    <a:pt x="10780" y="17099"/>
                    <a:pt x="10935" y="16710"/>
                  </a:cubicBezTo>
                  <a:cubicBezTo>
                    <a:pt x="11208" y="15970"/>
                    <a:pt x="11363" y="15270"/>
                    <a:pt x="11480" y="14492"/>
                  </a:cubicBezTo>
                  <a:cubicBezTo>
                    <a:pt x="11519" y="14025"/>
                    <a:pt x="11558" y="13519"/>
                    <a:pt x="11558" y="13052"/>
                  </a:cubicBezTo>
                  <a:cubicBezTo>
                    <a:pt x="11675" y="13480"/>
                    <a:pt x="11869" y="13908"/>
                    <a:pt x="12103" y="14297"/>
                  </a:cubicBezTo>
                  <a:cubicBezTo>
                    <a:pt x="12414" y="14803"/>
                    <a:pt x="12803" y="15192"/>
                    <a:pt x="13309" y="15503"/>
                  </a:cubicBezTo>
                  <a:cubicBezTo>
                    <a:pt x="13815" y="15776"/>
                    <a:pt x="14321" y="16009"/>
                    <a:pt x="14866" y="16126"/>
                  </a:cubicBezTo>
                  <a:cubicBezTo>
                    <a:pt x="15410" y="16243"/>
                    <a:pt x="15955" y="16321"/>
                    <a:pt x="16500" y="16360"/>
                  </a:cubicBezTo>
                  <a:cubicBezTo>
                    <a:pt x="17045" y="16360"/>
                    <a:pt x="17590" y="16282"/>
                    <a:pt x="18095" y="16048"/>
                  </a:cubicBezTo>
                  <a:cubicBezTo>
                    <a:pt x="18601" y="15854"/>
                    <a:pt x="18990" y="15465"/>
                    <a:pt x="19263" y="14998"/>
                  </a:cubicBezTo>
                  <a:cubicBezTo>
                    <a:pt x="19769" y="14142"/>
                    <a:pt x="19730" y="13013"/>
                    <a:pt x="19146" y="12196"/>
                  </a:cubicBezTo>
                  <a:cubicBezTo>
                    <a:pt x="18874" y="11846"/>
                    <a:pt x="18524" y="11573"/>
                    <a:pt x="18173" y="11379"/>
                  </a:cubicBezTo>
                  <a:cubicBezTo>
                    <a:pt x="17823" y="11184"/>
                    <a:pt x="17473" y="11028"/>
                    <a:pt x="17123" y="10873"/>
                  </a:cubicBezTo>
                  <a:cubicBezTo>
                    <a:pt x="16500" y="10600"/>
                    <a:pt x="14204" y="9550"/>
                    <a:pt x="14204" y="9550"/>
                  </a:cubicBezTo>
                  <a:cubicBezTo>
                    <a:pt x="14710" y="9355"/>
                    <a:pt x="15410" y="8810"/>
                    <a:pt x="15994" y="8499"/>
                  </a:cubicBezTo>
                  <a:cubicBezTo>
                    <a:pt x="16889" y="7993"/>
                    <a:pt x="17706" y="7332"/>
                    <a:pt x="18407" y="6553"/>
                  </a:cubicBezTo>
                  <a:cubicBezTo>
                    <a:pt x="18757" y="6125"/>
                    <a:pt x="19068" y="5619"/>
                    <a:pt x="19341" y="5114"/>
                  </a:cubicBezTo>
                  <a:cubicBezTo>
                    <a:pt x="19613" y="4569"/>
                    <a:pt x="19769" y="3985"/>
                    <a:pt x="19808" y="3362"/>
                  </a:cubicBezTo>
                  <a:cubicBezTo>
                    <a:pt x="19847" y="3051"/>
                    <a:pt x="19769" y="2740"/>
                    <a:pt x="19691" y="2467"/>
                  </a:cubicBezTo>
                  <a:cubicBezTo>
                    <a:pt x="19535" y="2156"/>
                    <a:pt x="19341" y="1884"/>
                    <a:pt x="19068" y="1689"/>
                  </a:cubicBezTo>
                  <a:cubicBezTo>
                    <a:pt x="18524" y="1417"/>
                    <a:pt x="17940" y="1261"/>
                    <a:pt x="17317" y="1261"/>
                  </a:cubicBezTo>
                  <a:cubicBezTo>
                    <a:pt x="17161" y="1240"/>
                    <a:pt x="17004" y="1231"/>
                    <a:pt x="16848" y="1231"/>
                  </a:cubicBezTo>
                  <a:cubicBezTo>
                    <a:pt x="16421" y="1231"/>
                    <a:pt x="15993" y="1303"/>
                    <a:pt x="15566" y="1417"/>
                  </a:cubicBezTo>
                  <a:cubicBezTo>
                    <a:pt x="15060" y="1572"/>
                    <a:pt x="14593" y="1923"/>
                    <a:pt x="14204" y="2312"/>
                  </a:cubicBezTo>
                  <a:cubicBezTo>
                    <a:pt x="13893" y="2701"/>
                    <a:pt x="13582" y="3090"/>
                    <a:pt x="13309" y="3518"/>
                  </a:cubicBezTo>
                  <a:cubicBezTo>
                    <a:pt x="13076" y="3907"/>
                    <a:pt x="12842" y="4296"/>
                    <a:pt x="12648" y="4647"/>
                  </a:cubicBezTo>
                  <a:cubicBezTo>
                    <a:pt x="12336" y="5191"/>
                    <a:pt x="12064" y="5775"/>
                    <a:pt x="11830" y="6359"/>
                  </a:cubicBezTo>
                  <a:cubicBezTo>
                    <a:pt x="11636" y="6787"/>
                    <a:pt x="11558" y="7020"/>
                    <a:pt x="11558" y="7020"/>
                  </a:cubicBezTo>
                  <a:cubicBezTo>
                    <a:pt x="11519" y="7215"/>
                    <a:pt x="11441" y="7409"/>
                    <a:pt x="11402" y="7565"/>
                  </a:cubicBezTo>
                  <a:lnTo>
                    <a:pt x="11402" y="7332"/>
                  </a:lnTo>
                  <a:cubicBezTo>
                    <a:pt x="11402" y="7098"/>
                    <a:pt x="11363" y="6904"/>
                    <a:pt x="11363" y="6904"/>
                  </a:cubicBezTo>
                  <a:cubicBezTo>
                    <a:pt x="11169" y="5619"/>
                    <a:pt x="10819" y="4374"/>
                    <a:pt x="10352" y="3168"/>
                  </a:cubicBezTo>
                  <a:cubicBezTo>
                    <a:pt x="10118" y="2545"/>
                    <a:pt x="9846" y="1962"/>
                    <a:pt x="9496" y="1378"/>
                  </a:cubicBezTo>
                  <a:cubicBezTo>
                    <a:pt x="9184" y="794"/>
                    <a:pt x="8678" y="366"/>
                    <a:pt x="8056" y="94"/>
                  </a:cubicBezTo>
                  <a:cubicBezTo>
                    <a:pt x="7884" y="29"/>
                    <a:pt x="7701" y="1"/>
                    <a:pt x="7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flipH="1">
              <a:off x="8607275" y="4316787"/>
              <a:ext cx="16787" cy="16069"/>
            </a:xfrm>
            <a:custGeom>
              <a:avLst/>
              <a:gdLst/>
              <a:ahLst/>
              <a:cxnLst/>
              <a:rect l="l" t="t" r="r" b="b"/>
              <a:pathLst>
                <a:path w="818" h="783" extrusionOk="0">
                  <a:moveTo>
                    <a:pt x="351" y="337"/>
                  </a:moveTo>
                  <a:cubicBezTo>
                    <a:pt x="390" y="337"/>
                    <a:pt x="390" y="337"/>
                    <a:pt x="429" y="376"/>
                  </a:cubicBezTo>
                  <a:cubicBezTo>
                    <a:pt x="429" y="376"/>
                    <a:pt x="429" y="415"/>
                    <a:pt x="429" y="415"/>
                  </a:cubicBezTo>
                  <a:cubicBezTo>
                    <a:pt x="429" y="454"/>
                    <a:pt x="390" y="454"/>
                    <a:pt x="390" y="454"/>
                  </a:cubicBezTo>
                  <a:lnTo>
                    <a:pt x="312" y="454"/>
                  </a:lnTo>
                  <a:lnTo>
                    <a:pt x="351" y="415"/>
                  </a:lnTo>
                  <a:cubicBezTo>
                    <a:pt x="351" y="415"/>
                    <a:pt x="351" y="376"/>
                    <a:pt x="351" y="337"/>
                  </a:cubicBezTo>
                  <a:close/>
                  <a:moveTo>
                    <a:pt x="361" y="1"/>
                  </a:moveTo>
                  <a:cubicBezTo>
                    <a:pt x="293" y="1"/>
                    <a:pt x="225" y="19"/>
                    <a:pt x="156" y="65"/>
                  </a:cubicBezTo>
                  <a:cubicBezTo>
                    <a:pt x="78" y="143"/>
                    <a:pt x="1" y="260"/>
                    <a:pt x="1" y="376"/>
                  </a:cubicBezTo>
                  <a:cubicBezTo>
                    <a:pt x="1" y="454"/>
                    <a:pt x="39" y="532"/>
                    <a:pt x="78" y="649"/>
                  </a:cubicBezTo>
                  <a:cubicBezTo>
                    <a:pt x="156" y="688"/>
                    <a:pt x="234" y="766"/>
                    <a:pt x="312" y="766"/>
                  </a:cubicBezTo>
                  <a:cubicBezTo>
                    <a:pt x="338" y="778"/>
                    <a:pt x="364" y="783"/>
                    <a:pt x="390" y="783"/>
                  </a:cubicBezTo>
                  <a:cubicBezTo>
                    <a:pt x="442" y="783"/>
                    <a:pt x="493" y="766"/>
                    <a:pt x="545" y="766"/>
                  </a:cubicBezTo>
                  <a:cubicBezTo>
                    <a:pt x="701" y="688"/>
                    <a:pt x="779" y="571"/>
                    <a:pt x="818" y="454"/>
                  </a:cubicBezTo>
                  <a:cubicBezTo>
                    <a:pt x="818" y="376"/>
                    <a:pt x="818" y="337"/>
                    <a:pt x="779" y="299"/>
                  </a:cubicBezTo>
                  <a:lnTo>
                    <a:pt x="740" y="260"/>
                  </a:lnTo>
                  <a:cubicBezTo>
                    <a:pt x="740" y="182"/>
                    <a:pt x="701" y="143"/>
                    <a:pt x="662" y="104"/>
                  </a:cubicBezTo>
                  <a:cubicBezTo>
                    <a:pt x="623" y="65"/>
                    <a:pt x="545" y="26"/>
                    <a:pt x="506" y="26"/>
                  </a:cubicBezTo>
                  <a:cubicBezTo>
                    <a:pt x="458" y="10"/>
                    <a:pt x="410"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flipH="1">
              <a:off x="8641610" y="4352928"/>
              <a:ext cx="18388" cy="17711"/>
            </a:xfrm>
            <a:custGeom>
              <a:avLst/>
              <a:gdLst/>
              <a:ahLst/>
              <a:cxnLst/>
              <a:rect l="l" t="t" r="r" b="b"/>
              <a:pathLst>
                <a:path w="896" h="863" extrusionOk="0">
                  <a:moveTo>
                    <a:pt x="545" y="250"/>
                  </a:moveTo>
                  <a:cubicBezTo>
                    <a:pt x="584" y="289"/>
                    <a:pt x="584" y="289"/>
                    <a:pt x="584" y="328"/>
                  </a:cubicBezTo>
                  <a:cubicBezTo>
                    <a:pt x="584" y="366"/>
                    <a:pt x="584" y="405"/>
                    <a:pt x="545" y="405"/>
                  </a:cubicBezTo>
                  <a:lnTo>
                    <a:pt x="467" y="405"/>
                  </a:lnTo>
                  <a:cubicBezTo>
                    <a:pt x="428" y="366"/>
                    <a:pt x="428" y="328"/>
                    <a:pt x="467" y="328"/>
                  </a:cubicBezTo>
                  <a:cubicBezTo>
                    <a:pt x="467" y="289"/>
                    <a:pt x="467" y="289"/>
                    <a:pt x="506" y="250"/>
                  </a:cubicBezTo>
                  <a:close/>
                  <a:moveTo>
                    <a:pt x="203" y="537"/>
                  </a:moveTo>
                  <a:cubicBezTo>
                    <a:pt x="214" y="557"/>
                    <a:pt x="227" y="576"/>
                    <a:pt x="242" y="594"/>
                  </a:cubicBezTo>
                  <a:lnTo>
                    <a:pt x="242" y="594"/>
                  </a:lnTo>
                  <a:cubicBezTo>
                    <a:pt x="224" y="578"/>
                    <a:pt x="211" y="560"/>
                    <a:pt x="203" y="537"/>
                  </a:cubicBezTo>
                  <a:close/>
                  <a:moveTo>
                    <a:pt x="451" y="1"/>
                  </a:moveTo>
                  <a:cubicBezTo>
                    <a:pt x="366" y="1"/>
                    <a:pt x="280" y="37"/>
                    <a:pt x="195" y="94"/>
                  </a:cubicBezTo>
                  <a:cubicBezTo>
                    <a:pt x="117" y="172"/>
                    <a:pt x="39" y="289"/>
                    <a:pt x="39" y="405"/>
                  </a:cubicBezTo>
                  <a:cubicBezTo>
                    <a:pt x="0" y="522"/>
                    <a:pt x="39" y="600"/>
                    <a:pt x="117" y="678"/>
                  </a:cubicBezTo>
                  <a:cubicBezTo>
                    <a:pt x="156" y="756"/>
                    <a:pt x="234" y="795"/>
                    <a:pt x="351" y="833"/>
                  </a:cubicBezTo>
                  <a:cubicBezTo>
                    <a:pt x="390" y="853"/>
                    <a:pt x="428" y="863"/>
                    <a:pt x="467" y="863"/>
                  </a:cubicBezTo>
                  <a:cubicBezTo>
                    <a:pt x="506" y="863"/>
                    <a:pt x="545" y="853"/>
                    <a:pt x="584" y="833"/>
                  </a:cubicBezTo>
                  <a:cubicBezTo>
                    <a:pt x="623" y="795"/>
                    <a:pt x="701" y="756"/>
                    <a:pt x="740" y="717"/>
                  </a:cubicBezTo>
                  <a:cubicBezTo>
                    <a:pt x="818" y="678"/>
                    <a:pt x="857" y="600"/>
                    <a:pt x="857" y="483"/>
                  </a:cubicBezTo>
                  <a:cubicBezTo>
                    <a:pt x="857" y="483"/>
                    <a:pt x="857" y="467"/>
                    <a:pt x="857" y="444"/>
                  </a:cubicBezTo>
                  <a:cubicBezTo>
                    <a:pt x="895" y="405"/>
                    <a:pt x="895" y="328"/>
                    <a:pt x="857" y="289"/>
                  </a:cubicBezTo>
                  <a:cubicBezTo>
                    <a:pt x="818" y="133"/>
                    <a:pt x="701" y="16"/>
                    <a:pt x="545" y="16"/>
                  </a:cubicBezTo>
                  <a:cubicBezTo>
                    <a:pt x="514" y="6"/>
                    <a:pt x="483" y="1"/>
                    <a:pt x="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flipH="1">
              <a:off x="8654395" y="4297927"/>
              <a:ext cx="17588" cy="14140"/>
            </a:xfrm>
            <a:custGeom>
              <a:avLst/>
              <a:gdLst/>
              <a:ahLst/>
              <a:cxnLst/>
              <a:rect l="l" t="t" r="r" b="b"/>
              <a:pathLst>
                <a:path w="857" h="689" extrusionOk="0">
                  <a:moveTo>
                    <a:pt x="468" y="284"/>
                  </a:moveTo>
                  <a:cubicBezTo>
                    <a:pt x="507" y="284"/>
                    <a:pt x="545" y="284"/>
                    <a:pt x="584" y="323"/>
                  </a:cubicBezTo>
                  <a:cubicBezTo>
                    <a:pt x="623" y="323"/>
                    <a:pt x="584" y="400"/>
                    <a:pt x="545" y="439"/>
                  </a:cubicBezTo>
                  <a:cubicBezTo>
                    <a:pt x="526" y="459"/>
                    <a:pt x="507" y="468"/>
                    <a:pt x="487" y="468"/>
                  </a:cubicBezTo>
                  <a:cubicBezTo>
                    <a:pt x="468" y="468"/>
                    <a:pt x="448" y="459"/>
                    <a:pt x="429" y="439"/>
                  </a:cubicBezTo>
                  <a:cubicBezTo>
                    <a:pt x="429" y="439"/>
                    <a:pt x="429" y="400"/>
                    <a:pt x="429" y="400"/>
                  </a:cubicBezTo>
                  <a:lnTo>
                    <a:pt x="429" y="361"/>
                  </a:lnTo>
                  <a:cubicBezTo>
                    <a:pt x="429" y="323"/>
                    <a:pt x="468" y="323"/>
                    <a:pt x="468" y="284"/>
                  </a:cubicBezTo>
                  <a:close/>
                  <a:moveTo>
                    <a:pt x="472" y="1"/>
                  </a:moveTo>
                  <a:cubicBezTo>
                    <a:pt x="446" y="1"/>
                    <a:pt x="418" y="4"/>
                    <a:pt x="390" y="11"/>
                  </a:cubicBezTo>
                  <a:cubicBezTo>
                    <a:pt x="195" y="11"/>
                    <a:pt x="1" y="206"/>
                    <a:pt x="1" y="439"/>
                  </a:cubicBezTo>
                  <a:cubicBezTo>
                    <a:pt x="40" y="517"/>
                    <a:pt x="79" y="556"/>
                    <a:pt x="156" y="595"/>
                  </a:cubicBezTo>
                  <a:cubicBezTo>
                    <a:pt x="195" y="634"/>
                    <a:pt x="234" y="634"/>
                    <a:pt x="273" y="634"/>
                  </a:cubicBezTo>
                  <a:lnTo>
                    <a:pt x="312" y="634"/>
                  </a:lnTo>
                  <a:cubicBezTo>
                    <a:pt x="367" y="661"/>
                    <a:pt x="422" y="689"/>
                    <a:pt x="477" y="689"/>
                  </a:cubicBezTo>
                  <a:cubicBezTo>
                    <a:pt x="500" y="689"/>
                    <a:pt x="523" y="684"/>
                    <a:pt x="545" y="673"/>
                  </a:cubicBezTo>
                  <a:cubicBezTo>
                    <a:pt x="623" y="673"/>
                    <a:pt x="701" y="634"/>
                    <a:pt x="740" y="556"/>
                  </a:cubicBezTo>
                  <a:cubicBezTo>
                    <a:pt x="857" y="439"/>
                    <a:pt x="857" y="245"/>
                    <a:pt x="740" y="128"/>
                  </a:cubicBezTo>
                  <a:cubicBezTo>
                    <a:pt x="677" y="64"/>
                    <a:pt x="587"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flipH="1">
              <a:off x="8575322" y="4296244"/>
              <a:ext cx="16008" cy="14694"/>
            </a:xfrm>
            <a:custGeom>
              <a:avLst/>
              <a:gdLst/>
              <a:ahLst/>
              <a:cxnLst/>
              <a:rect l="l" t="t" r="r" b="b"/>
              <a:pathLst>
                <a:path w="780" h="716" extrusionOk="0">
                  <a:moveTo>
                    <a:pt x="487" y="298"/>
                  </a:moveTo>
                  <a:cubicBezTo>
                    <a:pt x="497" y="298"/>
                    <a:pt x="507" y="307"/>
                    <a:pt x="507" y="327"/>
                  </a:cubicBezTo>
                  <a:lnTo>
                    <a:pt x="546" y="327"/>
                  </a:lnTo>
                  <a:cubicBezTo>
                    <a:pt x="546" y="366"/>
                    <a:pt x="546" y="366"/>
                    <a:pt x="546" y="366"/>
                  </a:cubicBezTo>
                  <a:cubicBezTo>
                    <a:pt x="546" y="366"/>
                    <a:pt x="546" y="405"/>
                    <a:pt x="546" y="405"/>
                  </a:cubicBezTo>
                  <a:cubicBezTo>
                    <a:pt x="468" y="443"/>
                    <a:pt x="429" y="443"/>
                    <a:pt x="351" y="443"/>
                  </a:cubicBezTo>
                  <a:cubicBezTo>
                    <a:pt x="351" y="443"/>
                    <a:pt x="312" y="405"/>
                    <a:pt x="312" y="405"/>
                  </a:cubicBezTo>
                  <a:cubicBezTo>
                    <a:pt x="312" y="366"/>
                    <a:pt x="351" y="327"/>
                    <a:pt x="390" y="327"/>
                  </a:cubicBezTo>
                  <a:cubicBezTo>
                    <a:pt x="390" y="307"/>
                    <a:pt x="400" y="298"/>
                    <a:pt x="414" y="298"/>
                  </a:cubicBezTo>
                  <a:cubicBezTo>
                    <a:pt x="429" y="298"/>
                    <a:pt x="448" y="307"/>
                    <a:pt x="468" y="327"/>
                  </a:cubicBezTo>
                  <a:cubicBezTo>
                    <a:pt x="468" y="307"/>
                    <a:pt x="478" y="298"/>
                    <a:pt x="487" y="298"/>
                  </a:cubicBezTo>
                  <a:close/>
                  <a:moveTo>
                    <a:pt x="413" y="0"/>
                  </a:moveTo>
                  <a:cubicBezTo>
                    <a:pt x="328" y="0"/>
                    <a:pt x="242" y="36"/>
                    <a:pt x="157" y="93"/>
                  </a:cubicBezTo>
                  <a:cubicBezTo>
                    <a:pt x="79" y="132"/>
                    <a:pt x="1" y="249"/>
                    <a:pt x="40" y="366"/>
                  </a:cubicBezTo>
                  <a:cubicBezTo>
                    <a:pt x="40" y="443"/>
                    <a:pt x="40" y="482"/>
                    <a:pt x="79" y="521"/>
                  </a:cubicBezTo>
                  <a:lnTo>
                    <a:pt x="118" y="521"/>
                  </a:lnTo>
                  <a:cubicBezTo>
                    <a:pt x="157" y="599"/>
                    <a:pt x="234" y="677"/>
                    <a:pt x="312" y="716"/>
                  </a:cubicBezTo>
                  <a:lnTo>
                    <a:pt x="546" y="716"/>
                  </a:lnTo>
                  <a:cubicBezTo>
                    <a:pt x="585" y="677"/>
                    <a:pt x="624" y="677"/>
                    <a:pt x="663" y="638"/>
                  </a:cubicBezTo>
                  <a:cubicBezTo>
                    <a:pt x="740" y="560"/>
                    <a:pt x="779" y="443"/>
                    <a:pt x="779" y="327"/>
                  </a:cubicBezTo>
                  <a:cubicBezTo>
                    <a:pt x="740" y="171"/>
                    <a:pt x="624" y="54"/>
                    <a:pt x="507" y="15"/>
                  </a:cubicBezTo>
                  <a:cubicBezTo>
                    <a:pt x="476" y="5"/>
                    <a:pt x="444"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flipH="1">
              <a:off x="8585706" y="4350547"/>
              <a:ext cx="15187" cy="15105"/>
            </a:xfrm>
            <a:custGeom>
              <a:avLst/>
              <a:gdLst/>
              <a:ahLst/>
              <a:cxnLst/>
              <a:rect l="l" t="t" r="r" b="b"/>
              <a:pathLst>
                <a:path w="740" h="736" extrusionOk="0">
                  <a:moveTo>
                    <a:pt x="358" y="1"/>
                  </a:moveTo>
                  <a:cubicBezTo>
                    <a:pt x="255" y="1"/>
                    <a:pt x="175" y="45"/>
                    <a:pt x="117" y="132"/>
                  </a:cubicBezTo>
                  <a:cubicBezTo>
                    <a:pt x="0" y="327"/>
                    <a:pt x="39" y="599"/>
                    <a:pt x="272" y="716"/>
                  </a:cubicBezTo>
                  <a:lnTo>
                    <a:pt x="272" y="677"/>
                  </a:lnTo>
                  <a:cubicBezTo>
                    <a:pt x="311" y="716"/>
                    <a:pt x="360" y="735"/>
                    <a:pt x="409" y="735"/>
                  </a:cubicBezTo>
                  <a:cubicBezTo>
                    <a:pt x="457" y="735"/>
                    <a:pt x="506" y="716"/>
                    <a:pt x="545" y="677"/>
                  </a:cubicBezTo>
                  <a:cubicBezTo>
                    <a:pt x="584" y="638"/>
                    <a:pt x="623" y="599"/>
                    <a:pt x="662" y="521"/>
                  </a:cubicBezTo>
                  <a:cubicBezTo>
                    <a:pt x="700" y="482"/>
                    <a:pt x="700" y="444"/>
                    <a:pt x="739" y="366"/>
                  </a:cubicBezTo>
                  <a:cubicBezTo>
                    <a:pt x="739" y="288"/>
                    <a:pt x="739" y="210"/>
                    <a:pt x="662" y="132"/>
                  </a:cubicBezTo>
                  <a:cubicBezTo>
                    <a:pt x="623" y="54"/>
                    <a:pt x="545" y="16"/>
                    <a:pt x="467" y="16"/>
                  </a:cubicBezTo>
                  <a:cubicBezTo>
                    <a:pt x="428" y="6"/>
                    <a:pt x="392"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flipH="1">
              <a:off x="8615259" y="4268601"/>
              <a:ext cx="15187" cy="14715"/>
            </a:xfrm>
            <a:custGeom>
              <a:avLst/>
              <a:gdLst/>
              <a:ahLst/>
              <a:cxnLst/>
              <a:rect l="l" t="t" r="r" b="b"/>
              <a:pathLst>
                <a:path w="740" h="717" extrusionOk="0">
                  <a:moveTo>
                    <a:pt x="379" y="179"/>
                  </a:moveTo>
                  <a:cubicBezTo>
                    <a:pt x="432" y="179"/>
                    <a:pt x="479" y="206"/>
                    <a:pt x="506" y="234"/>
                  </a:cubicBezTo>
                  <a:lnTo>
                    <a:pt x="467" y="234"/>
                  </a:lnTo>
                  <a:cubicBezTo>
                    <a:pt x="467" y="273"/>
                    <a:pt x="467" y="351"/>
                    <a:pt x="467" y="390"/>
                  </a:cubicBezTo>
                  <a:cubicBezTo>
                    <a:pt x="428" y="390"/>
                    <a:pt x="389" y="428"/>
                    <a:pt x="350" y="428"/>
                  </a:cubicBezTo>
                  <a:cubicBezTo>
                    <a:pt x="350" y="390"/>
                    <a:pt x="312" y="390"/>
                    <a:pt x="273" y="390"/>
                  </a:cubicBezTo>
                  <a:cubicBezTo>
                    <a:pt x="273" y="351"/>
                    <a:pt x="273" y="312"/>
                    <a:pt x="273" y="312"/>
                  </a:cubicBezTo>
                  <a:cubicBezTo>
                    <a:pt x="312" y="273"/>
                    <a:pt x="312" y="234"/>
                    <a:pt x="312" y="195"/>
                  </a:cubicBezTo>
                  <a:cubicBezTo>
                    <a:pt x="334" y="184"/>
                    <a:pt x="357" y="179"/>
                    <a:pt x="379" y="179"/>
                  </a:cubicBezTo>
                  <a:close/>
                  <a:moveTo>
                    <a:pt x="273" y="0"/>
                  </a:moveTo>
                  <a:cubicBezTo>
                    <a:pt x="273" y="0"/>
                    <a:pt x="234" y="39"/>
                    <a:pt x="195" y="39"/>
                  </a:cubicBezTo>
                  <a:cubicBezTo>
                    <a:pt x="78" y="78"/>
                    <a:pt x="0" y="195"/>
                    <a:pt x="0" y="312"/>
                  </a:cubicBezTo>
                  <a:cubicBezTo>
                    <a:pt x="0" y="390"/>
                    <a:pt x="39" y="428"/>
                    <a:pt x="78" y="467"/>
                  </a:cubicBezTo>
                  <a:lnTo>
                    <a:pt x="78" y="506"/>
                  </a:lnTo>
                  <a:cubicBezTo>
                    <a:pt x="78" y="506"/>
                    <a:pt x="117" y="545"/>
                    <a:pt x="117" y="584"/>
                  </a:cubicBezTo>
                  <a:cubicBezTo>
                    <a:pt x="156" y="584"/>
                    <a:pt x="156" y="623"/>
                    <a:pt x="195" y="623"/>
                  </a:cubicBezTo>
                  <a:cubicBezTo>
                    <a:pt x="252" y="680"/>
                    <a:pt x="330" y="716"/>
                    <a:pt x="413" y="716"/>
                  </a:cubicBezTo>
                  <a:cubicBezTo>
                    <a:pt x="444" y="716"/>
                    <a:pt x="475" y="711"/>
                    <a:pt x="506" y="701"/>
                  </a:cubicBezTo>
                  <a:cubicBezTo>
                    <a:pt x="545" y="662"/>
                    <a:pt x="623" y="584"/>
                    <a:pt x="662" y="506"/>
                  </a:cubicBezTo>
                  <a:cubicBezTo>
                    <a:pt x="662" y="506"/>
                    <a:pt x="701" y="467"/>
                    <a:pt x="701" y="467"/>
                  </a:cubicBezTo>
                  <a:cubicBezTo>
                    <a:pt x="740" y="390"/>
                    <a:pt x="740" y="312"/>
                    <a:pt x="701" y="234"/>
                  </a:cubicBezTo>
                  <a:cubicBezTo>
                    <a:pt x="662" y="117"/>
                    <a:pt x="623"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5" name="Google Shape;95;p7"/>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6"/>
        <p:cNvGrpSpPr/>
        <p:nvPr/>
      </p:nvGrpSpPr>
      <p:grpSpPr>
        <a:xfrm>
          <a:off x="0" y="0"/>
          <a:ext cx="0" cy="0"/>
          <a:chOff x="0" y="0"/>
          <a:chExt cx="0" cy="0"/>
        </a:xfrm>
      </p:grpSpPr>
      <p:grpSp>
        <p:nvGrpSpPr>
          <p:cNvPr id="97" name="Google Shape;97;p8"/>
          <p:cNvGrpSpPr/>
          <p:nvPr/>
        </p:nvGrpSpPr>
        <p:grpSpPr>
          <a:xfrm>
            <a:off x="-76197" y="4413231"/>
            <a:ext cx="1336122" cy="745531"/>
            <a:chOff x="8059283" y="4525012"/>
            <a:chExt cx="1139550" cy="635847"/>
          </a:xfrm>
        </p:grpSpPr>
        <p:grpSp>
          <p:nvGrpSpPr>
            <p:cNvPr id="98" name="Google Shape;98;p8"/>
            <p:cNvGrpSpPr/>
            <p:nvPr/>
          </p:nvGrpSpPr>
          <p:grpSpPr>
            <a:xfrm>
              <a:off x="8059283" y="4525012"/>
              <a:ext cx="683359" cy="635847"/>
              <a:chOff x="-61526" y="3752577"/>
              <a:chExt cx="1522974" cy="1417087"/>
            </a:xfrm>
          </p:grpSpPr>
          <p:sp>
            <p:nvSpPr>
              <p:cNvPr id="99" name="Google Shape;99;p8"/>
              <p:cNvSpPr/>
              <p:nvPr/>
            </p:nvSpPr>
            <p:spPr>
              <a:xfrm>
                <a:off x="-61526" y="3752577"/>
                <a:ext cx="1522974" cy="1417087"/>
              </a:xfrm>
              <a:custGeom>
                <a:avLst/>
                <a:gdLst/>
                <a:ahLst/>
                <a:cxnLst/>
                <a:rect l="l" t="t" r="r" b="b"/>
                <a:pathLst>
                  <a:path w="15284" h="14221" fill="none" extrusionOk="0">
                    <a:moveTo>
                      <a:pt x="14246" y="14196"/>
                    </a:moveTo>
                    <a:cubicBezTo>
                      <a:pt x="14246" y="14196"/>
                      <a:pt x="15283" y="9258"/>
                      <a:pt x="13629" y="7506"/>
                    </a:cubicBezTo>
                    <a:cubicBezTo>
                      <a:pt x="12839" y="6666"/>
                      <a:pt x="12024" y="6888"/>
                      <a:pt x="11407" y="7333"/>
                    </a:cubicBezTo>
                    <a:cubicBezTo>
                      <a:pt x="10987" y="7678"/>
                      <a:pt x="10345" y="7382"/>
                      <a:pt x="10370" y="6839"/>
                    </a:cubicBezTo>
                    <a:cubicBezTo>
                      <a:pt x="10444" y="4889"/>
                      <a:pt x="10345" y="1951"/>
                      <a:pt x="9210" y="1235"/>
                    </a:cubicBezTo>
                    <a:cubicBezTo>
                      <a:pt x="7259" y="0"/>
                      <a:pt x="6000" y="1037"/>
                      <a:pt x="5531" y="6567"/>
                    </a:cubicBezTo>
                    <a:cubicBezTo>
                      <a:pt x="5531" y="6592"/>
                      <a:pt x="5012" y="9110"/>
                      <a:pt x="3655" y="7333"/>
                    </a:cubicBezTo>
                    <a:cubicBezTo>
                      <a:pt x="50" y="2592"/>
                      <a:pt x="1" y="14221"/>
                      <a:pt x="1" y="14221"/>
                    </a:cubicBezTo>
                  </a:path>
                </a:pathLst>
              </a:custGeom>
              <a:noFill/>
              <a:ln w="19050" cap="rnd" cmpd="sng">
                <a:solidFill>
                  <a:schemeClr val="lt2"/>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118036" y="4079423"/>
                <a:ext cx="1119512" cy="1080478"/>
              </a:xfrm>
              <a:custGeom>
                <a:avLst/>
                <a:gdLst/>
                <a:ahLst/>
                <a:cxnLst/>
                <a:rect l="l" t="t" r="r" b="b"/>
                <a:pathLst>
                  <a:path w="11235" h="10843" extrusionOk="0">
                    <a:moveTo>
                      <a:pt x="4225" y="1"/>
                    </a:moveTo>
                    <a:cubicBezTo>
                      <a:pt x="4078" y="1"/>
                      <a:pt x="3929" y="41"/>
                      <a:pt x="3778" y="127"/>
                    </a:cubicBezTo>
                    <a:cubicBezTo>
                      <a:pt x="2149" y="1090"/>
                      <a:pt x="3754" y="6127"/>
                      <a:pt x="4519" y="8225"/>
                    </a:cubicBezTo>
                    <a:cubicBezTo>
                      <a:pt x="4622" y="8492"/>
                      <a:pt x="4468" y="8810"/>
                      <a:pt x="4286" y="8810"/>
                    </a:cubicBezTo>
                    <a:cubicBezTo>
                      <a:pt x="4249" y="8810"/>
                      <a:pt x="4211" y="8797"/>
                      <a:pt x="4173" y="8768"/>
                    </a:cubicBezTo>
                    <a:cubicBezTo>
                      <a:pt x="3219" y="8072"/>
                      <a:pt x="2089" y="6912"/>
                      <a:pt x="1324" y="6912"/>
                    </a:cubicBezTo>
                    <a:cubicBezTo>
                      <a:pt x="1139" y="6912"/>
                      <a:pt x="975" y="6980"/>
                      <a:pt x="840" y="7139"/>
                    </a:cubicBezTo>
                    <a:cubicBezTo>
                      <a:pt x="1" y="8102"/>
                      <a:pt x="1063" y="9929"/>
                      <a:pt x="1630" y="10842"/>
                    </a:cubicBezTo>
                    <a:lnTo>
                      <a:pt x="11210" y="10842"/>
                    </a:lnTo>
                    <a:cubicBezTo>
                      <a:pt x="11234" y="8991"/>
                      <a:pt x="11185" y="3510"/>
                      <a:pt x="9605" y="2349"/>
                    </a:cubicBezTo>
                    <a:cubicBezTo>
                      <a:pt x="9505" y="2271"/>
                      <a:pt x="9385" y="2234"/>
                      <a:pt x="9265" y="2234"/>
                    </a:cubicBezTo>
                    <a:cubicBezTo>
                      <a:pt x="9119" y="2234"/>
                      <a:pt x="8973" y="2290"/>
                      <a:pt x="8864" y="2399"/>
                    </a:cubicBezTo>
                    <a:cubicBezTo>
                      <a:pt x="8568" y="2695"/>
                      <a:pt x="8124" y="3287"/>
                      <a:pt x="7852" y="4596"/>
                    </a:cubicBezTo>
                    <a:cubicBezTo>
                      <a:pt x="7788" y="4877"/>
                      <a:pt x="7618" y="5019"/>
                      <a:pt x="7446" y="5019"/>
                    </a:cubicBezTo>
                    <a:cubicBezTo>
                      <a:pt x="7285" y="5019"/>
                      <a:pt x="7121" y="4895"/>
                      <a:pt x="7037" y="4645"/>
                    </a:cubicBezTo>
                    <a:cubicBezTo>
                      <a:pt x="6443" y="2666"/>
                      <a:pt x="5419" y="1"/>
                      <a:pt x="4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8"/>
            <p:cNvSpPr/>
            <p:nvPr/>
          </p:nvSpPr>
          <p:spPr>
            <a:xfrm flipH="1">
              <a:off x="8579401" y="4612750"/>
              <a:ext cx="619432" cy="544192"/>
            </a:xfrm>
            <a:custGeom>
              <a:avLst/>
              <a:gdLst/>
              <a:ahLst/>
              <a:cxnLst/>
              <a:rect l="l" t="t" r="r" b="b"/>
              <a:pathLst>
                <a:path w="18888" h="16595" extrusionOk="0">
                  <a:moveTo>
                    <a:pt x="9795" y="1"/>
                  </a:moveTo>
                  <a:cubicBezTo>
                    <a:pt x="8290" y="1"/>
                    <a:pt x="7300" y="1971"/>
                    <a:pt x="6889" y="7164"/>
                  </a:cubicBezTo>
                  <a:cubicBezTo>
                    <a:pt x="6889" y="7182"/>
                    <a:pt x="6524" y="8876"/>
                    <a:pt x="5654" y="8876"/>
                  </a:cubicBezTo>
                  <a:cubicBezTo>
                    <a:pt x="5348" y="8876"/>
                    <a:pt x="4980" y="8667"/>
                    <a:pt x="4544" y="8102"/>
                  </a:cubicBezTo>
                  <a:cubicBezTo>
                    <a:pt x="3785" y="7104"/>
                    <a:pt x="3153" y="6690"/>
                    <a:pt x="2627" y="6690"/>
                  </a:cubicBezTo>
                  <a:cubicBezTo>
                    <a:pt x="52" y="6690"/>
                    <a:pt x="1" y="16595"/>
                    <a:pt x="1" y="16595"/>
                  </a:cubicBezTo>
                  <a:lnTo>
                    <a:pt x="17629" y="16570"/>
                  </a:lnTo>
                  <a:cubicBezTo>
                    <a:pt x="17629" y="16570"/>
                    <a:pt x="18888" y="10472"/>
                    <a:pt x="16839" y="8324"/>
                  </a:cubicBezTo>
                  <a:cubicBezTo>
                    <a:pt x="16365" y="7813"/>
                    <a:pt x="15879" y="7620"/>
                    <a:pt x="15416" y="7620"/>
                  </a:cubicBezTo>
                  <a:cubicBezTo>
                    <a:pt x="14939" y="7620"/>
                    <a:pt x="14487" y="7826"/>
                    <a:pt x="14098" y="8102"/>
                  </a:cubicBezTo>
                  <a:cubicBezTo>
                    <a:pt x="13951" y="8214"/>
                    <a:pt x="13786" y="8264"/>
                    <a:pt x="13625" y="8264"/>
                  </a:cubicBezTo>
                  <a:cubicBezTo>
                    <a:pt x="13219" y="8264"/>
                    <a:pt x="12839" y="7944"/>
                    <a:pt x="12839" y="7484"/>
                  </a:cubicBezTo>
                  <a:cubicBezTo>
                    <a:pt x="12938" y="5065"/>
                    <a:pt x="12814" y="1460"/>
                    <a:pt x="11407" y="572"/>
                  </a:cubicBezTo>
                  <a:cubicBezTo>
                    <a:pt x="10818" y="205"/>
                    <a:pt x="10280" y="1"/>
                    <a:pt x="97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flipH="1">
              <a:off x="8670081" y="4686536"/>
              <a:ext cx="455063" cy="467162"/>
            </a:xfrm>
            <a:custGeom>
              <a:avLst/>
              <a:gdLst/>
              <a:ahLst/>
              <a:cxnLst/>
              <a:rect l="l" t="t" r="r" b="b"/>
              <a:pathLst>
                <a:path w="13876" h="14246" fill="none" extrusionOk="0">
                  <a:moveTo>
                    <a:pt x="2025" y="14246"/>
                  </a:moveTo>
                  <a:cubicBezTo>
                    <a:pt x="1334" y="13110"/>
                    <a:pt x="0" y="10839"/>
                    <a:pt x="1037" y="9654"/>
                  </a:cubicBezTo>
                  <a:cubicBezTo>
                    <a:pt x="1902" y="8642"/>
                    <a:pt x="3704" y="10617"/>
                    <a:pt x="5160" y="11678"/>
                  </a:cubicBezTo>
                  <a:cubicBezTo>
                    <a:pt x="5432" y="11876"/>
                    <a:pt x="5728" y="11382"/>
                    <a:pt x="5580" y="10987"/>
                  </a:cubicBezTo>
                  <a:cubicBezTo>
                    <a:pt x="4667" y="8395"/>
                    <a:pt x="2642" y="2173"/>
                    <a:pt x="4667" y="988"/>
                  </a:cubicBezTo>
                  <a:cubicBezTo>
                    <a:pt x="6370" y="0"/>
                    <a:pt x="7876" y="3852"/>
                    <a:pt x="8691" y="6568"/>
                  </a:cubicBezTo>
                  <a:cubicBezTo>
                    <a:pt x="8889" y="7210"/>
                    <a:pt x="9555" y="7185"/>
                    <a:pt x="9703" y="6518"/>
                  </a:cubicBezTo>
                  <a:cubicBezTo>
                    <a:pt x="10049" y="4889"/>
                    <a:pt x="10567" y="4148"/>
                    <a:pt x="10938" y="3802"/>
                  </a:cubicBezTo>
                  <a:cubicBezTo>
                    <a:pt x="11185" y="3556"/>
                    <a:pt x="11580" y="3531"/>
                    <a:pt x="11851" y="3728"/>
                  </a:cubicBezTo>
                  <a:cubicBezTo>
                    <a:pt x="13802" y="5160"/>
                    <a:pt x="13876" y="11925"/>
                    <a:pt x="13826" y="14221"/>
                  </a:cubicBezTo>
                </a:path>
              </a:pathLst>
            </a:custGeom>
            <a:noFill/>
            <a:ln w="19050" cap="flat" cmpd="sng">
              <a:solidFill>
                <a:schemeClr val="accent1"/>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8"/>
          <p:cNvGrpSpPr/>
          <p:nvPr/>
        </p:nvGrpSpPr>
        <p:grpSpPr>
          <a:xfrm rot="10800000">
            <a:off x="7461617" y="134339"/>
            <a:ext cx="2265584" cy="1029894"/>
            <a:chOff x="-178174" y="-51952"/>
            <a:chExt cx="2982208" cy="1355659"/>
          </a:xfrm>
        </p:grpSpPr>
        <p:sp>
          <p:nvSpPr>
            <p:cNvPr id="104" name="Google Shape;104;p8"/>
            <p:cNvSpPr/>
            <p:nvPr/>
          </p:nvSpPr>
          <p:spPr>
            <a:xfrm rot="5769038">
              <a:off x="832532" y="-896382"/>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rot="-5031018">
              <a:off x="1636403" y="58380"/>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8"/>
          <p:cNvSpPr txBox="1">
            <a:spLocks noGrp="1"/>
          </p:cNvSpPr>
          <p:nvPr>
            <p:ph type="title"/>
          </p:nvPr>
        </p:nvSpPr>
        <p:spPr>
          <a:xfrm>
            <a:off x="138810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grpSp>
        <p:nvGrpSpPr>
          <p:cNvPr id="108" name="Google Shape;108;p9"/>
          <p:cNvGrpSpPr/>
          <p:nvPr/>
        </p:nvGrpSpPr>
        <p:grpSpPr>
          <a:xfrm>
            <a:off x="-76197" y="4413231"/>
            <a:ext cx="1336122" cy="745531"/>
            <a:chOff x="8059283" y="4525012"/>
            <a:chExt cx="1139550" cy="635847"/>
          </a:xfrm>
        </p:grpSpPr>
        <p:grpSp>
          <p:nvGrpSpPr>
            <p:cNvPr id="109" name="Google Shape;109;p9"/>
            <p:cNvGrpSpPr/>
            <p:nvPr/>
          </p:nvGrpSpPr>
          <p:grpSpPr>
            <a:xfrm>
              <a:off x="8059283" y="4525012"/>
              <a:ext cx="683359" cy="635847"/>
              <a:chOff x="-61526" y="3752577"/>
              <a:chExt cx="1522974" cy="1417087"/>
            </a:xfrm>
          </p:grpSpPr>
          <p:sp>
            <p:nvSpPr>
              <p:cNvPr id="110" name="Google Shape;110;p9"/>
              <p:cNvSpPr/>
              <p:nvPr/>
            </p:nvSpPr>
            <p:spPr>
              <a:xfrm>
                <a:off x="-61526" y="3752577"/>
                <a:ext cx="1522974" cy="1417087"/>
              </a:xfrm>
              <a:custGeom>
                <a:avLst/>
                <a:gdLst/>
                <a:ahLst/>
                <a:cxnLst/>
                <a:rect l="l" t="t" r="r" b="b"/>
                <a:pathLst>
                  <a:path w="15284" h="14221" fill="none" extrusionOk="0">
                    <a:moveTo>
                      <a:pt x="14246" y="14196"/>
                    </a:moveTo>
                    <a:cubicBezTo>
                      <a:pt x="14246" y="14196"/>
                      <a:pt x="15283" y="9258"/>
                      <a:pt x="13629" y="7506"/>
                    </a:cubicBezTo>
                    <a:cubicBezTo>
                      <a:pt x="12839" y="6666"/>
                      <a:pt x="12024" y="6888"/>
                      <a:pt x="11407" y="7333"/>
                    </a:cubicBezTo>
                    <a:cubicBezTo>
                      <a:pt x="10987" y="7678"/>
                      <a:pt x="10345" y="7382"/>
                      <a:pt x="10370" y="6839"/>
                    </a:cubicBezTo>
                    <a:cubicBezTo>
                      <a:pt x="10444" y="4889"/>
                      <a:pt x="10345" y="1951"/>
                      <a:pt x="9210" y="1235"/>
                    </a:cubicBezTo>
                    <a:cubicBezTo>
                      <a:pt x="7259" y="0"/>
                      <a:pt x="6000" y="1037"/>
                      <a:pt x="5531" y="6567"/>
                    </a:cubicBezTo>
                    <a:cubicBezTo>
                      <a:pt x="5531" y="6592"/>
                      <a:pt x="5012" y="9110"/>
                      <a:pt x="3655" y="7333"/>
                    </a:cubicBezTo>
                    <a:cubicBezTo>
                      <a:pt x="50" y="2592"/>
                      <a:pt x="1" y="14221"/>
                      <a:pt x="1" y="14221"/>
                    </a:cubicBezTo>
                  </a:path>
                </a:pathLst>
              </a:custGeom>
              <a:noFill/>
              <a:ln w="19050" cap="rnd" cmpd="sng">
                <a:solidFill>
                  <a:schemeClr val="lt2"/>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118036" y="4079423"/>
                <a:ext cx="1119512" cy="1080478"/>
              </a:xfrm>
              <a:custGeom>
                <a:avLst/>
                <a:gdLst/>
                <a:ahLst/>
                <a:cxnLst/>
                <a:rect l="l" t="t" r="r" b="b"/>
                <a:pathLst>
                  <a:path w="11235" h="10843" extrusionOk="0">
                    <a:moveTo>
                      <a:pt x="4225" y="1"/>
                    </a:moveTo>
                    <a:cubicBezTo>
                      <a:pt x="4078" y="1"/>
                      <a:pt x="3929" y="41"/>
                      <a:pt x="3778" y="127"/>
                    </a:cubicBezTo>
                    <a:cubicBezTo>
                      <a:pt x="2149" y="1090"/>
                      <a:pt x="3754" y="6127"/>
                      <a:pt x="4519" y="8225"/>
                    </a:cubicBezTo>
                    <a:cubicBezTo>
                      <a:pt x="4622" y="8492"/>
                      <a:pt x="4468" y="8810"/>
                      <a:pt x="4286" y="8810"/>
                    </a:cubicBezTo>
                    <a:cubicBezTo>
                      <a:pt x="4249" y="8810"/>
                      <a:pt x="4211" y="8797"/>
                      <a:pt x="4173" y="8768"/>
                    </a:cubicBezTo>
                    <a:cubicBezTo>
                      <a:pt x="3219" y="8072"/>
                      <a:pt x="2089" y="6912"/>
                      <a:pt x="1324" y="6912"/>
                    </a:cubicBezTo>
                    <a:cubicBezTo>
                      <a:pt x="1139" y="6912"/>
                      <a:pt x="975" y="6980"/>
                      <a:pt x="840" y="7139"/>
                    </a:cubicBezTo>
                    <a:cubicBezTo>
                      <a:pt x="1" y="8102"/>
                      <a:pt x="1063" y="9929"/>
                      <a:pt x="1630" y="10842"/>
                    </a:cubicBezTo>
                    <a:lnTo>
                      <a:pt x="11210" y="10842"/>
                    </a:lnTo>
                    <a:cubicBezTo>
                      <a:pt x="11234" y="8991"/>
                      <a:pt x="11185" y="3510"/>
                      <a:pt x="9605" y="2349"/>
                    </a:cubicBezTo>
                    <a:cubicBezTo>
                      <a:pt x="9505" y="2271"/>
                      <a:pt x="9385" y="2234"/>
                      <a:pt x="9265" y="2234"/>
                    </a:cubicBezTo>
                    <a:cubicBezTo>
                      <a:pt x="9119" y="2234"/>
                      <a:pt x="8973" y="2290"/>
                      <a:pt x="8864" y="2399"/>
                    </a:cubicBezTo>
                    <a:cubicBezTo>
                      <a:pt x="8568" y="2695"/>
                      <a:pt x="8124" y="3287"/>
                      <a:pt x="7852" y="4596"/>
                    </a:cubicBezTo>
                    <a:cubicBezTo>
                      <a:pt x="7788" y="4877"/>
                      <a:pt x="7618" y="5019"/>
                      <a:pt x="7446" y="5019"/>
                    </a:cubicBezTo>
                    <a:cubicBezTo>
                      <a:pt x="7285" y="5019"/>
                      <a:pt x="7121" y="4895"/>
                      <a:pt x="7037" y="4645"/>
                    </a:cubicBezTo>
                    <a:cubicBezTo>
                      <a:pt x="6443" y="2666"/>
                      <a:pt x="5419" y="1"/>
                      <a:pt x="4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9"/>
            <p:cNvSpPr/>
            <p:nvPr/>
          </p:nvSpPr>
          <p:spPr>
            <a:xfrm flipH="1">
              <a:off x="8579401" y="4612750"/>
              <a:ext cx="619432" cy="544192"/>
            </a:xfrm>
            <a:custGeom>
              <a:avLst/>
              <a:gdLst/>
              <a:ahLst/>
              <a:cxnLst/>
              <a:rect l="l" t="t" r="r" b="b"/>
              <a:pathLst>
                <a:path w="18888" h="16595" extrusionOk="0">
                  <a:moveTo>
                    <a:pt x="9795" y="1"/>
                  </a:moveTo>
                  <a:cubicBezTo>
                    <a:pt x="8290" y="1"/>
                    <a:pt x="7300" y="1971"/>
                    <a:pt x="6889" y="7164"/>
                  </a:cubicBezTo>
                  <a:cubicBezTo>
                    <a:pt x="6889" y="7182"/>
                    <a:pt x="6524" y="8876"/>
                    <a:pt x="5654" y="8876"/>
                  </a:cubicBezTo>
                  <a:cubicBezTo>
                    <a:pt x="5348" y="8876"/>
                    <a:pt x="4980" y="8667"/>
                    <a:pt x="4544" y="8102"/>
                  </a:cubicBezTo>
                  <a:cubicBezTo>
                    <a:pt x="3785" y="7104"/>
                    <a:pt x="3153" y="6690"/>
                    <a:pt x="2627" y="6690"/>
                  </a:cubicBezTo>
                  <a:cubicBezTo>
                    <a:pt x="52" y="6690"/>
                    <a:pt x="1" y="16595"/>
                    <a:pt x="1" y="16595"/>
                  </a:cubicBezTo>
                  <a:lnTo>
                    <a:pt x="17629" y="16570"/>
                  </a:lnTo>
                  <a:cubicBezTo>
                    <a:pt x="17629" y="16570"/>
                    <a:pt x="18888" y="10472"/>
                    <a:pt x="16839" y="8324"/>
                  </a:cubicBezTo>
                  <a:cubicBezTo>
                    <a:pt x="16365" y="7813"/>
                    <a:pt x="15879" y="7620"/>
                    <a:pt x="15416" y="7620"/>
                  </a:cubicBezTo>
                  <a:cubicBezTo>
                    <a:pt x="14939" y="7620"/>
                    <a:pt x="14487" y="7826"/>
                    <a:pt x="14098" y="8102"/>
                  </a:cubicBezTo>
                  <a:cubicBezTo>
                    <a:pt x="13951" y="8214"/>
                    <a:pt x="13786" y="8264"/>
                    <a:pt x="13625" y="8264"/>
                  </a:cubicBezTo>
                  <a:cubicBezTo>
                    <a:pt x="13219" y="8264"/>
                    <a:pt x="12839" y="7944"/>
                    <a:pt x="12839" y="7484"/>
                  </a:cubicBezTo>
                  <a:cubicBezTo>
                    <a:pt x="12938" y="5065"/>
                    <a:pt x="12814" y="1460"/>
                    <a:pt x="11407" y="572"/>
                  </a:cubicBezTo>
                  <a:cubicBezTo>
                    <a:pt x="10818" y="205"/>
                    <a:pt x="10280" y="1"/>
                    <a:pt x="97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8670081" y="4686536"/>
              <a:ext cx="455063" cy="467162"/>
            </a:xfrm>
            <a:custGeom>
              <a:avLst/>
              <a:gdLst/>
              <a:ahLst/>
              <a:cxnLst/>
              <a:rect l="l" t="t" r="r" b="b"/>
              <a:pathLst>
                <a:path w="13876" h="14246" fill="none" extrusionOk="0">
                  <a:moveTo>
                    <a:pt x="2025" y="14246"/>
                  </a:moveTo>
                  <a:cubicBezTo>
                    <a:pt x="1334" y="13110"/>
                    <a:pt x="0" y="10839"/>
                    <a:pt x="1037" y="9654"/>
                  </a:cubicBezTo>
                  <a:cubicBezTo>
                    <a:pt x="1902" y="8642"/>
                    <a:pt x="3704" y="10617"/>
                    <a:pt x="5160" y="11678"/>
                  </a:cubicBezTo>
                  <a:cubicBezTo>
                    <a:pt x="5432" y="11876"/>
                    <a:pt x="5728" y="11382"/>
                    <a:pt x="5580" y="10987"/>
                  </a:cubicBezTo>
                  <a:cubicBezTo>
                    <a:pt x="4667" y="8395"/>
                    <a:pt x="2642" y="2173"/>
                    <a:pt x="4667" y="988"/>
                  </a:cubicBezTo>
                  <a:cubicBezTo>
                    <a:pt x="6370" y="0"/>
                    <a:pt x="7876" y="3852"/>
                    <a:pt x="8691" y="6568"/>
                  </a:cubicBezTo>
                  <a:cubicBezTo>
                    <a:pt x="8889" y="7210"/>
                    <a:pt x="9555" y="7185"/>
                    <a:pt x="9703" y="6518"/>
                  </a:cubicBezTo>
                  <a:cubicBezTo>
                    <a:pt x="10049" y="4889"/>
                    <a:pt x="10567" y="4148"/>
                    <a:pt x="10938" y="3802"/>
                  </a:cubicBezTo>
                  <a:cubicBezTo>
                    <a:pt x="11185" y="3556"/>
                    <a:pt x="11580" y="3531"/>
                    <a:pt x="11851" y="3728"/>
                  </a:cubicBezTo>
                  <a:cubicBezTo>
                    <a:pt x="13802" y="5160"/>
                    <a:pt x="13876" y="11925"/>
                    <a:pt x="13826" y="14221"/>
                  </a:cubicBezTo>
                </a:path>
              </a:pathLst>
            </a:custGeom>
            <a:noFill/>
            <a:ln w="19050" cap="flat" cmpd="sng">
              <a:solidFill>
                <a:schemeClr val="accent1"/>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rot="10800000">
            <a:off x="7461617" y="134339"/>
            <a:ext cx="2265584" cy="1029894"/>
            <a:chOff x="-178174" y="-51952"/>
            <a:chExt cx="2982208" cy="1355659"/>
          </a:xfrm>
        </p:grpSpPr>
        <p:sp>
          <p:nvSpPr>
            <p:cNvPr id="115" name="Google Shape;115;p9"/>
            <p:cNvSpPr/>
            <p:nvPr/>
          </p:nvSpPr>
          <p:spPr>
            <a:xfrm rot="5769038">
              <a:off x="832532" y="-896382"/>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rot="-5031018">
              <a:off x="1636403" y="58380"/>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8" name="Google Shape;118;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0"/>
          <p:cNvSpPr>
            <a:spLocks noGrp="1"/>
          </p:cNvSpPr>
          <p:nvPr>
            <p:ph type="pic" idx="2"/>
          </p:nvPr>
        </p:nvSpPr>
        <p:spPr>
          <a:xfrm>
            <a:off x="-30300" y="-43050"/>
            <a:ext cx="9204600" cy="5229600"/>
          </a:xfrm>
          <a:prstGeom prst="rect">
            <a:avLst/>
          </a:prstGeom>
          <a:noFill/>
          <a:ln>
            <a:noFill/>
          </a:ln>
        </p:spPr>
      </p:sp>
      <p:sp>
        <p:nvSpPr>
          <p:cNvPr id="121" name="Google Shape;121;p10"/>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7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1pPr>
            <a:lvl2pPr lvl="1">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2pPr>
            <a:lvl3pPr lvl="2">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3pPr>
            <a:lvl4pPr lvl="3">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4pPr>
            <a:lvl5pPr lvl="4">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5pPr>
            <a:lvl6pPr lvl="5">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6pPr>
            <a:lvl7pPr lvl="6">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7pPr>
            <a:lvl8pPr lvl="7">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8pPr>
            <a:lvl9pPr lvl="8">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9pPr>
          </a:lstStyle>
          <a:p>
            <a:endParaRPr/>
          </a:p>
        </p:txBody>
      </p:sp>
      <p:sp>
        <p:nvSpPr>
          <p:cNvPr id="7" name="Google Shape;7;p1"/>
          <p:cNvSpPr txBox="1">
            <a:spLocks noGrp="1"/>
          </p:cNvSpPr>
          <p:nvPr>
            <p:ph type="body" idx="1"/>
          </p:nvPr>
        </p:nvSpPr>
        <p:spPr>
          <a:xfrm>
            <a:off x="713225" y="1158501"/>
            <a:ext cx="7717500" cy="3445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1pPr>
            <a:lvl2pPr marL="914400" lvl="1"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2pPr>
            <a:lvl3pPr marL="1371600" lvl="2"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3pPr>
            <a:lvl4pPr marL="1828800" lvl="3"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4pPr>
            <a:lvl5pPr marL="2286000" lvl="4"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5pPr>
            <a:lvl6pPr marL="2743200" lvl="5"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6pPr>
            <a:lvl7pPr marL="3200400" lvl="6"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7pPr>
            <a:lvl8pPr marL="3657600" lvl="7"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8pPr>
            <a:lvl9pPr marL="4114800" lvl="8"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03"/>
        <p:cNvGrpSpPr/>
        <p:nvPr/>
      </p:nvGrpSpPr>
      <p:grpSpPr>
        <a:xfrm>
          <a:off x="0" y="0"/>
          <a:ext cx="0" cy="0"/>
          <a:chOff x="0" y="0"/>
          <a:chExt cx="0" cy="0"/>
        </a:xfrm>
      </p:grpSpPr>
      <p:sp>
        <p:nvSpPr>
          <p:cNvPr id="204" name="Google Shape;204;p1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05" name="Google Shape;205;p1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slidesgo.com/theme/workout-for-kids#position-181&amp;results-12826?utm_source=slidesgo_template_infographics&amp;utm_medium=referral-link&amp;utm_campaign=sg_credits&amp;utm_content=templat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hyperlink" Target="https://docs.google.com/spreadsheets/d/1JKW09gB9LslxxKCpvDs5YNoPZvHd_OgSiiMwqZ0ZSuQ/copy"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3.xml"/><Relationship Id="rId1" Type="http://schemas.openxmlformats.org/officeDocument/2006/relationships/slideLayout" Target="../slideLayouts/slideLayout16.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16.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5.xml"/><Relationship Id="rId1" Type="http://schemas.openxmlformats.org/officeDocument/2006/relationships/slideLayout" Target="../slideLayouts/slideLayout16.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p:nvPr/>
        </p:nvSpPr>
        <p:spPr>
          <a:xfrm rot="-5400040">
            <a:off x="1792465" y="-191636"/>
            <a:ext cx="3100627" cy="496879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txBox="1">
            <a:spLocks noGrp="1"/>
          </p:cNvSpPr>
          <p:nvPr>
            <p:ph type="ctrTitle"/>
          </p:nvPr>
        </p:nvSpPr>
        <p:spPr>
          <a:xfrm>
            <a:off x="959725" y="1223848"/>
            <a:ext cx="5213400" cy="183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Workout for Kids Infographics</a:t>
            </a:r>
            <a:endParaRPr/>
          </a:p>
        </p:txBody>
      </p:sp>
      <p:sp>
        <p:nvSpPr>
          <p:cNvPr id="213" name="Google Shape;213;p19"/>
          <p:cNvSpPr txBox="1">
            <a:spLocks noGrp="1"/>
          </p:cNvSpPr>
          <p:nvPr>
            <p:ph type="subTitle" idx="1"/>
          </p:nvPr>
        </p:nvSpPr>
        <p:spPr>
          <a:xfrm>
            <a:off x="959725" y="3107091"/>
            <a:ext cx="52134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Here is where this template begins</a:t>
            </a:r>
            <a:endParaRPr/>
          </a:p>
        </p:txBody>
      </p:sp>
      <p:sp>
        <p:nvSpPr>
          <p:cNvPr id="214" name="Google Shape;214;p19"/>
          <p:cNvSpPr/>
          <p:nvPr/>
        </p:nvSpPr>
        <p:spPr>
          <a:xfrm rot="5001364" flipH="1">
            <a:off x="8335364" y="-570712"/>
            <a:ext cx="556112" cy="2220407"/>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9"/>
          <p:cNvGrpSpPr/>
          <p:nvPr/>
        </p:nvGrpSpPr>
        <p:grpSpPr>
          <a:xfrm>
            <a:off x="858375" y="3995929"/>
            <a:ext cx="2179549" cy="1216144"/>
            <a:chOff x="809200" y="3943767"/>
            <a:chExt cx="2179549" cy="1216144"/>
          </a:xfrm>
        </p:grpSpPr>
        <p:grpSp>
          <p:nvGrpSpPr>
            <p:cNvPr id="216" name="Google Shape;216;p19"/>
            <p:cNvGrpSpPr/>
            <p:nvPr/>
          </p:nvGrpSpPr>
          <p:grpSpPr>
            <a:xfrm flipH="1">
              <a:off x="1681732" y="3943767"/>
              <a:ext cx="1307016" cy="1216144"/>
              <a:chOff x="-61526" y="3752577"/>
              <a:chExt cx="1522974" cy="1417087"/>
            </a:xfrm>
          </p:grpSpPr>
          <p:sp>
            <p:nvSpPr>
              <p:cNvPr id="217" name="Google Shape;217;p19"/>
              <p:cNvSpPr/>
              <p:nvPr/>
            </p:nvSpPr>
            <p:spPr>
              <a:xfrm>
                <a:off x="-61526" y="3752577"/>
                <a:ext cx="1522974" cy="1417087"/>
              </a:xfrm>
              <a:custGeom>
                <a:avLst/>
                <a:gdLst/>
                <a:ahLst/>
                <a:cxnLst/>
                <a:rect l="l" t="t" r="r" b="b"/>
                <a:pathLst>
                  <a:path w="15284" h="14221" fill="none" extrusionOk="0">
                    <a:moveTo>
                      <a:pt x="14246" y="14196"/>
                    </a:moveTo>
                    <a:cubicBezTo>
                      <a:pt x="14246" y="14196"/>
                      <a:pt x="15283" y="9258"/>
                      <a:pt x="13629" y="7506"/>
                    </a:cubicBezTo>
                    <a:cubicBezTo>
                      <a:pt x="12839" y="6666"/>
                      <a:pt x="12024" y="6888"/>
                      <a:pt x="11407" y="7333"/>
                    </a:cubicBezTo>
                    <a:cubicBezTo>
                      <a:pt x="10987" y="7678"/>
                      <a:pt x="10345" y="7382"/>
                      <a:pt x="10370" y="6839"/>
                    </a:cubicBezTo>
                    <a:cubicBezTo>
                      <a:pt x="10444" y="4889"/>
                      <a:pt x="10345" y="1951"/>
                      <a:pt x="9210" y="1235"/>
                    </a:cubicBezTo>
                    <a:cubicBezTo>
                      <a:pt x="7259" y="0"/>
                      <a:pt x="6000" y="1037"/>
                      <a:pt x="5531" y="6567"/>
                    </a:cubicBezTo>
                    <a:cubicBezTo>
                      <a:pt x="5531" y="6592"/>
                      <a:pt x="5012" y="9110"/>
                      <a:pt x="3655" y="7333"/>
                    </a:cubicBezTo>
                    <a:cubicBezTo>
                      <a:pt x="50" y="2592"/>
                      <a:pt x="1" y="14221"/>
                      <a:pt x="1" y="14221"/>
                    </a:cubicBezTo>
                  </a:path>
                </a:pathLst>
              </a:custGeom>
              <a:noFill/>
              <a:ln w="19050" cap="rnd" cmpd="sng">
                <a:solidFill>
                  <a:schemeClr val="lt2"/>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118036" y="4079423"/>
                <a:ext cx="1119512" cy="1080478"/>
              </a:xfrm>
              <a:custGeom>
                <a:avLst/>
                <a:gdLst/>
                <a:ahLst/>
                <a:cxnLst/>
                <a:rect l="l" t="t" r="r" b="b"/>
                <a:pathLst>
                  <a:path w="11235" h="10843" extrusionOk="0">
                    <a:moveTo>
                      <a:pt x="4225" y="1"/>
                    </a:moveTo>
                    <a:cubicBezTo>
                      <a:pt x="4078" y="1"/>
                      <a:pt x="3929" y="41"/>
                      <a:pt x="3778" y="127"/>
                    </a:cubicBezTo>
                    <a:cubicBezTo>
                      <a:pt x="2149" y="1090"/>
                      <a:pt x="3754" y="6127"/>
                      <a:pt x="4519" y="8225"/>
                    </a:cubicBezTo>
                    <a:cubicBezTo>
                      <a:pt x="4622" y="8492"/>
                      <a:pt x="4468" y="8810"/>
                      <a:pt x="4286" y="8810"/>
                    </a:cubicBezTo>
                    <a:cubicBezTo>
                      <a:pt x="4249" y="8810"/>
                      <a:pt x="4211" y="8797"/>
                      <a:pt x="4173" y="8768"/>
                    </a:cubicBezTo>
                    <a:cubicBezTo>
                      <a:pt x="3219" y="8072"/>
                      <a:pt x="2089" y="6912"/>
                      <a:pt x="1324" y="6912"/>
                    </a:cubicBezTo>
                    <a:cubicBezTo>
                      <a:pt x="1139" y="6912"/>
                      <a:pt x="975" y="6980"/>
                      <a:pt x="840" y="7139"/>
                    </a:cubicBezTo>
                    <a:cubicBezTo>
                      <a:pt x="1" y="8102"/>
                      <a:pt x="1063" y="9929"/>
                      <a:pt x="1630" y="10842"/>
                    </a:cubicBezTo>
                    <a:lnTo>
                      <a:pt x="11210" y="10842"/>
                    </a:lnTo>
                    <a:cubicBezTo>
                      <a:pt x="11234" y="8991"/>
                      <a:pt x="11185" y="3510"/>
                      <a:pt x="9605" y="2349"/>
                    </a:cubicBezTo>
                    <a:cubicBezTo>
                      <a:pt x="9505" y="2271"/>
                      <a:pt x="9385" y="2234"/>
                      <a:pt x="9265" y="2234"/>
                    </a:cubicBezTo>
                    <a:cubicBezTo>
                      <a:pt x="9119" y="2234"/>
                      <a:pt x="8973" y="2290"/>
                      <a:pt x="8864" y="2399"/>
                    </a:cubicBezTo>
                    <a:cubicBezTo>
                      <a:pt x="8568" y="2695"/>
                      <a:pt x="8124" y="3287"/>
                      <a:pt x="7852" y="4596"/>
                    </a:cubicBezTo>
                    <a:cubicBezTo>
                      <a:pt x="7788" y="4877"/>
                      <a:pt x="7618" y="5019"/>
                      <a:pt x="7446" y="5019"/>
                    </a:cubicBezTo>
                    <a:cubicBezTo>
                      <a:pt x="7285" y="5019"/>
                      <a:pt x="7121" y="4895"/>
                      <a:pt x="7037" y="4645"/>
                    </a:cubicBezTo>
                    <a:cubicBezTo>
                      <a:pt x="6443" y="2666"/>
                      <a:pt x="5419" y="1"/>
                      <a:pt x="4225" y="1"/>
                    </a:cubicBez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9"/>
            <p:cNvGrpSpPr/>
            <p:nvPr/>
          </p:nvGrpSpPr>
          <p:grpSpPr>
            <a:xfrm>
              <a:off x="809200" y="4111649"/>
              <a:ext cx="1184703" cy="1040880"/>
              <a:chOff x="5960650" y="4170099"/>
              <a:chExt cx="1184703" cy="1040880"/>
            </a:xfrm>
          </p:grpSpPr>
          <p:sp>
            <p:nvSpPr>
              <p:cNvPr id="220" name="Google Shape;220;p19"/>
              <p:cNvSpPr/>
              <p:nvPr/>
            </p:nvSpPr>
            <p:spPr>
              <a:xfrm>
                <a:off x="5960650" y="4170099"/>
                <a:ext cx="1184703" cy="1040880"/>
              </a:xfrm>
              <a:custGeom>
                <a:avLst/>
                <a:gdLst/>
                <a:ahLst/>
                <a:cxnLst/>
                <a:rect l="l" t="t" r="r" b="b"/>
                <a:pathLst>
                  <a:path w="18888" h="16595" extrusionOk="0">
                    <a:moveTo>
                      <a:pt x="9795" y="1"/>
                    </a:moveTo>
                    <a:cubicBezTo>
                      <a:pt x="8290" y="1"/>
                      <a:pt x="7300" y="1971"/>
                      <a:pt x="6889" y="7164"/>
                    </a:cubicBezTo>
                    <a:cubicBezTo>
                      <a:pt x="6889" y="7182"/>
                      <a:pt x="6524" y="8876"/>
                      <a:pt x="5654" y="8876"/>
                    </a:cubicBezTo>
                    <a:cubicBezTo>
                      <a:pt x="5348" y="8876"/>
                      <a:pt x="4980" y="8667"/>
                      <a:pt x="4544" y="8102"/>
                    </a:cubicBezTo>
                    <a:cubicBezTo>
                      <a:pt x="3785" y="7104"/>
                      <a:pt x="3153" y="6690"/>
                      <a:pt x="2627" y="6690"/>
                    </a:cubicBezTo>
                    <a:cubicBezTo>
                      <a:pt x="52" y="6690"/>
                      <a:pt x="1" y="16595"/>
                      <a:pt x="1" y="16595"/>
                    </a:cubicBezTo>
                    <a:lnTo>
                      <a:pt x="17629" y="16570"/>
                    </a:lnTo>
                    <a:cubicBezTo>
                      <a:pt x="17629" y="16570"/>
                      <a:pt x="18888" y="10472"/>
                      <a:pt x="16839" y="8324"/>
                    </a:cubicBezTo>
                    <a:cubicBezTo>
                      <a:pt x="16365" y="7813"/>
                      <a:pt x="15879" y="7620"/>
                      <a:pt x="15416" y="7620"/>
                    </a:cubicBezTo>
                    <a:cubicBezTo>
                      <a:pt x="14939" y="7620"/>
                      <a:pt x="14487" y="7826"/>
                      <a:pt x="14098" y="8102"/>
                    </a:cubicBezTo>
                    <a:cubicBezTo>
                      <a:pt x="13951" y="8214"/>
                      <a:pt x="13786" y="8264"/>
                      <a:pt x="13625" y="8264"/>
                    </a:cubicBezTo>
                    <a:cubicBezTo>
                      <a:pt x="13219" y="8264"/>
                      <a:pt x="12839" y="7944"/>
                      <a:pt x="12839" y="7484"/>
                    </a:cubicBezTo>
                    <a:cubicBezTo>
                      <a:pt x="12938" y="5065"/>
                      <a:pt x="12814" y="1460"/>
                      <a:pt x="11407" y="572"/>
                    </a:cubicBezTo>
                    <a:cubicBezTo>
                      <a:pt x="10818" y="205"/>
                      <a:pt x="10280" y="1"/>
                      <a:pt x="97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6101589" y="4311227"/>
                <a:ext cx="870337" cy="893545"/>
              </a:xfrm>
              <a:custGeom>
                <a:avLst/>
                <a:gdLst/>
                <a:ahLst/>
                <a:cxnLst/>
                <a:rect l="l" t="t" r="r" b="b"/>
                <a:pathLst>
                  <a:path w="13876" h="14246" fill="none" extrusionOk="0">
                    <a:moveTo>
                      <a:pt x="2025" y="14246"/>
                    </a:moveTo>
                    <a:cubicBezTo>
                      <a:pt x="1334" y="13110"/>
                      <a:pt x="0" y="10839"/>
                      <a:pt x="1037" y="9654"/>
                    </a:cubicBezTo>
                    <a:cubicBezTo>
                      <a:pt x="1902" y="8642"/>
                      <a:pt x="3704" y="10617"/>
                      <a:pt x="5160" y="11678"/>
                    </a:cubicBezTo>
                    <a:cubicBezTo>
                      <a:pt x="5432" y="11876"/>
                      <a:pt x="5728" y="11382"/>
                      <a:pt x="5580" y="10987"/>
                    </a:cubicBezTo>
                    <a:cubicBezTo>
                      <a:pt x="4667" y="8395"/>
                      <a:pt x="2642" y="2173"/>
                      <a:pt x="4667" y="988"/>
                    </a:cubicBezTo>
                    <a:cubicBezTo>
                      <a:pt x="6370" y="0"/>
                      <a:pt x="7876" y="3852"/>
                      <a:pt x="8691" y="6568"/>
                    </a:cubicBezTo>
                    <a:cubicBezTo>
                      <a:pt x="8889" y="7210"/>
                      <a:pt x="9555" y="7185"/>
                      <a:pt x="9703" y="6518"/>
                    </a:cubicBezTo>
                    <a:cubicBezTo>
                      <a:pt x="10049" y="4889"/>
                      <a:pt x="10567" y="4148"/>
                      <a:pt x="10938" y="3802"/>
                    </a:cubicBezTo>
                    <a:cubicBezTo>
                      <a:pt x="11185" y="3556"/>
                      <a:pt x="11580" y="3531"/>
                      <a:pt x="11851" y="3728"/>
                    </a:cubicBezTo>
                    <a:cubicBezTo>
                      <a:pt x="13802" y="5160"/>
                      <a:pt x="13876" y="11925"/>
                      <a:pt x="13826" y="14221"/>
                    </a:cubicBezTo>
                  </a:path>
                </a:pathLst>
              </a:custGeom>
              <a:noFill/>
              <a:ln w="19050" cap="flat" cmpd="sng">
                <a:solidFill>
                  <a:srgbClr val="818529"/>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 name="Google Shape;222;p19"/>
          <p:cNvGrpSpPr/>
          <p:nvPr/>
        </p:nvGrpSpPr>
        <p:grpSpPr>
          <a:xfrm>
            <a:off x="8080283" y="1145585"/>
            <a:ext cx="1094552" cy="1600604"/>
            <a:chOff x="8034885" y="1038601"/>
            <a:chExt cx="1125619" cy="1646035"/>
          </a:xfrm>
        </p:grpSpPr>
        <p:grpSp>
          <p:nvGrpSpPr>
            <p:cNvPr id="223" name="Google Shape;223;p19"/>
            <p:cNvGrpSpPr/>
            <p:nvPr/>
          </p:nvGrpSpPr>
          <p:grpSpPr>
            <a:xfrm>
              <a:off x="8034885" y="2200267"/>
              <a:ext cx="348807" cy="430909"/>
              <a:chOff x="8034885" y="2200267"/>
              <a:chExt cx="348807" cy="430909"/>
            </a:xfrm>
          </p:grpSpPr>
          <p:sp>
            <p:nvSpPr>
              <p:cNvPr id="224" name="Google Shape;224;p19"/>
              <p:cNvSpPr/>
              <p:nvPr/>
            </p:nvSpPr>
            <p:spPr>
              <a:xfrm>
                <a:off x="8114026" y="2200267"/>
                <a:ext cx="269667" cy="298690"/>
              </a:xfrm>
              <a:custGeom>
                <a:avLst/>
                <a:gdLst/>
                <a:ahLst/>
                <a:cxnLst/>
                <a:rect l="l" t="t" r="r" b="b"/>
                <a:pathLst>
                  <a:path w="8754" h="9693" extrusionOk="0">
                    <a:moveTo>
                      <a:pt x="2403" y="0"/>
                    </a:moveTo>
                    <a:cubicBezTo>
                      <a:pt x="2132" y="0"/>
                      <a:pt x="1" y="7381"/>
                      <a:pt x="7820" y="9692"/>
                    </a:cubicBezTo>
                    <a:cubicBezTo>
                      <a:pt x="7820" y="9692"/>
                      <a:pt x="8753" y="3738"/>
                      <a:pt x="2411" y="3"/>
                    </a:cubicBezTo>
                    <a:cubicBezTo>
                      <a:pt x="2408" y="1"/>
                      <a:pt x="2406"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8191873" y="2202732"/>
                <a:ext cx="190621" cy="296225"/>
              </a:xfrm>
              <a:custGeom>
                <a:avLst/>
                <a:gdLst/>
                <a:ahLst/>
                <a:cxnLst/>
                <a:rect l="l" t="t" r="r" b="b"/>
                <a:pathLst>
                  <a:path w="6188" h="9613" extrusionOk="0">
                    <a:moveTo>
                      <a:pt x="0" y="1"/>
                    </a:moveTo>
                    <a:lnTo>
                      <a:pt x="0" y="1"/>
                    </a:lnTo>
                    <a:cubicBezTo>
                      <a:pt x="156" y="740"/>
                      <a:pt x="351" y="1518"/>
                      <a:pt x="584" y="2258"/>
                    </a:cubicBezTo>
                    <a:cubicBezTo>
                      <a:pt x="1090" y="3581"/>
                      <a:pt x="1751" y="4904"/>
                      <a:pt x="2530" y="6110"/>
                    </a:cubicBezTo>
                    <a:cubicBezTo>
                      <a:pt x="3230" y="7238"/>
                      <a:pt x="4008" y="8367"/>
                      <a:pt x="4826" y="9457"/>
                    </a:cubicBezTo>
                    <a:lnTo>
                      <a:pt x="5254" y="9612"/>
                    </a:lnTo>
                    <a:cubicBezTo>
                      <a:pt x="5254" y="9612"/>
                      <a:pt x="6188" y="37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8034885" y="2531335"/>
                <a:ext cx="208550" cy="99841"/>
              </a:xfrm>
              <a:custGeom>
                <a:avLst/>
                <a:gdLst/>
                <a:ahLst/>
                <a:cxnLst/>
                <a:rect l="l" t="t" r="r" b="b"/>
                <a:pathLst>
                  <a:path w="6770" h="3240" extrusionOk="0">
                    <a:moveTo>
                      <a:pt x="5277" y="0"/>
                    </a:moveTo>
                    <a:cubicBezTo>
                      <a:pt x="3924" y="0"/>
                      <a:pt x="1874" y="435"/>
                      <a:pt x="76" y="2606"/>
                    </a:cubicBezTo>
                    <a:cubicBezTo>
                      <a:pt x="1" y="2682"/>
                      <a:pt x="1045" y="3239"/>
                      <a:pt x="2402" y="3239"/>
                    </a:cubicBezTo>
                    <a:cubicBezTo>
                      <a:pt x="3826" y="3239"/>
                      <a:pt x="5594" y="2625"/>
                      <a:pt x="6770" y="193"/>
                    </a:cubicBezTo>
                    <a:cubicBezTo>
                      <a:pt x="6770" y="193"/>
                      <a:pt x="6178" y="0"/>
                      <a:pt x="5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8038428" y="2531243"/>
                <a:ext cx="205007" cy="79225"/>
              </a:xfrm>
              <a:custGeom>
                <a:avLst/>
                <a:gdLst/>
                <a:ahLst/>
                <a:cxnLst/>
                <a:rect l="l" t="t" r="r" b="b"/>
                <a:pathLst>
                  <a:path w="6655" h="2571" extrusionOk="0">
                    <a:moveTo>
                      <a:pt x="5158" y="1"/>
                    </a:moveTo>
                    <a:cubicBezTo>
                      <a:pt x="3817" y="1"/>
                      <a:pt x="1790" y="431"/>
                      <a:pt x="0" y="2570"/>
                    </a:cubicBezTo>
                    <a:cubicBezTo>
                      <a:pt x="506" y="2531"/>
                      <a:pt x="973" y="2453"/>
                      <a:pt x="1479" y="2376"/>
                    </a:cubicBezTo>
                    <a:cubicBezTo>
                      <a:pt x="2413" y="2220"/>
                      <a:pt x="3269" y="1948"/>
                      <a:pt x="4125" y="1558"/>
                    </a:cubicBezTo>
                    <a:cubicBezTo>
                      <a:pt x="4942" y="1247"/>
                      <a:pt x="5721" y="858"/>
                      <a:pt x="6499" y="469"/>
                    </a:cubicBezTo>
                    <a:lnTo>
                      <a:pt x="6655" y="196"/>
                    </a:lnTo>
                    <a:cubicBezTo>
                      <a:pt x="6655" y="196"/>
                      <a:pt x="6062" y="1"/>
                      <a:pt x="5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19"/>
            <p:cNvSpPr/>
            <p:nvPr/>
          </p:nvSpPr>
          <p:spPr>
            <a:xfrm>
              <a:off x="8209863" y="2238692"/>
              <a:ext cx="10813" cy="10847"/>
            </a:xfrm>
            <a:custGeom>
              <a:avLst/>
              <a:gdLst/>
              <a:ahLst/>
              <a:cxnLst/>
              <a:rect l="l" t="t" r="r" b="b"/>
              <a:pathLst>
                <a:path w="351" h="352" extrusionOk="0">
                  <a:moveTo>
                    <a:pt x="195" y="1"/>
                  </a:moveTo>
                  <a:cubicBezTo>
                    <a:pt x="0" y="40"/>
                    <a:pt x="0" y="312"/>
                    <a:pt x="195" y="351"/>
                  </a:cubicBezTo>
                  <a:cubicBezTo>
                    <a:pt x="350" y="312"/>
                    <a:pt x="350" y="40"/>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8232629" y="2275885"/>
              <a:ext cx="10813" cy="10816"/>
            </a:xfrm>
            <a:custGeom>
              <a:avLst/>
              <a:gdLst/>
              <a:ahLst/>
              <a:cxnLst/>
              <a:rect l="l" t="t" r="r" b="b"/>
              <a:pathLst>
                <a:path w="351" h="351" extrusionOk="0">
                  <a:moveTo>
                    <a:pt x="195" y="0"/>
                  </a:moveTo>
                  <a:cubicBezTo>
                    <a:pt x="0" y="39"/>
                    <a:pt x="0" y="312"/>
                    <a:pt x="195" y="350"/>
                  </a:cubicBezTo>
                  <a:cubicBezTo>
                    <a:pt x="351" y="312"/>
                    <a:pt x="351"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8236233" y="2249508"/>
              <a:ext cx="12014" cy="10816"/>
            </a:xfrm>
            <a:custGeom>
              <a:avLst/>
              <a:gdLst/>
              <a:ahLst/>
              <a:cxnLst/>
              <a:rect l="l" t="t" r="r" b="b"/>
              <a:pathLst>
                <a:path w="390" h="351" extrusionOk="0">
                  <a:moveTo>
                    <a:pt x="234" y="0"/>
                  </a:moveTo>
                  <a:lnTo>
                    <a:pt x="234" y="39"/>
                  </a:lnTo>
                  <a:lnTo>
                    <a:pt x="78" y="39"/>
                  </a:lnTo>
                  <a:cubicBezTo>
                    <a:pt x="78" y="39"/>
                    <a:pt x="39" y="39"/>
                    <a:pt x="39" y="78"/>
                  </a:cubicBezTo>
                  <a:cubicBezTo>
                    <a:pt x="0" y="78"/>
                    <a:pt x="0" y="117"/>
                    <a:pt x="0" y="117"/>
                  </a:cubicBezTo>
                  <a:cubicBezTo>
                    <a:pt x="0" y="156"/>
                    <a:pt x="0" y="156"/>
                    <a:pt x="0" y="195"/>
                  </a:cubicBezTo>
                  <a:lnTo>
                    <a:pt x="0" y="234"/>
                  </a:lnTo>
                  <a:cubicBezTo>
                    <a:pt x="0" y="273"/>
                    <a:pt x="39" y="273"/>
                    <a:pt x="39" y="311"/>
                  </a:cubicBezTo>
                  <a:lnTo>
                    <a:pt x="78" y="350"/>
                  </a:lnTo>
                  <a:lnTo>
                    <a:pt x="311" y="350"/>
                  </a:lnTo>
                  <a:cubicBezTo>
                    <a:pt x="311" y="311"/>
                    <a:pt x="350" y="311"/>
                    <a:pt x="350" y="311"/>
                  </a:cubicBezTo>
                  <a:cubicBezTo>
                    <a:pt x="350" y="273"/>
                    <a:pt x="389" y="273"/>
                    <a:pt x="389" y="234"/>
                  </a:cubicBezTo>
                  <a:cubicBezTo>
                    <a:pt x="389" y="234"/>
                    <a:pt x="389" y="195"/>
                    <a:pt x="389" y="195"/>
                  </a:cubicBezTo>
                  <a:lnTo>
                    <a:pt x="389" y="156"/>
                  </a:lnTo>
                  <a:cubicBezTo>
                    <a:pt x="389" y="117"/>
                    <a:pt x="350" y="78"/>
                    <a:pt x="350" y="78"/>
                  </a:cubicBezTo>
                  <a:lnTo>
                    <a:pt x="311" y="39"/>
                  </a:lnTo>
                  <a:cubicBezTo>
                    <a:pt x="273" y="39"/>
                    <a:pt x="273"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8260200" y="2277087"/>
              <a:ext cx="12014" cy="9614"/>
            </a:xfrm>
            <a:custGeom>
              <a:avLst/>
              <a:gdLst/>
              <a:ahLst/>
              <a:cxnLst/>
              <a:rect l="l" t="t" r="r" b="b"/>
              <a:pathLst>
                <a:path w="390" h="312" extrusionOk="0">
                  <a:moveTo>
                    <a:pt x="195" y="0"/>
                  </a:moveTo>
                  <a:cubicBezTo>
                    <a:pt x="0" y="0"/>
                    <a:pt x="0" y="273"/>
                    <a:pt x="195" y="311"/>
                  </a:cubicBezTo>
                  <a:cubicBezTo>
                    <a:pt x="390" y="273"/>
                    <a:pt x="390"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8255395" y="2304666"/>
              <a:ext cx="12014" cy="10816"/>
            </a:xfrm>
            <a:custGeom>
              <a:avLst/>
              <a:gdLst/>
              <a:ahLst/>
              <a:cxnLst/>
              <a:rect l="l" t="t" r="r" b="b"/>
              <a:pathLst>
                <a:path w="390" h="351" extrusionOk="0">
                  <a:moveTo>
                    <a:pt x="195" y="0"/>
                  </a:moveTo>
                  <a:cubicBezTo>
                    <a:pt x="1" y="39"/>
                    <a:pt x="1" y="311"/>
                    <a:pt x="195" y="350"/>
                  </a:cubicBezTo>
                  <a:cubicBezTo>
                    <a:pt x="390" y="311"/>
                    <a:pt x="390"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8238605" y="2309442"/>
              <a:ext cx="12045" cy="9645"/>
            </a:xfrm>
            <a:custGeom>
              <a:avLst/>
              <a:gdLst/>
              <a:ahLst/>
              <a:cxnLst/>
              <a:rect l="l" t="t" r="r" b="b"/>
              <a:pathLst>
                <a:path w="391" h="313" extrusionOk="0">
                  <a:moveTo>
                    <a:pt x="196" y="1"/>
                  </a:moveTo>
                  <a:cubicBezTo>
                    <a:pt x="1" y="40"/>
                    <a:pt x="1" y="312"/>
                    <a:pt x="196" y="312"/>
                  </a:cubicBezTo>
                  <a:cubicBezTo>
                    <a:pt x="390" y="312"/>
                    <a:pt x="390" y="40"/>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8279392" y="2314249"/>
              <a:ext cx="12014" cy="12018"/>
            </a:xfrm>
            <a:custGeom>
              <a:avLst/>
              <a:gdLst/>
              <a:ahLst/>
              <a:cxnLst/>
              <a:rect l="l" t="t" r="r" b="b"/>
              <a:pathLst>
                <a:path w="390" h="390" extrusionOk="0">
                  <a:moveTo>
                    <a:pt x="195" y="0"/>
                  </a:moveTo>
                  <a:cubicBezTo>
                    <a:pt x="156" y="0"/>
                    <a:pt x="156" y="0"/>
                    <a:pt x="117" y="39"/>
                  </a:cubicBezTo>
                  <a:lnTo>
                    <a:pt x="39" y="117"/>
                  </a:lnTo>
                  <a:cubicBezTo>
                    <a:pt x="39" y="156"/>
                    <a:pt x="0" y="156"/>
                    <a:pt x="0" y="195"/>
                  </a:cubicBezTo>
                  <a:cubicBezTo>
                    <a:pt x="0" y="234"/>
                    <a:pt x="0" y="273"/>
                    <a:pt x="0" y="312"/>
                  </a:cubicBezTo>
                  <a:cubicBezTo>
                    <a:pt x="0" y="312"/>
                    <a:pt x="39" y="351"/>
                    <a:pt x="39" y="351"/>
                  </a:cubicBezTo>
                  <a:lnTo>
                    <a:pt x="78" y="390"/>
                  </a:lnTo>
                  <a:lnTo>
                    <a:pt x="195" y="390"/>
                  </a:lnTo>
                  <a:cubicBezTo>
                    <a:pt x="233" y="390"/>
                    <a:pt x="272" y="351"/>
                    <a:pt x="272" y="351"/>
                  </a:cubicBezTo>
                  <a:lnTo>
                    <a:pt x="350" y="273"/>
                  </a:lnTo>
                  <a:cubicBezTo>
                    <a:pt x="389" y="273"/>
                    <a:pt x="389" y="234"/>
                    <a:pt x="389" y="234"/>
                  </a:cubicBezTo>
                  <a:cubicBezTo>
                    <a:pt x="389" y="195"/>
                    <a:pt x="389" y="195"/>
                    <a:pt x="389" y="156"/>
                  </a:cubicBezTo>
                  <a:cubicBezTo>
                    <a:pt x="389" y="117"/>
                    <a:pt x="389" y="117"/>
                    <a:pt x="389" y="78"/>
                  </a:cubicBezTo>
                  <a:cubicBezTo>
                    <a:pt x="389" y="78"/>
                    <a:pt x="389" y="39"/>
                    <a:pt x="350" y="39"/>
                  </a:cubicBezTo>
                  <a:lnTo>
                    <a:pt x="3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8299755" y="2337021"/>
              <a:ext cx="10813" cy="10847"/>
            </a:xfrm>
            <a:custGeom>
              <a:avLst/>
              <a:gdLst/>
              <a:ahLst/>
              <a:cxnLst/>
              <a:rect l="l" t="t" r="r" b="b"/>
              <a:pathLst>
                <a:path w="351" h="352" extrusionOk="0">
                  <a:moveTo>
                    <a:pt x="195" y="1"/>
                  </a:moveTo>
                  <a:cubicBezTo>
                    <a:pt x="1" y="40"/>
                    <a:pt x="1" y="312"/>
                    <a:pt x="195" y="351"/>
                  </a:cubicBezTo>
                  <a:cubicBezTo>
                    <a:pt x="351" y="312"/>
                    <a:pt x="351" y="40"/>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8315343" y="2375415"/>
              <a:ext cx="12014" cy="10816"/>
            </a:xfrm>
            <a:custGeom>
              <a:avLst/>
              <a:gdLst/>
              <a:ahLst/>
              <a:cxnLst/>
              <a:rect l="l" t="t" r="r" b="b"/>
              <a:pathLst>
                <a:path w="390" h="351" extrusionOk="0">
                  <a:moveTo>
                    <a:pt x="195" y="0"/>
                  </a:moveTo>
                  <a:cubicBezTo>
                    <a:pt x="0" y="39"/>
                    <a:pt x="0" y="311"/>
                    <a:pt x="195" y="350"/>
                  </a:cubicBezTo>
                  <a:cubicBezTo>
                    <a:pt x="390" y="311"/>
                    <a:pt x="390"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8321319" y="2417384"/>
              <a:ext cx="12045" cy="10816"/>
            </a:xfrm>
            <a:custGeom>
              <a:avLst/>
              <a:gdLst/>
              <a:ahLst/>
              <a:cxnLst/>
              <a:rect l="l" t="t" r="r" b="b"/>
              <a:pathLst>
                <a:path w="391" h="351" extrusionOk="0">
                  <a:moveTo>
                    <a:pt x="196" y="0"/>
                  </a:moveTo>
                  <a:cubicBezTo>
                    <a:pt x="1" y="39"/>
                    <a:pt x="1" y="311"/>
                    <a:pt x="196" y="350"/>
                  </a:cubicBezTo>
                  <a:cubicBezTo>
                    <a:pt x="390" y="311"/>
                    <a:pt x="390" y="39"/>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8333334" y="2443761"/>
              <a:ext cx="10813" cy="9614"/>
            </a:xfrm>
            <a:custGeom>
              <a:avLst/>
              <a:gdLst/>
              <a:ahLst/>
              <a:cxnLst/>
              <a:rect l="l" t="t" r="r" b="b"/>
              <a:pathLst>
                <a:path w="351" h="312" extrusionOk="0">
                  <a:moveTo>
                    <a:pt x="195" y="0"/>
                  </a:moveTo>
                  <a:cubicBezTo>
                    <a:pt x="0" y="0"/>
                    <a:pt x="0" y="273"/>
                    <a:pt x="195" y="311"/>
                  </a:cubicBezTo>
                  <a:cubicBezTo>
                    <a:pt x="350" y="273"/>
                    <a:pt x="350"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8298554" y="2384998"/>
              <a:ext cx="12014" cy="9614"/>
            </a:xfrm>
            <a:custGeom>
              <a:avLst/>
              <a:gdLst/>
              <a:ahLst/>
              <a:cxnLst/>
              <a:rect l="l" t="t" r="r" b="b"/>
              <a:pathLst>
                <a:path w="390" h="312" extrusionOk="0">
                  <a:moveTo>
                    <a:pt x="195" y="0"/>
                  </a:moveTo>
                  <a:cubicBezTo>
                    <a:pt x="1" y="0"/>
                    <a:pt x="1" y="273"/>
                    <a:pt x="195" y="312"/>
                  </a:cubicBezTo>
                  <a:cubicBezTo>
                    <a:pt x="390" y="273"/>
                    <a:pt x="390"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8287772" y="2349007"/>
              <a:ext cx="10813" cy="10847"/>
            </a:xfrm>
            <a:custGeom>
              <a:avLst/>
              <a:gdLst/>
              <a:ahLst/>
              <a:cxnLst/>
              <a:rect l="l" t="t" r="r" b="b"/>
              <a:pathLst>
                <a:path w="351" h="352" extrusionOk="0">
                  <a:moveTo>
                    <a:pt x="195" y="1"/>
                  </a:moveTo>
                  <a:cubicBezTo>
                    <a:pt x="0" y="40"/>
                    <a:pt x="0" y="312"/>
                    <a:pt x="195" y="351"/>
                  </a:cubicBezTo>
                  <a:cubicBezTo>
                    <a:pt x="351" y="312"/>
                    <a:pt x="351" y="40"/>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8257797" y="2329841"/>
              <a:ext cx="10813" cy="10816"/>
            </a:xfrm>
            <a:custGeom>
              <a:avLst/>
              <a:gdLst/>
              <a:ahLst/>
              <a:cxnLst/>
              <a:rect l="l" t="t" r="r" b="b"/>
              <a:pathLst>
                <a:path w="351" h="351" extrusionOk="0">
                  <a:moveTo>
                    <a:pt x="195" y="0"/>
                  </a:moveTo>
                  <a:cubicBezTo>
                    <a:pt x="1" y="39"/>
                    <a:pt x="1" y="312"/>
                    <a:pt x="195" y="351"/>
                  </a:cubicBezTo>
                  <a:cubicBezTo>
                    <a:pt x="351" y="312"/>
                    <a:pt x="351"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8317746" y="2356218"/>
              <a:ext cx="12014" cy="10816"/>
            </a:xfrm>
            <a:custGeom>
              <a:avLst/>
              <a:gdLst/>
              <a:ahLst/>
              <a:cxnLst/>
              <a:rect l="l" t="t" r="r" b="b"/>
              <a:pathLst>
                <a:path w="390" h="351" extrusionOk="0">
                  <a:moveTo>
                    <a:pt x="195" y="0"/>
                  </a:moveTo>
                  <a:cubicBezTo>
                    <a:pt x="0" y="39"/>
                    <a:pt x="0" y="312"/>
                    <a:pt x="195" y="351"/>
                  </a:cubicBezTo>
                  <a:cubicBezTo>
                    <a:pt x="389" y="312"/>
                    <a:pt x="389"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8062395" y="2596045"/>
              <a:ext cx="8441" cy="7211"/>
            </a:xfrm>
            <a:custGeom>
              <a:avLst/>
              <a:gdLst/>
              <a:ahLst/>
              <a:cxnLst/>
              <a:rect l="l" t="t" r="r" b="b"/>
              <a:pathLst>
                <a:path w="274" h="234" extrusionOk="0">
                  <a:moveTo>
                    <a:pt x="156" y="0"/>
                  </a:moveTo>
                  <a:cubicBezTo>
                    <a:pt x="1" y="39"/>
                    <a:pt x="1" y="195"/>
                    <a:pt x="156" y="234"/>
                  </a:cubicBezTo>
                  <a:cubicBezTo>
                    <a:pt x="273" y="195"/>
                    <a:pt x="273" y="39"/>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8088765" y="2585229"/>
              <a:ext cx="8441" cy="7242"/>
            </a:xfrm>
            <a:custGeom>
              <a:avLst/>
              <a:gdLst/>
              <a:ahLst/>
              <a:cxnLst/>
              <a:rect l="l" t="t" r="r" b="b"/>
              <a:pathLst>
                <a:path w="274" h="235" extrusionOk="0">
                  <a:moveTo>
                    <a:pt x="156" y="1"/>
                  </a:moveTo>
                  <a:cubicBezTo>
                    <a:pt x="1" y="1"/>
                    <a:pt x="1" y="234"/>
                    <a:pt x="156" y="234"/>
                  </a:cubicBezTo>
                  <a:cubicBezTo>
                    <a:pt x="273" y="234"/>
                    <a:pt x="273"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8074379" y="2580453"/>
              <a:ext cx="4836" cy="7211"/>
            </a:xfrm>
            <a:custGeom>
              <a:avLst/>
              <a:gdLst/>
              <a:ahLst/>
              <a:cxnLst/>
              <a:rect l="l" t="t" r="r" b="b"/>
              <a:pathLst>
                <a:path w="157" h="234" extrusionOk="0">
                  <a:moveTo>
                    <a:pt x="1" y="0"/>
                  </a:moveTo>
                  <a:cubicBezTo>
                    <a:pt x="1" y="0"/>
                    <a:pt x="1" y="39"/>
                    <a:pt x="1" y="39"/>
                  </a:cubicBezTo>
                  <a:lnTo>
                    <a:pt x="1" y="117"/>
                  </a:lnTo>
                  <a:cubicBezTo>
                    <a:pt x="1" y="117"/>
                    <a:pt x="1" y="117"/>
                    <a:pt x="1" y="156"/>
                  </a:cubicBezTo>
                  <a:cubicBezTo>
                    <a:pt x="1" y="156"/>
                    <a:pt x="1" y="156"/>
                    <a:pt x="1" y="195"/>
                  </a:cubicBezTo>
                  <a:cubicBezTo>
                    <a:pt x="1" y="195"/>
                    <a:pt x="1" y="195"/>
                    <a:pt x="1" y="234"/>
                  </a:cubicBezTo>
                  <a:lnTo>
                    <a:pt x="156" y="234"/>
                  </a:lnTo>
                  <a:cubicBezTo>
                    <a:pt x="156" y="195"/>
                    <a:pt x="156" y="195"/>
                    <a:pt x="156" y="156"/>
                  </a:cubicBezTo>
                  <a:lnTo>
                    <a:pt x="156" y="117"/>
                  </a:lnTo>
                  <a:cubicBezTo>
                    <a:pt x="156" y="117"/>
                    <a:pt x="156" y="78"/>
                    <a:pt x="156" y="78"/>
                  </a:cubicBezTo>
                  <a:cubicBezTo>
                    <a:pt x="156" y="78"/>
                    <a:pt x="156" y="39"/>
                    <a:pt x="156" y="39"/>
                  </a:cubicBezTo>
                  <a:lnTo>
                    <a:pt x="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8092369" y="2567265"/>
              <a:ext cx="8410" cy="7211"/>
            </a:xfrm>
            <a:custGeom>
              <a:avLst/>
              <a:gdLst/>
              <a:ahLst/>
              <a:cxnLst/>
              <a:rect l="l" t="t" r="r" b="b"/>
              <a:pathLst>
                <a:path w="273" h="234" extrusionOk="0">
                  <a:moveTo>
                    <a:pt x="156" y="0"/>
                  </a:moveTo>
                  <a:cubicBezTo>
                    <a:pt x="0" y="0"/>
                    <a:pt x="0" y="234"/>
                    <a:pt x="156" y="234"/>
                  </a:cubicBezTo>
                  <a:cubicBezTo>
                    <a:pt x="273" y="234"/>
                    <a:pt x="273"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8110360" y="2573243"/>
              <a:ext cx="7208" cy="7242"/>
            </a:xfrm>
            <a:custGeom>
              <a:avLst/>
              <a:gdLst/>
              <a:ahLst/>
              <a:cxnLst/>
              <a:rect l="l" t="t" r="r" b="b"/>
              <a:pathLst>
                <a:path w="234" h="235" extrusionOk="0">
                  <a:moveTo>
                    <a:pt x="117" y="1"/>
                  </a:moveTo>
                  <a:cubicBezTo>
                    <a:pt x="0" y="40"/>
                    <a:pt x="0" y="195"/>
                    <a:pt x="117" y="234"/>
                  </a:cubicBezTo>
                  <a:cubicBezTo>
                    <a:pt x="234" y="195"/>
                    <a:pt x="234" y="4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8110360" y="2584058"/>
              <a:ext cx="8410" cy="7211"/>
            </a:xfrm>
            <a:custGeom>
              <a:avLst/>
              <a:gdLst/>
              <a:ahLst/>
              <a:cxnLst/>
              <a:rect l="l" t="t" r="r" b="b"/>
              <a:pathLst>
                <a:path w="273" h="234" extrusionOk="0">
                  <a:moveTo>
                    <a:pt x="117" y="0"/>
                  </a:moveTo>
                  <a:cubicBezTo>
                    <a:pt x="0" y="0"/>
                    <a:pt x="0" y="234"/>
                    <a:pt x="117" y="234"/>
                  </a:cubicBezTo>
                  <a:cubicBezTo>
                    <a:pt x="273" y="234"/>
                    <a:pt x="273"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8118739" y="2558852"/>
              <a:ext cx="7239" cy="7242"/>
            </a:xfrm>
            <a:custGeom>
              <a:avLst/>
              <a:gdLst/>
              <a:ahLst/>
              <a:cxnLst/>
              <a:rect l="l" t="t" r="r" b="b"/>
              <a:pathLst>
                <a:path w="235" h="235" extrusionOk="0">
                  <a:moveTo>
                    <a:pt x="39" y="1"/>
                  </a:moveTo>
                  <a:cubicBezTo>
                    <a:pt x="39" y="40"/>
                    <a:pt x="39" y="40"/>
                    <a:pt x="39" y="79"/>
                  </a:cubicBezTo>
                  <a:cubicBezTo>
                    <a:pt x="1" y="118"/>
                    <a:pt x="1" y="118"/>
                    <a:pt x="39" y="157"/>
                  </a:cubicBezTo>
                  <a:lnTo>
                    <a:pt x="78" y="195"/>
                  </a:lnTo>
                  <a:cubicBezTo>
                    <a:pt x="78" y="195"/>
                    <a:pt x="78" y="234"/>
                    <a:pt x="78" y="234"/>
                  </a:cubicBezTo>
                  <a:lnTo>
                    <a:pt x="195" y="234"/>
                  </a:lnTo>
                  <a:cubicBezTo>
                    <a:pt x="234" y="234"/>
                    <a:pt x="234" y="195"/>
                    <a:pt x="234" y="195"/>
                  </a:cubicBezTo>
                  <a:lnTo>
                    <a:pt x="234" y="157"/>
                  </a:lnTo>
                  <a:cubicBezTo>
                    <a:pt x="234" y="157"/>
                    <a:pt x="234" y="118"/>
                    <a:pt x="234" y="118"/>
                  </a:cubicBezTo>
                  <a:lnTo>
                    <a:pt x="195" y="40"/>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8135528" y="2549269"/>
              <a:ext cx="7208" cy="6040"/>
            </a:xfrm>
            <a:custGeom>
              <a:avLst/>
              <a:gdLst/>
              <a:ahLst/>
              <a:cxnLst/>
              <a:rect l="l" t="t" r="r" b="b"/>
              <a:pathLst>
                <a:path w="234" h="196" extrusionOk="0">
                  <a:moveTo>
                    <a:pt x="117" y="1"/>
                  </a:moveTo>
                  <a:cubicBezTo>
                    <a:pt x="0" y="1"/>
                    <a:pt x="0" y="195"/>
                    <a:pt x="117" y="195"/>
                  </a:cubicBezTo>
                  <a:cubicBezTo>
                    <a:pt x="234" y="195"/>
                    <a:pt x="234"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8160697" y="2543260"/>
              <a:ext cx="7239" cy="6040"/>
            </a:xfrm>
            <a:custGeom>
              <a:avLst/>
              <a:gdLst/>
              <a:ahLst/>
              <a:cxnLst/>
              <a:rect l="l" t="t" r="r" b="b"/>
              <a:pathLst>
                <a:path w="235" h="196" extrusionOk="0">
                  <a:moveTo>
                    <a:pt x="117" y="1"/>
                  </a:moveTo>
                  <a:cubicBezTo>
                    <a:pt x="1" y="1"/>
                    <a:pt x="1" y="157"/>
                    <a:pt x="117" y="196"/>
                  </a:cubicBezTo>
                  <a:cubicBezTo>
                    <a:pt x="234" y="157"/>
                    <a:pt x="234"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8187067" y="2543260"/>
              <a:ext cx="9611" cy="6040"/>
            </a:xfrm>
            <a:custGeom>
              <a:avLst/>
              <a:gdLst/>
              <a:ahLst/>
              <a:cxnLst/>
              <a:rect l="l" t="t" r="r" b="b"/>
              <a:pathLst>
                <a:path w="312" h="196" extrusionOk="0">
                  <a:moveTo>
                    <a:pt x="156" y="1"/>
                  </a:moveTo>
                  <a:cubicBezTo>
                    <a:pt x="1" y="1"/>
                    <a:pt x="1" y="196"/>
                    <a:pt x="156" y="196"/>
                  </a:cubicBezTo>
                  <a:cubicBezTo>
                    <a:pt x="312" y="196"/>
                    <a:pt x="312"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8205058" y="2538484"/>
              <a:ext cx="8410" cy="6009"/>
            </a:xfrm>
            <a:custGeom>
              <a:avLst/>
              <a:gdLst/>
              <a:ahLst/>
              <a:cxnLst/>
              <a:rect l="l" t="t" r="r" b="b"/>
              <a:pathLst>
                <a:path w="273" h="195" extrusionOk="0">
                  <a:moveTo>
                    <a:pt x="156" y="0"/>
                  </a:moveTo>
                  <a:cubicBezTo>
                    <a:pt x="0" y="0"/>
                    <a:pt x="0" y="195"/>
                    <a:pt x="156" y="195"/>
                  </a:cubicBezTo>
                  <a:cubicBezTo>
                    <a:pt x="273" y="195"/>
                    <a:pt x="273"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8165503" y="2554076"/>
              <a:ext cx="7208" cy="7211"/>
            </a:xfrm>
            <a:custGeom>
              <a:avLst/>
              <a:gdLst/>
              <a:ahLst/>
              <a:cxnLst/>
              <a:rect l="l" t="t" r="r" b="b"/>
              <a:pathLst>
                <a:path w="234" h="234" extrusionOk="0">
                  <a:moveTo>
                    <a:pt x="117" y="0"/>
                  </a:moveTo>
                  <a:cubicBezTo>
                    <a:pt x="0" y="39"/>
                    <a:pt x="0" y="195"/>
                    <a:pt x="117" y="234"/>
                  </a:cubicBezTo>
                  <a:cubicBezTo>
                    <a:pt x="234" y="195"/>
                    <a:pt x="234" y="39"/>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8141505" y="2557651"/>
              <a:ext cx="7239" cy="7242"/>
            </a:xfrm>
            <a:custGeom>
              <a:avLst/>
              <a:gdLst/>
              <a:ahLst/>
              <a:cxnLst/>
              <a:rect l="l" t="t" r="r" b="b"/>
              <a:pathLst>
                <a:path w="235" h="235" extrusionOk="0">
                  <a:moveTo>
                    <a:pt x="118" y="1"/>
                  </a:moveTo>
                  <a:cubicBezTo>
                    <a:pt x="1" y="40"/>
                    <a:pt x="1" y="196"/>
                    <a:pt x="118" y="234"/>
                  </a:cubicBezTo>
                  <a:cubicBezTo>
                    <a:pt x="234" y="196"/>
                    <a:pt x="234" y="40"/>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8125948" y="2574444"/>
              <a:ext cx="7208" cy="7242"/>
            </a:xfrm>
            <a:custGeom>
              <a:avLst/>
              <a:gdLst/>
              <a:ahLst/>
              <a:cxnLst/>
              <a:rect l="l" t="t" r="r" b="b"/>
              <a:pathLst>
                <a:path w="234" h="235" extrusionOk="0">
                  <a:moveTo>
                    <a:pt x="117" y="1"/>
                  </a:moveTo>
                  <a:cubicBezTo>
                    <a:pt x="0" y="40"/>
                    <a:pt x="0" y="195"/>
                    <a:pt x="117" y="234"/>
                  </a:cubicBezTo>
                  <a:cubicBezTo>
                    <a:pt x="234" y="195"/>
                    <a:pt x="234" y="4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8148713" y="2539686"/>
              <a:ext cx="8410" cy="6009"/>
            </a:xfrm>
            <a:custGeom>
              <a:avLst/>
              <a:gdLst/>
              <a:ahLst/>
              <a:cxnLst/>
              <a:rect l="l" t="t" r="r" b="b"/>
              <a:pathLst>
                <a:path w="273" h="195" extrusionOk="0">
                  <a:moveTo>
                    <a:pt x="156" y="0"/>
                  </a:moveTo>
                  <a:cubicBezTo>
                    <a:pt x="0" y="0"/>
                    <a:pt x="0" y="195"/>
                    <a:pt x="156" y="195"/>
                  </a:cubicBezTo>
                  <a:cubicBezTo>
                    <a:pt x="273" y="195"/>
                    <a:pt x="273"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8141505" y="2455748"/>
              <a:ext cx="1019000" cy="107480"/>
            </a:xfrm>
            <a:custGeom>
              <a:avLst/>
              <a:gdLst/>
              <a:ahLst/>
              <a:cxnLst/>
              <a:rect l="l" t="t" r="r" b="b"/>
              <a:pathLst>
                <a:path w="33078" h="3488" extrusionOk="0">
                  <a:moveTo>
                    <a:pt x="32611" y="0"/>
                  </a:moveTo>
                  <a:cubicBezTo>
                    <a:pt x="29964" y="467"/>
                    <a:pt x="27318" y="740"/>
                    <a:pt x="24633" y="856"/>
                  </a:cubicBezTo>
                  <a:cubicBezTo>
                    <a:pt x="24192" y="882"/>
                    <a:pt x="23756" y="895"/>
                    <a:pt x="23320" y="895"/>
                  </a:cubicBezTo>
                  <a:cubicBezTo>
                    <a:pt x="22450" y="895"/>
                    <a:pt x="21585" y="843"/>
                    <a:pt x="20703" y="740"/>
                  </a:cubicBezTo>
                  <a:cubicBezTo>
                    <a:pt x="20392" y="701"/>
                    <a:pt x="20041" y="662"/>
                    <a:pt x="19769" y="623"/>
                  </a:cubicBezTo>
                  <a:lnTo>
                    <a:pt x="18718" y="428"/>
                  </a:lnTo>
                  <a:cubicBezTo>
                    <a:pt x="18368" y="351"/>
                    <a:pt x="17979" y="312"/>
                    <a:pt x="17629" y="312"/>
                  </a:cubicBezTo>
                  <a:cubicBezTo>
                    <a:pt x="17279" y="273"/>
                    <a:pt x="16889" y="234"/>
                    <a:pt x="16539" y="234"/>
                  </a:cubicBezTo>
                  <a:cubicBezTo>
                    <a:pt x="16262" y="230"/>
                    <a:pt x="15984" y="228"/>
                    <a:pt x="15707" y="228"/>
                  </a:cubicBezTo>
                  <a:cubicBezTo>
                    <a:pt x="13183" y="228"/>
                    <a:pt x="10662" y="389"/>
                    <a:pt x="8173" y="740"/>
                  </a:cubicBezTo>
                  <a:cubicBezTo>
                    <a:pt x="5449" y="1090"/>
                    <a:pt x="2725" y="1518"/>
                    <a:pt x="1" y="2024"/>
                  </a:cubicBezTo>
                  <a:lnTo>
                    <a:pt x="157" y="2919"/>
                  </a:lnTo>
                  <a:cubicBezTo>
                    <a:pt x="2842" y="2608"/>
                    <a:pt x="5604" y="2335"/>
                    <a:pt x="8328" y="2179"/>
                  </a:cubicBezTo>
                  <a:cubicBezTo>
                    <a:pt x="9671" y="2082"/>
                    <a:pt x="11013" y="2034"/>
                    <a:pt x="12356" y="2034"/>
                  </a:cubicBezTo>
                  <a:cubicBezTo>
                    <a:pt x="13699" y="2034"/>
                    <a:pt x="15041" y="2082"/>
                    <a:pt x="16384" y="2179"/>
                  </a:cubicBezTo>
                  <a:cubicBezTo>
                    <a:pt x="16734" y="2218"/>
                    <a:pt x="17045" y="2296"/>
                    <a:pt x="17356" y="2335"/>
                  </a:cubicBezTo>
                  <a:cubicBezTo>
                    <a:pt x="17668" y="2374"/>
                    <a:pt x="17979" y="2413"/>
                    <a:pt x="18290" y="2530"/>
                  </a:cubicBezTo>
                  <a:lnTo>
                    <a:pt x="18757" y="2608"/>
                  </a:lnTo>
                  <a:lnTo>
                    <a:pt x="19302" y="2763"/>
                  </a:lnTo>
                  <a:cubicBezTo>
                    <a:pt x="19652" y="2880"/>
                    <a:pt x="20003" y="2958"/>
                    <a:pt x="20353" y="2997"/>
                  </a:cubicBezTo>
                  <a:cubicBezTo>
                    <a:pt x="21793" y="3269"/>
                    <a:pt x="23193" y="3386"/>
                    <a:pt x="24633" y="3464"/>
                  </a:cubicBezTo>
                  <a:cubicBezTo>
                    <a:pt x="25205" y="3479"/>
                    <a:pt x="25779" y="3487"/>
                    <a:pt x="26354" y="3487"/>
                  </a:cubicBezTo>
                  <a:cubicBezTo>
                    <a:pt x="28593" y="3487"/>
                    <a:pt x="30848" y="3369"/>
                    <a:pt x="33077" y="3152"/>
                  </a:cubicBezTo>
                  <a:lnTo>
                    <a:pt x="32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454401" y="2146373"/>
              <a:ext cx="10813" cy="354949"/>
            </a:xfrm>
            <a:custGeom>
              <a:avLst/>
              <a:gdLst/>
              <a:ahLst/>
              <a:cxnLst/>
              <a:rect l="l" t="t" r="r" b="b"/>
              <a:pathLst>
                <a:path w="351" h="11519" fill="none" extrusionOk="0">
                  <a:moveTo>
                    <a:pt x="351" y="1"/>
                  </a:moveTo>
                  <a:lnTo>
                    <a:pt x="0" y="11519"/>
                  </a:lnTo>
                </a:path>
              </a:pathLst>
            </a:custGeom>
            <a:noFill/>
            <a:ln w="6800" cap="rnd" cmpd="sng">
              <a:solidFill>
                <a:schemeClr val="dk1"/>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8366850" y="2491801"/>
              <a:ext cx="89981" cy="26316"/>
            </a:xfrm>
            <a:custGeom>
              <a:avLst/>
              <a:gdLst/>
              <a:ahLst/>
              <a:cxnLst/>
              <a:rect l="l" t="t" r="r" b="b"/>
              <a:pathLst>
                <a:path w="2921" h="854" extrusionOk="0">
                  <a:moveTo>
                    <a:pt x="1073" y="1"/>
                  </a:moveTo>
                  <a:cubicBezTo>
                    <a:pt x="850" y="1"/>
                    <a:pt x="710" y="31"/>
                    <a:pt x="741" y="114"/>
                  </a:cubicBezTo>
                  <a:cubicBezTo>
                    <a:pt x="772" y="267"/>
                    <a:pt x="898" y="372"/>
                    <a:pt x="1027" y="372"/>
                  </a:cubicBezTo>
                  <a:cubicBezTo>
                    <a:pt x="1054" y="372"/>
                    <a:pt x="1082" y="368"/>
                    <a:pt x="1108" y="357"/>
                  </a:cubicBezTo>
                  <a:lnTo>
                    <a:pt x="1108" y="357"/>
                  </a:lnTo>
                  <a:cubicBezTo>
                    <a:pt x="951" y="427"/>
                    <a:pt x="1" y="854"/>
                    <a:pt x="430" y="854"/>
                  </a:cubicBezTo>
                  <a:cubicBezTo>
                    <a:pt x="936" y="815"/>
                    <a:pt x="2726" y="737"/>
                    <a:pt x="2920" y="231"/>
                  </a:cubicBezTo>
                  <a:cubicBezTo>
                    <a:pt x="2920" y="231"/>
                    <a:pt x="1686" y="1"/>
                    <a:pt x="1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8629410" y="2134386"/>
              <a:ext cx="10813" cy="354949"/>
            </a:xfrm>
            <a:custGeom>
              <a:avLst/>
              <a:gdLst/>
              <a:ahLst/>
              <a:cxnLst/>
              <a:rect l="l" t="t" r="r" b="b"/>
              <a:pathLst>
                <a:path w="351" h="11519" fill="none" extrusionOk="0">
                  <a:moveTo>
                    <a:pt x="351" y="0"/>
                  </a:moveTo>
                  <a:lnTo>
                    <a:pt x="1" y="11519"/>
                  </a:lnTo>
                </a:path>
              </a:pathLst>
            </a:custGeom>
            <a:noFill/>
            <a:ln w="6800" cap="rnd" cmpd="sng">
              <a:solidFill>
                <a:schemeClr val="dk1"/>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8543769" y="2480492"/>
              <a:ext cx="86870" cy="25700"/>
            </a:xfrm>
            <a:custGeom>
              <a:avLst/>
              <a:gdLst/>
              <a:ahLst/>
              <a:cxnLst/>
              <a:rect l="l" t="t" r="r" b="b"/>
              <a:pathLst>
                <a:path w="2820" h="834" extrusionOk="0">
                  <a:moveTo>
                    <a:pt x="1020" y="1"/>
                  </a:moveTo>
                  <a:cubicBezTo>
                    <a:pt x="792" y="1"/>
                    <a:pt x="648" y="36"/>
                    <a:pt x="679" y="131"/>
                  </a:cubicBezTo>
                  <a:cubicBezTo>
                    <a:pt x="710" y="253"/>
                    <a:pt x="835" y="351"/>
                    <a:pt x="963" y="351"/>
                  </a:cubicBezTo>
                  <a:cubicBezTo>
                    <a:pt x="995" y="351"/>
                    <a:pt x="1027" y="344"/>
                    <a:pt x="1058" y="331"/>
                  </a:cubicBezTo>
                  <a:lnTo>
                    <a:pt x="1058" y="331"/>
                  </a:lnTo>
                  <a:cubicBezTo>
                    <a:pt x="947" y="383"/>
                    <a:pt x="0" y="834"/>
                    <a:pt x="326" y="834"/>
                  </a:cubicBezTo>
                  <a:cubicBezTo>
                    <a:pt x="338" y="834"/>
                    <a:pt x="352" y="833"/>
                    <a:pt x="368" y="832"/>
                  </a:cubicBezTo>
                  <a:cubicBezTo>
                    <a:pt x="835" y="793"/>
                    <a:pt x="2703" y="715"/>
                    <a:pt x="2820" y="248"/>
                  </a:cubicBezTo>
                  <a:cubicBezTo>
                    <a:pt x="2820" y="248"/>
                    <a:pt x="1626"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8329175" y="1038601"/>
              <a:ext cx="631122" cy="436299"/>
            </a:xfrm>
            <a:custGeom>
              <a:avLst/>
              <a:gdLst/>
              <a:ahLst/>
              <a:cxnLst/>
              <a:rect l="l" t="t" r="r" b="b"/>
              <a:pathLst>
                <a:path w="20487" h="14159" extrusionOk="0">
                  <a:moveTo>
                    <a:pt x="3799" y="0"/>
                  </a:moveTo>
                  <a:cubicBezTo>
                    <a:pt x="2833" y="0"/>
                    <a:pt x="0" y="1890"/>
                    <a:pt x="57" y="4820"/>
                  </a:cubicBezTo>
                  <a:cubicBezTo>
                    <a:pt x="174" y="10501"/>
                    <a:pt x="2236" y="14159"/>
                    <a:pt x="2236" y="14159"/>
                  </a:cubicBezTo>
                  <a:lnTo>
                    <a:pt x="9474" y="14042"/>
                  </a:lnTo>
                  <a:cubicBezTo>
                    <a:pt x="9552" y="13770"/>
                    <a:pt x="10797" y="9139"/>
                    <a:pt x="14105" y="6649"/>
                  </a:cubicBezTo>
                  <a:cubicBezTo>
                    <a:pt x="16362" y="4897"/>
                    <a:pt x="20487" y="3380"/>
                    <a:pt x="20176" y="3185"/>
                  </a:cubicBezTo>
                  <a:cubicBezTo>
                    <a:pt x="19304" y="2645"/>
                    <a:pt x="18442" y="2417"/>
                    <a:pt x="17597" y="2417"/>
                  </a:cubicBezTo>
                  <a:cubicBezTo>
                    <a:pt x="13877" y="2417"/>
                    <a:pt x="10491" y="6843"/>
                    <a:pt x="8112" y="8555"/>
                  </a:cubicBezTo>
                  <a:cubicBezTo>
                    <a:pt x="7819" y="8765"/>
                    <a:pt x="7604" y="8860"/>
                    <a:pt x="7456" y="8860"/>
                  </a:cubicBezTo>
                  <a:cubicBezTo>
                    <a:pt x="6153" y="8860"/>
                    <a:pt x="10109" y="1475"/>
                    <a:pt x="12276" y="461"/>
                  </a:cubicBezTo>
                  <a:cubicBezTo>
                    <a:pt x="12771" y="235"/>
                    <a:pt x="12129" y="29"/>
                    <a:pt x="11037" y="29"/>
                  </a:cubicBezTo>
                  <a:cubicBezTo>
                    <a:pt x="9125" y="29"/>
                    <a:pt x="5834" y="659"/>
                    <a:pt x="4844" y="2913"/>
                  </a:cubicBezTo>
                  <a:cubicBezTo>
                    <a:pt x="3061" y="7038"/>
                    <a:pt x="2645" y="9297"/>
                    <a:pt x="2494" y="9297"/>
                  </a:cubicBezTo>
                  <a:cubicBezTo>
                    <a:pt x="2414" y="9297"/>
                    <a:pt x="2408" y="8667"/>
                    <a:pt x="2314" y="7349"/>
                  </a:cubicBezTo>
                  <a:cubicBezTo>
                    <a:pt x="2042" y="3536"/>
                    <a:pt x="2392" y="2913"/>
                    <a:pt x="3871" y="812"/>
                  </a:cubicBezTo>
                  <a:cubicBezTo>
                    <a:pt x="4258" y="256"/>
                    <a:pt x="4155" y="0"/>
                    <a:pt x="3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8387275" y="1369361"/>
              <a:ext cx="21594" cy="21324"/>
            </a:xfrm>
            <a:custGeom>
              <a:avLst/>
              <a:gdLst/>
              <a:ahLst/>
              <a:cxnLst/>
              <a:rect l="l" t="t" r="r" b="b"/>
              <a:pathLst>
                <a:path w="701" h="692" extrusionOk="0">
                  <a:moveTo>
                    <a:pt x="312" y="1"/>
                  </a:moveTo>
                  <a:cubicBezTo>
                    <a:pt x="273" y="1"/>
                    <a:pt x="234" y="1"/>
                    <a:pt x="195" y="39"/>
                  </a:cubicBezTo>
                  <a:cubicBezTo>
                    <a:pt x="156" y="39"/>
                    <a:pt x="117" y="39"/>
                    <a:pt x="117" y="78"/>
                  </a:cubicBezTo>
                  <a:lnTo>
                    <a:pt x="39" y="156"/>
                  </a:lnTo>
                  <a:cubicBezTo>
                    <a:pt x="39" y="195"/>
                    <a:pt x="0" y="234"/>
                    <a:pt x="0" y="312"/>
                  </a:cubicBezTo>
                  <a:lnTo>
                    <a:pt x="0" y="390"/>
                  </a:lnTo>
                  <a:cubicBezTo>
                    <a:pt x="39" y="429"/>
                    <a:pt x="39" y="467"/>
                    <a:pt x="78" y="506"/>
                  </a:cubicBezTo>
                  <a:lnTo>
                    <a:pt x="195" y="623"/>
                  </a:lnTo>
                  <a:cubicBezTo>
                    <a:pt x="195" y="623"/>
                    <a:pt x="234" y="662"/>
                    <a:pt x="273" y="662"/>
                  </a:cubicBezTo>
                  <a:cubicBezTo>
                    <a:pt x="292" y="682"/>
                    <a:pt x="312" y="691"/>
                    <a:pt x="331" y="691"/>
                  </a:cubicBezTo>
                  <a:cubicBezTo>
                    <a:pt x="350" y="691"/>
                    <a:pt x="370" y="682"/>
                    <a:pt x="389" y="662"/>
                  </a:cubicBezTo>
                  <a:cubicBezTo>
                    <a:pt x="409" y="682"/>
                    <a:pt x="428" y="691"/>
                    <a:pt x="448" y="691"/>
                  </a:cubicBezTo>
                  <a:cubicBezTo>
                    <a:pt x="467" y="691"/>
                    <a:pt x="487" y="682"/>
                    <a:pt x="506" y="662"/>
                  </a:cubicBezTo>
                  <a:cubicBezTo>
                    <a:pt x="545" y="662"/>
                    <a:pt x="584" y="623"/>
                    <a:pt x="623" y="623"/>
                  </a:cubicBezTo>
                  <a:lnTo>
                    <a:pt x="662" y="545"/>
                  </a:lnTo>
                  <a:cubicBezTo>
                    <a:pt x="701" y="506"/>
                    <a:pt x="701" y="429"/>
                    <a:pt x="701" y="390"/>
                  </a:cubicBezTo>
                  <a:lnTo>
                    <a:pt x="701" y="312"/>
                  </a:lnTo>
                  <a:cubicBezTo>
                    <a:pt x="701" y="273"/>
                    <a:pt x="662" y="195"/>
                    <a:pt x="623" y="156"/>
                  </a:cubicBezTo>
                  <a:lnTo>
                    <a:pt x="545" y="78"/>
                  </a:lnTo>
                  <a:cubicBezTo>
                    <a:pt x="506" y="39"/>
                    <a:pt x="467" y="39"/>
                    <a:pt x="428" y="39"/>
                  </a:cubicBezTo>
                  <a:cubicBezTo>
                    <a:pt x="389" y="1"/>
                    <a:pt x="350"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8370486" y="1327392"/>
              <a:ext cx="19222" cy="21601"/>
            </a:xfrm>
            <a:custGeom>
              <a:avLst/>
              <a:gdLst/>
              <a:ahLst/>
              <a:cxnLst/>
              <a:rect l="l" t="t" r="r" b="b"/>
              <a:pathLst>
                <a:path w="624" h="701" extrusionOk="0">
                  <a:moveTo>
                    <a:pt x="234" y="1"/>
                  </a:moveTo>
                  <a:cubicBezTo>
                    <a:pt x="195" y="39"/>
                    <a:pt x="156" y="39"/>
                    <a:pt x="117" y="78"/>
                  </a:cubicBezTo>
                  <a:lnTo>
                    <a:pt x="78" y="156"/>
                  </a:lnTo>
                  <a:cubicBezTo>
                    <a:pt x="39" y="195"/>
                    <a:pt x="0" y="234"/>
                    <a:pt x="39" y="312"/>
                  </a:cubicBezTo>
                  <a:lnTo>
                    <a:pt x="39" y="390"/>
                  </a:lnTo>
                  <a:cubicBezTo>
                    <a:pt x="0" y="429"/>
                    <a:pt x="39" y="468"/>
                    <a:pt x="39" y="506"/>
                  </a:cubicBezTo>
                  <a:cubicBezTo>
                    <a:pt x="78" y="545"/>
                    <a:pt x="78" y="584"/>
                    <a:pt x="117" y="623"/>
                  </a:cubicBezTo>
                  <a:cubicBezTo>
                    <a:pt x="117" y="662"/>
                    <a:pt x="156" y="662"/>
                    <a:pt x="195" y="662"/>
                  </a:cubicBezTo>
                  <a:cubicBezTo>
                    <a:pt x="234" y="701"/>
                    <a:pt x="273" y="701"/>
                    <a:pt x="312" y="701"/>
                  </a:cubicBezTo>
                  <a:lnTo>
                    <a:pt x="428" y="701"/>
                  </a:lnTo>
                  <a:cubicBezTo>
                    <a:pt x="467" y="701"/>
                    <a:pt x="506" y="662"/>
                    <a:pt x="545" y="623"/>
                  </a:cubicBezTo>
                  <a:lnTo>
                    <a:pt x="584" y="584"/>
                  </a:lnTo>
                  <a:cubicBezTo>
                    <a:pt x="623" y="506"/>
                    <a:pt x="623" y="468"/>
                    <a:pt x="623" y="429"/>
                  </a:cubicBezTo>
                  <a:lnTo>
                    <a:pt x="623" y="390"/>
                  </a:lnTo>
                  <a:lnTo>
                    <a:pt x="623" y="312"/>
                  </a:lnTo>
                  <a:cubicBezTo>
                    <a:pt x="623" y="273"/>
                    <a:pt x="623" y="234"/>
                    <a:pt x="623" y="195"/>
                  </a:cubicBezTo>
                  <a:cubicBezTo>
                    <a:pt x="584" y="156"/>
                    <a:pt x="584" y="117"/>
                    <a:pt x="545" y="117"/>
                  </a:cubicBezTo>
                  <a:cubicBezTo>
                    <a:pt x="506" y="78"/>
                    <a:pt x="467" y="39"/>
                    <a:pt x="467" y="39"/>
                  </a:cubicBezTo>
                  <a:cubicBezTo>
                    <a:pt x="428" y="1"/>
                    <a:pt x="351"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8360905" y="1291432"/>
              <a:ext cx="22796" cy="19198"/>
            </a:xfrm>
            <a:custGeom>
              <a:avLst/>
              <a:gdLst/>
              <a:ahLst/>
              <a:cxnLst/>
              <a:rect l="l" t="t" r="r" b="b"/>
              <a:pathLst>
                <a:path w="740" h="623" extrusionOk="0">
                  <a:moveTo>
                    <a:pt x="389" y="0"/>
                  </a:moveTo>
                  <a:cubicBezTo>
                    <a:pt x="0" y="39"/>
                    <a:pt x="0" y="584"/>
                    <a:pt x="389" y="623"/>
                  </a:cubicBezTo>
                  <a:cubicBezTo>
                    <a:pt x="739" y="584"/>
                    <a:pt x="739" y="39"/>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8339310" y="1238647"/>
              <a:ext cx="21625" cy="19229"/>
            </a:xfrm>
            <a:custGeom>
              <a:avLst/>
              <a:gdLst/>
              <a:ahLst/>
              <a:cxnLst/>
              <a:rect l="l" t="t" r="r" b="b"/>
              <a:pathLst>
                <a:path w="702" h="624" extrusionOk="0">
                  <a:moveTo>
                    <a:pt x="351" y="1"/>
                  </a:moveTo>
                  <a:cubicBezTo>
                    <a:pt x="1" y="40"/>
                    <a:pt x="1" y="585"/>
                    <a:pt x="351" y="624"/>
                  </a:cubicBezTo>
                  <a:cubicBezTo>
                    <a:pt x="701" y="585"/>
                    <a:pt x="701"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8354898" y="1202687"/>
              <a:ext cx="22796" cy="19229"/>
            </a:xfrm>
            <a:custGeom>
              <a:avLst/>
              <a:gdLst/>
              <a:ahLst/>
              <a:cxnLst/>
              <a:rect l="l" t="t" r="r" b="b"/>
              <a:pathLst>
                <a:path w="740" h="624" extrusionOk="0">
                  <a:moveTo>
                    <a:pt x="390" y="1"/>
                  </a:moveTo>
                  <a:cubicBezTo>
                    <a:pt x="1" y="39"/>
                    <a:pt x="1" y="584"/>
                    <a:pt x="390" y="623"/>
                  </a:cubicBezTo>
                  <a:cubicBezTo>
                    <a:pt x="740" y="584"/>
                    <a:pt x="740" y="39"/>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8352495" y="1175108"/>
              <a:ext cx="19222" cy="21601"/>
            </a:xfrm>
            <a:custGeom>
              <a:avLst/>
              <a:gdLst/>
              <a:ahLst/>
              <a:cxnLst/>
              <a:rect l="l" t="t" r="r" b="b"/>
              <a:pathLst>
                <a:path w="624" h="701" extrusionOk="0">
                  <a:moveTo>
                    <a:pt x="234" y="1"/>
                  </a:moveTo>
                  <a:cubicBezTo>
                    <a:pt x="156" y="39"/>
                    <a:pt x="117" y="39"/>
                    <a:pt x="79" y="78"/>
                  </a:cubicBezTo>
                  <a:lnTo>
                    <a:pt x="40" y="156"/>
                  </a:lnTo>
                  <a:cubicBezTo>
                    <a:pt x="1" y="195"/>
                    <a:pt x="1" y="234"/>
                    <a:pt x="1" y="312"/>
                  </a:cubicBezTo>
                  <a:lnTo>
                    <a:pt x="1" y="390"/>
                  </a:lnTo>
                  <a:cubicBezTo>
                    <a:pt x="1" y="429"/>
                    <a:pt x="1" y="467"/>
                    <a:pt x="40" y="506"/>
                  </a:cubicBezTo>
                  <a:cubicBezTo>
                    <a:pt x="40" y="545"/>
                    <a:pt x="40" y="584"/>
                    <a:pt x="79" y="623"/>
                  </a:cubicBezTo>
                  <a:cubicBezTo>
                    <a:pt x="117" y="662"/>
                    <a:pt x="156" y="662"/>
                    <a:pt x="195" y="701"/>
                  </a:cubicBezTo>
                  <a:lnTo>
                    <a:pt x="390" y="701"/>
                  </a:lnTo>
                  <a:cubicBezTo>
                    <a:pt x="429" y="701"/>
                    <a:pt x="507" y="662"/>
                    <a:pt x="507" y="623"/>
                  </a:cubicBezTo>
                  <a:lnTo>
                    <a:pt x="584" y="584"/>
                  </a:lnTo>
                  <a:cubicBezTo>
                    <a:pt x="584" y="506"/>
                    <a:pt x="623" y="467"/>
                    <a:pt x="623" y="429"/>
                  </a:cubicBezTo>
                  <a:lnTo>
                    <a:pt x="584" y="429"/>
                  </a:lnTo>
                  <a:lnTo>
                    <a:pt x="584" y="312"/>
                  </a:lnTo>
                  <a:cubicBezTo>
                    <a:pt x="584" y="273"/>
                    <a:pt x="584" y="234"/>
                    <a:pt x="584" y="195"/>
                  </a:cubicBezTo>
                  <a:cubicBezTo>
                    <a:pt x="546" y="117"/>
                    <a:pt x="507" y="78"/>
                    <a:pt x="429" y="39"/>
                  </a:cubicBezTo>
                  <a:cubicBezTo>
                    <a:pt x="390" y="1"/>
                    <a:pt x="351"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8352495" y="1130736"/>
              <a:ext cx="22827" cy="19229"/>
            </a:xfrm>
            <a:custGeom>
              <a:avLst/>
              <a:gdLst/>
              <a:ahLst/>
              <a:cxnLst/>
              <a:rect l="l" t="t" r="r" b="b"/>
              <a:pathLst>
                <a:path w="741" h="624" extrusionOk="0">
                  <a:moveTo>
                    <a:pt x="390" y="1"/>
                  </a:moveTo>
                  <a:cubicBezTo>
                    <a:pt x="1" y="40"/>
                    <a:pt x="1" y="584"/>
                    <a:pt x="390" y="623"/>
                  </a:cubicBezTo>
                  <a:cubicBezTo>
                    <a:pt x="740" y="584"/>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374090" y="1104359"/>
              <a:ext cx="19192" cy="21632"/>
            </a:xfrm>
            <a:custGeom>
              <a:avLst/>
              <a:gdLst/>
              <a:ahLst/>
              <a:cxnLst/>
              <a:rect l="l" t="t" r="r" b="b"/>
              <a:pathLst>
                <a:path w="623" h="702" extrusionOk="0">
                  <a:moveTo>
                    <a:pt x="234" y="1"/>
                  </a:moveTo>
                  <a:cubicBezTo>
                    <a:pt x="156" y="1"/>
                    <a:pt x="117" y="40"/>
                    <a:pt x="78" y="78"/>
                  </a:cubicBezTo>
                  <a:lnTo>
                    <a:pt x="39" y="156"/>
                  </a:lnTo>
                  <a:cubicBezTo>
                    <a:pt x="0" y="195"/>
                    <a:pt x="0" y="234"/>
                    <a:pt x="0" y="312"/>
                  </a:cubicBezTo>
                  <a:lnTo>
                    <a:pt x="0" y="390"/>
                  </a:lnTo>
                  <a:cubicBezTo>
                    <a:pt x="0" y="429"/>
                    <a:pt x="0" y="468"/>
                    <a:pt x="39" y="506"/>
                  </a:cubicBezTo>
                  <a:cubicBezTo>
                    <a:pt x="39" y="545"/>
                    <a:pt x="39" y="584"/>
                    <a:pt x="78" y="584"/>
                  </a:cubicBezTo>
                  <a:cubicBezTo>
                    <a:pt x="117" y="623"/>
                    <a:pt x="156" y="662"/>
                    <a:pt x="195" y="662"/>
                  </a:cubicBezTo>
                  <a:cubicBezTo>
                    <a:pt x="234" y="701"/>
                    <a:pt x="273" y="701"/>
                    <a:pt x="311" y="701"/>
                  </a:cubicBezTo>
                  <a:lnTo>
                    <a:pt x="389" y="701"/>
                  </a:lnTo>
                  <a:cubicBezTo>
                    <a:pt x="428" y="662"/>
                    <a:pt x="467" y="662"/>
                    <a:pt x="506" y="623"/>
                  </a:cubicBezTo>
                  <a:lnTo>
                    <a:pt x="584" y="545"/>
                  </a:lnTo>
                  <a:cubicBezTo>
                    <a:pt x="584" y="506"/>
                    <a:pt x="623" y="468"/>
                    <a:pt x="623" y="390"/>
                  </a:cubicBezTo>
                  <a:lnTo>
                    <a:pt x="623" y="273"/>
                  </a:lnTo>
                  <a:cubicBezTo>
                    <a:pt x="623" y="234"/>
                    <a:pt x="584" y="195"/>
                    <a:pt x="584" y="156"/>
                  </a:cubicBezTo>
                  <a:cubicBezTo>
                    <a:pt x="584" y="117"/>
                    <a:pt x="545" y="78"/>
                    <a:pt x="506" y="78"/>
                  </a:cubicBezTo>
                  <a:cubicBezTo>
                    <a:pt x="506" y="40"/>
                    <a:pt x="467"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8372888" y="1078660"/>
              <a:ext cx="22796" cy="18551"/>
            </a:xfrm>
            <a:custGeom>
              <a:avLst/>
              <a:gdLst/>
              <a:ahLst/>
              <a:cxnLst/>
              <a:rect l="l" t="t" r="r" b="b"/>
              <a:pathLst>
                <a:path w="740" h="602" extrusionOk="0">
                  <a:moveTo>
                    <a:pt x="273" y="0"/>
                  </a:moveTo>
                  <a:cubicBezTo>
                    <a:pt x="247" y="0"/>
                    <a:pt x="221" y="17"/>
                    <a:pt x="195" y="17"/>
                  </a:cubicBezTo>
                  <a:cubicBezTo>
                    <a:pt x="117" y="56"/>
                    <a:pt x="78" y="95"/>
                    <a:pt x="39" y="173"/>
                  </a:cubicBezTo>
                  <a:cubicBezTo>
                    <a:pt x="39" y="212"/>
                    <a:pt x="0" y="251"/>
                    <a:pt x="0" y="290"/>
                  </a:cubicBezTo>
                  <a:lnTo>
                    <a:pt x="0" y="407"/>
                  </a:lnTo>
                  <a:cubicBezTo>
                    <a:pt x="39" y="445"/>
                    <a:pt x="39" y="484"/>
                    <a:pt x="117" y="523"/>
                  </a:cubicBezTo>
                  <a:lnTo>
                    <a:pt x="156" y="562"/>
                  </a:lnTo>
                  <a:cubicBezTo>
                    <a:pt x="195" y="601"/>
                    <a:pt x="273" y="601"/>
                    <a:pt x="312" y="601"/>
                  </a:cubicBezTo>
                  <a:lnTo>
                    <a:pt x="545" y="601"/>
                  </a:lnTo>
                  <a:cubicBezTo>
                    <a:pt x="623" y="562"/>
                    <a:pt x="701" y="484"/>
                    <a:pt x="701" y="407"/>
                  </a:cubicBezTo>
                  <a:cubicBezTo>
                    <a:pt x="740" y="368"/>
                    <a:pt x="740" y="329"/>
                    <a:pt x="701" y="290"/>
                  </a:cubicBezTo>
                  <a:lnTo>
                    <a:pt x="701" y="212"/>
                  </a:lnTo>
                  <a:cubicBezTo>
                    <a:pt x="701" y="173"/>
                    <a:pt x="662" y="134"/>
                    <a:pt x="623" y="95"/>
                  </a:cubicBezTo>
                  <a:lnTo>
                    <a:pt x="584" y="17"/>
                  </a:lnTo>
                  <a:cubicBezTo>
                    <a:pt x="532" y="17"/>
                    <a:pt x="497" y="0"/>
                    <a:pt x="469" y="0"/>
                  </a:cubicBezTo>
                  <a:cubicBezTo>
                    <a:pt x="454" y="0"/>
                    <a:pt x="441" y="4"/>
                    <a:pt x="428" y="17"/>
                  </a:cubicBezTo>
                  <a:lnTo>
                    <a:pt x="312" y="17"/>
                  </a:lnTo>
                  <a:cubicBezTo>
                    <a:pt x="299" y="4"/>
                    <a:pt x="286"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8411242" y="1056412"/>
              <a:ext cx="21594" cy="19198"/>
            </a:xfrm>
            <a:custGeom>
              <a:avLst/>
              <a:gdLst/>
              <a:ahLst/>
              <a:cxnLst/>
              <a:rect l="l" t="t" r="r" b="b"/>
              <a:pathLst>
                <a:path w="701" h="623" extrusionOk="0">
                  <a:moveTo>
                    <a:pt x="351" y="0"/>
                  </a:moveTo>
                  <a:cubicBezTo>
                    <a:pt x="0" y="39"/>
                    <a:pt x="0" y="584"/>
                    <a:pt x="351" y="623"/>
                  </a:cubicBezTo>
                  <a:cubicBezTo>
                    <a:pt x="701" y="584"/>
                    <a:pt x="701"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8441216" y="1319011"/>
              <a:ext cx="22796" cy="19198"/>
            </a:xfrm>
            <a:custGeom>
              <a:avLst/>
              <a:gdLst/>
              <a:ahLst/>
              <a:cxnLst/>
              <a:rect l="l" t="t" r="r" b="b"/>
              <a:pathLst>
                <a:path w="740" h="623" extrusionOk="0">
                  <a:moveTo>
                    <a:pt x="351" y="0"/>
                  </a:moveTo>
                  <a:cubicBezTo>
                    <a:pt x="0" y="39"/>
                    <a:pt x="0" y="584"/>
                    <a:pt x="351" y="623"/>
                  </a:cubicBezTo>
                  <a:cubicBezTo>
                    <a:pt x="740" y="584"/>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8498762" y="1295006"/>
              <a:ext cx="21594" cy="21632"/>
            </a:xfrm>
            <a:custGeom>
              <a:avLst/>
              <a:gdLst/>
              <a:ahLst/>
              <a:cxnLst/>
              <a:rect l="l" t="t" r="r" b="b"/>
              <a:pathLst>
                <a:path w="701" h="702" extrusionOk="0">
                  <a:moveTo>
                    <a:pt x="195" y="1"/>
                  </a:moveTo>
                  <a:cubicBezTo>
                    <a:pt x="156" y="1"/>
                    <a:pt x="117" y="40"/>
                    <a:pt x="78" y="79"/>
                  </a:cubicBezTo>
                  <a:lnTo>
                    <a:pt x="39" y="118"/>
                  </a:lnTo>
                  <a:cubicBezTo>
                    <a:pt x="0" y="195"/>
                    <a:pt x="0" y="234"/>
                    <a:pt x="0" y="273"/>
                  </a:cubicBezTo>
                  <a:lnTo>
                    <a:pt x="0" y="390"/>
                  </a:lnTo>
                  <a:cubicBezTo>
                    <a:pt x="0" y="429"/>
                    <a:pt x="39" y="468"/>
                    <a:pt x="78" y="507"/>
                  </a:cubicBezTo>
                  <a:lnTo>
                    <a:pt x="156" y="585"/>
                  </a:lnTo>
                  <a:cubicBezTo>
                    <a:pt x="195" y="623"/>
                    <a:pt x="234" y="662"/>
                    <a:pt x="273" y="662"/>
                  </a:cubicBezTo>
                  <a:cubicBezTo>
                    <a:pt x="273" y="662"/>
                    <a:pt x="350" y="701"/>
                    <a:pt x="389" y="701"/>
                  </a:cubicBezTo>
                  <a:cubicBezTo>
                    <a:pt x="428" y="701"/>
                    <a:pt x="467" y="662"/>
                    <a:pt x="506" y="662"/>
                  </a:cubicBezTo>
                  <a:cubicBezTo>
                    <a:pt x="545" y="662"/>
                    <a:pt x="584" y="623"/>
                    <a:pt x="584" y="585"/>
                  </a:cubicBezTo>
                  <a:lnTo>
                    <a:pt x="662" y="546"/>
                  </a:lnTo>
                  <a:cubicBezTo>
                    <a:pt x="662" y="507"/>
                    <a:pt x="662" y="429"/>
                    <a:pt x="701" y="390"/>
                  </a:cubicBezTo>
                  <a:lnTo>
                    <a:pt x="701" y="312"/>
                  </a:lnTo>
                  <a:cubicBezTo>
                    <a:pt x="662" y="234"/>
                    <a:pt x="623" y="195"/>
                    <a:pt x="623" y="157"/>
                  </a:cubicBezTo>
                  <a:lnTo>
                    <a:pt x="506" y="79"/>
                  </a:lnTo>
                  <a:cubicBezTo>
                    <a:pt x="467" y="40"/>
                    <a:pt x="467"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8438813" y="1266226"/>
              <a:ext cx="21594" cy="19229"/>
            </a:xfrm>
            <a:custGeom>
              <a:avLst/>
              <a:gdLst/>
              <a:ahLst/>
              <a:cxnLst/>
              <a:rect l="l" t="t" r="r" b="b"/>
              <a:pathLst>
                <a:path w="701" h="624" extrusionOk="0">
                  <a:moveTo>
                    <a:pt x="351" y="1"/>
                  </a:moveTo>
                  <a:cubicBezTo>
                    <a:pt x="1" y="79"/>
                    <a:pt x="1" y="585"/>
                    <a:pt x="351" y="624"/>
                  </a:cubicBezTo>
                  <a:cubicBezTo>
                    <a:pt x="701" y="585"/>
                    <a:pt x="701" y="79"/>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8453200" y="1265055"/>
              <a:ext cx="25198" cy="19198"/>
            </a:xfrm>
            <a:custGeom>
              <a:avLst/>
              <a:gdLst/>
              <a:ahLst/>
              <a:cxnLst/>
              <a:rect l="l" t="t" r="r" b="b"/>
              <a:pathLst>
                <a:path w="818" h="623" extrusionOk="0">
                  <a:moveTo>
                    <a:pt x="429" y="0"/>
                  </a:moveTo>
                  <a:cubicBezTo>
                    <a:pt x="0" y="0"/>
                    <a:pt x="0" y="623"/>
                    <a:pt x="429" y="623"/>
                  </a:cubicBezTo>
                  <a:cubicBezTo>
                    <a:pt x="818" y="584"/>
                    <a:pt x="818"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8477167" y="1206292"/>
              <a:ext cx="19222" cy="21601"/>
            </a:xfrm>
            <a:custGeom>
              <a:avLst/>
              <a:gdLst/>
              <a:ahLst/>
              <a:cxnLst/>
              <a:rect l="l" t="t" r="r" b="b"/>
              <a:pathLst>
                <a:path w="624" h="701" extrusionOk="0">
                  <a:moveTo>
                    <a:pt x="234" y="0"/>
                  </a:moveTo>
                  <a:cubicBezTo>
                    <a:pt x="156" y="0"/>
                    <a:pt x="117" y="39"/>
                    <a:pt x="79" y="78"/>
                  </a:cubicBezTo>
                  <a:lnTo>
                    <a:pt x="40" y="117"/>
                  </a:lnTo>
                  <a:cubicBezTo>
                    <a:pt x="1" y="156"/>
                    <a:pt x="1" y="234"/>
                    <a:pt x="1" y="273"/>
                  </a:cubicBezTo>
                  <a:lnTo>
                    <a:pt x="1" y="389"/>
                  </a:lnTo>
                  <a:cubicBezTo>
                    <a:pt x="1" y="428"/>
                    <a:pt x="1" y="467"/>
                    <a:pt x="40" y="506"/>
                  </a:cubicBezTo>
                  <a:cubicBezTo>
                    <a:pt x="40" y="545"/>
                    <a:pt x="40" y="584"/>
                    <a:pt x="79" y="584"/>
                  </a:cubicBezTo>
                  <a:cubicBezTo>
                    <a:pt x="117" y="623"/>
                    <a:pt x="156" y="662"/>
                    <a:pt x="195" y="662"/>
                  </a:cubicBezTo>
                  <a:cubicBezTo>
                    <a:pt x="234" y="662"/>
                    <a:pt x="273" y="701"/>
                    <a:pt x="312" y="701"/>
                  </a:cubicBezTo>
                  <a:lnTo>
                    <a:pt x="390" y="701"/>
                  </a:lnTo>
                  <a:cubicBezTo>
                    <a:pt x="429" y="662"/>
                    <a:pt x="468" y="623"/>
                    <a:pt x="507" y="623"/>
                  </a:cubicBezTo>
                  <a:lnTo>
                    <a:pt x="546" y="545"/>
                  </a:lnTo>
                  <a:cubicBezTo>
                    <a:pt x="584" y="506"/>
                    <a:pt x="623" y="428"/>
                    <a:pt x="623" y="389"/>
                  </a:cubicBezTo>
                  <a:lnTo>
                    <a:pt x="584" y="389"/>
                  </a:lnTo>
                  <a:lnTo>
                    <a:pt x="584" y="312"/>
                  </a:lnTo>
                  <a:cubicBezTo>
                    <a:pt x="584" y="273"/>
                    <a:pt x="584" y="195"/>
                    <a:pt x="584" y="195"/>
                  </a:cubicBezTo>
                  <a:cubicBezTo>
                    <a:pt x="546" y="78"/>
                    <a:pt x="507" y="39"/>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8511947" y="1225459"/>
              <a:ext cx="19192" cy="21632"/>
            </a:xfrm>
            <a:custGeom>
              <a:avLst/>
              <a:gdLst/>
              <a:ahLst/>
              <a:cxnLst/>
              <a:rect l="l" t="t" r="r" b="b"/>
              <a:pathLst>
                <a:path w="623" h="702" extrusionOk="0">
                  <a:moveTo>
                    <a:pt x="234" y="1"/>
                  </a:moveTo>
                  <a:cubicBezTo>
                    <a:pt x="195" y="1"/>
                    <a:pt x="117" y="40"/>
                    <a:pt x="117" y="79"/>
                  </a:cubicBezTo>
                  <a:lnTo>
                    <a:pt x="39" y="118"/>
                  </a:lnTo>
                  <a:cubicBezTo>
                    <a:pt x="39" y="195"/>
                    <a:pt x="0" y="234"/>
                    <a:pt x="0" y="273"/>
                  </a:cubicBezTo>
                  <a:lnTo>
                    <a:pt x="0" y="390"/>
                  </a:lnTo>
                  <a:cubicBezTo>
                    <a:pt x="0" y="429"/>
                    <a:pt x="0" y="468"/>
                    <a:pt x="39" y="507"/>
                  </a:cubicBezTo>
                  <a:cubicBezTo>
                    <a:pt x="39" y="546"/>
                    <a:pt x="78" y="585"/>
                    <a:pt x="117" y="585"/>
                  </a:cubicBezTo>
                  <a:cubicBezTo>
                    <a:pt x="117" y="624"/>
                    <a:pt x="156" y="662"/>
                    <a:pt x="195" y="662"/>
                  </a:cubicBezTo>
                  <a:cubicBezTo>
                    <a:pt x="234" y="701"/>
                    <a:pt x="273" y="701"/>
                    <a:pt x="312" y="701"/>
                  </a:cubicBezTo>
                  <a:lnTo>
                    <a:pt x="389" y="701"/>
                  </a:lnTo>
                  <a:cubicBezTo>
                    <a:pt x="467" y="662"/>
                    <a:pt x="506" y="662"/>
                    <a:pt x="545" y="624"/>
                  </a:cubicBezTo>
                  <a:lnTo>
                    <a:pt x="584" y="546"/>
                  </a:lnTo>
                  <a:cubicBezTo>
                    <a:pt x="623" y="507"/>
                    <a:pt x="623" y="429"/>
                    <a:pt x="623" y="390"/>
                  </a:cubicBezTo>
                  <a:lnTo>
                    <a:pt x="623" y="312"/>
                  </a:lnTo>
                  <a:cubicBezTo>
                    <a:pt x="623" y="273"/>
                    <a:pt x="623" y="234"/>
                    <a:pt x="584" y="195"/>
                  </a:cubicBezTo>
                  <a:cubicBezTo>
                    <a:pt x="584" y="157"/>
                    <a:pt x="584" y="118"/>
                    <a:pt x="545" y="79"/>
                  </a:cubicBezTo>
                  <a:cubicBezTo>
                    <a:pt x="506" y="40"/>
                    <a:pt x="467" y="40"/>
                    <a:pt x="428" y="40"/>
                  </a:cubicBezTo>
                  <a:cubicBezTo>
                    <a:pt x="389" y="1"/>
                    <a:pt x="350"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8475965" y="1175786"/>
              <a:ext cx="19222" cy="20923"/>
            </a:xfrm>
            <a:custGeom>
              <a:avLst/>
              <a:gdLst/>
              <a:ahLst/>
              <a:cxnLst/>
              <a:rect l="l" t="t" r="r" b="b"/>
              <a:pathLst>
                <a:path w="624" h="679" extrusionOk="0">
                  <a:moveTo>
                    <a:pt x="390" y="0"/>
                  </a:moveTo>
                  <a:cubicBezTo>
                    <a:pt x="377" y="0"/>
                    <a:pt x="364" y="4"/>
                    <a:pt x="351" y="17"/>
                  </a:cubicBezTo>
                  <a:lnTo>
                    <a:pt x="273" y="17"/>
                  </a:lnTo>
                  <a:cubicBezTo>
                    <a:pt x="195" y="17"/>
                    <a:pt x="156" y="56"/>
                    <a:pt x="118" y="95"/>
                  </a:cubicBezTo>
                  <a:lnTo>
                    <a:pt x="79" y="134"/>
                  </a:lnTo>
                  <a:cubicBezTo>
                    <a:pt x="40" y="173"/>
                    <a:pt x="40" y="251"/>
                    <a:pt x="40" y="290"/>
                  </a:cubicBezTo>
                  <a:lnTo>
                    <a:pt x="1" y="290"/>
                  </a:lnTo>
                  <a:lnTo>
                    <a:pt x="1" y="407"/>
                  </a:lnTo>
                  <a:cubicBezTo>
                    <a:pt x="1" y="445"/>
                    <a:pt x="1" y="484"/>
                    <a:pt x="40" y="523"/>
                  </a:cubicBezTo>
                  <a:cubicBezTo>
                    <a:pt x="40" y="523"/>
                    <a:pt x="79" y="562"/>
                    <a:pt x="118" y="601"/>
                  </a:cubicBezTo>
                  <a:cubicBezTo>
                    <a:pt x="118" y="640"/>
                    <a:pt x="156" y="640"/>
                    <a:pt x="195" y="679"/>
                  </a:cubicBezTo>
                  <a:lnTo>
                    <a:pt x="390" y="679"/>
                  </a:lnTo>
                  <a:cubicBezTo>
                    <a:pt x="468" y="679"/>
                    <a:pt x="507" y="640"/>
                    <a:pt x="546" y="601"/>
                  </a:cubicBezTo>
                  <a:lnTo>
                    <a:pt x="585" y="562"/>
                  </a:lnTo>
                  <a:cubicBezTo>
                    <a:pt x="623" y="523"/>
                    <a:pt x="623" y="445"/>
                    <a:pt x="623" y="407"/>
                  </a:cubicBezTo>
                  <a:lnTo>
                    <a:pt x="623" y="290"/>
                  </a:lnTo>
                  <a:cubicBezTo>
                    <a:pt x="623" y="251"/>
                    <a:pt x="623" y="212"/>
                    <a:pt x="623" y="173"/>
                  </a:cubicBezTo>
                  <a:cubicBezTo>
                    <a:pt x="585" y="95"/>
                    <a:pt x="546" y="56"/>
                    <a:pt x="468" y="17"/>
                  </a:cubicBezTo>
                  <a:cubicBezTo>
                    <a:pt x="442" y="17"/>
                    <a:pt x="416"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8504738" y="1130736"/>
              <a:ext cx="22827" cy="19229"/>
            </a:xfrm>
            <a:custGeom>
              <a:avLst/>
              <a:gdLst/>
              <a:ahLst/>
              <a:cxnLst/>
              <a:rect l="l" t="t" r="r" b="b"/>
              <a:pathLst>
                <a:path w="741" h="624" extrusionOk="0">
                  <a:moveTo>
                    <a:pt x="390" y="1"/>
                  </a:moveTo>
                  <a:cubicBezTo>
                    <a:pt x="1" y="40"/>
                    <a:pt x="1" y="584"/>
                    <a:pt x="390" y="623"/>
                  </a:cubicBezTo>
                  <a:cubicBezTo>
                    <a:pt x="740" y="584"/>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8537115" y="1151073"/>
              <a:ext cx="25198" cy="18058"/>
            </a:xfrm>
            <a:custGeom>
              <a:avLst/>
              <a:gdLst/>
              <a:ahLst/>
              <a:cxnLst/>
              <a:rect l="l" t="t" r="r" b="b"/>
              <a:pathLst>
                <a:path w="818" h="586" extrusionOk="0">
                  <a:moveTo>
                    <a:pt x="427" y="0"/>
                  </a:moveTo>
                  <a:cubicBezTo>
                    <a:pt x="415" y="0"/>
                    <a:pt x="403" y="1"/>
                    <a:pt x="390" y="2"/>
                  </a:cubicBezTo>
                  <a:cubicBezTo>
                    <a:pt x="0" y="2"/>
                    <a:pt x="0" y="586"/>
                    <a:pt x="390" y="586"/>
                  </a:cubicBezTo>
                  <a:cubicBezTo>
                    <a:pt x="805" y="586"/>
                    <a:pt x="817"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8543091" y="1170301"/>
              <a:ext cx="22827" cy="19229"/>
            </a:xfrm>
            <a:custGeom>
              <a:avLst/>
              <a:gdLst/>
              <a:ahLst/>
              <a:cxnLst/>
              <a:rect l="l" t="t" r="r" b="b"/>
              <a:pathLst>
                <a:path w="741" h="624" extrusionOk="0">
                  <a:moveTo>
                    <a:pt x="390" y="1"/>
                  </a:moveTo>
                  <a:cubicBezTo>
                    <a:pt x="1" y="40"/>
                    <a:pt x="1" y="546"/>
                    <a:pt x="390" y="623"/>
                  </a:cubicBezTo>
                  <a:cubicBezTo>
                    <a:pt x="740" y="546"/>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8559881" y="1109443"/>
              <a:ext cx="19222" cy="22526"/>
            </a:xfrm>
            <a:custGeom>
              <a:avLst/>
              <a:gdLst/>
              <a:ahLst/>
              <a:cxnLst/>
              <a:rect l="l" t="t" r="r" b="b"/>
              <a:pathLst>
                <a:path w="624" h="731" extrusionOk="0">
                  <a:moveTo>
                    <a:pt x="370" y="1"/>
                  </a:moveTo>
                  <a:cubicBezTo>
                    <a:pt x="351" y="1"/>
                    <a:pt x="332" y="11"/>
                    <a:pt x="312" y="30"/>
                  </a:cubicBezTo>
                  <a:lnTo>
                    <a:pt x="234" y="30"/>
                  </a:lnTo>
                  <a:cubicBezTo>
                    <a:pt x="195" y="30"/>
                    <a:pt x="118" y="69"/>
                    <a:pt x="79" y="108"/>
                  </a:cubicBezTo>
                  <a:lnTo>
                    <a:pt x="40" y="147"/>
                  </a:lnTo>
                  <a:cubicBezTo>
                    <a:pt x="1" y="225"/>
                    <a:pt x="1" y="264"/>
                    <a:pt x="1" y="303"/>
                  </a:cubicBezTo>
                  <a:lnTo>
                    <a:pt x="1" y="419"/>
                  </a:lnTo>
                  <a:cubicBezTo>
                    <a:pt x="1" y="458"/>
                    <a:pt x="1" y="497"/>
                    <a:pt x="40" y="536"/>
                  </a:cubicBezTo>
                  <a:cubicBezTo>
                    <a:pt x="40" y="575"/>
                    <a:pt x="79" y="614"/>
                    <a:pt x="79" y="614"/>
                  </a:cubicBezTo>
                  <a:cubicBezTo>
                    <a:pt x="118" y="653"/>
                    <a:pt x="156" y="692"/>
                    <a:pt x="195" y="692"/>
                  </a:cubicBezTo>
                  <a:cubicBezTo>
                    <a:pt x="234" y="692"/>
                    <a:pt x="273" y="731"/>
                    <a:pt x="312" y="731"/>
                  </a:cubicBezTo>
                  <a:lnTo>
                    <a:pt x="390" y="731"/>
                  </a:lnTo>
                  <a:cubicBezTo>
                    <a:pt x="429" y="692"/>
                    <a:pt x="507" y="692"/>
                    <a:pt x="546" y="653"/>
                  </a:cubicBezTo>
                  <a:lnTo>
                    <a:pt x="584" y="575"/>
                  </a:lnTo>
                  <a:cubicBezTo>
                    <a:pt x="584" y="536"/>
                    <a:pt x="623" y="458"/>
                    <a:pt x="623" y="419"/>
                  </a:cubicBezTo>
                  <a:lnTo>
                    <a:pt x="584" y="380"/>
                  </a:lnTo>
                  <a:lnTo>
                    <a:pt x="584" y="303"/>
                  </a:lnTo>
                  <a:cubicBezTo>
                    <a:pt x="623" y="264"/>
                    <a:pt x="623" y="225"/>
                    <a:pt x="584" y="186"/>
                  </a:cubicBezTo>
                  <a:cubicBezTo>
                    <a:pt x="584" y="147"/>
                    <a:pt x="546" y="108"/>
                    <a:pt x="546" y="69"/>
                  </a:cubicBezTo>
                  <a:cubicBezTo>
                    <a:pt x="507" y="69"/>
                    <a:pt x="468" y="30"/>
                    <a:pt x="429" y="30"/>
                  </a:cubicBezTo>
                  <a:cubicBezTo>
                    <a:pt x="409" y="11"/>
                    <a:pt x="390" y="1"/>
                    <a:pt x="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8595862" y="1081587"/>
              <a:ext cx="22796" cy="19198"/>
            </a:xfrm>
            <a:custGeom>
              <a:avLst/>
              <a:gdLst/>
              <a:ahLst/>
              <a:cxnLst/>
              <a:rect l="l" t="t" r="r" b="b"/>
              <a:pathLst>
                <a:path w="740" h="623" extrusionOk="0">
                  <a:moveTo>
                    <a:pt x="389" y="0"/>
                  </a:moveTo>
                  <a:cubicBezTo>
                    <a:pt x="0" y="39"/>
                    <a:pt x="0" y="545"/>
                    <a:pt x="389" y="623"/>
                  </a:cubicBezTo>
                  <a:cubicBezTo>
                    <a:pt x="740" y="545"/>
                    <a:pt x="740" y="39"/>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8629410" y="1056412"/>
              <a:ext cx="22827" cy="19198"/>
            </a:xfrm>
            <a:custGeom>
              <a:avLst/>
              <a:gdLst/>
              <a:ahLst/>
              <a:cxnLst/>
              <a:rect l="l" t="t" r="r" b="b"/>
              <a:pathLst>
                <a:path w="741" h="623" extrusionOk="0">
                  <a:moveTo>
                    <a:pt x="351" y="0"/>
                  </a:moveTo>
                  <a:cubicBezTo>
                    <a:pt x="1" y="39"/>
                    <a:pt x="1" y="584"/>
                    <a:pt x="351" y="623"/>
                  </a:cubicBezTo>
                  <a:cubicBezTo>
                    <a:pt x="740" y="584"/>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8529906" y="1089968"/>
              <a:ext cx="22827" cy="19229"/>
            </a:xfrm>
            <a:custGeom>
              <a:avLst/>
              <a:gdLst/>
              <a:ahLst/>
              <a:cxnLst/>
              <a:rect l="l" t="t" r="r" b="b"/>
              <a:pathLst>
                <a:path w="741" h="624" extrusionOk="0">
                  <a:moveTo>
                    <a:pt x="351" y="1"/>
                  </a:moveTo>
                  <a:cubicBezTo>
                    <a:pt x="1" y="40"/>
                    <a:pt x="1" y="545"/>
                    <a:pt x="351" y="623"/>
                  </a:cubicBezTo>
                  <a:cubicBezTo>
                    <a:pt x="740" y="545"/>
                    <a:pt x="740"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8679777" y="1042021"/>
              <a:ext cx="21594" cy="19198"/>
            </a:xfrm>
            <a:custGeom>
              <a:avLst/>
              <a:gdLst/>
              <a:ahLst/>
              <a:cxnLst/>
              <a:rect l="l" t="t" r="r" b="b"/>
              <a:pathLst>
                <a:path w="701" h="623" extrusionOk="0">
                  <a:moveTo>
                    <a:pt x="350" y="0"/>
                  </a:moveTo>
                  <a:cubicBezTo>
                    <a:pt x="0" y="78"/>
                    <a:pt x="0" y="584"/>
                    <a:pt x="350" y="623"/>
                  </a:cubicBezTo>
                  <a:cubicBezTo>
                    <a:pt x="701" y="584"/>
                    <a:pt x="701" y="78"/>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8445991" y="1227862"/>
              <a:ext cx="24028" cy="19229"/>
            </a:xfrm>
            <a:custGeom>
              <a:avLst/>
              <a:gdLst/>
              <a:ahLst/>
              <a:cxnLst/>
              <a:rect l="l" t="t" r="r" b="b"/>
              <a:pathLst>
                <a:path w="780" h="624" extrusionOk="0">
                  <a:moveTo>
                    <a:pt x="390" y="1"/>
                  </a:moveTo>
                  <a:cubicBezTo>
                    <a:pt x="1" y="1"/>
                    <a:pt x="1" y="623"/>
                    <a:pt x="390" y="623"/>
                  </a:cubicBezTo>
                  <a:cubicBezTo>
                    <a:pt x="779" y="623"/>
                    <a:pt x="779"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8576670" y="1308195"/>
              <a:ext cx="22796" cy="19229"/>
            </a:xfrm>
            <a:custGeom>
              <a:avLst/>
              <a:gdLst/>
              <a:ahLst/>
              <a:cxnLst/>
              <a:rect l="l" t="t" r="r" b="b"/>
              <a:pathLst>
                <a:path w="740" h="624" extrusionOk="0">
                  <a:moveTo>
                    <a:pt x="390" y="1"/>
                  </a:moveTo>
                  <a:cubicBezTo>
                    <a:pt x="1" y="40"/>
                    <a:pt x="1" y="585"/>
                    <a:pt x="390" y="624"/>
                  </a:cubicBezTo>
                  <a:cubicBezTo>
                    <a:pt x="740" y="585"/>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8593459" y="1352567"/>
              <a:ext cx="22796" cy="19229"/>
            </a:xfrm>
            <a:custGeom>
              <a:avLst/>
              <a:gdLst/>
              <a:ahLst/>
              <a:cxnLst/>
              <a:rect l="l" t="t" r="r" b="b"/>
              <a:pathLst>
                <a:path w="740" h="624" extrusionOk="0">
                  <a:moveTo>
                    <a:pt x="351" y="1"/>
                  </a:moveTo>
                  <a:cubicBezTo>
                    <a:pt x="0" y="40"/>
                    <a:pt x="0" y="584"/>
                    <a:pt x="351" y="623"/>
                  </a:cubicBezTo>
                  <a:cubicBezTo>
                    <a:pt x="740" y="584"/>
                    <a:pt x="740"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8627007" y="1297410"/>
              <a:ext cx="21625" cy="19229"/>
            </a:xfrm>
            <a:custGeom>
              <a:avLst/>
              <a:gdLst/>
              <a:ahLst/>
              <a:cxnLst/>
              <a:rect l="l" t="t" r="r" b="b"/>
              <a:pathLst>
                <a:path w="702" h="624" extrusionOk="0">
                  <a:moveTo>
                    <a:pt x="351" y="1"/>
                  </a:moveTo>
                  <a:cubicBezTo>
                    <a:pt x="1" y="40"/>
                    <a:pt x="1" y="545"/>
                    <a:pt x="351" y="623"/>
                  </a:cubicBezTo>
                  <a:cubicBezTo>
                    <a:pt x="701" y="545"/>
                    <a:pt x="701"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8607846" y="1286625"/>
              <a:ext cx="21594" cy="18027"/>
            </a:xfrm>
            <a:custGeom>
              <a:avLst/>
              <a:gdLst/>
              <a:ahLst/>
              <a:cxnLst/>
              <a:rect l="l" t="t" r="r" b="b"/>
              <a:pathLst>
                <a:path w="701" h="585" extrusionOk="0">
                  <a:moveTo>
                    <a:pt x="351" y="0"/>
                  </a:moveTo>
                  <a:cubicBezTo>
                    <a:pt x="0" y="39"/>
                    <a:pt x="0" y="545"/>
                    <a:pt x="351" y="584"/>
                  </a:cubicBezTo>
                  <a:cubicBezTo>
                    <a:pt x="701" y="545"/>
                    <a:pt x="701"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8647400" y="1239849"/>
              <a:ext cx="19222" cy="21632"/>
            </a:xfrm>
            <a:custGeom>
              <a:avLst/>
              <a:gdLst/>
              <a:ahLst/>
              <a:cxnLst/>
              <a:rect l="l" t="t" r="r" b="b"/>
              <a:pathLst>
                <a:path w="624" h="702" extrusionOk="0">
                  <a:moveTo>
                    <a:pt x="234" y="1"/>
                  </a:moveTo>
                  <a:cubicBezTo>
                    <a:pt x="195" y="1"/>
                    <a:pt x="156" y="40"/>
                    <a:pt x="117" y="79"/>
                  </a:cubicBezTo>
                  <a:lnTo>
                    <a:pt x="39" y="118"/>
                  </a:lnTo>
                  <a:cubicBezTo>
                    <a:pt x="39" y="157"/>
                    <a:pt x="0" y="234"/>
                    <a:pt x="0" y="273"/>
                  </a:cubicBezTo>
                  <a:lnTo>
                    <a:pt x="0" y="390"/>
                  </a:lnTo>
                  <a:cubicBezTo>
                    <a:pt x="0" y="429"/>
                    <a:pt x="0" y="468"/>
                    <a:pt x="39" y="507"/>
                  </a:cubicBezTo>
                  <a:cubicBezTo>
                    <a:pt x="39" y="546"/>
                    <a:pt x="78" y="546"/>
                    <a:pt x="117" y="585"/>
                  </a:cubicBezTo>
                  <a:cubicBezTo>
                    <a:pt x="117" y="623"/>
                    <a:pt x="156" y="623"/>
                    <a:pt x="195" y="662"/>
                  </a:cubicBezTo>
                  <a:cubicBezTo>
                    <a:pt x="234" y="662"/>
                    <a:pt x="273" y="662"/>
                    <a:pt x="312" y="701"/>
                  </a:cubicBezTo>
                  <a:lnTo>
                    <a:pt x="390" y="701"/>
                  </a:lnTo>
                  <a:cubicBezTo>
                    <a:pt x="467" y="662"/>
                    <a:pt x="506" y="623"/>
                    <a:pt x="545" y="623"/>
                  </a:cubicBezTo>
                  <a:lnTo>
                    <a:pt x="584" y="546"/>
                  </a:lnTo>
                  <a:cubicBezTo>
                    <a:pt x="623" y="507"/>
                    <a:pt x="623" y="429"/>
                    <a:pt x="623" y="390"/>
                  </a:cubicBezTo>
                  <a:lnTo>
                    <a:pt x="623" y="312"/>
                  </a:lnTo>
                  <a:cubicBezTo>
                    <a:pt x="623" y="273"/>
                    <a:pt x="623" y="195"/>
                    <a:pt x="584" y="195"/>
                  </a:cubicBezTo>
                  <a:cubicBezTo>
                    <a:pt x="584" y="157"/>
                    <a:pt x="545" y="118"/>
                    <a:pt x="545" y="79"/>
                  </a:cubicBezTo>
                  <a:cubicBezTo>
                    <a:pt x="506" y="40"/>
                    <a:pt x="467" y="40"/>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8673770" y="1247059"/>
              <a:ext cx="22796" cy="19198"/>
            </a:xfrm>
            <a:custGeom>
              <a:avLst/>
              <a:gdLst/>
              <a:ahLst/>
              <a:cxnLst/>
              <a:rect l="l" t="t" r="r" b="b"/>
              <a:pathLst>
                <a:path w="740" h="623" extrusionOk="0">
                  <a:moveTo>
                    <a:pt x="351" y="0"/>
                  </a:moveTo>
                  <a:cubicBezTo>
                    <a:pt x="1" y="39"/>
                    <a:pt x="1" y="584"/>
                    <a:pt x="351" y="623"/>
                  </a:cubicBezTo>
                  <a:cubicBezTo>
                    <a:pt x="740" y="584"/>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8712124" y="1211068"/>
              <a:ext cx="22827" cy="19229"/>
            </a:xfrm>
            <a:custGeom>
              <a:avLst/>
              <a:gdLst/>
              <a:ahLst/>
              <a:cxnLst/>
              <a:rect l="l" t="t" r="r" b="b"/>
              <a:pathLst>
                <a:path w="741" h="624" extrusionOk="0">
                  <a:moveTo>
                    <a:pt x="390" y="1"/>
                  </a:moveTo>
                  <a:cubicBezTo>
                    <a:pt x="1" y="40"/>
                    <a:pt x="1" y="585"/>
                    <a:pt x="390" y="624"/>
                  </a:cubicBezTo>
                  <a:cubicBezTo>
                    <a:pt x="740" y="585"/>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8709721" y="1183490"/>
              <a:ext cx="22827" cy="19229"/>
            </a:xfrm>
            <a:custGeom>
              <a:avLst/>
              <a:gdLst/>
              <a:ahLst/>
              <a:cxnLst/>
              <a:rect l="l" t="t" r="r" b="b"/>
              <a:pathLst>
                <a:path w="741" h="624" extrusionOk="0">
                  <a:moveTo>
                    <a:pt x="351" y="1"/>
                  </a:moveTo>
                  <a:cubicBezTo>
                    <a:pt x="1" y="40"/>
                    <a:pt x="1" y="585"/>
                    <a:pt x="351" y="624"/>
                  </a:cubicBezTo>
                  <a:cubicBezTo>
                    <a:pt x="740" y="585"/>
                    <a:pt x="740"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8773274" y="1161920"/>
              <a:ext cx="22796" cy="19229"/>
            </a:xfrm>
            <a:custGeom>
              <a:avLst/>
              <a:gdLst/>
              <a:ahLst/>
              <a:cxnLst/>
              <a:rect l="l" t="t" r="r" b="b"/>
              <a:pathLst>
                <a:path w="740" h="624" extrusionOk="0">
                  <a:moveTo>
                    <a:pt x="351" y="0"/>
                  </a:moveTo>
                  <a:cubicBezTo>
                    <a:pt x="0" y="39"/>
                    <a:pt x="0" y="545"/>
                    <a:pt x="351" y="623"/>
                  </a:cubicBezTo>
                  <a:cubicBezTo>
                    <a:pt x="740" y="545"/>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8787660" y="1164323"/>
              <a:ext cx="21594" cy="19198"/>
            </a:xfrm>
            <a:custGeom>
              <a:avLst/>
              <a:gdLst/>
              <a:ahLst/>
              <a:cxnLst/>
              <a:rect l="l" t="t" r="r" b="b"/>
              <a:pathLst>
                <a:path w="701" h="623" extrusionOk="0">
                  <a:moveTo>
                    <a:pt x="351" y="0"/>
                  </a:moveTo>
                  <a:cubicBezTo>
                    <a:pt x="0" y="39"/>
                    <a:pt x="0" y="584"/>
                    <a:pt x="351" y="623"/>
                  </a:cubicBezTo>
                  <a:cubicBezTo>
                    <a:pt x="701" y="584"/>
                    <a:pt x="701"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8806821" y="1130736"/>
              <a:ext cx="21625" cy="19229"/>
            </a:xfrm>
            <a:custGeom>
              <a:avLst/>
              <a:gdLst/>
              <a:ahLst/>
              <a:cxnLst/>
              <a:rect l="l" t="t" r="r" b="b"/>
              <a:pathLst>
                <a:path w="702" h="624" extrusionOk="0">
                  <a:moveTo>
                    <a:pt x="351" y="1"/>
                  </a:moveTo>
                  <a:cubicBezTo>
                    <a:pt x="1" y="40"/>
                    <a:pt x="1" y="584"/>
                    <a:pt x="351" y="623"/>
                  </a:cubicBezTo>
                  <a:cubicBezTo>
                    <a:pt x="701" y="584"/>
                    <a:pt x="701"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8859592" y="1128332"/>
              <a:ext cx="21594" cy="19229"/>
            </a:xfrm>
            <a:custGeom>
              <a:avLst/>
              <a:gdLst/>
              <a:ahLst/>
              <a:cxnLst/>
              <a:rect l="l" t="t" r="r" b="b"/>
              <a:pathLst>
                <a:path w="701" h="624" extrusionOk="0">
                  <a:moveTo>
                    <a:pt x="350" y="1"/>
                  </a:moveTo>
                  <a:cubicBezTo>
                    <a:pt x="0" y="40"/>
                    <a:pt x="0" y="585"/>
                    <a:pt x="350" y="624"/>
                  </a:cubicBezTo>
                  <a:cubicBezTo>
                    <a:pt x="701" y="585"/>
                    <a:pt x="701" y="40"/>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8897945" y="1134341"/>
              <a:ext cx="22796" cy="18027"/>
            </a:xfrm>
            <a:custGeom>
              <a:avLst/>
              <a:gdLst/>
              <a:ahLst/>
              <a:cxnLst/>
              <a:rect l="l" t="t" r="r" b="b"/>
              <a:pathLst>
                <a:path w="740" h="585" extrusionOk="0">
                  <a:moveTo>
                    <a:pt x="351" y="0"/>
                  </a:moveTo>
                  <a:cubicBezTo>
                    <a:pt x="0" y="39"/>
                    <a:pt x="0" y="545"/>
                    <a:pt x="351" y="584"/>
                  </a:cubicBezTo>
                  <a:cubicBezTo>
                    <a:pt x="740" y="545"/>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8738494" y="1166727"/>
              <a:ext cx="21625" cy="19198"/>
            </a:xfrm>
            <a:custGeom>
              <a:avLst/>
              <a:gdLst/>
              <a:ahLst/>
              <a:cxnLst/>
              <a:rect l="l" t="t" r="r" b="b"/>
              <a:pathLst>
                <a:path w="702" h="623" extrusionOk="0">
                  <a:moveTo>
                    <a:pt x="312" y="0"/>
                  </a:moveTo>
                  <a:cubicBezTo>
                    <a:pt x="273" y="0"/>
                    <a:pt x="234" y="39"/>
                    <a:pt x="195" y="39"/>
                  </a:cubicBezTo>
                  <a:cubicBezTo>
                    <a:pt x="118" y="78"/>
                    <a:pt x="79" y="117"/>
                    <a:pt x="40" y="195"/>
                  </a:cubicBezTo>
                  <a:cubicBezTo>
                    <a:pt x="40" y="234"/>
                    <a:pt x="1" y="273"/>
                    <a:pt x="1" y="311"/>
                  </a:cubicBezTo>
                  <a:lnTo>
                    <a:pt x="1" y="389"/>
                  </a:lnTo>
                  <a:cubicBezTo>
                    <a:pt x="40" y="467"/>
                    <a:pt x="40" y="506"/>
                    <a:pt x="79" y="545"/>
                  </a:cubicBezTo>
                  <a:lnTo>
                    <a:pt x="157" y="584"/>
                  </a:lnTo>
                  <a:cubicBezTo>
                    <a:pt x="195" y="623"/>
                    <a:pt x="273" y="623"/>
                    <a:pt x="312" y="623"/>
                  </a:cubicBezTo>
                  <a:lnTo>
                    <a:pt x="507" y="623"/>
                  </a:lnTo>
                  <a:cubicBezTo>
                    <a:pt x="546" y="584"/>
                    <a:pt x="585" y="584"/>
                    <a:pt x="624" y="545"/>
                  </a:cubicBezTo>
                  <a:cubicBezTo>
                    <a:pt x="662" y="506"/>
                    <a:pt x="662" y="467"/>
                    <a:pt x="662" y="428"/>
                  </a:cubicBezTo>
                  <a:cubicBezTo>
                    <a:pt x="701" y="389"/>
                    <a:pt x="701" y="350"/>
                    <a:pt x="701" y="311"/>
                  </a:cubicBezTo>
                  <a:lnTo>
                    <a:pt x="701" y="234"/>
                  </a:lnTo>
                  <a:cubicBezTo>
                    <a:pt x="701" y="195"/>
                    <a:pt x="662" y="156"/>
                    <a:pt x="624" y="117"/>
                  </a:cubicBezTo>
                  <a:lnTo>
                    <a:pt x="585" y="39"/>
                  </a:lnTo>
                  <a:cubicBezTo>
                    <a:pt x="507" y="39"/>
                    <a:pt x="468"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8754081" y="1200283"/>
              <a:ext cx="21625" cy="19229"/>
            </a:xfrm>
            <a:custGeom>
              <a:avLst/>
              <a:gdLst/>
              <a:ahLst/>
              <a:cxnLst/>
              <a:rect l="l" t="t" r="r" b="b"/>
              <a:pathLst>
                <a:path w="702" h="624" extrusionOk="0">
                  <a:moveTo>
                    <a:pt x="351" y="1"/>
                  </a:moveTo>
                  <a:cubicBezTo>
                    <a:pt x="1" y="40"/>
                    <a:pt x="1" y="584"/>
                    <a:pt x="351" y="623"/>
                  </a:cubicBezTo>
                  <a:cubicBezTo>
                    <a:pt x="701" y="584"/>
                    <a:pt x="701"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8828416" y="1153538"/>
              <a:ext cx="22796" cy="19198"/>
            </a:xfrm>
            <a:custGeom>
              <a:avLst/>
              <a:gdLst/>
              <a:ahLst/>
              <a:cxnLst/>
              <a:rect l="l" t="t" r="r" b="b"/>
              <a:pathLst>
                <a:path w="740" h="623" extrusionOk="0">
                  <a:moveTo>
                    <a:pt x="390" y="0"/>
                  </a:moveTo>
                  <a:cubicBezTo>
                    <a:pt x="0" y="39"/>
                    <a:pt x="0" y="545"/>
                    <a:pt x="390" y="623"/>
                  </a:cubicBezTo>
                  <a:cubicBezTo>
                    <a:pt x="740" y="545"/>
                    <a:pt x="740" y="39"/>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8550300" y="1335774"/>
              <a:ext cx="25198" cy="19229"/>
            </a:xfrm>
            <a:custGeom>
              <a:avLst/>
              <a:gdLst/>
              <a:ahLst/>
              <a:cxnLst/>
              <a:rect l="l" t="t" r="r" b="b"/>
              <a:pathLst>
                <a:path w="818" h="624" extrusionOk="0">
                  <a:moveTo>
                    <a:pt x="429" y="1"/>
                  </a:moveTo>
                  <a:cubicBezTo>
                    <a:pt x="0" y="1"/>
                    <a:pt x="0" y="624"/>
                    <a:pt x="429" y="624"/>
                  </a:cubicBezTo>
                  <a:cubicBezTo>
                    <a:pt x="818" y="624"/>
                    <a:pt x="818"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8219444" y="1471295"/>
              <a:ext cx="161855" cy="254217"/>
            </a:xfrm>
            <a:custGeom>
              <a:avLst/>
              <a:gdLst/>
              <a:ahLst/>
              <a:cxnLst/>
              <a:rect l="l" t="t" r="r" b="b"/>
              <a:pathLst>
                <a:path w="5254" h="8250" extrusionOk="0">
                  <a:moveTo>
                    <a:pt x="5254" y="0"/>
                  </a:moveTo>
                  <a:cubicBezTo>
                    <a:pt x="5253" y="0"/>
                    <a:pt x="0" y="2919"/>
                    <a:pt x="234" y="8250"/>
                  </a:cubicBezTo>
                  <a:cubicBezTo>
                    <a:pt x="234" y="8250"/>
                    <a:pt x="3308" y="6460"/>
                    <a:pt x="4942" y="6265"/>
                  </a:cubicBezTo>
                  <a:lnTo>
                    <a:pt x="52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8319070" y="1391054"/>
              <a:ext cx="795040" cy="1127123"/>
            </a:xfrm>
            <a:custGeom>
              <a:avLst/>
              <a:gdLst/>
              <a:ahLst/>
              <a:cxnLst/>
              <a:rect l="l" t="t" r="r" b="b"/>
              <a:pathLst>
                <a:path w="25808" h="36578" extrusionOk="0">
                  <a:moveTo>
                    <a:pt x="5894" y="1"/>
                  </a:moveTo>
                  <a:cubicBezTo>
                    <a:pt x="0" y="1"/>
                    <a:pt x="292" y="8923"/>
                    <a:pt x="463" y="10737"/>
                  </a:cubicBezTo>
                  <a:cubicBezTo>
                    <a:pt x="618" y="12796"/>
                    <a:pt x="192" y="33501"/>
                    <a:pt x="25651" y="36559"/>
                  </a:cubicBezTo>
                  <a:lnTo>
                    <a:pt x="25651" y="36559"/>
                  </a:lnTo>
                  <a:cubicBezTo>
                    <a:pt x="24595" y="36380"/>
                    <a:pt x="18399" y="34691"/>
                    <a:pt x="16379" y="21283"/>
                  </a:cubicBezTo>
                  <a:cubicBezTo>
                    <a:pt x="15562" y="15796"/>
                    <a:pt x="15834" y="3071"/>
                    <a:pt x="8674" y="542"/>
                  </a:cubicBezTo>
                  <a:cubicBezTo>
                    <a:pt x="7621" y="167"/>
                    <a:pt x="6700" y="1"/>
                    <a:pt x="5894" y="1"/>
                  </a:cubicBezTo>
                  <a:close/>
                  <a:moveTo>
                    <a:pt x="25651" y="36559"/>
                  </a:moveTo>
                  <a:cubicBezTo>
                    <a:pt x="25738" y="36573"/>
                    <a:pt x="25790" y="36578"/>
                    <a:pt x="25802" y="36578"/>
                  </a:cubicBezTo>
                  <a:cubicBezTo>
                    <a:pt x="25808" y="36578"/>
                    <a:pt x="25806" y="36577"/>
                    <a:pt x="25796" y="36576"/>
                  </a:cubicBezTo>
                  <a:cubicBezTo>
                    <a:pt x="25748" y="36570"/>
                    <a:pt x="25699" y="36564"/>
                    <a:pt x="25651" y="365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8424427" y="1943739"/>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8411242" y="1932923"/>
              <a:ext cx="27601" cy="20430"/>
            </a:xfrm>
            <a:custGeom>
              <a:avLst/>
              <a:gdLst/>
              <a:ahLst/>
              <a:cxnLst/>
              <a:rect l="l" t="t" r="r" b="b"/>
              <a:pathLst>
                <a:path w="896" h="663" extrusionOk="0">
                  <a:moveTo>
                    <a:pt x="429" y="1"/>
                  </a:moveTo>
                  <a:cubicBezTo>
                    <a:pt x="0" y="1"/>
                    <a:pt x="0" y="662"/>
                    <a:pt x="429" y="662"/>
                  </a:cubicBezTo>
                  <a:cubicBezTo>
                    <a:pt x="896" y="662"/>
                    <a:pt x="896"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8402863" y="1973721"/>
              <a:ext cx="31" cy="0"/>
            </a:xfrm>
            <a:custGeom>
              <a:avLst/>
              <a:gdLst/>
              <a:ahLst/>
              <a:cxnLst/>
              <a:rect l="l" t="t" r="r" b="b"/>
              <a:pathLst>
                <a:path w="1" extrusionOk="0">
                  <a:moveTo>
                    <a:pt x="0"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8388476" y="1962905"/>
              <a:ext cx="27601" cy="21632"/>
            </a:xfrm>
            <a:custGeom>
              <a:avLst/>
              <a:gdLst/>
              <a:ahLst/>
              <a:cxnLst/>
              <a:rect l="l" t="t" r="r" b="b"/>
              <a:pathLst>
                <a:path w="896" h="702" extrusionOk="0">
                  <a:moveTo>
                    <a:pt x="467" y="1"/>
                  </a:moveTo>
                  <a:cubicBezTo>
                    <a:pt x="0" y="1"/>
                    <a:pt x="0" y="701"/>
                    <a:pt x="467" y="701"/>
                  </a:cubicBezTo>
                  <a:cubicBezTo>
                    <a:pt x="895" y="662"/>
                    <a:pt x="895"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8424427" y="2018062"/>
              <a:ext cx="31" cy="31"/>
            </a:xfrm>
            <a:custGeom>
              <a:avLst/>
              <a:gdLst/>
              <a:ahLst/>
              <a:cxnLst/>
              <a:rect l="l" t="t" r="r" b="b"/>
              <a:pathLst>
                <a:path w="1" h="1" extrusionOk="0">
                  <a:moveTo>
                    <a:pt x="1"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8412443" y="2007277"/>
              <a:ext cx="25198" cy="21632"/>
            </a:xfrm>
            <a:custGeom>
              <a:avLst/>
              <a:gdLst/>
              <a:ahLst/>
              <a:cxnLst/>
              <a:rect l="l" t="t" r="r" b="b"/>
              <a:pathLst>
                <a:path w="818" h="702" extrusionOk="0">
                  <a:moveTo>
                    <a:pt x="390" y="1"/>
                  </a:moveTo>
                  <a:cubicBezTo>
                    <a:pt x="0" y="40"/>
                    <a:pt x="0" y="623"/>
                    <a:pt x="390" y="701"/>
                  </a:cubicBezTo>
                  <a:cubicBezTo>
                    <a:pt x="818" y="623"/>
                    <a:pt x="818"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8460377" y="2031251"/>
              <a:ext cx="31" cy="3636"/>
            </a:xfrm>
            <a:custGeom>
              <a:avLst/>
              <a:gdLst/>
              <a:ahLst/>
              <a:cxnLst/>
              <a:rect l="l" t="t" r="r" b="b"/>
              <a:pathLst>
                <a:path w="1" h="118" extrusionOk="0">
                  <a:moveTo>
                    <a:pt x="1" y="118"/>
                  </a:move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8450797" y="2021668"/>
              <a:ext cx="20424" cy="22803"/>
            </a:xfrm>
            <a:custGeom>
              <a:avLst/>
              <a:gdLst/>
              <a:ahLst/>
              <a:cxnLst/>
              <a:rect l="l" t="t" r="r" b="b"/>
              <a:pathLst>
                <a:path w="663" h="740" extrusionOk="0">
                  <a:moveTo>
                    <a:pt x="234" y="1"/>
                  </a:moveTo>
                  <a:cubicBezTo>
                    <a:pt x="195" y="1"/>
                    <a:pt x="117" y="39"/>
                    <a:pt x="78" y="78"/>
                  </a:cubicBezTo>
                  <a:lnTo>
                    <a:pt x="40" y="156"/>
                  </a:lnTo>
                  <a:cubicBezTo>
                    <a:pt x="1" y="195"/>
                    <a:pt x="1" y="273"/>
                    <a:pt x="1" y="312"/>
                  </a:cubicBezTo>
                  <a:lnTo>
                    <a:pt x="1" y="390"/>
                  </a:lnTo>
                  <a:cubicBezTo>
                    <a:pt x="1" y="468"/>
                    <a:pt x="1" y="506"/>
                    <a:pt x="1" y="545"/>
                  </a:cubicBezTo>
                  <a:cubicBezTo>
                    <a:pt x="40" y="584"/>
                    <a:pt x="40" y="623"/>
                    <a:pt x="78" y="662"/>
                  </a:cubicBezTo>
                  <a:cubicBezTo>
                    <a:pt x="117" y="662"/>
                    <a:pt x="156" y="701"/>
                    <a:pt x="195" y="701"/>
                  </a:cubicBezTo>
                  <a:cubicBezTo>
                    <a:pt x="234" y="740"/>
                    <a:pt x="273" y="740"/>
                    <a:pt x="312" y="740"/>
                  </a:cubicBezTo>
                  <a:lnTo>
                    <a:pt x="429" y="740"/>
                  </a:lnTo>
                  <a:cubicBezTo>
                    <a:pt x="468" y="740"/>
                    <a:pt x="507" y="701"/>
                    <a:pt x="545" y="662"/>
                  </a:cubicBezTo>
                  <a:lnTo>
                    <a:pt x="623" y="584"/>
                  </a:lnTo>
                  <a:cubicBezTo>
                    <a:pt x="662" y="545"/>
                    <a:pt x="662" y="468"/>
                    <a:pt x="662" y="429"/>
                  </a:cubicBezTo>
                  <a:lnTo>
                    <a:pt x="662" y="312"/>
                  </a:lnTo>
                  <a:cubicBezTo>
                    <a:pt x="662" y="273"/>
                    <a:pt x="662" y="234"/>
                    <a:pt x="623" y="195"/>
                  </a:cubicBezTo>
                  <a:cubicBezTo>
                    <a:pt x="623" y="156"/>
                    <a:pt x="584" y="117"/>
                    <a:pt x="545" y="78"/>
                  </a:cubicBezTo>
                  <a:cubicBezTo>
                    <a:pt x="507" y="39"/>
                    <a:pt x="429"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8458005" y="1984506"/>
              <a:ext cx="31" cy="3605"/>
            </a:xfrm>
            <a:custGeom>
              <a:avLst/>
              <a:gdLst/>
              <a:ahLst/>
              <a:cxnLst/>
              <a:rect l="l" t="t" r="r" b="b"/>
              <a:pathLst>
                <a:path w="1" h="117" extrusionOk="0">
                  <a:moveTo>
                    <a:pt x="0" y="0"/>
                  </a:moveTo>
                  <a:lnTo>
                    <a:pt x="0" y="117"/>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8447192" y="1974892"/>
              <a:ext cx="21625" cy="24036"/>
            </a:xfrm>
            <a:custGeom>
              <a:avLst/>
              <a:gdLst/>
              <a:ahLst/>
              <a:cxnLst/>
              <a:rect l="l" t="t" r="r" b="b"/>
              <a:pathLst>
                <a:path w="702" h="780" extrusionOk="0">
                  <a:moveTo>
                    <a:pt x="273" y="1"/>
                  </a:moveTo>
                  <a:cubicBezTo>
                    <a:pt x="195" y="40"/>
                    <a:pt x="157" y="79"/>
                    <a:pt x="118" y="118"/>
                  </a:cubicBezTo>
                  <a:lnTo>
                    <a:pt x="79" y="157"/>
                  </a:lnTo>
                  <a:cubicBezTo>
                    <a:pt x="40" y="234"/>
                    <a:pt x="1" y="273"/>
                    <a:pt x="1" y="351"/>
                  </a:cubicBezTo>
                  <a:lnTo>
                    <a:pt x="1" y="429"/>
                  </a:lnTo>
                  <a:cubicBezTo>
                    <a:pt x="1" y="468"/>
                    <a:pt x="40" y="507"/>
                    <a:pt x="40" y="546"/>
                  </a:cubicBezTo>
                  <a:cubicBezTo>
                    <a:pt x="40" y="585"/>
                    <a:pt x="79" y="624"/>
                    <a:pt x="118" y="662"/>
                  </a:cubicBezTo>
                  <a:cubicBezTo>
                    <a:pt x="157" y="701"/>
                    <a:pt x="195" y="740"/>
                    <a:pt x="234" y="740"/>
                  </a:cubicBezTo>
                  <a:cubicBezTo>
                    <a:pt x="273" y="740"/>
                    <a:pt x="312" y="779"/>
                    <a:pt x="351" y="779"/>
                  </a:cubicBezTo>
                  <a:lnTo>
                    <a:pt x="429" y="779"/>
                  </a:lnTo>
                  <a:cubicBezTo>
                    <a:pt x="507" y="740"/>
                    <a:pt x="546" y="740"/>
                    <a:pt x="585" y="701"/>
                  </a:cubicBezTo>
                  <a:lnTo>
                    <a:pt x="662" y="624"/>
                  </a:lnTo>
                  <a:cubicBezTo>
                    <a:pt x="662" y="546"/>
                    <a:pt x="701" y="507"/>
                    <a:pt x="701" y="429"/>
                  </a:cubicBezTo>
                  <a:lnTo>
                    <a:pt x="701" y="351"/>
                  </a:lnTo>
                  <a:cubicBezTo>
                    <a:pt x="701" y="312"/>
                    <a:pt x="662" y="273"/>
                    <a:pt x="662" y="234"/>
                  </a:cubicBezTo>
                  <a:cubicBezTo>
                    <a:pt x="624" y="157"/>
                    <a:pt x="546" y="79"/>
                    <a:pt x="468" y="40"/>
                  </a:cubicBezTo>
                  <a:cubicBezTo>
                    <a:pt x="429" y="40"/>
                    <a:pt x="390"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8432806" y="1992887"/>
              <a:ext cx="31" cy="31"/>
            </a:xfrm>
            <a:custGeom>
              <a:avLst/>
              <a:gdLst/>
              <a:ahLst/>
              <a:cxnLst/>
              <a:rect l="l" t="t" r="r" b="b"/>
              <a:pathLst>
                <a:path w="1" h="1" extrusionOk="0">
                  <a:moveTo>
                    <a:pt x="1"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8420823" y="1982102"/>
              <a:ext cx="25198" cy="21601"/>
            </a:xfrm>
            <a:custGeom>
              <a:avLst/>
              <a:gdLst/>
              <a:ahLst/>
              <a:cxnLst/>
              <a:rect l="l" t="t" r="r" b="b"/>
              <a:pathLst>
                <a:path w="818" h="701" extrusionOk="0">
                  <a:moveTo>
                    <a:pt x="390" y="0"/>
                  </a:moveTo>
                  <a:cubicBezTo>
                    <a:pt x="1" y="39"/>
                    <a:pt x="1" y="623"/>
                    <a:pt x="390" y="701"/>
                  </a:cubicBezTo>
                  <a:cubicBezTo>
                    <a:pt x="818" y="623"/>
                    <a:pt x="818" y="39"/>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8455602" y="2079229"/>
              <a:ext cx="31" cy="31"/>
            </a:xfrm>
            <a:custGeom>
              <a:avLst/>
              <a:gdLst/>
              <a:ahLst/>
              <a:cxnLst/>
              <a:rect l="l" t="t" r="r" b="b"/>
              <a:pathLst>
                <a:path w="1" h="1" extrusionOk="0">
                  <a:moveTo>
                    <a:pt x="0"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8441216" y="2068444"/>
              <a:ext cx="27601" cy="20400"/>
            </a:xfrm>
            <a:custGeom>
              <a:avLst/>
              <a:gdLst/>
              <a:ahLst/>
              <a:cxnLst/>
              <a:rect l="l" t="t" r="r" b="b"/>
              <a:pathLst>
                <a:path w="896" h="662" extrusionOk="0">
                  <a:moveTo>
                    <a:pt x="467" y="0"/>
                  </a:moveTo>
                  <a:cubicBezTo>
                    <a:pt x="0" y="0"/>
                    <a:pt x="0" y="662"/>
                    <a:pt x="467" y="662"/>
                  </a:cubicBezTo>
                  <a:cubicBezTo>
                    <a:pt x="895" y="662"/>
                    <a:pt x="895" y="0"/>
                    <a:pt x="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8496359" y="2142768"/>
              <a:ext cx="31" cy="3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8484375" y="2131983"/>
              <a:ext cx="25198" cy="21632"/>
            </a:xfrm>
            <a:custGeom>
              <a:avLst/>
              <a:gdLst/>
              <a:ahLst/>
              <a:cxnLst/>
              <a:rect l="l" t="t" r="r" b="b"/>
              <a:pathLst>
                <a:path w="818" h="702" extrusionOk="0">
                  <a:moveTo>
                    <a:pt x="389" y="1"/>
                  </a:moveTo>
                  <a:cubicBezTo>
                    <a:pt x="0" y="40"/>
                    <a:pt x="0" y="623"/>
                    <a:pt x="389" y="701"/>
                  </a:cubicBezTo>
                  <a:cubicBezTo>
                    <a:pt x="817" y="623"/>
                    <a:pt x="817" y="40"/>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8519124" y="2181162"/>
              <a:ext cx="31" cy="2404"/>
            </a:xfrm>
            <a:custGeom>
              <a:avLst/>
              <a:gdLst/>
              <a:ahLst/>
              <a:cxnLst/>
              <a:rect l="l" t="t" r="r" b="b"/>
              <a:pathLst>
                <a:path w="1" h="78" extrusionOk="0">
                  <a:moveTo>
                    <a:pt x="1" y="78"/>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8508342" y="2170346"/>
              <a:ext cx="21594" cy="24036"/>
            </a:xfrm>
            <a:custGeom>
              <a:avLst/>
              <a:gdLst/>
              <a:ahLst/>
              <a:cxnLst/>
              <a:rect l="l" t="t" r="r" b="b"/>
              <a:pathLst>
                <a:path w="701" h="780" extrusionOk="0">
                  <a:moveTo>
                    <a:pt x="234" y="1"/>
                  </a:moveTo>
                  <a:cubicBezTo>
                    <a:pt x="195" y="40"/>
                    <a:pt x="156" y="79"/>
                    <a:pt x="117" y="118"/>
                  </a:cubicBezTo>
                  <a:lnTo>
                    <a:pt x="39" y="156"/>
                  </a:lnTo>
                  <a:cubicBezTo>
                    <a:pt x="39" y="234"/>
                    <a:pt x="0" y="273"/>
                    <a:pt x="0" y="351"/>
                  </a:cubicBezTo>
                  <a:lnTo>
                    <a:pt x="0" y="429"/>
                  </a:lnTo>
                  <a:cubicBezTo>
                    <a:pt x="0" y="468"/>
                    <a:pt x="0" y="507"/>
                    <a:pt x="39" y="546"/>
                  </a:cubicBezTo>
                  <a:cubicBezTo>
                    <a:pt x="39" y="585"/>
                    <a:pt x="78" y="623"/>
                    <a:pt x="117" y="662"/>
                  </a:cubicBezTo>
                  <a:cubicBezTo>
                    <a:pt x="117" y="701"/>
                    <a:pt x="156" y="740"/>
                    <a:pt x="195" y="740"/>
                  </a:cubicBezTo>
                  <a:cubicBezTo>
                    <a:pt x="234" y="740"/>
                    <a:pt x="312" y="779"/>
                    <a:pt x="351" y="779"/>
                  </a:cubicBezTo>
                  <a:lnTo>
                    <a:pt x="429" y="779"/>
                  </a:lnTo>
                  <a:cubicBezTo>
                    <a:pt x="506" y="740"/>
                    <a:pt x="545" y="701"/>
                    <a:pt x="584" y="662"/>
                  </a:cubicBezTo>
                  <a:lnTo>
                    <a:pt x="623" y="623"/>
                  </a:lnTo>
                  <a:cubicBezTo>
                    <a:pt x="662" y="546"/>
                    <a:pt x="662" y="507"/>
                    <a:pt x="662" y="429"/>
                  </a:cubicBezTo>
                  <a:lnTo>
                    <a:pt x="662" y="351"/>
                  </a:lnTo>
                  <a:cubicBezTo>
                    <a:pt x="701" y="312"/>
                    <a:pt x="662" y="273"/>
                    <a:pt x="662" y="234"/>
                  </a:cubicBezTo>
                  <a:cubicBezTo>
                    <a:pt x="623" y="156"/>
                    <a:pt x="545" y="79"/>
                    <a:pt x="467" y="40"/>
                  </a:cubicBezTo>
                  <a:cubicBezTo>
                    <a:pt x="429" y="40"/>
                    <a:pt x="390"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8563485" y="2219526"/>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8549099" y="2209912"/>
              <a:ext cx="27601" cy="20430"/>
            </a:xfrm>
            <a:custGeom>
              <a:avLst/>
              <a:gdLst/>
              <a:ahLst/>
              <a:cxnLst/>
              <a:rect l="l" t="t" r="r" b="b"/>
              <a:pathLst>
                <a:path w="896" h="663" extrusionOk="0">
                  <a:moveTo>
                    <a:pt x="468" y="1"/>
                  </a:moveTo>
                  <a:cubicBezTo>
                    <a:pt x="1" y="1"/>
                    <a:pt x="1" y="663"/>
                    <a:pt x="468" y="663"/>
                  </a:cubicBezTo>
                  <a:cubicBezTo>
                    <a:pt x="896" y="663"/>
                    <a:pt x="896" y="1"/>
                    <a:pt x="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8580274" y="2253083"/>
              <a:ext cx="31" cy="3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8565888" y="2242298"/>
              <a:ext cx="27601" cy="21632"/>
            </a:xfrm>
            <a:custGeom>
              <a:avLst/>
              <a:gdLst/>
              <a:ahLst/>
              <a:cxnLst/>
              <a:rect l="l" t="t" r="r" b="b"/>
              <a:pathLst>
                <a:path w="896" h="702" extrusionOk="0">
                  <a:moveTo>
                    <a:pt x="467" y="1"/>
                  </a:moveTo>
                  <a:cubicBezTo>
                    <a:pt x="0" y="1"/>
                    <a:pt x="0" y="701"/>
                    <a:pt x="467" y="701"/>
                  </a:cubicBezTo>
                  <a:cubicBezTo>
                    <a:pt x="895" y="701"/>
                    <a:pt x="895"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8604241" y="2278289"/>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8591056" y="2267473"/>
              <a:ext cx="27601" cy="20430"/>
            </a:xfrm>
            <a:custGeom>
              <a:avLst/>
              <a:gdLst/>
              <a:ahLst/>
              <a:cxnLst/>
              <a:rect l="l" t="t" r="r" b="b"/>
              <a:pathLst>
                <a:path w="896" h="663" extrusionOk="0">
                  <a:moveTo>
                    <a:pt x="429" y="1"/>
                  </a:moveTo>
                  <a:cubicBezTo>
                    <a:pt x="1" y="1"/>
                    <a:pt x="1" y="662"/>
                    <a:pt x="429" y="662"/>
                  </a:cubicBezTo>
                  <a:cubicBezTo>
                    <a:pt x="896" y="662"/>
                    <a:pt x="896"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8604241" y="2231513"/>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8591056" y="2220728"/>
              <a:ext cx="27601" cy="20400"/>
            </a:xfrm>
            <a:custGeom>
              <a:avLst/>
              <a:gdLst/>
              <a:ahLst/>
              <a:cxnLst/>
              <a:rect l="l" t="t" r="r" b="b"/>
              <a:pathLst>
                <a:path w="896" h="662" extrusionOk="0">
                  <a:moveTo>
                    <a:pt x="429" y="0"/>
                  </a:moveTo>
                  <a:cubicBezTo>
                    <a:pt x="1" y="0"/>
                    <a:pt x="1" y="662"/>
                    <a:pt x="429" y="662"/>
                  </a:cubicBezTo>
                  <a:cubicBezTo>
                    <a:pt x="896" y="662"/>
                    <a:pt x="896"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8555106" y="2170346"/>
              <a:ext cx="31" cy="3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8540719" y="2159561"/>
              <a:ext cx="27601" cy="20430"/>
            </a:xfrm>
            <a:custGeom>
              <a:avLst/>
              <a:gdLst/>
              <a:ahLst/>
              <a:cxnLst/>
              <a:rect l="l" t="t" r="r" b="b"/>
              <a:pathLst>
                <a:path w="896" h="663" extrusionOk="0">
                  <a:moveTo>
                    <a:pt x="467" y="1"/>
                  </a:moveTo>
                  <a:cubicBezTo>
                    <a:pt x="0" y="1"/>
                    <a:pt x="0" y="662"/>
                    <a:pt x="467" y="662"/>
                  </a:cubicBezTo>
                  <a:cubicBezTo>
                    <a:pt x="895" y="662"/>
                    <a:pt x="895"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8513148" y="2117592"/>
              <a:ext cx="31" cy="3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8499963" y="2106807"/>
              <a:ext cx="27601" cy="21601"/>
            </a:xfrm>
            <a:custGeom>
              <a:avLst/>
              <a:gdLst/>
              <a:ahLst/>
              <a:cxnLst/>
              <a:rect l="l" t="t" r="r" b="b"/>
              <a:pathLst>
                <a:path w="896" h="701" extrusionOk="0">
                  <a:moveTo>
                    <a:pt x="428" y="0"/>
                  </a:moveTo>
                  <a:cubicBezTo>
                    <a:pt x="0" y="0"/>
                    <a:pt x="0" y="701"/>
                    <a:pt x="428" y="701"/>
                  </a:cubicBezTo>
                  <a:cubicBezTo>
                    <a:pt x="895" y="662"/>
                    <a:pt x="895"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8491553" y="2073220"/>
              <a:ext cx="31" cy="31"/>
            </a:xfrm>
            <a:custGeom>
              <a:avLst/>
              <a:gdLst/>
              <a:ahLst/>
              <a:cxnLst/>
              <a:rect l="l" t="t" r="r" b="b"/>
              <a:pathLst>
                <a:path w="1" h="1" extrusionOk="0">
                  <a:moveTo>
                    <a:pt x="1"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8477167" y="2062435"/>
              <a:ext cx="27601" cy="21632"/>
            </a:xfrm>
            <a:custGeom>
              <a:avLst/>
              <a:gdLst/>
              <a:ahLst/>
              <a:cxnLst/>
              <a:rect l="l" t="t" r="r" b="b"/>
              <a:pathLst>
                <a:path w="896" h="702" extrusionOk="0">
                  <a:moveTo>
                    <a:pt x="468" y="1"/>
                  </a:moveTo>
                  <a:cubicBezTo>
                    <a:pt x="1" y="1"/>
                    <a:pt x="1" y="701"/>
                    <a:pt x="468" y="701"/>
                  </a:cubicBezTo>
                  <a:cubicBezTo>
                    <a:pt x="896" y="701"/>
                    <a:pt x="896" y="1"/>
                    <a:pt x="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8468787" y="2106807"/>
              <a:ext cx="31" cy="31"/>
            </a:xfrm>
            <a:custGeom>
              <a:avLst/>
              <a:gdLst/>
              <a:ahLst/>
              <a:cxnLst/>
              <a:rect l="l" t="t" r="r" b="b"/>
              <a:pathLst>
                <a:path w="1" h="1" extrusionOk="0">
                  <a:moveTo>
                    <a:pt x="0"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8455602" y="2096022"/>
              <a:ext cx="27601" cy="20400"/>
            </a:xfrm>
            <a:custGeom>
              <a:avLst/>
              <a:gdLst/>
              <a:ahLst/>
              <a:cxnLst/>
              <a:rect l="l" t="t" r="r" b="b"/>
              <a:pathLst>
                <a:path w="896" h="662" extrusionOk="0">
                  <a:moveTo>
                    <a:pt x="428" y="0"/>
                  </a:moveTo>
                  <a:cubicBezTo>
                    <a:pt x="0" y="0"/>
                    <a:pt x="0" y="662"/>
                    <a:pt x="428" y="662"/>
                  </a:cubicBezTo>
                  <a:cubicBezTo>
                    <a:pt x="895" y="662"/>
                    <a:pt x="895"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8529906" y="2211114"/>
              <a:ext cx="2434" cy="31"/>
            </a:xfrm>
            <a:custGeom>
              <a:avLst/>
              <a:gdLst/>
              <a:ahLst/>
              <a:cxnLst/>
              <a:rect l="l" t="t" r="r" b="b"/>
              <a:pathLst>
                <a:path w="79" h="1" extrusionOk="0">
                  <a:moveTo>
                    <a:pt x="1" y="1"/>
                  </a:moveTo>
                  <a:lnTo>
                    <a:pt x="7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8520326" y="2201530"/>
              <a:ext cx="22796" cy="20430"/>
            </a:xfrm>
            <a:custGeom>
              <a:avLst/>
              <a:gdLst/>
              <a:ahLst/>
              <a:cxnLst/>
              <a:rect l="l" t="t" r="r" b="b"/>
              <a:pathLst>
                <a:path w="740" h="663" extrusionOk="0">
                  <a:moveTo>
                    <a:pt x="312" y="1"/>
                  </a:moveTo>
                  <a:cubicBezTo>
                    <a:pt x="273" y="1"/>
                    <a:pt x="234" y="1"/>
                    <a:pt x="195" y="40"/>
                  </a:cubicBezTo>
                  <a:cubicBezTo>
                    <a:pt x="117" y="40"/>
                    <a:pt x="40" y="117"/>
                    <a:pt x="1" y="195"/>
                  </a:cubicBezTo>
                  <a:cubicBezTo>
                    <a:pt x="1" y="234"/>
                    <a:pt x="1" y="273"/>
                    <a:pt x="1" y="312"/>
                  </a:cubicBezTo>
                  <a:lnTo>
                    <a:pt x="1" y="429"/>
                  </a:lnTo>
                  <a:cubicBezTo>
                    <a:pt x="1" y="468"/>
                    <a:pt x="40" y="506"/>
                    <a:pt x="78" y="584"/>
                  </a:cubicBezTo>
                  <a:lnTo>
                    <a:pt x="156" y="623"/>
                  </a:lnTo>
                  <a:cubicBezTo>
                    <a:pt x="195" y="662"/>
                    <a:pt x="273" y="662"/>
                    <a:pt x="312" y="662"/>
                  </a:cubicBezTo>
                  <a:lnTo>
                    <a:pt x="390" y="662"/>
                  </a:lnTo>
                  <a:cubicBezTo>
                    <a:pt x="468" y="662"/>
                    <a:pt x="507" y="662"/>
                    <a:pt x="545" y="623"/>
                  </a:cubicBezTo>
                  <a:cubicBezTo>
                    <a:pt x="584" y="623"/>
                    <a:pt x="623" y="584"/>
                    <a:pt x="623" y="584"/>
                  </a:cubicBezTo>
                  <a:cubicBezTo>
                    <a:pt x="662" y="545"/>
                    <a:pt x="701" y="506"/>
                    <a:pt x="701" y="468"/>
                  </a:cubicBezTo>
                  <a:cubicBezTo>
                    <a:pt x="740" y="429"/>
                    <a:pt x="740" y="390"/>
                    <a:pt x="740" y="312"/>
                  </a:cubicBezTo>
                  <a:lnTo>
                    <a:pt x="740" y="234"/>
                  </a:lnTo>
                  <a:cubicBezTo>
                    <a:pt x="740" y="195"/>
                    <a:pt x="701" y="117"/>
                    <a:pt x="662" y="78"/>
                  </a:cubicBezTo>
                  <a:lnTo>
                    <a:pt x="584" y="40"/>
                  </a:lnTo>
                  <a:cubicBezTo>
                    <a:pt x="545" y="1"/>
                    <a:pt x="468"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8392050" y="1926945"/>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8377663" y="1916160"/>
              <a:ext cx="27601" cy="20400"/>
            </a:xfrm>
            <a:custGeom>
              <a:avLst/>
              <a:gdLst/>
              <a:ahLst/>
              <a:cxnLst/>
              <a:rect l="l" t="t" r="r" b="b"/>
              <a:pathLst>
                <a:path w="896" h="662" extrusionOk="0">
                  <a:moveTo>
                    <a:pt x="468" y="0"/>
                  </a:moveTo>
                  <a:cubicBezTo>
                    <a:pt x="1" y="0"/>
                    <a:pt x="1" y="662"/>
                    <a:pt x="468" y="662"/>
                  </a:cubicBezTo>
                  <a:cubicBezTo>
                    <a:pt x="896" y="662"/>
                    <a:pt x="896" y="0"/>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8426830" y="1494066"/>
              <a:ext cx="136682" cy="132073"/>
            </a:xfrm>
            <a:custGeom>
              <a:avLst/>
              <a:gdLst/>
              <a:ahLst/>
              <a:cxnLst/>
              <a:rect l="l" t="t" r="r" b="b"/>
              <a:pathLst>
                <a:path w="4437" h="4286" extrusionOk="0">
                  <a:moveTo>
                    <a:pt x="4086" y="1"/>
                  </a:moveTo>
                  <a:cubicBezTo>
                    <a:pt x="3970" y="1"/>
                    <a:pt x="3853" y="78"/>
                    <a:pt x="3853" y="234"/>
                  </a:cubicBezTo>
                  <a:cubicBezTo>
                    <a:pt x="3853" y="934"/>
                    <a:pt x="3775" y="1635"/>
                    <a:pt x="3619" y="2335"/>
                  </a:cubicBezTo>
                  <a:cubicBezTo>
                    <a:pt x="3542" y="2686"/>
                    <a:pt x="3386" y="2958"/>
                    <a:pt x="3191" y="3230"/>
                  </a:cubicBezTo>
                  <a:cubicBezTo>
                    <a:pt x="2997" y="3425"/>
                    <a:pt x="2724" y="3581"/>
                    <a:pt x="2452" y="3581"/>
                  </a:cubicBezTo>
                  <a:cubicBezTo>
                    <a:pt x="2412" y="3586"/>
                    <a:pt x="2372" y="3588"/>
                    <a:pt x="2333" y="3588"/>
                  </a:cubicBezTo>
                  <a:cubicBezTo>
                    <a:pt x="2072" y="3588"/>
                    <a:pt x="1843" y="3478"/>
                    <a:pt x="1674" y="3308"/>
                  </a:cubicBezTo>
                  <a:cubicBezTo>
                    <a:pt x="1401" y="3075"/>
                    <a:pt x="1207" y="2802"/>
                    <a:pt x="1051" y="2530"/>
                  </a:cubicBezTo>
                  <a:cubicBezTo>
                    <a:pt x="740" y="1868"/>
                    <a:pt x="506" y="1168"/>
                    <a:pt x="390" y="468"/>
                  </a:cubicBezTo>
                  <a:cubicBezTo>
                    <a:pt x="354" y="360"/>
                    <a:pt x="269" y="311"/>
                    <a:pt x="188" y="311"/>
                  </a:cubicBezTo>
                  <a:cubicBezTo>
                    <a:pt x="92" y="311"/>
                    <a:pt x="0" y="380"/>
                    <a:pt x="0" y="506"/>
                  </a:cubicBezTo>
                  <a:cubicBezTo>
                    <a:pt x="39" y="1285"/>
                    <a:pt x="195" y="2063"/>
                    <a:pt x="506" y="2763"/>
                  </a:cubicBezTo>
                  <a:cubicBezTo>
                    <a:pt x="662" y="3153"/>
                    <a:pt x="895" y="3503"/>
                    <a:pt x="1207" y="3814"/>
                  </a:cubicBezTo>
                  <a:cubicBezTo>
                    <a:pt x="1527" y="4099"/>
                    <a:pt x="1945" y="4286"/>
                    <a:pt x="2372" y="4286"/>
                  </a:cubicBezTo>
                  <a:cubicBezTo>
                    <a:pt x="2411" y="4286"/>
                    <a:pt x="2451" y="4284"/>
                    <a:pt x="2491" y="4281"/>
                  </a:cubicBezTo>
                  <a:cubicBezTo>
                    <a:pt x="2958" y="4281"/>
                    <a:pt x="3425" y="4048"/>
                    <a:pt x="3697" y="3658"/>
                  </a:cubicBezTo>
                  <a:cubicBezTo>
                    <a:pt x="3970" y="3347"/>
                    <a:pt x="4164" y="2958"/>
                    <a:pt x="4242" y="2530"/>
                  </a:cubicBezTo>
                  <a:cubicBezTo>
                    <a:pt x="4398" y="1752"/>
                    <a:pt x="4437" y="973"/>
                    <a:pt x="4320" y="195"/>
                  </a:cubicBezTo>
                  <a:cubicBezTo>
                    <a:pt x="4281" y="78"/>
                    <a:pt x="4203" y="1"/>
                    <a:pt x="4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8438813" y="1714234"/>
              <a:ext cx="628195" cy="970402"/>
            </a:xfrm>
            <a:custGeom>
              <a:avLst/>
              <a:gdLst/>
              <a:ahLst/>
              <a:cxnLst/>
              <a:rect l="l" t="t" r="r" b="b"/>
              <a:pathLst>
                <a:path w="20392" h="31492" extrusionOk="0">
                  <a:moveTo>
                    <a:pt x="4797" y="1"/>
                  </a:moveTo>
                  <a:cubicBezTo>
                    <a:pt x="4217" y="1"/>
                    <a:pt x="3672" y="276"/>
                    <a:pt x="3191" y="911"/>
                  </a:cubicBezTo>
                  <a:cubicBezTo>
                    <a:pt x="1" y="5113"/>
                    <a:pt x="6421" y="16126"/>
                    <a:pt x="6421" y="16126"/>
                  </a:cubicBezTo>
                  <a:cubicBezTo>
                    <a:pt x="6421" y="16126"/>
                    <a:pt x="8523" y="20095"/>
                    <a:pt x="6421" y="23753"/>
                  </a:cubicBezTo>
                  <a:cubicBezTo>
                    <a:pt x="4553" y="27032"/>
                    <a:pt x="66" y="31492"/>
                    <a:pt x="1668" y="31492"/>
                  </a:cubicBezTo>
                  <a:cubicBezTo>
                    <a:pt x="1835" y="31492"/>
                    <a:pt x="2067" y="31444"/>
                    <a:pt x="2374" y="31341"/>
                  </a:cubicBezTo>
                  <a:cubicBezTo>
                    <a:pt x="5604" y="30252"/>
                    <a:pt x="8678" y="23208"/>
                    <a:pt x="9885" y="20212"/>
                  </a:cubicBezTo>
                  <a:cubicBezTo>
                    <a:pt x="10083" y="19719"/>
                    <a:pt x="10298" y="19508"/>
                    <a:pt x="10512" y="19508"/>
                  </a:cubicBezTo>
                  <a:cubicBezTo>
                    <a:pt x="11599" y="19508"/>
                    <a:pt x="12682" y="24930"/>
                    <a:pt x="11675" y="26360"/>
                  </a:cubicBezTo>
                  <a:cubicBezTo>
                    <a:pt x="10930" y="27452"/>
                    <a:pt x="11135" y="28291"/>
                    <a:pt x="11765" y="28291"/>
                  </a:cubicBezTo>
                  <a:cubicBezTo>
                    <a:pt x="12123" y="28291"/>
                    <a:pt x="12618" y="28020"/>
                    <a:pt x="13153" y="27372"/>
                  </a:cubicBezTo>
                  <a:cubicBezTo>
                    <a:pt x="14593" y="25543"/>
                    <a:pt x="15138" y="21301"/>
                    <a:pt x="14399" y="18928"/>
                  </a:cubicBezTo>
                  <a:cubicBezTo>
                    <a:pt x="13988" y="17559"/>
                    <a:pt x="14152" y="16926"/>
                    <a:pt x="14523" y="16926"/>
                  </a:cubicBezTo>
                  <a:cubicBezTo>
                    <a:pt x="14785" y="16926"/>
                    <a:pt x="15150" y="17242"/>
                    <a:pt x="15488" y="17838"/>
                  </a:cubicBezTo>
                  <a:cubicBezTo>
                    <a:pt x="16273" y="19258"/>
                    <a:pt x="16232" y="24481"/>
                    <a:pt x="17123" y="24481"/>
                  </a:cubicBezTo>
                  <a:cubicBezTo>
                    <a:pt x="17160" y="24481"/>
                    <a:pt x="17199" y="24472"/>
                    <a:pt x="17239" y="24453"/>
                  </a:cubicBezTo>
                  <a:cubicBezTo>
                    <a:pt x="18212" y="24025"/>
                    <a:pt x="20391" y="22547"/>
                    <a:pt x="19769" y="19745"/>
                  </a:cubicBezTo>
                  <a:cubicBezTo>
                    <a:pt x="19107" y="16943"/>
                    <a:pt x="12803" y="13480"/>
                    <a:pt x="12531" y="10795"/>
                  </a:cubicBezTo>
                  <a:cubicBezTo>
                    <a:pt x="12300" y="8486"/>
                    <a:pt x="8016" y="1"/>
                    <a:pt x="4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8517923" y="2630280"/>
              <a:ext cx="26400" cy="28134"/>
            </a:xfrm>
            <a:custGeom>
              <a:avLst/>
              <a:gdLst/>
              <a:ahLst/>
              <a:cxnLst/>
              <a:rect l="l" t="t" r="r" b="b"/>
              <a:pathLst>
                <a:path w="857" h="913" extrusionOk="0">
                  <a:moveTo>
                    <a:pt x="478" y="0"/>
                  </a:moveTo>
                  <a:cubicBezTo>
                    <a:pt x="459" y="0"/>
                    <a:pt x="442" y="5"/>
                    <a:pt x="429" y="18"/>
                  </a:cubicBezTo>
                  <a:lnTo>
                    <a:pt x="312" y="18"/>
                  </a:lnTo>
                  <a:cubicBezTo>
                    <a:pt x="234" y="18"/>
                    <a:pt x="156" y="57"/>
                    <a:pt x="118" y="96"/>
                  </a:cubicBezTo>
                  <a:lnTo>
                    <a:pt x="40" y="212"/>
                  </a:lnTo>
                  <a:cubicBezTo>
                    <a:pt x="1" y="251"/>
                    <a:pt x="1" y="329"/>
                    <a:pt x="1" y="407"/>
                  </a:cubicBezTo>
                  <a:lnTo>
                    <a:pt x="1" y="485"/>
                  </a:lnTo>
                  <a:cubicBezTo>
                    <a:pt x="1" y="562"/>
                    <a:pt x="1" y="601"/>
                    <a:pt x="40" y="679"/>
                  </a:cubicBezTo>
                  <a:cubicBezTo>
                    <a:pt x="79" y="757"/>
                    <a:pt x="156" y="835"/>
                    <a:pt x="273" y="874"/>
                  </a:cubicBezTo>
                  <a:cubicBezTo>
                    <a:pt x="312" y="913"/>
                    <a:pt x="351" y="913"/>
                    <a:pt x="429" y="913"/>
                  </a:cubicBezTo>
                  <a:lnTo>
                    <a:pt x="546" y="913"/>
                  </a:lnTo>
                  <a:cubicBezTo>
                    <a:pt x="623" y="913"/>
                    <a:pt x="662" y="874"/>
                    <a:pt x="740" y="796"/>
                  </a:cubicBezTo>
                  <a:lnTo>
                    <a:pt x="779" y="718"/>
                  </a:lnTo>
                  <a:cubicBezTo>
                    <a:pt x="818" y="679"/>
                    <a:pt x="857" y="601"/>
                    <a:pt x="857" y="524"/>
                  </a:cubicBezTo>
                  <a:lnTo>
                    <a:pt x="857" y="407"/>
                  </a:lnTo>
                  <a:cubicBezTo>
                    <a:pt x="857" y="368"/>
                    <a:pt x="857" y="290"/>
                    <a:pt x="818" y="251"/>
                  </a:cubicBezTo>
                  <a:cubicBezTo>
                    <a:pt x="779" y="212"/>
                    <a:pt x="779" y="173"/>
                    <a:pt x="740" y="134"/>
                  </a:cubicBezTo>
                  <a:cubicBezTo>
                    <a:pt x="701" y="96"/>
                    <a:pt x="623" y="57"/>
                    <a:pt x="585" y="18"/>
                  </a:cubicBezTo>
                  <a:cubicBezTo>
                    <a:pt x="559" y="18"/>
                    <a:pt x="515" y="0"/>
                    <a:pt x="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8535914" y="2598449"/>
              <a:ext cx="31205" cy="26408"/>
            </a:xfrm>
            <a:custGeom>
              <a:avLst/>
              <a:gdLst/>
              <a:ahLst/>
              <a:cxnLst/>
              <a:rect l="l" t="t" r="r" b="b"/>
              <a:pathLst>
                <a:path w="1013" h="857" extrusionOk="0">
                  <a:moveTo>
                    <a:pt x="506" y="0"/>
                  </a:moveTo>
                  <a:cubicBezTo>
                    <a:pt x="1" y="39"/>
                    <a:pt x="1" y="778"/>
                    <a:pt x="506" y="856"/>
                  </a:cubicBezTo>
                  <a:cubicBezTo>
                    <a:pt x="1012" y="778"/>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8558679" y="2598449"/>
              <a:ext cx="31205" cy="26408"/>
            </a:xfrm>
            <a:custGeom>
              <a:avLst/>
              <a:gdLst/>
              <a:ahLst/>
              <a:cxnLst/>
              <a:rect l="l" t="t" r="r" b="b"/>
              <a:pathLst>
                <a:path w="1013" h="857" extrusionOk="0">
                  <a:moveTo>
                    <a:pt x="507" y="0"/>
                  </a:moveTo>
                  <a:cubicBezTo>
                    <a:pt x="1" y="39"/>
                    <a:pt x="1" y="778"/>
                    <a:pt x="507" y="856"/>
                  </a:cubicBezTo>
                  <a:cubicBezTo>
                    <a:pt x="1013" y="778"/>
                    <a:pt x="1013"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8555106" y="2561256"/>
              <a:ext cx="31175" cy="26408"/>
            </a:xfrm>
            <a:custGeom>
              <a:avLst/>
              <a:gdLst/>
              <a:ahLst/>
              <a:cxnLst/>
              <a:rect l="l" t="t" r="r" b="b"/>
              <a:pathLst>
                <a:path w="1012" h="857" extrusionOk="0">
                  <a:moveTo>
                    <a:pt x="506" y="1"/>
                  </a:moveTo>
                  <a:cubicBezTo>
                    <a:pt x="0" y="79"/>
                    <a:pt x="0" y="818"/>
                    <a:pt x="506" y="857"/>
                  </a:cubicBezTo>
                  <a:cubicBezTo>
                    <a:pt x="1012" y="818"/>
                    <a:pt x="1012" y="79"/>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8594661" y="2537960"/>
              <a:ext cx="26400" cy="28134"/>
            </a:xfrm>
            <a:custGeom>
              <a:avLst/>
              <a:gdLst/>
              <a:ahLst/>
              <a:cxnLst/>
              <a:rect l="l" t="t" r="r" b="b"/>
              <a:pathLst>
                <a:path w="857" h="913" extrusionOk="0">
                  <a:moveTo>
                    <a:pt x="495" y="0"/>
                  </a:moveTo>
                  <a:cubicBezTo>
                    <a:pt x="476" y="0"/>
                    <a:pt x="454" y="4"/>
                    <a:pt x="428" y="17"/>
                  </a:cubicBezTo>
                  <a:lnTo>
                    <a:pt x="312" y="17"/>
                  </a:lnTo>
                  <a:cubicBezTo>
                    <a:pt x="234" y="17"/>
                    <a:pt x="195" y="56"/>
                    <a:pt x="117" y="95"/>
                  </a:cubicBezTo>
                  <a:lnTo>
                    <a:pt x="78" y="212"/>
                  </a:lnTo>
                  <a:cubicBezTo>
                    <a:pt x="39" y="251"/>
                    <a:pt x="0" y="329"/>
                    <a:pt x="0" y="406"/>
                  </a:cubicBezTo>
                  <a:lnTo>
                    <a:pt x="0" y="484"/>
                  </a:lnTo>
                  <a:cubicBezTo>
                    <a:pt x="0" y="562"/>
                    <a:pt x="0" y="601"/>
                    <a:pt x="39" y="679"/>
                  </a:cubicBezTo>
                  <a:cubicBezTo>
                    <a:pt x="78" y="757"/>
                    <a:pt x="156" y="835"/>
                    <a:pt x="273" y="873"/>
                  </a:cubicBezTo>
                  <a:cubicBezTo>
                    <a:pt x="312" y="912"/>
                    <a:pt x="389" y="912"/>
                    <a:pt x="428" y="912"/>
                  </a:cubicBezTo>
                  <a:lnTo>
                    <a:pt x="545" y="912"/>
                  </a:lnTo>
                  <a:cubicBezTo>
                    <a:pt x="623" y="912"/>
                    <a:pt x="701" y="873"/>
                    <a:pt x="740" y="796"/>
                  </a:cubicBezTo>
                  <a:lnTo>
                    <a:pt x="817" y="718"/>
                  </a:lnTo>
                  <a:cubicBezTo>
                    <a:pt x="817" y="679"/>
                    <a:pt x="856" y="601"/>
                    <a:pt x="856" y="523"/>
                  </a:cubicBezTo>
                  <a:lnTo>
                    <a:pt x="856" y="406"/>
                  </a:lnTo>
                  <a:cubicBezTo>
                    <a:pt x="856" y="368"/>
                    <a:pt x="856" y="329"/>
                    <a:pt x="817" y="251"/>
                  </a:cubicBezTo>
                  <a:cubicBezTo>
                    <a:pt x="779" y="134"/>
                    <a:pt x="701" y="56"/>
                    <a:pt x="584" y="17"/>
                  </a:cubicBezTo>
                  <a:cubicBezTo>
                    <a:pt x="558" y="17"/>
                    <a:pt x="532"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8610248" y="2489305"/>
              <a:ext cx="31175" cy="26408"/>
            </a:xfrm>
            <a:custGeom>
              <a:avLst/>
              <a:gdLst/>
              <a:ahLst/>
              <a:cxnLst/>
              <a:rect l="l" t="t" r="r" b="b"/>
              <a:pathLst>
                <a:path w="1012"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8649803" y="2468936"/>
              <a:ext cx="32376" cy="26408"/>
            </a:xfrm>
            <a:custGeom>
              <a:avLst/>
              <a:gdLst/>
              <a:ahLst/>
              <a:cxnLst/>
              <a:rect l="l" t="t" r="r" b="b"/>
              <a:pathLst>
                <a:path w="1051" h="857" extrusionOk="0">
                  <a:moveTo>
                    <a:pt x="545" y="0"/>
                  </a:moveTo>
                  <a:cubicBezTo>
                    <a:pt x="0" y="39"/>
                    <a:pt x="0" y="779"/>
                    <a:pt x="545" y="856"/>
                  </a:cubicBezTo>
                  <a:cubicBezTo>
                    <a:pt x="1051" y="779"/>
                    <a:pt x="1051" y="39"/>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8642595" y="2437752"/>
              <a:ext cx="34810" cy="26408"/>
            </a:xfrm>
            <a:custGeom>
              <a:avLst/>
              <a:gdLst/>
              <a:ahLst/>
              <a:cxnLst/>
              <a:rect l="l" t="t" r="r" b="b"/>
              <a:pathLst>
                <a:path w="1130" h="857" extrusionOk="0">
                  <a:moveTo>
                    <a:pt x="585" y="1"/>
                  </a:moveTo>
                  <a:cubicBezTo>
                    <a:pt x="1" y="1"/>
                    <a:pt x="1" y="857"/>
                    <a:pt x="585" y="857"/>
                  </a:cubicBezTo>
                  <a:cubicBezTo>
                    <a:pt x="1129" y="818"/>
                    <a:pt x="1129"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8670166" y="2386200"/>
              <a:ext cx="31205" cy="26408"/>
            </a:xfrm>
            <a:custGeom>
              <a:avLst/>
              <a:gdLst/>
              <a:ahLst/>
              <a:cxnLst/>
              <a:rect l="l" t="t" r="r" b="b"/>
              <a:pathLst>
                <a:path w="1013" h="857" extrusionOk="0">
                  <a:moveTo>
                    <a:pt x="507" y="0"/>
                  </a:moveTo>
                  <a:cubicBezTo>
                    <a:pt x="1" y="39"/>
                    <a:pt x="1" y="779"/>
                    <a:pt x="507" y="856"/>
                  </a:cubicBezTo>
                  <a:cubicBezTo>
                    <a:pt x="1013" y="779"/>
                    <a:pt x="1013"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8692962" y="2325034"/>
              <a:ext cx="26400" cy="28812"/>
            </a:xfrm>
            <a:custGeom>
              <a:avLst/>
              <a:gdLst/>
              <a:ahLst/>
              <a:cxnLst/>
              <a:rect l="l" t="t" r="r" b="b"/>
              <a:pathLst>
                <a:path w="857" h="935" extrusionOk="0">
                  <a:moveTo>
                    <a:pt x="311" y="1"/>
                  </a:moveTo>
                  <a:cubicBezTo>
                    <a:pt x="234" y="40"/>
                    <a:pt x="156" y="79"/>
                    <a:pt x="117" y="117"/>
                  </a:cubicBezTo>
                  <a:lnTo>
                    <a:pt x="39" y="195"/>
                  </a:lnTo>
                  <a:cubicBezTo>
                    <a:pt x="0" y="273"/>
                    <a:pt x="0" y="351"/>
                    <a:pt x="0" y="429"/>
                  </a:cubicBezTo>
                  <a:lnTo>
                    <a:pt x="0" y="507"/>
                  </a:lnTo>
                  <a:cubicBezTo>
                    <a:pt x="0" y="584"/>
                    <a:pt x="0" y="623"/>
                    <a:pt x="39" y="701"/>
                  </a:cubicBezTo>
                  <a:cubicBezTo>
                    <a:pt x="39" y="740"/>
                    <a:pt x="78" y="779"/>
                    <a:pt x="117" y="818"/>
                  </a:cubicBezTo>
                  <a:cubicBezTo>
                    <a:pt x="156" y="857"/>
                    <a:pt x="195" y="896"/>
                    <a:pt x="273" y="896"/>
                  </a:cubicBezTo>
                  <a:cubicBezTo>
                    <a:pt x="311" y="935"/>
                    <a:pt x="350" y="935"/>
                    <a:pt x="428" y="935"/>
                  </a:cubicBezTo>
                  <a:lnTo>
                    <a:pt x="545" y="935"/>
                  </a:lnTo>
                  <a:cubicBezTo>
                    <a:pt x="623" y="935"/>
                    <a:pt x="662" y="896"/>
                    <a:pt x="740" y="818"/>
                  </a:cubicBezTo>
                  <a:lnTo>
                    <a:pt x="778" y="740"/>
                  </a:lnTo>
                  <a:cubicBezTo>
                    <a:pt x="817" y="662"/>
                    <a:pt x="856" y="623"/>
                    <a:pt x="856" y="545"/>
                  </a:cubicBezTo>
                  <a:lnTo>
                    <a:pt x="856" y="429"/>
                  </a:lnTo>
                  <a:cubicBezTo>
                    <a:pt x="856" y="390"/>
                    <a:pt x="856" y="312"/>
                    <a:pt x="817" y="273"/>
                  </a:cubicBezTo>
                  <a:cubicBezTo>
                    <a:pt x="778" y="156"/>
                    <a:pt x="701" y="79"/>
                    <a:pt x="584" y="40"/>
                  </a:cubicBezTo>
                  <a:cubicBezTo>
                    <a:pt x="545" y="40"/>
                    <a:pt x="467"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8732517" y="2281863"/>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8683351" y="2237521"/>
              <a:ext cx="31205" cy="26408"/>
            </a:xfrm>
            <a:custGeom>
              <a:avLst/>
              <a:gdLst/>
              <a:ahLst/>
              <a:cxnLst/>
              <a:rect l="l" t="t" r="r" b="b"/>
              <a:pathLst>
                <a:path w="1013" h="857" extrusionOk="0">
                  <a:moveTo>
                    <a:pt x="507" y="0"/>
                  </a:moveTo>
                  <a:cubicBezTo>
                    <a:pt x="1" y="39"/>
                    <a:pt x="1" y="778"/>
                    <a:pt x="507" y="856"/>
                  </a:cubicBezTo>
                  <a:cubicBezTo>
                    <a:pt x="1013" y="778"/>
                    <a:pt x="1013"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8674972" y="2281863"/>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8649803" y="2195552"/>
              <a:ext cx="32376" cy="26408"/>
            </a:xfrm>
            <a:custGeom>
              <a:avLst/>
              <a:gdLst/>
              <a:ahLst/>
              <a:cxnLst/>
              <a:rect l="l" t="t" r="r" b="b"/>
              <a:pathLst>
                <a:path w="1051" h="857" extrusionOk="0">
                  <a:moveTo>
                    <a:pt x="545" y="0"/>
                  </a:moveTo>
                  <a:cubicBezTo>
                    <a:pt x="0" y="78"/>
                    <a:pt x="0" y="817"/>
                    <a:pt x="545" y="856"/>
                  </a:cubicBezTo>
                  <a:cubicBezTo>
                    <a:pt x="1051" y="817"/>
                    <a:pt x="1051" y="78"/>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8672569" y="2134386"/>
              <a:ext cx="31205" cy="26408"/>
            </a:xfrm>
            <a:custGeom>
              <a:avLst/>
              <a:gdLst/>
              <a:ahLst/>
              <a:cxnLst/>
              <a:rect l="l" t="t" r="r" b="b"/>
              <a:pathLst>
                <a:path w="1013" h="857" extrusionOk="0">
                  <a:moveTo>
                    <a:pt x="507" y="0"/>
                  </a:moveTo>
                  <a:cubicBezTo>
                    <a:pt x="1" y="78"/>
                    <a:pt x="1" y="818"/>
                    <a:pt x="507" y="857"/>
                  </a:cubicBezTo>
                  <a:cubicBezTo>
                    <a:pt x="1012" y="818"/>
                    <a:pt x="1012" y="78"/>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8619829" y="2131983"/>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8586251" y="2068444"/>
              <a:ext cx="31205" cy="26408"/>
            </a:xfrm>
            <a:custGeom>
              <a:avLst/>
              <a:gdLst/>
              <a:ahLst/>
              <a:cxnLst/>
              <a:rect l="l" t="t" r="r" b="b"/>
              <a:pathLst>
                <a:path w="1013" h="857" extrusionOk="0">
                  <a:moveTo>
                    <a:pt x="507" y="0"/>
                  </a:moveTo>
                  <a:cubicBezTo>
                    <a:pt x="1" y="39"/>
                    <a:pt x="1" y="778"/>
                    <a:pt x="507" y="856"/>
                  </a:cubicBezTo>
                  <a:cubicBezTo>
                    <a:pt x="1013" y="778"/>
                    <a:pt x="1013"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8569492" y="2026475"/>
              <a:ext cx="31175" cy="26408"/>
            </a:xfrm>
            <a:custGeom>
              <a:avLst/>
              <a:gdLst/>
              <a:ahLst/>
              <a:cxnLst/>
              <a:rect l="l" t="t" r="r" b="b"/>
              <a:pathLst>
                <a:path w="1012" h="857" extrusionOk="0">
                  <a:moveTo>
                    <a:pt x="506" y="0"/>
                  </a:moveTo>
                  <a:cubicBezTo>
                    <a:pt x="0" y="78"/>
                    <a:pt x="0" y="817"/>
                    <a:pt x="506" y="856"/>
                  </a:cubicBezTo>
                  <a:cubicBezTo>
                    <a:pt x="1012" y="817"/>
                    <a:pt x="1012"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8611450" y="1988080"/>
              <a:ext cx="31175" cy="26439"/>
            </a:xfrm>
            <a:custGeom>
              <a:avLst/>
              <a:gdLst/>
              <a:ahLst/>
              <a:cxnLst/>
              <a:rect l="l" t="t" r="r" b="b"/>
              <a:pathLst>
                <a:path w="1012" h="858"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8552703" y="1977295"/>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a:off x="8539518" y="1935326"/>
              <a:ext cx="31175" cy="26408"/>
            </a:xfrm>
            <a:custGeom>
              <a:avLst/>
              <a:gdLst/>
              <a:ahLst/>
              <a:cxnLst/>
              <a:rect l="l" t="t" r="r" b="b"/>
              <a:pathLst>
                <a:path w="1012" h="857" extrusionOk="0">
                  <a:moveTo>
                    <a:pt x="506" y="1"/>
                  </a:moveTo>
                  <a:cubicBezTo>
                    <a:pt x="0" y="79"/>
                    <a:pt x="0" y="818"/>
                    <a:pt x="506" y="857"/>
                  </a:cubicBezTo>
                  <a:cubicBezTo>
                    <a:pt x="1012" y="818"/>
                    <a:pt x="1012" y="79"/>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8531108" y="1874191"/>
              <a:ext cx="26400" cy="28812"/>
            </a:xfrm>
            <a:custGeom>
              <a:avLst/>
              <a:gdLst/>
              <a:ahLst/>
              <a:cxnLst/>
              <a:rect l="l" t="t" r="r" b="b"/>
              <a:pathLst>
                <a:path w="857" h="935" extrusionOk="0">
                  <a:moveTo>
                    <a:pt x="312" y="0"/>
                  </a:moveTo>
                  <a:cubicBezTo>
                    <a:pt x="234" y="39"/>
                    <a:pt x="157" y="78"/>
                    <a:pt x="118" y="117"/>
                  </a:cubicBezTo>
                  <a:lnTo>
                    <a:pt x="40" y="234"/>
                  </a:lnTo>
                  <a:cubicBezTo>
                    <a:pt x="1" y="273"/>
                    <a:pt x="1" y="350"/>
                    <a:pt x="1" y="428"/>
                  </a:cubicBezTo>
                  <a:lnTo>
                    <a:pt x="1" y="506"/>
                  </a:lnTo>
                  <a:cubicBezTo>
                    <a:pt x="1" y="584"/>
                    <a:pt x="1" y="623"/>
                    <a:pt x="40" y="701"/>
                  </a:cubicBezTo>
                  <a:cubicBezTo>
                    <a:pt x="40" y="740"/>
                    <a:pt x="79" y="778"/>
                    <a:pt x="118" y="817"/>
                  </a:cubicBezTo>
                  <a:cubicBezTo>
                    <a:pt x="157" y="856"/>
                    <a:pt x="195" y="895"/>
                    <a:pt x="234" y="895"/>
                  </a:cubicBezTo>
                  <a:cubicBezTo>
                    <a:pt x="312" y="934"/>
                    <a:pt x="351" y="934"/>
                    <a:pt x="429" y="934"/>
                  </a:cubicBezTo>
                  <a:lnTo>
                    <a:pt x="546" y="934"/>
                  </a:lnTo>
                  <a:cubicBezTo>
                    <a:pt x="585" y="934"/>
                    <a:pt x="662" y="895"/>
                    <a:pt x="701" y="817"/>
                  </a:cubicBezTo>
                  <a:lnTo>
                    <a:pt x="779" y="740"/>
                  </a:lnTo>
                  <a:cubicBezTo>
                    <a:pt x="818" y="662"/>
                    <a:pt x="857" y="623"/>
                    <a:pt x="857" y="545"/>
                  </a:cubicBezTo>
                  <a:lnTo>
                    <a:pt x="857" y="428"/>
                  </a:lnTo>
                  <a:cubicBezTo>
                    <a:pt x="857" y="389"/>
                    <a:pt x="818" y="311"/>
                    <a:pt x="818" y="273"/>
                  </a:cubicBezTo>
                  <a:cubicBezTo>
                    <a:pt x="779" y="156"/>
                    <a:pt x="662" y="78"/>
                    <a:pt x="585" y="39"/>
                  </a:cubicBezTo>
                  <a:cubicBezTo>
                    <a:pt x="507" y="39"/>
                    <a:pt x="468"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8574267" y="1858599"/>
              <a:ext cx="33608" cy="25207"/>
            </a:xfrm>
            <a:custGeom>
              <a:avLst/>
              <a:gdLst/>
              <a:ahLst/>
              <a:cxnLst/>
              <a:rect l="l" t="t" r="r" b="b"/>
              <a:pathLst>
                <a:path w="1091" h="818" extrusionOk="0">
                  <a:moveTo>
                    <a:pt x="546" y="0"/>
                  </a:moveTo>
                  <a:cubicBezTo>
                    <a:pt x="1" y="0"/>
                    <a:pt x="1" y="817"/>
                    <a:pt x="546" y="817"/>
                  </a:cubicBezTo>
                  <a:cubicBezTo>
                    <a:pt x="1090" y="817"/>
                    <a:pt x="1090" y="0"/>
                    <a:pt x="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8575468" y="1910151"/>
              <a:ext cx="31205" cy="26408"/>
            </a:xfrm>
            <a:custGeom>
              <a:avLst/>
              <a:gdLst/>
              <a:ahLst/>
              <a:cxnLst/>
              <a:rect l="l" t="t" r="r" b="b"/>
              <a:pathLst>
                <a:path w="1013" h="857" extrusionOk="0">
                  <a:moveTo>
                    <a:pt x="507" y="1"/>
                  </a:moveTo>
                  <a:cubicBezTo>
                    <a:pt x="1" y="78"/>
                    <a:pt x="1" y="818"/>
                    <a:pt x="507" y="857"/>
                  </a:cubicBezTo>
                  <a:cubicBezTo>
                    <a:pt x="1012" y="818"/>
                    <a:pt x="1012" y="78"/>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8545494" y="1799836"/>
              <a:ext cx="31205" cy="26408"/>
            </a:xfrm>
            <a:custGeom>
              <a:avLst/>
              <a:gdLst/>
              <a:ahLst/>
              <a:cxnLst/>
              <a:rect l="l" t="t" r="r" b="b"/>
              <a:pathLst>
                <a:path w="1013" h="857" extrusionOk="0">
                  <a:moveTo>
                    <a:pt x="507" y="1"/>
                  </a:moveTo>
                  <a:cubicBezTo>
                    <a:pt x="1" y="78"/>
                    <a:pt x="1" y="818"/>
                    <a:pt x="507" y="857"/>
                  </a:cubicBezTo>
                  <a:cubicBezTo>
                    <a:pt x="1013" y="818"/>
                    <a:pt x="1013" y="78"/>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8571864" y="1725481"/>
              <a:ext cx="32407" cy="26408"/>
            </a:xfrm>
            <a:custGeom>
              <a:avLst/>
              <a:gdLst/>
              <a:ahLst/>
              <a:cxnLst/>
              <a:rect l="l" t="t" r="r" b="b"/>
              <a:pathLst>
                <a:path w="1052" h="857" extrusionOk="0">
                  <a:moveTo>
                    <a:pt x="546" y="1"/>
                  </a:moveTo>
                  <a:cubicBezTo>
                    <a:pt x="1" y="40"/>
                    <a:pt x="1" y="779"/>
                    <a:pt x="546" y="857"/>
                  </a:cubicBezTo>
                  <a:cubicBezTo>
                    <a:pt x="1052" y="779"/>
                    <a:pt x="1052" y="40"/>
                    <a:pt x="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8529906" y="1761472"/>
              <a:ext cx="32407" cy="26408"/>
            </a:xfrm>
            <a:custGeom>
              <a:avLst/>
              <a:gdLst/>
              <a:ahLst/>
              <a:cxnLst/>
              <a:rect l="l" t="t" r="r" b="b"/>
              <a:pathLst>
                <a:path w="1052" h="857" extrusionOk="0">
                  <a:moveTo>
                    <a:pt x="546" y="0"/>
                  </a:moveTo>
                  <a:cubicBezTo>
                    <a:pt x="1" y="39"/>
                    <a:pt x="1" y="779"/>
                    <a:pt x="546" y="856"/>
                  </a:cubicBezTo>
                  <a:cubicBezTo>
                    <a:pt x="1052" y="779"/>
                    <a:pt x="1052" y="39"/>
                    <a:pt x="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8588653" y="1769854"/>
              <a:ext cx="31205" cy="26408"/>
            </a:xfrm>
            <a:custGeom>
              <a:avLst/>
              <a:gdLst/>
              <a:ahLst/>
              <a:cxnLst/>
              <a:rect l="l" t="t" r="r" b="b"/>
              <a:pathLst>
                <a:path w="1013" h="857" extrusionOk="0">
                  <a:moveTo>
                    <a:pt x="507" y="1"/>
                  </a:moveTo>
                  <a:cubicBezTo>
                    <a:pt x="1" y="40"/>
                    <a:pt x="1" y="779"/>
                    <a:pt x="507" y="857"/>
                  </a:cubicBezTo>
                  <a:cubicBezTo>
                    <a:pt x="1012" y="779"/>
                    <a:pt x="1012" y="40"/>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8577871" y="1954524"/>
              <a:ext cx="31205" cy="26408"/>
            </a:xfrm>
            <a:custGeom>
              <a:avLst/>
              <a:gdLst/>
              <a:ahLst/>
              <a:cxnLst/>
              <a:rect l="l" t="t" r="r" b="b"/>
              <a:pathLst>
                <a:path w="1013" h="857" extrusionOk="0">
                  <a:moveTo>
                    <a:pt x="506" y="0"/>
                  </a:moveTo>
                  <a:cubicBezTo>
                    <a:pt x="0" y="78"/>
                    <a:pt x="0" y="818"/>
                    <a:pt x="506" y="856"/>
                  </a:cubicBezTo>
                  <a:cubicBezTo>
                    <a:pt x="1012" y="818"/>
                    <a:pt x="1012"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8628208" y="2062435"/>
              <a:ext cx="31205" cy="26408"/>
            </a:xfrm>
            <a:custGeom>
              <a:avLst/>
              <a:gdLst/>
              <a:ahLst/>
              <a:cxnLst/>
              <a:rect l="l" t="t" r="r" b="b"/>
              <a:pathLst>
                <a:path w="1013" h="857" extrusionOk="0">
                  <a:moveTo>
                    <a:pt x="507" y="1"/>
                  </a:moveTo>
                  <a:cubicBezTo>
                    <a:pt x="1" y="78"/>
                    <a:pt x="1" y="818"/>
                    <a:pt x="507" y="857"/>
                  </a:cubicBezTo>
                  <a:cubicBezTo>
                    <a:pt x="1013" y="818"/>
                    <a:pt x="1013" y="78"/>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8796039" y="2320258"/>
              <a:ext cx="31205" cy="26408"/>
            </a:xfrm>
            <a:custGeom>
              <a:avLst/>
              <a:gdLst/>
              <a:ahLst/>
              <a:cxnLst/>
              <a:rect l="l" t="t" r="r" b="b"/>
              <a:pathLst>
                <a:path w="1013" h="857" extrusionOk="0">
                  <a:moveTo>
                    <a:pt x="507" y="0"/>
                  </a:moveTo>
                  <a:cubicBezTo>
                    <a:pt x="1" y="39"/>
                    <a:pt x="1" y="778"/>
                    <a:pt x="507" y="856"/>
                  </a:cubicBezTo>
                  <a:cubicBezTo>
                    <a:pt x="1012" y="778"/>
                    <a:pt x="1012"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8812828" y="2389805"/>
              <a:ext cx="31205" cy="26408"/>
            </a:xfrm>
            <a:custGeom>
              <a:avLst/>
              <a:gdLst/>
              <a:ahLst/>
              <a:cxnLst/>
              <a:rect l="l" t="t" r="r" b="b"/>
              <a:pathLst>
                <a:path w="1013" h="857" extrusionOk="0">
                  <a:moveTo>
                    <a:pt x="506" y="0"/>
                  </a:moveTo>
                  <a:cubicBezTo>
                    <a:pt x="1" y="39"/>
                    <a:pt x="1" y="778"/>
                    <a:pt x="506" y="856"/>
                  </a:cubicBezTo>
                  <a:cubicBezTo>
                    <a:pt x="1012" y="778"/>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8818836" y="2444963"/>
              <a:ext cx="31175" cy="26408"/>
            </a:xfrm>
            <a:custGeom>
              <a:avLst/>
              <a:gdLst/>
              <a:ahLst/>
              <a:cxnLst/>
              <a:rect l="l" t="t" r="r" b="b"/>
              <a:pathLst>
                <a:path w="1012" h="857" extrusionOk="0">
                  <a:moveTo>
                    <a:pt x="506" y="0"/>
                  </a:moveTo>
                  <a:cubicBezTo>
                    <a:pt x="0" y="39"/>
                    <a:pt x="0" y="778"/>
                    <a:pt x="506" y="856"/>
                  </a:cubicBezTo>
                  <a:cubicBezTo>
                    <a:pt x="1012" y="778"/>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8808023" y="2502493"/>
              <a:ext cx="31205" cy="26439"/>
            </a:xfrm>
            <a:custGeom>
              <a:avLst/>
              <a:gdLst/>
              <a:ahLst/>
              <a:cxnLst/>
              <a:rect l="l" t="t" r="r" b="b"/>
              <a:pathLst>
                <a:path w="1013" h="858" extrusionOk="0">
                  <a:moveTo>
                    <a:pt x="507" y="1"/>
                  </a:moveTo>
                  <a:cubicBezTo>
                    <a:pt x="1" y="79"/>
                    <a:pt x="1" y="818"/>
                    <a:pt x="507" y="857"/>
                  </a:cubicBezTo>
                  <a:cubicBezTo>
                    <a:pt x="1013" y="818"/>
                    <a:pt x="1013" y="79"/>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8796039" y="2536081"/>
              <a:ext cx="31205" cy="26408"/>
            </a:xfrm>
            <a:custGeom>
              <a:avLst/>
              <a:gdLst/>
              <a:ahLst/>
              <a:cxnLst/>
              <a:rect l="l" t="t" r="r" b="b"/>
              <a:pathLst>
                <a:path w="1013" h="857" extrusionOk="0">
                  <a:moveTo>
                    <a:pt x="507" y="1"/>
                  </a:moveTo>
                  <a:cubicBezTo>
                    <a:pt x="1" y="39"/>
                    <a:pt x="1" y="779"/>
                    <a:pt x="507" y="857"/>
                  </a:cubicBezTo>
                  <a:cubicBezTo>
                    <a:pt x="1012" y="779"/>
                    <a:pt x="1012" y="39"/>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8844004" y="2478520"/>
              <a:ext cx="31205" cy="25207"/>
            </a:xfrm>
            <a:custGeom>
              <a:avLst/>
              <a:gdLst/>
              <a:ahLst/>
              <a:cxnLst/>
              <a:rect l="l" t="t" r="r" b="b"/>
              <a:pathLst>
                <a:path w="1013" h="818" extrusionOk="0">
                  <a:moveTo>
                    <a:pt x="506" y="1"/>
                  </a:moveTo>
                  <a:cubicBezTo>
                    <a:pt x="0" y="40"/>
                    <a:pt x="0" y="779"/>
                    <a:pt x="506" y="818"/>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8965071" y="2400590"/>
              <a:ext cx="31205" cy="26408"/>
            </a:xfrm>
            <a:custGeom>
              <a:avLst/>
              <a:gdLst/>
              <a:ahLst/>
              <a:cxnLst/>
              <a:rect l="l" t="t" r="r" b="b"/>
              <a:pathLst>
                <a:path w="1013" h="857" extrusionOk="0">
                  <a:moveTo>
                    <a:pt x="506" y="0"/>
                  </a:moveTo>
                  <a:cubicBezTo>
                    <a:pt x="1" y="39"/>
                    <a:pt x="1" y="779"/>
                    <a:pt x="506" y="856"/>
                  </a:cubicBezTo>
                  <a:cubicBezTo>
                    <a:pt x="1012" y="779"/>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8981861" y="2331043"/>
              <a:ext cx="31205" cy="26408"/>
            </a:xfrm>
            <a:custGeom>
              <a:avLst/>
              <a:gdLst/>
              <a:ahLst/>
              <a:cxnLst/>
              <a:rect l="l" t="t" r="r" b="b"/>
              <a:pathLst>
                <a:path w="1013" h="857" extrusionOk="0">
                  <a:moveTo>
                    <a:pt x="506" y="0"/>
                  </a:moveTo>
                  <a:cubicBezTo>
                    <a:pt x="0" y="78"/>
                    <a:pt x="0" y="817"/>
                    <a:pt x="506" y="856"/>
                  </a:cubicBezTo>
                  <a:cubicBezTo>
                    <a:pt x="1012" y="817"/>
                    <a:pt x="1012"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8943507" y="2358621"/>
              <a:ext cx="28803" cy="26408"/>
            </a:xfrm>
            <a:custGeom>
              <a:avLst/>
              <a:gdLst/>
              <a:ahLst/>
              <a:cxnLst/>
              <a:rect l="l" t="t" r="r" b="b"/>
              <a:pathLst>
                <a:path w="935" h="857" extrusionOk="0">
                  <a:moveTo>
                    <a:pt x="428" y="0"/>
                  </a:moveTo>
                  <a:cubicBezTo>
                    <a:pt x="350" y="0"/>
                    <a:pt x="311" y="39"/>
                    <a:pt x="273" y="39"/>
                  </a:cubicBezTo>
                  <a:cubicBezTo>
                    <a:pt x="195" y="78"/>
                    <a:pt x="156" y="78"/>
                    <a:pt x="117" y="156"/>
                  </a:cubicBezTo>
                  <a:cubicBezTo>
                    <a:pt x="39" y="234"/>
                    <a:pt x="0" y="312"/>
                    <a:pt x="0" y="428"/>
                  </a:cubicBezTo>
                  <a:lnTo>
                    <a:pt x="0" y="545"/>
                  </a:lnTo>
                  <a:cubicBezTo>
                    <a:pt x="0" y="623"/>
                    <a:pt x="39" y="701"/>
                    <a:pt x="117" y="740"/>
                  </a:cubicBezTo>
                  <a:lnTo>
                    <a:pt x="195" y="817"/>
                  </a:lnTo>
                  <a:cubicBezTo>
                    <a:pt x="273" y="856"/>
                    <a:pt x="311" y="856"/>
                    <a:pt x="389" y="856"/>
                  </a:cubicBezTo>
                  <a:lnTo>
                    <a:pt x="506" y="856"/>
                  </a:lnTo>
                  <a:cubicBezTo>
                    <a:pt x="545" y="856"/>
                    <a:pt x="623" y="856"/>
                    <a:pt x="662" y="817"/>
                  </a:cubicBezTo>
                  <a:cubicBezTo>
                    <a:pt x="701" y="817"/>
                    <a:pt x="739" y="779"/>
                    <a:pt x="817" y="740"/>
                  </a:cubicBezTo>
                  <a:cubicBezTo>
                    <a:pt x="856" y="701"/>
                    <a:pt x="856" y="662"/>
                    <a:pt x="895" y="584"/>
                  </a:cubicBezTo>
                  <a:cubicBezTo>
                    <a:pt x="895" y="545"/>
                    <a:pt x="934" y="506"/>
                    <a:pt x="934" y="428"/>
                  </a:cubicBezTo>
                  <a:lnTo>
                    <a:pt x="934" y="312"/>
                  </a:lnTo>
                  <a:cubicBezTo>
                    <a:pt x="895" y="273"/>
                    <a:pt x="856" y="195"/>
                    <a:pt x="817" y="156"/>
                  </a:cubicBezTo>
                  <a:lnTo>
                    <a:pt x="739" y="78"/>
                  </a:lnTo>
                  <a:cubicBezTo>
                    <a:pt x="662" y="39"/>
                    <a:pt x="584"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8937500" y="2278289"/>
              <a:ext cx="31205" cy="26408"/>
            </a:xfrm>
            <a:custGeom>
              <a:avLst/>
              <a:gdLst/>
              <a:ahLst/>
              <a:cxnLst/>
              <a:rect l="l" t="t" r="r" b="b"/>
              <a:pathLst>
                <a:path w="1013" h="857" extrusionOk="0">
                  <a:moveTo>
                    <a:pt x="506" y="0"/>
                  </a:moveTo>
                  <a:cubicBezTo>
                    <a:pt x="1" y="78"/>
                    <a:pt x="1" y="817"/>
                    <a:pt x="506" y="856"/>
                  </a:cubicBezTo>
                  <a:cubicBezTo>
                    <a:pt x="1012" y="817"/>
                    <a:pt x="1012"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8939903" y="2248306"/>
              <a:ext cx="31205" cy="26408"/>
            </a:xfrm>
            <a:custGeom>
              <a:avLst/>
              <a:gdLst/>
              <a:ahLst/>
              <a:cxnLst/>
              <a:rect l="l" t="t" r="r" b="b"/>
              <a:pathLst>
                <a:path w="1013" h="857" extrusionOk="0">
                  <a:moveTo>
                    <a:pt x="506" y="0"/>
                  </a:moveTo>
                  <a:cubicBezTo>
                    <a:pt x="0" y="39"/>
                    <a:pt x="0" y="779"/>
                    <a:pt x="506" y="856"/>
                  </a:cubicBezTo>
                  <a:cubicBezTo>
                    <a:pt x="1012" y="779"/>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8882357" y="2201530"/>
              <a:ext cx="31205" cy="26408"/>
            </a:xfrm>
            <a:custGeom>
              <a:avLst/>
              <a:gdLst/>
              <a:ahLst/>
              <a:cxnLst/>
              <a:rect l="l" t="t" r="r" b="b"/>
              <a:pathLst>
                <a:path w="1013" h="857" extrusionOk="0">
                  <a:moveTo>
                    <a:pt x="506" y="1"/>
                  </a:moveTo>
                  <a:cubicBezTo>
                    <a:pt x="1" y="78"/>
                    <a:pt x="1" y="818"/>
                    <a:pt x="506" y="857"/>
                  </a:cubicBezTo>
                  <a:cubicBezTo>
                    <a:pt x="1012" y="818"/>
                    <a:pt x="1012" y="78"/>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8863165" y="2223131"/>
              <a:ext cx="31205" cy="26408"/>
            </a:xfrm>
            <a:custGeom>
              <a:avLst/>
              <a:gdLst/>
              <a:ahLst/>
              <a:cxnLst/>
              <a:rect l="l" t="t" r="r" b="b"/>
              <a:pathLst>
                <a:path w="1013" h="857" extrusionOk="0">
                  <a:moveTo>
                    <a:pt x="507" y="0"/>
                  </a:moveTo>
                  <a:cubicBezTo>
                    <a:pt x="1" y="78"/>
                    <a:pt x="1" y="817"/>
                    <a:pt x="507" y="856"/>
                  </a:cubicBezTo>
                  <a:cubicBezTo>
                    <a:pt x="1013" y="817"/>
                    <a:pt x="1013" y="78"/>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8998650" y="2373012"/>
              <a:ext cx="26400" cy="28812"/>
            </a:xfrm>
            <a:custGeom>
              <a:avLst/>
              <a:gdLst/>
              <a:ahLst/>
              <a:cxnLst/>
              <a:rect l="l" t="t" r="r" b="b"/>
              <a:pathLst>
                <a:path w="857" h="935" extrusionOk="0">
                  <a:moveTo>
                    <a:pt x="311" y="0"/>
                  </a:moveTo>
                  <a:cubicBezTo>
                    <a:pt x="234" y="0"/>
                    <a:pt x="156" y="39"/>
                    <a:pt x="117" y="117"/>
                  </a:cubicBezTo>
                  <a:lnTo>
                    <a:pt x="39" y="195"/>
                  </a:lnTo>
                  <a:cubicBezTo>
                    <a:pt x="0" y="273"/>
                    <a:pt x="0" y="312"/>
                    <a:pt x="0" y="389"/>
                  </a:cubicBezTo>
                  <a:lnTo>
                    <a:pt x="0" y="506"/>
                  </a:lnTo>
                  <a:cubicBezTo>
                    <a:pt x="0" y="545"/>
                    <a:pt x="0" y="623"/>
                    <a:pt x="39" y="662"/>
                  </a:cubicBezTo>
                  <a:cubicBezTo>
                    <a:pt x="39" y="701"/>
                    <a:pt x="78" y="740"/>
                    <a:pt x="117" y="779"/>
                  </a:cubicBezTo>
                  <a:cubicBezTo>
                    <a:pt x="156" y="817"/>
                    <a:pt x="195" y="856"/>
                    <a:pt x="234" y="895"/>
                  </a:cubicBezTo>
                  <a:cubicBezTo>
                    <a:pt x="311" y="895"/>
                    <a:pt x="350" y="934"/>
                    <a:pt x="428" y="934"/>
                  </a:cubicBezTo>
                  <a:lnTo>
                    <a:pt x="545" y="934"/>
                  </a:lnTo>
                  <a:cubicBezTo>
                    <a:pt x="584" y="895"/>
                    <a:pt x="662" y="856"/>
                    <a:pt x="701" y="817"/>
                  </a:cubicBezTo>
                  <a:lnTo>
                    <a:pt x="778" y="740"/>
                  </a:lnTo>
                  <a:cubicBezTo>
                    <a:pt x="817" y="662"/>
                    <a:pt x="817" y="584"/>
                    <a:pt x="856" y="506"/>
                  </a:cubicBezTo>
                  <a:lnTo>
                    <a:pt x="856" y="428"/>
                  </a:lnTo>
                  <a:cubicBezTo>
                    <a:pt x="856" y="350"/>
                    <a:pt x="817" y="312"/>
                    <a:pt x="817" y="273"/>
                  </a:cubicBezTo>
                  <a:cubicBezTo>
                    <a:pt x="778" y="195"/>
                    <a:pt x="739" y="156"/>
                    <a:pt x="701" y="117"/>
                  </a:cubicBezTo>
                  <a:cubicBezTo>
                    <a:pt x="662" y="78"/>
                    <a:pt x="623" y="39"/>
                    <a:pt x="584" y="39"/>
                  </a:cubicBezTo>
                  <a:cubicBezTo>
                    <a:pt x="506" y="0"/>
                    <a:pt x="467"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8939903" y="2311845"/>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19"/>
          <p:cNvGrpSpPr/>
          <p:nvPr/>
        </p:nvGrpSpPr>
        <p:grpSpPr>
          <a:xfrm>
            <a:off x="-297971" y="134843"/>
            <a:ext cx="3141951" cy="1143726"/>
            <a:chOff x="-297971" y="134843"/>
            <a:chExt cx="3141951" cy="1143726"/>
          </a:xfrm>
        </p:grpSpPr>
        <p:sp>
          <p:nvSpPr>
            <p:cNvPr id="450" name="Google Shape;450;p19"/>
            <p:cNvSpPr/>
            <p:nvPr/>
          </p:nvSpPr>
          <p:spPr>
            <a:xfrm rot="-5031048">
              <a:off x="1577038" y="-506702"/>
              <a:ext cx="499102" cy="1992783"/>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rot="5768943">
              <a:off x="239632" y="332499"/>
              <a:ext cx="349447" cy="13952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0BCF4FB-DDF9-8456-58A0-4C0139317556}"/>
              </a:ext>
            </a:extLst>
          </p:cNvPr>
          <p:cNvPicPr>
            <a:picLocks noChangeAspect="1"/>
          </p:cNvPicPr>
          <p:nvPr/>
        </p:nvPicPr>
        <p:blipFill>
          <a:blip r:embed="rId3"/>
          <a:stretch>
            <a:fillRect/>
          </a:stretch>
        </p:blipFill>
        <p:spPr>
          <a:xfrm>
            <a:off x="5213163" y="3615336"/>
            <a:ext cx="2068809" cy="1379206"/>
          </a:xfrm>
          <a:prstGeom prst="rect">
            <a:avLst/>
          </a:prstGeom>
        </p:spPr>
      </p:pic>
      <p:pic>
        <p:nvPicPr>
          <p:cNvPr id="4" name="Picture 3">
            <a:extLst>
              <a:ext uri="{FF2B5EF4-FFF2-40B4-BE49-F238E27FC236}">
                <a16:creationId xmlns:a16="http://schemas.microsoft.com/office/drawing/2014/main" id="{7F46D31A-2B98-9E1A-DD86-6BB6C8F5D379}"/>
              </a:ext>
            </a:extLst>
          </p:cNvPr>
          <p:cNvPicPr>
            <a:picLocks noChangeAspect="1"/>
          </p:cNvPicPr>
          <p:nvPr/>
        </p:nvPicPr>
        <p:blipFill>
          <a:blip r:embed="rId3"/>
          <a:stretch>
            <a:fillRect/>
          </a:stretch>
        </p:blipFill>
        <p:spPr>
          <a:xfrm>
            <a:off x="1826589" y="1126913"/>
            <a:ext cx="2068809" cy="13792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28"/>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sp>
        <p:nvSpPr>
          <p:cNvPr id="807" name="Google Shape;807;p28"/>
          <p:cNvSpPr/>
          <p:nvPr/>
        </p:nvSpPr>
        <p:spPr>
          <a:xfrm>
            <a:off x="1150975" y="1592200"/>
            <a:ext cx="1144200" cy="1144200"/>
          </a:xfrm>
          <a:prstGeom prst="pie">
            <a:avLst>
              <a:gd name="adj1" fmla="val 72061"/>
              <a:gd name="adj2" fmla="val 1620000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808" name="Google Shape;808;p28"/>
          <p:cNvSpPr/>
          <p:nvPr/>
        </p:nvSpPr>
        <p:spPr>
          <a:xfrm>
            <a:off x="1150975" y="1592200"/>
            <a:ext cx="1144200" cy="1144200"/>
          </a:xfrm>
          <a:prstGeom prst="pie">
            <a:avLst>
              <a:gd name="adj1" fmla="val 16212665"/>
              <a:gd name="adj2" fmla="val 44762"/>
            </a:avLst>
          </a:prstGeom>
          <a:solidFill>
            <a:schemeClr val="accent3"/>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cxnSp>
        <p:nvCxnSpPr>
          <p:cNvPr id="809" name="Google Shape;809;p28"/>
          <p:cNvCxnSpPr>
            <a:stCxn id="810" idx="0"/>
            <a:endCxn id="811" idx="2"/>
          </p:cNvCxnSpPr>
          <p:nvPr/>
        </p:nvCxnSpPr>
        <p:spPr>
          <a:xfrm rot="-5400000">
            <a:off x="1589900" y="3311414"/>
            <a:ext cx="267000" cy="600"/>
          </a:xfrm>
          <a:prstGeom prst="bentConnector3">
            <a:avLst>
              <a:gd name="adj1" fmla="val 50017"/>
            </a:avLst>
          </a:prstGeom>
          <a:noFill/>
          <a:ln w="19050" cap="flat" cmpd="sng">
            <a:solidFill>
              <a:schemeClr val="dk1"/>
            </a:solidFill>
            <a:prstDash val="dot"/>
            <a:round/>
            <a:headEnd type="oval" w="med" len="med"/>
            <a:tailEnd type="none" w="med" len="med"/>
          </a:ln>
        </p:spPr>
      </p:cxnSp>
      <p:cxnSp>
        <p:nvCxnSpPr>
          <p:cNvPr id="812" name="Google Shape;812;p28"/>
          <p:cNvCxnSpPr>
            <a:stCxn id="813" idx="0"/>
            <a:endCxn id="814" idx="2"/>
          </p:cNvCxnSpPr>
          <p:nvPr/>
        </p:nvCxnSpPr>
        <p:spPr>
          <a:xfrm rot="-5400000">
            <a:off x="3489984" y="3311414"/>
            <a:ext cx="267000" cy="600"/>
          </a:xfrm>
          <a:prstGeom prst="bentConnector3">
            <a:avLst>
              <a:gd name="adj1" fmla="val 50017"/>
            </a:avLst>
          </a:prstGeom>
          <a:noFill/>
          <a:ln w="19050" cap="flat" cmpd="sng">
            <a:solidFill>
              <a:schemeClr val="dk1"/>
            </a:solidFill>
            <a:prstDash val="dot"/>
            <a:round/>
            <a:headEnd type="oval" w="med" len="med"/>
            <a:tailEnd type="none" w="med" len="med"/>
          </a:ln>
        </p:spPr>
      </p:cxnSp>
      <p:cxnSp>
        <p:nvCxnSpPr>
          <p:cNvPr id="815" name="Google Shape;815;p28"/>
          <p:cNvCxnSpPr>
            <a:stCxn id="816" idx="0"/>
            <a:endCxn id="817" idx="2"/>
          </p:cNvCxnSpPr>
          <p:nvPr/>
        </p:nvCxnSpPr>
        <p:spPr>
          <a:xfrm rot="-5400000">
            <a:off x="5390053" y="3311414"/>
            <a:ext cx="267000" cy="600"/>
          </a:xfrm>
          <a:prstGeom prst="bentConnector3">
            <a:avLst>
              <a:gd name="adj1" fmla="val 50017"/>
            </a:avLst>
          </a:prstGeom>
          <a:noFill/>
          <a:ln w="19050" cap="flat" cmpd="sng">
            <a:solidFill>
              <a:schemeClr val="dk1"/>
            </a:solidFill>
            <a:prstDash val="dot"/>
            <a:round/>
            <a:headEnd type="oval" w="med" len="med"/>
            <a:tailEnd type="none" w="med" len="med"/>
          </a:ln>
        </p:spPr>
      </p:cxnSp>
      <p:cxnSp>
        <p:nvCxnSpPr>
          <p:cNvPr id="818" name="Google Shape;818;p28"/>
          <p:cNvCxnSpPr>
            <a:stCxn id="819" idx="0"/>
            <a:endCxn id="820" idx="2"/>
          </p:cNvCxnSpPr>
          <p:nvPr/>
        </p:nvCxnSpPr>
        <p:spPr>
          <a:xfrm rot="-5400000">
            <a:off x="7290122" y="3311414"/>
            <a:ext cx="267000" cy="600"/>
          </a:xfrm>
          <a:prstGeom prst="bentConnector3">
            <a:avLst>
              <a:gd name="adj1" fmla="val 50017"/>
            </a:avLst>
          </a:prstGeom>
          <a:noFill/>
          <a:ln w="19050" cap="flat" cmpd="sng">
            <a:solidFill>
              <a:schemeClr val="dk1"/>
            </a:solidFill>
            <a:prstDash val="dot"/>
            <a:round/>
            <a:headEnd type="oval" w="med" len="med"/>
            <a:tailEnd type="none" w="med" len="med"/>
          </a:ln>
        </p:spPr>
      </p:cxnSp>
      <p:sp>
        <p:nvSpPr>
          <p:cNvPr id="821" name="Google Shape;821;p28"/>
          <p:cNvSpPr/>
          <p:nvPr/>
        </p:nvSpPr>
        <p:spPr>
          <a:xfrm>
            <a:off x="3024912" y="1592225"/>
            <a:ext cx="1144200" cy="1144200"/>
          </a:xfrm>
          <a:prstGeom prst="pie">
            <a:avLst>
              <a:gd name="adj1" fmla="val 1271844"/>
              <a:gd name="adj2" fmla="val 1620000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822" name="Google Shape;822;p28"/>
          <p:cNvSpPr/>
          <p:nvPr/>
        </p:nvSpPr>
        <p:spPr>
          <a:xfrm>
            <a:off x="3024912" y="1592225"/>
            <a:ext cx="1144200" cy="1144200"/>
          </a:xfrm>
          <a:prstGeom prst="pie">
            <a:avLst>
              <a:gd name="adj1" fmla="val 16212665"/>
              <a:gd name="adj2" fmla="val 4509326"/>
            </a:avLst>
          </a:prstGeom>
          <a:solidFill>
            <a:schemeClr val="accent4"/>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823" name="Google Shape;823;p28"/>
          <p:cNvSpPr/>
          <p:nvPr/>
        </p:nvSpPr>
        <p:spPr>
          <a:xfrm>
            <a:off x="4951162" y="1629125"/>
            <a:ext cx="1144200" cy="1144200"/>
          </a:xfrm>
          <a:prstGeom prst="pie">
            <a:avLst>
              <a:gd name="adj1" fmla="val 3189869"/>
              <a:gd name="adj2" fmla="val 1620000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824" name="Google Shape;824;p28"/>
          <p:cNvSpPr/>
          <p:nvPr/>
        </p:nvSpPr>
        <p:spPr>
          <a:xfrm>
            <a:off x="4951162" y="1629125"/>
            <a:ext cx="1144200" cy="1144200"/>
          </a:xfrm>
          <a:prstGeom prst="pie">
            <a:avLst>
              <a:gd name="adj1" fmla="val 16212665"/>
              <a:gd name="adj2" fmla="val 7365628"/>
            </a:avLst>
          </a:prstGeom>
          <a:solidFill>
            <a:schemeClr val="accent5"/>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825" name="Google Shape;825;p28"/>
          <p:cNvSpPr/>
          <p:nvPr/>
        </p:nvSpPr>
        <p:spPr>
          <a:xfrm>
            <a:off x="6851237" y="1629125"/>
            <a:ext cx="1144200" cy="1144200"/>
          </a:xfrm>
          <a:prstGeom prst="pie">
            <a:avLst>
              <a:gd name="adj1" fmla="val 6643571"/>
              <a:gd name="adj2" fmla="val 1620000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826" name="Google Shape;826;p28"/>
          <p:cNvSpPr/>
          <p:nvPr/>
        </p:nvSpPr>
        <p:spPr>
          <a:xfrm>
            <a:off x="6851237" y="1629125"/>
            <a:ext cx="1144200" cy="1144200"/>
          </a:xfrm>
          <a:prstGeom prst="pie">
            <a:avLst>
              <a:gd name="adj1" fmla="val 16212665"/>
              <a:gd name="adj2" fmla="val 10793182"/>
            </a:avLst>
          </a:prstGeom>
          <a:solidFill>
            <a:schemeClr val="accent6"/>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grpSp>
        <p:nvGrpSpPr>
          <p:cNvPr id="827" name="Google Shape;827;p28"/>
          <p:cNvGrpSpPr/>
          <p:nvPr/>
        </p:nvGrpSpPr>
        <p:grpSpPr>
          <a:xfrm>
            <a:off x="828200" y="1151775"/>
            <a:ext cx="1789950" cy="3208232"/>
            <a:chOff x="828200" y="1151775"/>
            <a:chExt cx="1789950" cy="3208232"/>
          </a:xfrm>
        </p:grpSpPr>
        <p:sp>
          <p:nvSpPr>
            <p:cNvPr id="828" name="Google Shape;828;p28"/>
            <p:cNvSpPr txBox="1"/>
            <p:nvPr/>
          </p:nvSpPr>
          <p:spPr>
            <a:xfrm>
              <a:off x="828205" y="3871607"/>
              <a:ext cx="1789800" cy="488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Earth is the place on which we live</a:t>
              </a:r>
              <a:endParaRPr sz="1600">
                <a:solidFill>
                  <a:schemeClr val="dk1"/>
                </a:solidFill>
                <a:latin typeface="Maven Pro"/>
                <a:ea typeface="Maven Pro"/>
                <a:cs typeface="Maven Pro"/>
                <a:sym typeface="Maven Pro"/>
              </a:endParaRPr>
            </a:p>
          </p:txBody>
        </p:sp>
        <p:sp>
          <p:nvSpPr>
            <p:cNvPr id="810" name="Google Shape;810;p28"/>
            <p:cNvSpPr txBox="1"/>
            <p:nvPr/>
          </p:nvSpPr>
          <p:spPr>
            <a:xfrm>
              <a:off x="828200" y="3445214"/>
              <a:ext cx="1789800" cy="370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1</a:t>
              </a:r>
              <a:endParaRPr sz="2400" b="1">
                <a:solidFill>
                  <a:schemeClr val="dk1"/>
                </a:solidFill>
                <a:latin typeface="Indie Flower"/>
                <a:ea typeface="Indie Flower"/>
                <a:cs typeface="Indie Flower"/>
                <a:sym typeface="Indie Flower"/>
              </a:endParaRPr>
            </a:p>
          </p:txBody>
        </p:sp>
        <p:sp>
          <p:nvSpPr>
            <p:cNvPr id="829" name="Google Shape;829;p28"/>
            <p:cNvSpPr txBox="1"/>
            <p:nvPr/>
          </p:nvSpPr>
          <p:spPr>
            <a:xfrm>
              <a:off x="828350" y="1151775"/>
              <a:ext cx="1789800" cy="370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15’</a:t>
              </a:r>
              <a:endParaRPr sz="3000" b="1">
                <a:solidFill>
                  <a:schemeClr val="dk1"/>
                </a:solidFill>
                <a:latin typeface="Indie Flower"/>
                <a:ea typeface="Indie Flower"/>
                <a:cs typeface="Indie Flower"/>
                <a:sym typeface="Indie Flower"/>
              </a:endParaRPr>
            </a:p>
          </p:txBody>
        </p:sp>
        <p:sp>
          <p:nvSpPr>
            <p:cNvPr id="811" name="Google Shape;811;p28"/>
            <p:cNvSpPr txBox="1"/>
            <p:nvPr/>
          </p:nvSpPr>
          <p:spPr>
            <a:xfrm>
              <a:off x="828200" y="2807625"/>
              <a:ext cx="1789800" cy="370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300 cal.</a:t>
              </a:r>
              <a:endParaRPr sz="2400" b="1">
                <a:solidFill>
                  <a:schemeClr val="dk1"/>
                </a:solidFill>
                <a:latin typeface="Indie Flower"/>
                <a:ea typeface="Indie Flower"/>
                <a:cs typeface="Indie Flower"/>
                <a:sym typeface="Indie Flower"/>
              </a:endParaRPr>
            </a:p>
          </p:txBody>
        </p:sp>
      </p:grpSp>
      <p:grpSp>
        <p:nvGrpSpPr>
          <p:cNvPr id="830" name="Google Shape;830;p28"/>
          <p:cNvGrpSpPr/>
          <p:nvPr/>
        </p:nvGrpSpPr>
        <p:grpSpPr>
          <a:xfrm>
            <a:off x="2728175" y="1151775"/>
            <a:ext cx="1789911" cy="3208237"/>
            <a:chOff x="2728175" y="1151775"/>
            <a:chExt cx="1789911" cy="3208237"/>
          </a:xfrm>
        </p:grpSpPr>
        <p:sp>
          <p:nvSpPr>
            <p:cNvPr id="831" name="Google Shape;831;p28"/>
            <p:cNvSpPr txBox="1"/>
            <p:nvPr/>
          </p:nvSpPr>
          <p:spPr>
            <a:xfrm>
              <a:off x="2728286" y="3871612"/>
              <a:ext cx="1789800" cy="488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Mars is actually a very cold place</a:t>
              </a:r>
              <a:endParaRPr sz="1600">
                <a:solidFill>
                  <a:schemeClr val="dk1"/>
                </a:solidFill>
                <a:latin typeface="Maven Pro"/>
                <a:ea typeface="Maven Pro"/>
                <a:cs typeface="Maven Pro"/>
                <a:sym typeface="Maven Pro"/>
              </a:endParaRPr>
            </a:p>
          </p:txBody>
        </p:sp>
        <p:sp>
          <p:nvSpPr>
            <p:cNvPr id="813" name="Google Shape;813;p28"/>
            <p:cNvSpPr txBox="1"/>
            <p:nvPr/>
          </p:nvSpPr>
          <p:spPr>
            <a:xfrm>
              <a:off x="2728284" y="3445214"/>
              <a:ext cx="1789800" cy="370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2</a:t>
              </a:r>
              <a:endParaRPr sz="2400" b="1">
                <a:solidFill>
                  <a:schemeClr val="dk1"/>
                </a:solidFill>
                <a:latin typeface="Indie Flower"/>
                <a:ea typeface="Indie Flower"/>
                <a:cs typeface="Indie Flower"/>
                <a:sym typeface="Indie Flower"/>
              </a:endParaRPr>
            </a:p>
          </p:txBody>
        </p:sp>
        <p:sp>
          <p:nvSpPr>
            <p:cNvPr id="832" name="Google Shape;832;p28"/>
            <p:cNvSpPr txBox="1"/>
            <p:nvPr/>
          </p:nvSpPr>
          <p:spPr>
            <a:xfrm>
              <a:off x="2728175" y="1151775"/>
              <a:ext cx="1789800" cy="370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25’</a:t>
              </a:r>
              <a:endParaRPr sz="3000" b="1">
                <a:solidFill>
                  <a:schemeClr val="dk1"/>
                </a:solidFill>
                <a:latin typeface="Indie Flower"/>
                <a:ea typeface="Indie Flower"/>
                <a:cs typeface="Indie Flower"/>
                <a:sym typeface="Indie Flower"/>
              </a:endParaRPr>
            </a:p>
          </p:txBody>
        </p:sp>
        <p:sp>
          <p:nvSpPr>
            <p:cNvPr id="814" name="Google Shape;814;p28"/>
            <p:cNvSpPr txBox="1"/>
            <p:nvPr/>
          </p:nvSpPr>
          <p:spPr>
            <a:xfrm>
              <a:off x="2728283" y="2807625"/>
              <a:ext cx="1789800" cy="370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550 cal.</a:t>
              </a:r>
              <a:endParaRPr sz="2400" b="1">
                <a:solidFill>
                  <a:schemeClr val="dk1"/>
                </a:solidFill>
                <a:latin typeface="Indie Flower"/>
                <a:ea typeface="Indie Flower"/>
                <a:cs typeface="Indie Flower"/>
                <a:sym typeface="Indie Flower"/>
              </a:endParaRPr>
            </a:p>
          </p:txBody>
        </p:sp>
      </p:grpSp>
      <p:grpSp>
        <p:nvGrpSpPr>
          <p:cNvPr id="833" name="Google Shape;833;p28"/>
          <p:cNvGrpSpPr/>
          <p:nvPr/>
        </p:nvGrpSpPr>
        <p:grpSpPr>
          <a:xfrm>
            <a:off x="4628224" y="1151775"/>
            <a:ext cx="1789943" cy="3208232"/>
            <a:chOff x="4628224" y="1151775"/>
            <a:chExt cx="1789943" cy="3208232"/>
          </a:xfrm>
        </p:grpSpPr>
        <p:sp>
          <p:nvSpPr>
            <p:cNvPr id="834" name="Google Shape;834;p28"/>
            <p:cNvSpPr txBox="1"/>
            <p:nvPr/>
          </p:nvSpPr>
          <p:spPr>
            <a:xfrm>
              <a:off x="4628352" y="3871607"/>
              <a:ext cx="1789800" cy="488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Mercury is quite a small planet</a:t>
              </a:r>
              <a:endParaRPr sz="1600">
                <a:solidFill>
                  <a:schemeClr val="dk1"/>
                </a:solidFill>
                <a:latin typeface="Maven Pro"/>
                <a:ea typeface="Maven Pro"/>
                <a:cs typeface="Maven Pro"/>
                <a:sym typeface="Maven Pro"/>
              </a:endParaRPr>
            </a:p>
          </p:txBody>
        </p:sp>
        <p:sp>
          <p:nvSpPr>
            <p:cNvPr id="816" name="Google Shape;816;p28"/>
            <p:cNvSpPr txBox="1"/>
            <p:nvPr/>
          </p:nvSpPr>
          <p:spPr>
            <a:xfrm>
              <a:off x="4628353" y="3445214"/>
              <a:ext cx="1789800" cy="370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3</a:t>
              </a:r>
              <a:endParaRPr sz="2400" b="1">
                <a:solidFill>
                  <a:schemeClr val="dk1"/>
                </a:solidFill>
                <a:latin typeface="Indie Flower"/>
                <a:ea typeface="Indie Flower"/>
                <a:cs typeface="Indie Flower"/>
                <a:sym typeface="Indie Flower"/>
              </a:endParaRPr>
            </a:p>
          </p:txBody>
        </p:sp>
        <p:sp>
          <p:nvSpPr>
            <p:cNvPr id="835" name="Google Shape;835;p28"/>
            <p:cNvSpPr txBox="1"/>
            <p:nvPr/>
          </p:nvSpPr>
          <p:spPr>
            <a:xfrm>
              <a:off x="4628224" y="1151775"/>
              <a:ext cx="1789800" cy="370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35’</a:t>
              </a:r>
              <a:endParaRPr sz="3000" b="1">
                <a:solidFill>
                  <a:schemeClr val="dk1"/>
                </a:solidFill>
                <a:latin typeface="Indie Flower"/>
                <a:ea typeface="Indie Flower"/>
                <a:cs typeface="Indie Flower"/>
                <a:sym typeface="Indie Flower"/>
              </a:endParaRPr>
            </a:p>
          </p:txBody>
        </p:sp>
        <p:sp>
          <p:nvSpPr>
            <p:cNvPr id="817" name="Google Shape;817;p28"/>
            <p:cNvSpPr txBox="1"/>
            <p:nvPr/>
          </p:nvSpPr>
          <p:spPr>
            <a:xfrm>
              <a:off x="4628367" y="2807625"/>
              <a:ext cx="1789800" cy="370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700 cal.</a:t>
              </a:r>
              <a:endParaRPr sz="2400" b="1">
                <a:solidFill>
                  <a:schemeClr val="dk1"/>
                </a:solidFill>
                <a:latin typeface="Indie Flower"/>
                <a:ea typeface="Indie Flower"/>
                <a:cs typeface="Indie Flower"/>
                <a:sym typeface="Indie Flower"/>
              </a:endParaRPr>
            </a:p>
          </p:txBody>
        </p:sp>
      </p:grpSp>
      <p:grpSp>
        <p:nvGrpSpPr>
          <p:cNvPr id="836" name="Google Shape;836;p28"/>
          <p:cNvGrpSpPr/>
          <p:nvPr/>
        </p:nvGrpSpPr>
        <p:grpSpPr>
          <a:xfrm>
            <a:off x="6528300" y="1151775"/>
            <a:ext cx="1789950" cy="3208239"/>
            <a:chOff x="6528300" y="1151775"/>
            <a:chExt cx="1789950" cy="3208239"/>
          </a:xfrm>
        </p:grpSpPr>
        <p:sp>
          <p:nvSpPr>
            <p:cNvPr id="837" name="Google Shape;837;p28"/>
            <p:cNvSpPr txBox="1"/>
            <p:nvPr/>
          </p:nvSpPr>
          <p:spPr>
            <a:xfrm>
              <a:off x="6528418" y="3871614"/>
              <a:ext cx="1789800" cy="488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Saturn is a gas giant and has rings</a:t>
              </a:r>
              <a:endParaRPr sz="1600">
                <a:solidFill>
                  <a:schemeClr val="dk1"/>
                </a:solidFill>
                <a:latin typeface="Maven Pro"/>
                <a:ea typeface="Maven Pro"/>
                <a:cs typeface="Maven Pro"/>
                <a:sym typeface="Maven Pro"/>
              </a:endParaRPr>
            </a:p>
          </p:txBody>
        </p:sp>
        <p:sp>
          <p:nvSpPr>
            <p:cNvPr id="819" name="Google Shape;819;p28"/>
            <p:cNvSpPr txBox="1"/>
            <p:nvPr/>
          </p:nvSpPr>
          <p:spPr>
            <a:xfrm>
              <a:off x="6528422" y="3445214"/>
              <a:ext cx="1789800" cy="370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4</a:t>
              </a:r>
              <a:endParaRPr sz="2400" b="1">
                <a:solidFill>
                  <a:schemeClr val="dk1"/>
                </a:solidFill>
                <a:latin typeface="Indie Flower"/>
                <a:ea typeface="Indie Flower"/>
                <a:cs typeface="Indie Flower"/>
                <a:sym typeface="Indie Flower"/>
              </a:endParaRPr>
            </a:p>
          </p:txBody>
        </p:sp>
        <p:sp>
          <p:nvSpPr>
            <p:cNvPr id="838" name="Google Shape;838;p28"/>
            <p:cNvSpPr txBox="1"/>
            <p:nvPr/>
          </p:nvSpPr>
          <p:spPr>
            <a:xfrm>
              <a:off x="6528300" y="1151775"/>
              <a:ext cx="1789800" cy="370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45’</a:t>
              </a:r>
              <a:endParaRPr sz="3000" b="1">
                <a:solidFill>
                  <a:schemeClr val="dk1"/>
                </a:solidFill>
                <a:latin typeface="Indie Flower"/>
                <a:ea typeface="Indie Flower"/>
                <a:cs typeface="Indie Flower"/>
                <a:sym typeface="Indie Flower"/>
              </a:endParaRPr>
            </a:p>
          </p:txBody>
        </p:sp>
        <p:sp>
          <p:nvSpPr>
            <p:cNvPr id="820" name="Google Shape;820;p28"/>
            <p:cNvSpPr txBox="1"/>
            <p:nvPr/>
          </p:nvSpPr>
          <p:spPr>
            <a:xfrm>
              <a:off x="6528450" y="2807625"/>
              <a:ext cx="1789800" cy="370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900 cal.</a:t>
              </a:r>
              <a:endParaRPr sz="2400" b="1">
                <a:solidFill>
                  <a:schemeClr val="dk1"/>
                </a:solidFill>
                <a:latin typeface="Indie Flower"/>
                <a:ea typeface="Indie Flower"/>
                <a:cs typeface="Indie Flower"/>
                <a:sym typeface="Indie Flowe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29"/>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sp>
        <p:nvSpPr>
          <p:cNvPr id="844" name="Google Shape;844;p29"/>
          <p:cNvSpPr/>
          <p:nvPr/>
        </p:nvSpPr>
        <p:spPr>
          <a:xfrm>
            <a:off x="6546765" y="3125250"/>
            <a:ext cx="1884000" cy="13002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dk1"/>
              </a:solidFill>
              <a:latin typeface="Indie Flower"/>
              <a:ea typeface="Indie Flower"/>
              <a:cs typeface="Indie Flower"/>
              <a:sym typeface="Indie Flower"/>
            </a:endParaRPr>
          </a:p>
        </p:txBody>
      </p:sp>
      <p:sp>
        <p:nvSpPr>
          <p:cNvPr id="845" name="Google Shape;845;p29"/>
          <p:cNvSpPr/>
          <p:nvPr/>
        </p:nvSpPr>
        <p:spPr>
          <a:xfrm>
            <a:off x="6546765" y="1399350"/>
            <a:ext cx="1884000" cy="13002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dk1"/>
              </a:solidFill>
              <a:latin typeface="Indie Flower"/>
              <a:ea typeface="Indie Flower"/>
              <a:cs typeface="Indie Flower"/>
              <a:sym typeface="Indie Flower"/>
            </a:endParaRPr>
          </a:p>
        </p:txBody>
      </p:sp>
      <p:sp>
        <p:nvSpPr>
          <p:cNvPr id="846" name="Google Shape;846;p29"/>
          <p:cNvSpPr/>
          <p:nvPr/>
        </p:nvSpPr>
        <p:spPr>
          <a:xfrm>
            <a:off x="713115" y="3125250"/>
            <a:ext cx="1884000" cy="13002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847" name="Google Shape;847;p29"/>
          <p:cNvSpPr/>
          <p:nvPr/>
        </p:nvSpPr>
        <p:spPr>
          <a:xfrm>
            <a:off x="713115" y="1399350"/>
            <a:ext cx="1884000" cy="13002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grpSp>
        <p:nvGrpSpPr>
          <p:cNvPr id="848" name="Google Shape;848;p29"/>
          <p:cNvGrpSpPr/>
          <p:nvPr/>
        </p:nvGrpSpPr>
        <p:grpSpPr>
          <a:xfrm>
            <a:off x="3077850" y="1143300"/>
            <a:ext cx="2988300" cy="3436346"/>
            <a:chOff x="3077850" y="1143300"/>
            <a:chExt cx="2988300" cy="3436346"/>
          </a:xfrm>
        </p:grpSpPr>
        <p:sp>
          <p:nvSpPr>
            <p:cNvPr id="849" name="Google Shape;849;p29"/>
            <p:cNvSpPr/>
            <p:nvPr/>
          </p:nvSpPr>
          <p:spPr>
            <a:xfrm>
              <a:off x="3077850" y="3719328"/>
              <a:ext cx="2988300" cy="228600"/>
            </a:xfrm>
            <a:prstGeom prst="trapezoid">
              <a:avLst>
                <a:gd name="adj" fmla="val 4627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dk1"/>
                </a:solidFill>
                <a:latin typeface="Indie Flower"/>
                <a:ea typeface="Indie Flower"/>
                <a:cs typeface="Indie Flower"/>
                <a:sym typeface="Indie Flower"/>
              </a:endParaRPr>
            </a:p>
          </p:txBody>
        </p:sp>
        <p:sp>
          <p:nvSpPr>
            <p:cNvPr id="850" name="Google Shape;850;p29"/>
            <p:cNvSpPr/>
            <p:nvPr/>
          </p:nvSpPr>
          <p:spPr>
            <a:xfrm>
              <a:off x="3181009" y="2860573"/>
              <a:ext cx="2781900" cy="228600"/>
            </a:xfrm>
            <a:prstGeom prst="trapezoid">
              <a:avLst>
                <a:gd name="adj" fmla="val 4643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dk1"/>
                </a:solidFill>
                <a:latin typeface="Indie Flower"/>
                <a:ea typeface="Indie Flower"/>
                <a:cs typeface="Indie Flower"/>
                <a:sym typeface="Indie Flower"/>
              </a:endParaRPr>
            </a:p>
          </p:txBody>
        </p:sp>
        <p:sp>
          <p:nvSpPr>
            <p:cNvPr id="851" name="Google Shape;851;p29"/>
            <p:cNvSpPr/>
            <p:nvPr/>
          </p:nvSpPr>
          <p:spPr>
            <a:xfrm>
              <a:off x="3279412" y="2001936"/>
              <a:ext cx="2585400" cy="228600"/>
            </a:xfrm>
            <a:prstGeom prst="trapezoid">
              <a:avLst>
                <a:gd name="adj" fmla="val 4595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dk1"/>
                </a:solidFill>
                <a:latin typeface="Indie Flower"/>
                <a:ea typeface="Indie Flower"/>
                <a:cs typeface="Indie Flower"/>
                <a:sym typeface="Indie Flower"/>
              </a:endParaRPr>
            </a:p>
          </p:txBody>
        </p:sp>
        <p:grpSp>
          <p:nvGrpSpPr>
            <p:cNvPr id="852" name="Google Shape;852;p29"/>
            <p:cNvGrpSpPr/>
            <p:nvPr/>
          </p:nvGrpSpPr>
          <p:grpSpPr>
            <a:xfrm>
              <a:off x="3077850" y="1371329"/>
              <a:ext cx="2988300" cy="3208317"/>
              <a:chOff x="3077850" y="1371329"/>
              <a:chExt cx="2988300" cy="3208317"/>
            </a:xfrm>
          </p:grpSpPr>
          <p:sp>
            <p:nvSpPr>
              <p:cNvPr id="853" name="Google Shape;853;p29"/>
              <p:cNvSpPr/>
              <p:nvPr/>
            </p:nvSpPr>
            <p:spPr>
              <a:xfrm>
                <a:off x="3077850" y="3947247"/>
                <a:ext cx="2988300" cy="632400"/>
              </a:xfrm>
              <a:prstGeom prst="rect">
                <a:avLst/>
              </a:prstGeom>
              <a:solidFill>
                <a:schemeClr val="accent3"/>
              </a:solidFill>
              <a:ln>
                <a:noFill/>
              </a:ln>
            </p:spPr>
            <p:txBody>
              <a:bodyPr spcFirstLastPara="1" wrap="square" lIns="91425" tIns="91425" rIns="91425" bIns="14630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Step 01</a:t>
                </a:r>
                <a:endParaRPr sz="2400" b="1">
                  <a:solidFill>
                    <a:schemeClr val="dk1"/>
                  </a:solidFill>
                  <a:latin typeface="Indie Flower"/>
                  <a:ea typeface="Indie Flower"/>
                  <a:cs typeface="Indie Flower"/>
                  <a:sym typeface="Indie Flower"/>
                </a:endParaRPr>
              </a:p>
            </p:txBody>
          </p:sp>
          <p:sp>
            <p:nvSpPr>
              <p:cNvPr id="854" name="Google Shape;854;p29"/>
              <p:cNvSpPr/>
              <p:nvPr/>
            </p:nvSpPr>
            <p:spPr>
              <a:xfrm>
                <a:off x="3181009" y="3088603"/>
                <a:ext cx="2781900" cy="632400"/>
              </a:xfrm>
              <a:prstGeom prst="rect">
                <a:avLst/>
              </a:prstGeom>
              <a:solidFill>
                <a:schemeClr val="accent3"/>
              </a:solidFill>
              <a:ln>
                <a:noFill/>
              </a:ln>
            </p:spPr>
            <p:txBody>
              <a:bodyPr spcFirstLastPara="1" wrap="square" lIns="91425" tIns="91425" rIns="91425" bIns="14630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Step 02</a:t>
                </a:r>
                <a:endParaRPr sz="2400" b="1">
                  <a:solidFill>
                    <a:schemeClr val="dk1"/>
                  </a:solidFill>
                  <a:latin typeface="Indie Flower"/>
                  <a:ea typeface="Indie Flower"/>
                  <a:cs typeface="Indie Flower"/>
                  <a:sym typeface="Indie Flower"/>
                </a:endParaRPr>
              </a:p>
            </p:txBody>
          </p:sp>
          <p:sp>
            <p:nvSpPr>
              <p:cNvPr id="855" name="Google Shape;855;p29"/>
              <p:cNvSpPr/>
              <p:nvPr/>
            </p:nvSpPr>
            <p:spPr>
              <a:xfrm>
                <a:off x="3279412" y="2229967"/>
                <a:ext cx="2585400" cy="632400"/>
              </a:xfrm>
              <a:prstGeom prst="rect">
                <a:avLst/>
              </a:prstGeom>
              <a:solidFill>
                <a:schemeClr val="accent3"/>
              </a:solidFill>
              <a:ln>
                <a:noFill/>
              </a:ln>
            </p:spPr>
            <p:txBody>
              <a:bodyPr spcFirstLastPara="1" wrap="square" lIns="91425" tIns="91425" rIns="91425" bIns="14630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Step 03</a:t>
                </a:r>
                <a:endParaRPr sz="2400" b="1">
                  <a:solidFill>
                    <a:schemeClr val="dk1"/>
                  </a:solidFill>
                  <a:latin typeface="Indie Flower"/>
                  <a:ea typeface="Indie Flower"/>
                  <a:cs typeface="Indie Flower"/>
                  <a:sym typeface="Indie Flower"/>
                </a:endParaRPr>
              </a:p>
            </p:txBody>
          </p:sp>
          <p:sp>
            <p:nvSpPr>
              <p:cNvPr id="856" name="Google Shape;856;p29"/>
              <p:cNvSpPr/>
              <p:nvPr/>
            </p:nvSpPr>
            <p:spPr>
              <a:xfrm>
                <a:off x="3385297" y="1371329"/>
                <a:ext cx="2373300" cy="632400"/>
              </a:xfrm>
              <a:prstGeom prst="rect">
                <a:avLst/>
              </a:prstGeom>
              <a:solidFill>
                <a:schemeClr val="accent3"/>
              </a:solidFill>
              <a:ln>
                <a:noFill/>
              </a:ln>
            </p:spPr>
            <p:txBody>
              <a:bodyPr spcFirstLastPara="1" wrap="square" lIns="91425" tIns="91425" rIns="91425" bIns="14630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Step 04</a:t>
                </a:r>
                <a:endParaRPr sz="2400" b="1">
                  <a:solidFill>
                    <a:schemeClr val="dk1"/>
                  </a:solidFill>
                  <a:latin typeface="Indie Flower"/>
                  <a:ea typeface="Indie Flower"/>
                  <a:cs typeface="Indie Flower"/>
                  <a:sym typeface="Indie Flower"/>
                </a:endParaRPr>
              </a:p>
            </p:txBody>
          </p:sp>
        </p:grpSp>
        <p:sp>
          <p:nvSpPr>
            <p:cNvPr id="857" name="Google Shape;857;p29"/>
            <p:cNvSpPr/>
            <p:nvPr/>
          </p:nvSpPr>
          <p:spPr>
            <a:xfrm>
              <a:off x="3385297" y="1143300"/>
              <a:ext cx="2373300" cy="228600"/>
            </a:xfrm>
            <a:prstGeom prst="trapezoid">
              <a:avLst>
                <a:gd name="adj" fmla="val 5500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grpSp>
      <p:grpSp>
        <p:nvGrpSpPr>
          <p:cNvPr id="858" name="Google Shape;858;p29"/>
          <p:cNvGrpSpPr/>
          <p:nvPr/>
        </p:nvGrpSpPr>
        <p:grpSpPr>
          <a:xfrm>
            <a:off x="6546824" y="1609460"/>
            <a:ext cx="1884011" cy="997298"/>
            <a:chOff x="6546824" y="1609460"/>
            <a:chExt cx="1884011" cy="997298"/>
          </a:xfrm>
        </p:grpSpPr>
        <p:sp>
          <p:nvSpPr>
            <p:cNvPr id="859" name="Google Shape;859;p29"/>
            <p:cNvSpPr txBox="1"/>
            <p:nvPr/>
          </p:nvSpPr>
          <p:spPr>
            <a:xfrm>
              <a:off x="6546824" y="1855559"/>
              <a:ext cx="1884000" cy="751200"/>
            </a:xfrm>
            <a:prstGeom prst="rect">
              <a:avLst/>
            </a:prstGeom>
            <a:noFill/>
            <a:ln>
              <a:noFill/>
            </a:ln>
          </p:spPr>
          <p:txBody>
            <a:bodyPr spcFirstLastPara="1" wrap="square" lIns="0" tIns="137150" rIns="0"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Earth is the place on which we live</a:t>
              </a:r>
              <a:endParaRPr sz="1600">
                <a:solidFill>
                  <a:schemeClr val="dk1"/>
                </a:solidFill>
                <a:latin typeface="Maven Pro"/>
                <a:ea typeface="Maven Pro"/>
                <a:cs typeface="Maven Pro"/>
                <a:sym typeface="Maven Pro"/>
              </a:endParaRPr>
            </a:p>
          </p:txBody>
        </p:sp>
        <p:sp>
          <p:nvSpPr>
            <p:cNvPr id="860" name="Google Shape;860;p29"/>
            <p:cNvSpPr txBox="1"/>
            <p:nvPr/>
          </p:nvSpPr>
          <p:spPr>
            <a:xfrm>
              <a:off x="6546835" y="1609460"/>
              <a:ext cx="1884000" cy="3168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Run</a:t>
              </a:r>
              <a:endParaRPr sz="2400" b="1">
                <a:solidFill>
                  <a:schemeClr val="dk1"/>
                </a:solidFill>
                <a:latin typeface="Indie Flower"/>
                <a:ea typeface="Indie Flower"/>
                <a:cs typeface="Indie Flower"/>
                <a:sym typeface="Indie Flower"/>
              </a:endParaRPr>
            </a:p>
          </p:txBody>
        </p:sp>
      </p:grpSp>
      <p:grpSp>
        <p:nvGrpSpPr>
          <p:cNvPr id="861" name="Google Shape;861;p29"/>
          <p:cNvGrpSpPr/>
          <p:nvPr/>
        </p:nvGrpSpPr>
        <p:grpSpPr>
          <a:xfrm>
            <a:off x="6546885" y="3322585"/>
            <a:ext cx="1884000" cy="995803"/>
            <a:chOff x="6546885" y="3322585"/>
            <a:chExt cx="1884000" cy="995803"/>
          </a:xfrm>
        </p:grpSpPr>
        <p:sp>
          <p:nvSpPr>
            <p:cNvPr id="862" name="Google Shape;862;p29"/>
            <p:cNvSpPr txBox="1"/>
            <p:nvPr/>
          </p:nvSpPr>
          <p:spPr>
            <a:xfrm>
              <a:off x="6546885" y="3322585"/>
              <a:ext cx="1884000" cy="3168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Walk</a:t>
              </a:r>
              <a:endParaRPr sz="2400" b="1">
                <a:solidFill>
                  <a:schemeClr val="dk1"/>
                </a:solidFill>
                <a:latin typeface="Indie Flower"/>
                <a:ea typeface="Indie Flower"/>
                <a:cs typeface="Indie Flower"/>
                <a:sym typeface="Indie Flower"/>
              </a:endParaRPr>
            </a:p>
          </p:txBody>
        </p:sp>
        <p:sp>
          <p:nvSpPr>
            <p:cNvPr id="863" name="Google Shape;863;p29"/>
            <p:cNvSpPr txBox="1"/>
            <p:nvPr/>
          </p:nvSpPr>
          <p:spPr>
            <a:xfrm flipH="1">
              <a:off x="6546885" y="3568689"/>
              <a:ext cx="1884000" cy="749700"/>
            </a:xfrm>
            <a:prstGeom prst="rect">
              <a:avLst/>
            </a:prstGeom>
            <a:noFill/>
            <a:ln>
              <a:noFill/>
            </a:ln>
          </p:spPr>
          <p:txBody>
            <a:bodyPr spcFirstLastPara="1" wrap="square" lIns="0" tIns="137150" rIns="0"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Mars is actually a very cold place</a:t>
              </a:r>
              <a:endParaRPr sz="1600">
                <a:solidFill>
                  <a:schemeClr val="dk1"/>
                </a:solidFill>
                <a:latin typeface="Maven Pro"/>
                <a:ea typeface="Maven Pro"/>
                <a:cs typeface="Maven Pro"/>
                <a:sym typeface="Maven Pro"/>
              </a:endParaRPr>
            </a:p>
          </p:txBody>
        </p:sp>
      </p:grpSp>
      <p:grpSp>
        <p:nvGrpSpPr>
          <p:cNvPr id="864" name="Google Shape;864;p29"/>
          <p:cNvGrpSpPr/>
          <p:nvPr/>
        </p:nvGrpSpPr>
        <p:grpSpPr>
          <a:xfrm>
            <a:off x="713235" y="3322585"/>
            <a:ext cx="1884000" cy="995803"/>
            <a:chOff x="713235" y="3322585"/>
            <a:chExt cx="1884000" cy="995803"/>
          </a:xfrm>
        </p:grpSpPr>
        <p:sp>
          <p:nvSpPr>
            <p:cNvPr id="865" name="Google Shape;865;p29"/>
            <p:cNvSpPr txBox="1"/>
            <p:nvPr/>
          </p:nvSpPr>
          <p:spPr>
            <a:xfrm flipH="1">
              <a:off x="713235" y="3568689"/>
              <a:ext cx="1884000" cy="749700"/>
            </a:xfrm>
            <a:prstGeom prst="rect">
              <a:avLst/>
            </a:prstGeom>
            <a:noFill/>
            <a:ln>
              <a:noFill/>
            </a:ln>
          </p:spPr>
          <p:txBody>
            <a:bodyPr spcFirstLastPara="1" wrap="square" lIns="0" tIns="137150" rIns="0"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Venus has a beautiful name</a:t>
              </a:r>
              <a:endParaRPr sz="1600">
                <a:solidFill>
                  <a:schemeClr val="dk1"/>
                </a:solidFill>
                <a:latin typeface="Maven Pro"/>
                <a:ea typeface="Maven Pro"/>
                <a:cs typeface="Maven Pro"/>
                <a:sym typeface="Maven Pro"/>
              </a:endParaRPr>
            </a:p>
          </p:txBody>
        </p:sp>
        <p:sp>
          <p:nvSpPr>
            <p:cNvPr id="866" name="Google Shape;866;p29"/>
            <p:cNvSpPr txBox="1"/>
            <p:nvPr/>
          </p:nvSpPr>
          <p:spPr>
            <a:xfrm>
              <a:off x="713235" y="3322585"/>
              <a:ext cx="1884000" cy="3168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Jump</a:t>
              </a:r>
              <a:endParaRPr sz="2400" b="1">
                <a:solidFill>
                  <a:schemeClr val="dk1"/>
                </a:solidFill>
                <a:latin typeface="Indie Flower"/>
                <a:ea typeface="Indie Flower"/>
                <a:cs typeface="Indie Flower"/>
                <a:sym typeface="Indie Flower"/>
              </a:endParaRPr>
            </a:p>
          </p:txBody>
        </p:sp>
      </p:grpSp>
      <p:grpSp>
        <p:nvGrpSpPr>
          <p:cNvPr id="867" name="Google Shape;867;p29"/>
          <p:cNvGrpSpPr/>
          <p:nvPr/>
        </p:nvGrpSpPr>
        <p:grpSpPr>
          <a:xfrm>
            <a:off x="713115" y="1609460"/>
            <a:ext cx="1884006" cy="996548"/>
            <a:chOff x="713115" y="1609460"/>
            <a:chExt cx="1884006" cy="996548"/>
          </a:xfrm>
        </p:grpSpPr>
        <p:sp>
          <p:nvSpPr>
            <p:cNvPr id="868" name="Google Shape;868;p29"/>
            <p:cNvSpPr txBox="1"/>
            <p:nvPr/>
          </p:nvSpPr>
          <p:spPr>
            <a:xfrm>
              <a:off x="713115" y="1856309"/>
              <a:ext cx="1884000" cy="749700"/>
            </a:xfrm>
            <a:prstGeom prst="rect">
              <a:avLst/>
            </a:prstGeom>
            <a:noFill/>
            <a:ln>
              <a:noFill/>
            </a:ln>
          </p:spPr>
          <p:txBody>
            <a:bodyPr spcFirstLastPara="1" wrap="square" lIns="0" tIns="137150" rIns="0"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Saturn is a planet that has rings</a:t>
              </a:r>
              <a:endParaRPr sz="1600">
                <a:solidFill>
                  <a:schemeClr val="dk1"/>
                </a:solidFill>
                <a:latin typeface="Maven Pro"/>
                <a:ea typeface="Maven Pro"/>
                <a:cs typeface="Maven Pro"/>
                <a:sym typeface="Maven Pro"/>
              </a:endParaRPr>
            </a:p>
          </p:txBody>
        </p:sp>
        <p:sp>
          <p:nvSpPr>
            <p:cNvPr id="869" name="Google Shape;869;p29"/>
            <p:cNvSpPr txBox="1"/>
            <p:nvPr/>
          </p:nvSpPr>
          <p:spPr>
            <a:xfrm>
              <a:off x="713121" y="1609460"/>
              <a:ext cx="1884000" cy="3168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Stretch</a:t>
              </a:r>
              <a:endParaRPr sz="1600">
                <a:solidFill>
                  <a:schemeClr val="dk1"/>
                </a:solidFill>
                <a:latin typeface="Maven Pro"/>
                <a:ea typeface="Maven Pro"/>
                <a:cs typeface="Maven Pro"/>
                <a:sym typeface="Maven Pro"/>
              </a:endParaRPr>
            </a:p>
          </p:txBody>
        </p:sp>
      </p:grpSp>
      <p:cxnSp>
        <p:nvCxnSpPr>
          <p:cNvPr id="870" name="Google Shape;870;p29"/>
          <p:cNvCxnSpPr>
            <a:stCxn id="847" idx="3"/>
            <a:endCxn id="856" idx="1"/>
          </p:cNvCxnSpPr>
          <p:nvPr/>
        </p:nvCxnSpPr>
        <p:spPr>
          <a:xfrm rot="10800000" flipH="1">
            <a:off x="2597115" y="1687650"/>
            <a:ext cx="788100" cy="361800"/>
          </a:xfrm>
          <a:prstGeom prst="curvedConnector3">
            <a:avLst>
              <a:gd name="adj1" fmla="val 50006"/>
            </a:avLst>
          </a:prstGeom>
          <a:noFill/>
          <a:ln w="19050" cap="flat" cmpd="sng">
            <a:solidFill>
              <a:schemeClr val="dk1"/>
            </a:solidFill>
            <a:prstDash val="dot"/>
            <a:round/>
            <a:headEnd type="none" w="med" len="med"/>
            <a:tailEnd type="oval" w="med" len="med"/>
          </a:ln>
        </p:spPr>
      </p:cxnSp>
      <p:cxnSp>
        <p:nvCxnSpPr>
          <p:cNvPr id="871" name="Google Shape;871;p29"/>
          <p:cNvCxnSpPr>
            <a:stCxn id="846" idx="3"/>
            <a:endCxn id="854" idx="1"/>
          </p:cNvCxnSpPr>
          <p:nvPr/>
        </p:nvCxnSpPr>
        <p:spPr>
          <a:xfrm rot="10800000" flipH="1">
            <a:off x="2597115" y="3404850"/>
            <a:ext cx="583800" cy="370500"/>
          </a:xfrm>
          <a:prstGeom prst="curvedConnector3">
            <a:avLst>
              <a:gd name="adj1" fmla="val 50009"/>
            </a:avLst>
          </a:prstGeom>
          <a:noFill/>
          <a:ln w="19050" cap="flat" cmpd="sng">
            <a:solidFill>
              <a:schemeClr val="dk1"/>
            </a:solidFill>
            <a:prstDash val="dot"/>
            <a:round/>
            <a:headEnd type="none" w="med" len="med"/>
            <a:tailEnd type="oval" w="med" len="med"/>
          </a:ln>
        </p:spPr>
      </p:cxnSp>
      <p:cxnSp>
        <p:nvCxnSpPr>
          <p:cNvPr id="872" name="Google Shape;872;p29"/>
          <p:cNvCxnSpPr>
            <a:stCxn id="855" idx="3"/>
            <a:endCxn id="845" idx="1"/>
          </p:cNvCxnSpPr>
          <p:nvPr/>
        </p:nvCxnSpPr>
        <p:spPr>
          <a:xfrm rot="10800000" flipH="1">
            <a:off x="5864812" y="2049367"/>
            <a:ext cx="681900" cy="496800"/>
          </a:xfrm>
          <a:prstGeom prst="curvedConnector3">
            <a:avLst>
              <a:gd name="adj1" fmla="val 50003"/>
            </a:avLst>
          </a:prstGeom>
          <a:noFill/>
          <a:ln w="19050" cap="flat" cmpd="sng">
            <a:solidFill>
              <a:schemeClr val="dk1"/>
            </a:solidFill>
            <a:prstDash val="dot"/>
            <a:round/>
            <a:headEnd type="oval" w="med" len="med"/>
            <a:tailEnd type="none" w="med" len="med"/>
          </a:ln>
        </p:spPr>
      </p:cxnSp>
      <p:cxnSp>
        <p:nvCxnSpPr>
          <p:cNvPr id="873" name="Google Shape;873;p29"/>
          <p:cNvCxnSpPr>
            <a:stCxn id="853" idx="3"/>
            <a:endCxn id="844" idx="1"/>
          </p:cNvCxnSpPr>
          <p:nvPr/>
        </p:nvCxnSpPr>
        <p:spPr>
          <a:xfrm rot="10800000" flipH="1">
            <a:off x="6066150" y="3775347"/>
            <a:ext cx="480600" cy="488100"/>
          </a:xfrm>
          <a:prstGeom prst="curvedConnector3">
            <a:avLst>
              <a:gd name="adj1" fmla="val 50000"/>
            </a:avLst>
          </a:prstGeom>
          <a:noFill/>
          <a:ln w="19050" cap="flat" cmpd="sng">
            <a:solidFill>
              <a:schemeClr val="dk1"/>
            </a:solidFill>
            <a:prstDash val="dot"/>
            <a:round/>
            <a:headEnd type="oval"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0"/>
          <p:cNvSpPr/>
          <p:nvPr/>
        </p:nvSpPr>
        <p:spPr>
          <a:xfrm rot="5642169">
            <a:off x="4216131" y="-1317251"/>
            <a:ext cx="711776" cy="5403541"/>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sp>
        <p:nvSpPr>
          <p:cNvPr id="880" name="Google Shape;880;p30"/>
          <p:cNvSpPr/>
          <p:nvPr/>
        </p:nvSpPr>
        <p:spPr>
          <a:xfrm rot="10800000" flipH="1">
            <a:off x="4664297" y="2917912"/>
            <a:ext cx="1792500" cy="1470900"/>
          </a:xfrm>
          <a:prstGeom prst="round2SameRect">
            <a:avLst>
              <a:gd name="adj1" fmla="val 0"/>
              <a:gd name="adj2"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p:txBody>
      </p:sp>
      <p:sp>
        <p:nvSpPr>
          <p:cNvPr id="881" name="Google Shape;881;p30"/>
          <p:cNvSpPr/>
          <p:nvPr/>
        </p:nvSpPr>
        <p:spPr>
          <a:xfrm rot="10800000" flipH="1">
            <a:off x="6640050" y="2917912"/>
            <a:ext cx="1792500" cy="1470900"/>
          </a:xfrm>
          <a:prstGeom prst="round2SameRect">
            <a:avLst>
              <a:gd name="adj1" fmla="val 0"/>
              <a:gd name="adj2"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dk1"/>
              </a:solidFill>
              <a:latin typeface="Indie Flower"/>
              <a:ea typeface="Indie Flower"/>
              <a:cs typeface="Indie Flower"/>
              <a:sym typeface="Indie Flower"/>
            </a:endParaRPr>
          </a:p>
        </p:txBody>
      </p:sp>
      <p:sp>
        <p:nvSpPr>
          <p:cNvPr id="882" name="Google Shape;882;p30"/>
          <p:cNvSpPr/>
          <p:nvPr/>
        </p:nvSpPr>
        <p:spPr>
          <a:xfrm rot="10800000" flipH="1">
            <a:off x="710325" y="2917912"/>
            <a:ext cx="1792500" cy="1470900"/>
          </a:xfrm>
          <a:prstGeom prst="round2SameRect">
            <a:avLst>
              <a:gd name="adj1" fmla="val 0"/>
              <a:gd name="adj2"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dk1"/>
              </a:solidFill>
              <a:latin typeface="Indie Flower"/>
              <a:ea typeface="Indie Flower"/>
              <a:cs typeface="Indie Flower"/>
              <a:sym typeface="Indie Flower"/>
            </a:endParaRPr>
          </a:p>
        </p:txBody>
      </p:sp>
      <p:sp>
        <p:nvSpPr>
          <p:cNvPr id="883" name="Google Shape;883;p30"/>
          <p:cNvSpPr/>
          <p:nvPr/>
        </p:nvSpPr>
        <p:spPr>
          <a:xfrm rot="10800000" flipH="1">
            <a:off x="2687302" y="2917912"/>
            <a:ext cx="1792500" cy="1470900"/>
          </a:xfrm>
          <a:prstGeom prst="round2SameRect">
            <a:avLst>
              <a:gd name="adj1" fmla="val 0"/>
              <a:gd name="adj2"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dk1"/>
              </a:solidFill>
              <a:latin typeface="Indie Flower"/>
              <a:ea typeface="Indie Flower"/>
              <a:cs typeface="Indie Flower"/>
              <a:sym typeface="Indie Flower"/>
            </a:endParaRPr>
          </a:p>
        </p:txBody>
      </p:sp>
      <p:grpSp>
        <p:nvGrpSpPr>
          <p:cNvPr id="884" name="Google Shape;884;p30"/>
          <p:cNvGrpSpPr/>
          <p:nvPr/>
        </p:nvGrpSpPr>
        <p:grpSpPr>
          <a:xfrm>
            <a:off x="4688747" y="1680200"/>
            <a:ext cx="1743600" cy="2593759"/>
            <a:chOff x="4688747" y="1680200"/>
            <a:chExt cx="1743600" cy="2593759"/>
          </a:xfrm>
        </p:grpSpPr>
        <p:sp>
          <p:nvSpPr>
            <p:cNvPr id="885" name="Google Shape;885;p30"/>
            <p:cNvSpPr txBox="1"/>
            <p:nvPr/>
          </p:nvSpPr>
          <p:spPr>
            <a:xfrm>
              <a:off x="4688747" y="2983022"/>
              <a:ext cx="1743600" cy="4296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Skipping</a:t>
              </a:r>
              <a:endParaRPr sz="2400" b="1">
                <a:solidFill>
                  <a:schemeClr val="dk1"/>
                </a:solidFill>
                <a:latin typeface="Indie Flower"/>
                <a:ea typeface="Indie Flower"/>
                <a:cs typeface="Indie Flower"/>
                <a:sym typeface="Indie Flower"/>
              </a:endParaRPr>
            </a:p>
          </p:txBody>
        </p:sp>
        <p:sp>
          <p:nvSpPr>
            <p:cNvPr id="886" name="Google Shape;886;p30"/>
            <p:cNvSpPr/>
            <p:nvPr/>
          </p:nvSpPr>
          <p:spPr>
            <a:xfrm>
              <a:off x="4688747" y="1680200"/>
              <a:ext cx="1743600" cy="429600"/>
            </a:xfrm>
            <a:prstGeom prst="round2SameRect">
              <a:avLst>
                <a:gd name="adj1" fmla="val 0"/>
                <a:gd name="adj2" fmla="val 0"/>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Group 3</a:t>
              </a:r>
              <a:endParaRPr sz="2400" b="1">
                <a:solidFill>
                  <a:schemeClr val="dk1"/>
                </a:solidFill>
                <a:latin typeface="Indie Flower"/>
                <a:ea typeface="Indie Flower"/>
                <a:cs typeface="Indie Flower"/>
                <a:sym typeface="Indie Flower"/>
              </a:endParaRPr>
            </a:p>
          </p:txBody>
        </p:sp>
        <p:sp>
          <p:nvSpPr>
            <p:cNvPr id="887" name="Google Shape;887;p30"/>
            <p:cNvSpPr txBox="1"/>
            <p:nvPr/>
          </p:nvSpPr>
          <p:spPr>
            <a:xfrm flipH="1">
              <a:off x="4688747" y="3382059"/>
              <a:ext cx="1743600" cy="8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Earth is the only planet known to harbor life</a:t>
              </a:r>
              <a:endParaRPr sz="1600">
                <a:solidFill>
                  <a:schemeClr val="dk1"/>
                </a:solidFill>
                <a:latin typeface="Maven Pro"/>
                <a:ea typeface="Maven Pro"/>
                <a:cs typeface="Maven Pro"/>
                <a:sym typeface="Maven Pro"/>
              </a:endParaRPr>
            </a:p>
          </p:txBody>
        </p:sp>
      </p:grpSp>
      <p:grpSp>
        <p:nvGrpSpPr>
          <p:cNvPr id="888" name="Google Shape;888;p30"/>
          <p:cNvGrpSpPr/>
          <p:nvPr/>
        </p:nvGrpSpPr>
        <p:grpSpPr>
          <a:xfrm>
            <a:off x="734775" y="1680200"/>
            <a:ext cx="1743600" cy="2593759"/>
            <a:chOff x="734775" y="1680200"/>
            <a:chExt cx="1743600" cy="2593759"/>
          </a:xfrm>
        </p:grpSpPr>
        <p:sp>
          <p:nvSpPr>
            <p:cNvPr id="889" name="Google Shape;889;p30"/>
            <p:cNvSpPr txBox="1"/>
            <p:nvPr/>
          </p:nvSpPr>
          <p:spPr>
            <a:xfrm flipH="1">
              <a:off x="734775" y="3382059"/>
              <a:ext cx="1743600" cy="8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Jupiter is the biggest planet of them all</a:t>
              </a:r>
              <a:endParaRPr sz="1600">
                <a:solidFill>
                  <a:schemeClr val="dk1"/>
                </a:solidFill>
                <a:latin typeface="Maven Pro"/>
                <a:ea typeface="Maven Pro"/>
                <a:cs typeface="Maven Pro"/>
                <a:sym typeface="Maven Pro"/>
              </a:endParaRPr>
            </a:p>
          </p:txBody>
        </p:sp>
        <p:sp>
          <p:nvSpPr>
            <p:cNvPr id="890" name="Google Shape;890;p30"/>
            <p:cNvSpPr txBox="1"/>
            <p:nvPr/>
          </p:nvSpPr>
          <p:spPr>
            <a:xfrm>
              <a:off x="734775" y="2983022"/>
              <a:ext cx="1743600" cy="4296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swimming</a:t>
              </a:r>
              <a:endParaRPr sz="2400" b="1">
                <a:solidFill>
                  <a:schemeClr val="dk1"/>
                </a:solidFill>
                <a:latin typeface="Indie Flower"/>
                <a:ea typeface="Indie Flower"/>
                <a:cs typeface="Indie Flower"/>
                <a:sym typeface="Indie Flower"/>
              </a:endParaRPr>
            </a:p>
          </p:txBody>
        </p:sp>
        <p:sp>
          <p:nvSpPr>
            <p:cNvPr id="891" name="Google Shape;891;p30"/>
            <p:cNvSpPr/>
            <p:nvPr/>
          </p:nvSpPr>
          <p:spPr>
            <a:xfrm>
              <a:off x="734775" y="1680200"/>
              <a:ext cx="1743600" cy="429600"/>
            </a:xfrm>
            <a:prstGeom prst="round2SameRect">
              <a:avLst>
                <a:gd name="adj1" fmla="val 0"/>
                <a:gd name="adj2" fmla="val 0"/>
              </a:avLst>
            </a:prstGeom>
            <a:noFill/>
            <a:ln>
              <a:noFill/>
            </a:ln>
          </p:spPr>
          <p:txBody>
            <a:bodyPr spcFirstLastPara="1" wrap="square" lIns="91425" tIns="91425" rIns="91425" bIns="0" anchor="b" anchorCtr="0">
              <a:noAutofit/>
            </a:bodyPr>
            <a:lstStyle/>
            <a:p>
              <a:pPr marL="0" lvl="0" indent="0" algn="ctr" rtl="0">
                <a:spcBef>
                  <a:spcPts val="0"/>
                </a:spcBef>
                <a:spcAft>
                  <a:spcPts val="0"/>
                </a:spcAft>
                <a:buClr>
                  <a:srgbClr val="000000"/>
                </a:buClr>
                <a:buSzPts val="1100"/>
                <a:buFont typeface="Arial"/>
                <a:buNone/>
              </a:pPr>
              <a:r>
                <a:rPr lang="en" sz="2400" b="1">
                  <a:solidFill>
                    <a:schemeClr val="dk1"/>
                  </a:solidFill>
                  <a:latin typeface="Indie Flower"/>
                  <a:ea typeface="Indie Flower"/>
                  <a:cs typeface="Indie Flower"/>
                  <a:sym typeface="Indie Flower"/>
                </a:rPr>
                <a:t>Group 1</a:t>
              </a:r>
              <a:endParaRPr sz="2400" b="1">
                <a:solidFill>
                  <a:schemeClr val="dk1"/>
                </a:solidFill>
                <a:latin typeface="Indie Flower"/>
                <a:ea typeface="Indie Flower"/>
                <a:cs typeface="Indie Flower"/>
                <a:sym typeface="Indie Flower"/>
              </a:endParaRPr>
            </a:p>
          </p:txBody>
        </p:sp>
      </p:grpSp>
      <p:grpSp>
        <p:nvGrpSpPr>
          <p:cNvPr id="892" name="Google Shape;892;p30"/>
          <p:cNvGrpSpPr/>
          <p:nvPr/>
        </p:nvGrpSpPr>
        <p:grpSpPr>
          <a:xfrm>
            <a:off x="6664500" y="1680200"/>
            <a:ext cx="1743600" cy="2593759"/>
            <a:chOff x="6664500" y="1680200"/>
            <a:chExt cx="1743600" cy="2593759"/>
          </a:xfrm>
        </p:grpSpPr>
        <p:sp>
          <p:nvSpPr>
            <p:cNvPr id="893" name="Google Shape;893;p30"/>
            <p:cNvSpPr txBox="1"/>
            <p:nvPr/>
          </p:nvSpPr>
          <p:spPr>
            <a:xfrm>
              <a:off x="6664500" y="2983022"/>
              <a:ext cx="1743600" cy="4296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Dancing</a:t>
              </a:r>
              <a:endParaRPr sz="2400" b="1">
                <a:solidFill>
                  <a:schemeClr val="dk1"/>
                </a:solidFill>
                <a:latin typeface="Indie Flower"/>
                <a:ea typeface="Indie Flower"/>
                <a:cs typeface="Indie Flower"/>
                <a:sym typeface="Indie Flower"/>
              </a:endParaRPr>
            </a:p>
          </p:txBody>
        </p:sp>
        <p:sp>
          <p:nvSpPr>
            <p:cNvPr id="894" name="Google Shape;894;p30"/>
            <p:cNvSpPr/>
            <p:nvPr/>
          </p:nvSpPr>
          <p:spPr>
            <a:xfrm>
              <a:off x="6664500" y="1680200"/>
              <a:ext cx="1743600" cy="429600"/>
            </a:xfrm>
            <a:prstGeom prst="round2SameRect">
              <a:avLst>
                <a:gd name="adj1" fmla="val 0"/>
                <a:gd name="adj2" fmla="val 0"/>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Group 4</a:t>
              </a:r>
              <a:endParaRPr sz="2400" b="1">
                <a:solidFill>
                  <a:schemeClr val="dk1"/>
                </a:solidFill>
                <a:latin typeface="Indie Flower"/>
                <a:ea typeface="Indie Flower"/>
                <a:cs typeface="Indie Flower"/>
                <a:sym typeface="Indie Flower"/>
              </a:endParaRPr>
            </a:p>
          </p:txBody>
        </p:sp>
        <p:sp>
          <p:nvSpPr>
            <p:cNvPr id="895" name="Google Shape;895;p30"/>
            <p:cNvSpPr txBox="1"/>
            <p:nvPr/>
          </p:nvSpPr>
          <p:spPr>
            <a:xfrm flipH="1">
              <a:off x="6664500" y="3382059"/>
              <a:ext cx="1743600" cy="8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Mars is a cold place full of iron oxide dust</a:t>
              </a:r>
              <a:endParaRPr sz="1600">
                <a:solidFill>
                  <a:schemeClr val="dk1"/>
                </a:solidFill>
                <a:latin typeface="Maven Pro"/>
                <a:ea typeface="Maven Pro"/>
                <a:cs typeface="Maven Pro"/>
                <a:sym typeface="Maven Pro"/>
              </a:endParaRPr>
            </a:p>
          </p:txBody>
        </p:sp>
      </p:grpSp>
      <p:grpSp>
        <p:nvGrpSpPr>
          <p:cNvPr id="896" name="Google Shape;896;p30"/>
          <p:cNvGrpSpPr/>
          <p:nvPr/>
        </p:nvGrpSpPr>
        <p:grpSpPr>
          <a:xfrm>
            <a:off x="2711752" y="1680200"/>
            <a:ext cx="1743600" cy="2593759"/>
            <a:chOff x="2711752" y="1680200"/>
            <a:chExt cx="1743600" cy="2593759"/>
          </a:xfrm>
        </p:grpSpPr>
        <p:sp>
          <p:nvSpPr>
            <p:cNvPr id="897" name="Google Shape;897;p30"/>
            <p:cNvSpPr txBox="1"/>
            <p:nvPr/>
          </p:nvSpPr>
          <p:spPr>
            <a:xfrm flipH="1">
              <a:off x="2711752" y="3382059"/>
              <a:ext cx="1743600" cy="8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Saturn is a gas giant and has several rings</a:t>
              </a:r>
              <a:endParaRPr sz="1600">
                <a:solidFill>
                  <a:schemeClr val="dk1"/>
                </a:solidFill>
                <a:latin typeface="Maven Pro"/>
                <a:ea typeface="Maven Pro"/>
                <a:cs typeface="Maven Pro"/>
                <a:sym typeface="Maven Pro"/>
              </a:endParaRPr>
            </a:p>
          </p:txBody>
        </p:sp>
        <p:sp>
          <p:nvSpPr>
            <p:cNvPr id="898" name="Google Shape;898;p30"/>
            <p:cNvSpPr txBox="1"/>
            <p:nvPr/>
          </p:nvSpPr>
          <p:spPr>
            <a:xfrm>
              <a:off x="2711752" y="2983022"/>
              <a:ext cx="1743600" cy="4296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Hopping</a:t>
              </a:r>
              <a:endParaRPr sz="2400" b="1">
                <a:solidFill>
                  <a:schemeClr val="dk1"/>
                </a:solidFill>
                <a:latin typeface="Indie Flower"/>
                <a:ea typeface="Indie Flower"/>
                <a:cs typeface="Indie Flower"/>
                <a:sym typeface="Indie Flower"/>
              </a:endParaRPr>
            </a:p>
          </p:txBody>
        </p:sp>
        <p:sp>
          <p:nvSpPr>
            <p:cNvPr id="899" name="Google Shape;899;p30"/>
            <p:cNvSpPr/>
            <p:nvPr/>
          </p:nvSpPr>
          <p:spPr>
            <a:xfrm>
              <a:off x="2711752" y="1680200"/>
              <a:ext cx="1743600" cy="429600"/>
            </a:xfrm>
            <a:prstGeom prst="round2SameRect">
              <a:avLst>
                <a:gd name="adj1" fmla="val 0"/>
                <a:gd name="adj2" fmla="val 0"/>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Group 2</a:t>
              </a:r>
              <a:endParaRPr sz="2400" b="1">
                <a:solidFill>
                  <a:schemeClr val="dk1"/>
                </a:solidFill>
                <a:latin typeface="Indie Flower"/>
                <a:ea typeface="Indie Flower"/>
                <a:cs typeface="Indie Flower"/>
                <a:sym typeface="Indie Flower"/>
              </a:endParaRPr>
            </a:p>
          </p:txBody>
        </p:sp>
      </p:grpSp>
      <p:sp>
        <p:nvSpPr>
          <p:cNvPr id="900" name="Google Shape;900;p30"/>
          <p:cNvSpPr txBox="1"/>
          <p:nvPr/>
        </p:nvSpPr>
        <p:spPr>
          <a:xfrm>
            <a:off x="2873725" y="1238545"/>
            <a:ext cx="3396600" cy="390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Training in groups</a:t>
            </a:r>
            <a:endParaRPr sz="1600">
              <a:solidFill>
                <a:schemeClr val="dk1"/>
              </a:solidFill>
              <a:latin typeface="Maven Pro"/>
              <a:ea typeface="Maven Pro"/>
              <a:cs typeface="Maven Pro"/>
              <a:sym typeface="Maven Pro"/>
            </a:endParaRPr>
          </a:p>
        </p:txBody>
      </p:sp>
      <p:grpSp>
        <p:nvGrpSpPr>
          <p:cNvPr id="901" name="Google Shape;901;p30"/>
          <p:cNvGrpSpPr/>
          <p:nvPr/>
        </p:nvGrpSpPr>
        <p:grpSpPr>
          <a:xfrm>
            <a:off x="1374180" y="2282464"/>
            <a:ext cx="464789" cy="430115"/>
            <a:chOff x="7091110" y="2428565"/>
            <a:chExt cx="376989" cy="348864"/>
          </a:xfrm>
        </p:grpSpPr>
        <p:sp>
          <p:nvSpPr>
            <p:cNvPr id="902" name="Google Shape;902;p30"/>
            <p:cNvSpPr/>
            <p:nvPr/>
          </p:nvSpPr>
          <p:spPr>
            <a:xfrm>
              <a:off x="7213692" y="2609759"/>
              <a:ext cx="124577" cy="104305"/>
            </a:xfrm>
            <a:custGeom>
              <a:avLst/>
              <a:gdLst/>
              <a:ahLst/>
              <a:cxnLst/>
              <a:rect l="l" t="t" r="r" b="b"/>
              <a:pathLst>
                <a:path w="4744" h="3972" extrusionOk="0">
                  <a:moveTo>
                    <a:pt x="2376" y="0"/>
                  </a:moveTo>
                  <a:cubicBezTo>
                    <a:pt x="2242" y="0"/>
                    <a:pt x="2137" y="106"/>
                    <a:pt x="2146" y="230"/>
                  </a:cubicBezTo>
                  <a:lnTo>
                    <a:pt x="2146" y="2431"/>
                  </a:lnTo>
                  <a:lnTo>
                    <a:pt x="242" y="3532"/>
                  </a:lnTo>
                  <a:cubicBezTo>
                    <a:pt x="1" y="3660"/>
                    <a:pt x="131" y="3971"/>
                    <a:pt x="343" y="3971"/>
                  </a:cubicBezTo>
                  <a:cubicBezTo>
                    <a:pt x="384" y="3971"/>
                    <a:pt x="427" y="3960"/>
                    <a:pt x="472" y="3934"/>
                  </a:cubicBezTo>
                  <a:lnTo>
                    <a:pt x="2376" y="2833"/>
                  </a:lnTo>
                  <a:lnTo>
                    <a:pt x="4281" y="3934"/>
                  </a:lnTo>
                  <a:cubicBezTo>
                    <a:pt x="4324" y="3960"/>
                    <a:pt x="4366" y="3971"/>
                    <a:pt x="4405" y="3971"/>
                  </a:cubicBezTo>
                  <a:cubicBezTo>
                    <a:pt x="4612" y="3971"/>
                    <a:pt x="4743" y="3660"/>
                    <a:pt x="4510" y="3532"/>
                  </a:cubicBezTo>
                  <a:lnTo>
                    <a:pt x="2606" y="2431"/>
                  </a:lnTo>
                  <a:lnTo>
                    <a:pt x="2606" y="230"/>
                  </a:lnTo>
                  <a:cubicBezTo>
                    <a:pt x="2606" y="106"/>
                    <a:pt x="2501" y="0"/>
                    <a:pt x="2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7346699" y="2713539"/>
              <a:ext cx="121400" cy="63891"/>
            </a:xfrm>
            <a:custGeom>
              <a:avLst/>
              <a:gdLst/>
              <a:ahLst/>
              <a:cxnLst/>
              <a:rect l="l" t="t" r="r" b="b"/>
              <a:pathLst>
                <a:path w="4623" h="2433" extrusionOk="0">
                  <a:moveTo>
                    <a:pt x="1752" y="1"/>
                  </a:moveTo>
                  <a:lnTo>
                    <a:pt x="699" y="422"/>
                  </a:lnTo>
                  <a:cubicBezTo>
                    <a:pt x="594" y="460"/>
                    <a:pt x="498" y="518"/>
                    <a:pt x="421" y="585"/>
                  </a:cubicBezTo>
                  <a:lnTo>
                    <a:pt x="393" y="604"/>
                  </a:lnTo>
                  <a:lnTo>
                    <a:pt x="383" y="613"/>
                  </a:lnTo>
                  <a:lnTo>
                    <a:pt x="364" y="632"/>
                  </a:lnTo>
                  <a:lnTo>
                    <a:pt x="345" y="652"/>
                  </a:lnTo>
                  <a:cubicBezTo>
                    <a:pt x="154" y="833"/>
                    <a:pt x="29" y="1082"/>
                    <a:pt x="0" y="1350"/>
                  </a:cubicBezTo>
                  <a:lnTo>
                    <a:pt x="0" y="1388"/>
                  </a:lnTo>
                  <a:lnTo>
                    <a:pt x="0" y="1408"/>
                  </a:lnTo>
                  <a:lnTo>
                    <a:pt x="0" y="1446"/>
                  </a:lnTo>
                  <a:lnTo>
                    <a:pt x="0" y="1465"/>
                  </a:lnTo>
                  <a:lnTo>
                    <a:pt x="0" y="1475"/>
                  </a:lnTo>
                  <a:lnTo>
                    <a:pt x="0" y="1532"/>
                  </a:lnTo>
                  <a:lnTo>
                    <a:pt x="0" y="1695"/>
                  </a:lnTo>
                  <a:lnTo>
                    <a:pt x="0" y="2211"/>
                  </a:lnTo>
                  <a:cubicBezTo>
                    <a:pt x="0" y="2339"/>
                    <a:pt x="105" y="2432"/>
                    <a:pt x="231" y="2432"/>
                  </a:cubicBezTo>
                  <a:cubicBezTo>
                    <a:pt x="237" y="2432"/>
                    <a:pt x="243" y="2432"/>
                    <a:pt x="249" y="2432"/>
                  </a:cubicBezTo>
                  <a:lnTo>
                    <a:pt x="4364" y="2432"/>
                  </a:lnTo>
                  <a:cubicBezTo>
                    <a:pt x="4371" y="2432"/>
                    <a:pt x="4377" y="2432"/>
                    <a:pt x="4383" y="2432"/>
                  </a:cubicBezTo>
                  <a:cubicBezTo>
                    <a:pt x="4509" y="2432"/>
                    <a:pt x="4614" y="2339"/>
                    <a:pt x="4623" y="2211"/>
                  </a:cubicBezTo>
                  <a:lnTo>
                    <a:pt x="4623" y="1695"/>
                  </a:lnTo>
                  <a:lnTo>
                    <a:pt x="4623" y="1532"/>
                  </a:lnTo>
                  <a:lnTo>
                    <a:pt x="4575" y="1532"/>
                  </a:lnTo>
                  <a:lnTo>
                    <a:pt x="4575" y="1475"/>
                  </a:lnTo>
                  <a:lnTo>
                    <a:pt x="4575" y="1465"/>
                  </a:lnTo>
                  <a:lnTo>
                    <a:pt x="4575" y="1446"/>
                  </a:lnTo>
                  <a:lnTo>
                    <a:pt x="4575" y="1408"/>
                  </a:lnTo>
                  <a:lnTo>
                    <a:pt x="4575" y="1388"/>
                  </a:lnTo>
                  <a:lnTo>
                    <a:pt x="4575" y="1350"/>
                  </a:lnTo>
                  <a:cubicBezTo>
                    <a:pt x="4546" y="1082"/>
                    <a:pt x="4422" y="833"/>
                    <a:pt x="4230" y="652"/>
                  </a:cubicBezTo>
                  <a:lnTo>
                    <a:pt x="4202" y="632"/>
                  </a:lnTo>
                  <a:lnTo>
                    <a:pt x="4192" y="613"/>
                  </a:lnTo>
                  <a:lnTo>
                    <a:pt x="4183" y="604"/>
                  </a:lnTo>
                  <a:lnTo>
                    <a:pt x="4154" y="585"/>
                  </a:lnTo>
                  <a:cubicBezTo>
                    <a:pt x="4068" y="518"/>
                    <a:pt x="3972" y="460"/>
                    <a:pt x="3876" y="422"/>
                  </a:cubicBezTo>
                  <a:lnTo>
                    <a:pt x="2814" y="1"/>
                  </a:lnTo>
                  <a:lnTo>
                    <a:pt x="2556" y="269"/>
                  </a:lnTo>
                  <a:lnTo>
                    <a:pt x="2288" y="537"/>
                  </a:lnTo>
                  <a:lnTo>
                    <a:pt x="2020" y="269"/>
                  </a:lnTo>
                  <a:lnTo>
                    <a:pt x="1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7345176" y="2713539"/>
              <a:ext cx="49290" cy="63891"/>
            </a:xfrm>
            <a:custGeom>
              <a:avLst/>
              <a:gdLst/>
              <a:ahLst/>
              <a:cxnLst/>
              <a:rect l="l" t="t" r="r" b="b"/>
              <a:pathLst>
                <a:path w="1877" h="2433" extrusionOk="0">
                  <a:moveTo>
                    <a:pt x="1781" y="1"/>
                  </a:moveTo>
                  <a:lnTo>
                    <a:pt x="738" y="412"/>
                  </a:lnTo>
                  <a:cubicBezTo>
                    <a:pt x="288" y="594"/>
                    <a:pt x="1" y="1044"/>
                    <a:pt x="20" y="1532"/>
                  </a:cubicBezTo>
                  <a:lnTo>
                    <a:pt x="20" y="2211"/>
                  </a:lnTo>
                  <a:cubicBezTo>
                    <a:pt x="20" y="2339"/>
                    <a:pt x="133" y="2432"/>
                    <a:pt x="260" y="2432"/>
                  </a:cubicBezTo>
                  <a:cubicBezTo>
                    <a:pt x="266" y="2432"/>
                    <a:pt x="272" y="2432"/>
                    <a:pt x="279" y="2432"/>
                  </a:cubicBezTo>
                  <a:lnTo>
                    <a:pt x="326" y="2432"/>
                  </a:lnTo>
                  <a:lnTo>
                    <a:pt x="326" y="1532"/>
                  </a:lnTo>
                  <a:cubicBezTo>
                    <a:pt x="307" y="1044"/>
                    <a:pt x="594" y="594"/>
                    <a:pt x="1044" y="412"/>
                  </a:cubicBezTo>
                  <a:lnTo>
                    <a:pt x="1877" y="87"/>
                  </a:lnTo>
                  <a:lnTo>
                    <a:pt x="1781" y="1"/>
                  </a:ln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7367549" y="2612753"/>
              <a:ext cx="76942" cy="54332"/>
            </a:xfrm>
            <a:custGeom>
              <a:avLst/>
              <a:gdLst/>
              <a:ahLst/>
              <a:cxnLst/>
              <a:rect l="l" t="t" r="r" b="b"/>
              <a:pathLst>
                <a:path w="2930" h="2069" extrusionOk="0">
                  <a:moveTo>
                    <a:pt x="2575" y="1781"/>
                  </a:moveTo>
                  <a:lnTo>
                    <a:pt x="2566" y="1791"/>
                  </a:lnTo>
                  <a:lnTo>
                    <a:pt x="2566" y="1791"/>
                  </a:lnTo>
                  <a:lnTo>
                    <a:pt x="2566" y="1791"/>
                  </a:lnTo>
                  <a:lnTo>
                    <a:pt x="2537" y="1810"/>
                  </a:lnTo>
                  <a:lnTo>
                    <a:pt x="2537" y="1800"/>
                  </a:lnTo>
                  <a:lnTo>
                    <a:pt x="2575" y="1781"/>
                  </a:lnTo>
                  <a:close/>
                  <a:moveTo>
                    <a:pt x="1540" y="1"/>
                  </a:moveTo>
                  <a:cubicBezTo>
                    <a:pt x="1534" y="1"/>
                    <a:pt x="1528" y="1"/>
                    <a:pt x="1522" y="1"/>
                  </a:cubicBezTo>
                  <a:lnTo>
                    <a:pt x="1408" y="1"/>
                  </a:lnTo>
                  <a:cubicBezTo>
                    <a:pt x="632" y="1"/>
                    <a:pt x="1" y="633"/>
                    <a:pt x="1" y="1408"/>
                  </a:cubicBezTo>
                  <a:lnTo>
                    <a:pt x="1" y="2068"/>
                  </a:lnTo>
                  <a:cubicBezTo>
                    <a:pt x="1" y="2068"/>
                    <a:pt x="326" y="2040"/>
                    <a:pt x="364" y="1877"/>
                  </a:cubicBezTo>
                  <a:cubicBezTo>
                    <a:pt x="374" y="1867"/>
                    <a:pt x="384" y="1848"/>
                    <a:pt x="393" y="1829"/>
                  </a:cubicBezTo>
                  <a:cubicBezTo>
                    <a:pt x="575" y="1829"/>
                    <a:pt x="1427" y="1819"/>
                    <a:pt x="1905" y="1236"/>
                  </a:cubicBezTo>
                  <a:cubicBezTo>
                    <a:pt x="2010" y="1513"/>
                    <a:pt x="2250" y="1733"/>
                    <a:pt x="2537" y="1819"/>
                  </a:cubicBezTo>
                  <a:cubicBezTo>
                    <a:pt x="2546" y="1839"/>
                    <a:pt x="2556" y="1858"/>
                    <a:pt x="2575" y="1877"/>
                  </a:cubicBezTo>
                  <a:cubicBezTo>
                    <a:pt x="2613" y="2030"/>
                    <a:pt x="2929" y="2059"/>
                    <a:pt x="2929" y="2059"/>
                  </a:cubicBezTo>
                  <a:lnTo>
                    <a:pt x="2929" y="1408"/>
                  </a:lnTo>
                  <a:cubicBezTo>
                    <a:pt x="2929" y="638"/>
                    <a:pt x="2316" y="1"/>
                    <a:pt x="1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7367549" y="2612779"/>
              <a:ext cx="41753" cy="54306"/>
            </a:xfrm>
            <a:custGeom>
              <a:avLst/>
              <a:gdLst/>
              <a:ahLst/>
              <a:cxnLst/>
              <a:rect l="l" t="t" r="r" b="b"/>
              <a:pathLst>
                <a:path w="1590" h="2068" extrusionOk="0">
                  <a:moveTo>
                    <a:pt x="1408" y="0"/>
                  </a:moveTo>
                  <a:cubicBezTo>
                    <a:pt x="632" y="0"/>
                    <a:pt x="10" y="632"/>
                    <a:pt x="1" y="1407"/>
                  </a:cubicBezTo>
                  <a:lnTo>
                    <a:pt x="1" y="2067"/>
                  </a:lnTo>
                  <a:cubicBezTo>
                    <a:pt x="87" y="2058"/>
                    <a:pt x="173" y="2029"/>
                    <a:pt x="250" y="2000"/>
                  </a:cubicBezTo>
                  <a:lnTo>
                    <a:pt x="250" y="1771"/>
                  </a:lnTo>
                  <a:lnTo>
                    <a:pt x="250" y="1407"/>
                  </a:lnTo>
                  <a:cubicBezTo>
                    <a:pt x="250" y="660"/>
                    <a:pt x="843" y="38"/>
                    <a:pt x="1589" y="0"/>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7434145" y="2661281"/>
              <a:ext cx="16885" cy="22636"/>
            </a:xfrm>
            <a:custGeom>
              <a:avLst/>
              <a:gdLst/>
              <a:ahLst/>
              <a:cxnLst/>
              <a:rect l="l" t="t" r="r" b="b"/>
              <a:pathLst>
                <a:path w="643" h="862" extrusionOk="0">
                  <a:moveTo>
                    <a:pt x="175" y="1"/>
                  </a:moveTo>
                  <a:cubicBezTo>
                    <a:pt x="81" y="1"/>
                    <a:pt x="1" y="78"/>
                    <a:pt x="1" y="182"/>
                  </a:cubicBezTo>
                  <a:lnTo>
                    <a:pt x="1" y="680"/>
                  </a:lnTo>
                  <a:cubicBezTo>
                    <a:pt x="1" y="784"/>
                    <a:pt x="81" y="861"/>
                    <a:pt x="175" y="861"/>
                  </a:cubicBezTo>
                  <a:cubicBezTo>
                    <a:pt x="193" y="861"/>
                    <a:pt x="212" y="858"/>
                    <a:pt x="231" y="852"/>
                  </a:cubicBezTo>
                  <a:cubicBezTo>
                    <a:pt x="259" y="842"/>
                    <a:pt x="298" y="823"/>
                    <a:pt x="326" y="804"/>
                  </a:cubicBezTo>
                  <a:cubicBezTo>
                    <a:pt x="355" y="775"/>
                    <a:pt x="393" y="747"/>
                    <a:pt x="422" y="727"/>
                  </a:cubicBezTo>
                  <a:cubicBezTo>
                    <a:pt x="642" y="479"/>
                    <a:pt x="537" y="96"/>
                    <a:pt x="231" y="10"/>
                  </a:cubicBezTo>
                  <a:cubicBezTo>
                    <a:pt x="212" y="3"/>
                    <a:pt x="193" y="1"/>
                    <a:pt x="175"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7361772" y="2661334"/>
              <a:ext cx="16623" cy="22479"/>
            </a:xfrm>
            <a:custGeom>
              <a:avLst/>
              <a:gdLst/>
              <a:ahLst/>
              <a:cxnLst/>
              <a:rect l="l" t="t" r="r" b="b"/>
              <a:pathLst>
                <a:path w="633" h="856" extrusionOk="0">
                  <a:moveTo>
                    <a:pt x="444" y="0"/>
                  </a:moveTo>
                  <a:cubicBezTo>
                    <a:pt x="430" y="0"/>
                    <a:pt x="416" y="2"/>
                    <a:pt x="403" y="8"/>
                  </a:cubicBezTo>
                  <a:cubicBezTo>
                    <a:pt x="1" y="142"/>
                    <a:pt x="1" y="716"/>
                    <a:pt x="403" y="850"/>
                  </a:cubicBezTo>
                  <a:cubicBezTo>
                    <a:pt x="419" y="854"/>
                    <a:pt x="435" y="856"/>
                    <a:pt x="451" y="856"/>
                  </a:cubicBezTo>
                  <a:cubicBezTo>
                    <a:pt x="548" y="856"/>
                    <a:pt x="632" y="784"/>
                    <a:pt x="632" y="678"/>
                  </a:cubicBezTo>
                  <a:lnTo>
                    <a:pt x="632" y="170"/>
                  </a:lnTo>
                  <a:cubicBezTo>
                    <a:pt x="623" y="123"/>
                    <a:pt x="604" y="65"/>
                    <a:pt x="556" y="36"/>
                  </a:cubicBezTo>
                  <a:cubicBezTo>
                    <a:pt x="521" y="16"/>
                    <a:pt x="482" y="0"/>
                    <a:pt x="44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7391945" y="2700829"/>
              <a:ext cx="28151" cy="32352"/>
            </a:xfrm>
            <a:custGeom>
              <a:avLst/>
              <a:gdLst/>
              <a:ahLst/>
              <a:cxnLst/>
              <a:rect l="l" t="t" r="r" b="b"/>
              <a:pathLst>
                <a:path w="1072" h="1232" extrusionOk="0">
                  <a:moveTo>
                    <a:pt x="179" y="1"/>
                  </a:moveTo>
                  <a:cubicBezTo>
                    <a:pt x="89" y="1"/>
                    <a:pt x="10" y="79"/>
                    <a:pt x="10" y="179"/>
                  </a:cubicBezTo>
                  <a:lnTo>
                    <a:pt x="10" y="695"/>
                  </a:lnTo>
                  <a:cubicBezTo>
                    <a:pt x="0" y="743"/>
                    <a:pt x="19" y="791"/>
                    <a:pt x="57" y="829"/>
                  </a:cubicBezTo>
                  <a:lnTo>
                    <a:pt x="421" y="1174"/>
                  </a:lnTo>
                  <a:cubicBezTo>
                    <a:pt x="450" y="1212"/>
                    <a:pt x="488" y="1222"/>
                    <a:pt x="536" y="1231"/>
                  </a:cubicBezTo>
                  <a:cubicBezTo>
                    <a:pt x="584" y="1222"/>
                    <a:pt x="622" y="1203"/>
                    <a:pt x="660" y="1174"/>
                  </a:cubicBezTo>
                  <a:lnTo>
                    <a:pt x="1024" y="791"/>
                  </a:lnTo>
                  <a:cubicBezTo>
                    <a:pt x="1053" y="762"/>
                    <a:pt x="1072" y="714"/>
                    <a:pt x="1072" y="676"/>
                  </a:cubicBezTo>
                  <a:lnTo>
                    <a:pt x="1072" y="179"/>
                  </a:lnTo>
                  <a:cubicBezTo>
                    <a:pt x="1072" y="131"/>
                    <a:pt x="1053" y="92"/>
                    <a:pt x="1024" y="54"/>
                  </a:cubicBezTo>
                  <a:cubicBezTo>
                    <a:pt x="986" y="25"/>
                    <a:pt x="938" y="6"/>
                    <a:pt x="890" y="6"/>
                  </a:cubicBezTo>
                  <a:lnTo>
                    <a:pt x="861" y="6"/>
                  </a:lnTo>
                  <a:cubicBezTo>
                    <a:pt x="794" y="25"/>
                    <a:pt x="718" y="25"/>
                    <a:pt x="651" y="35"/>
                  </a:cubicBezTo>
                  <a:lnTo>
                    <a:pt x="431" y="35"/>
                  </a:lnTo>
                  <a:cubicBezTo>
                    <a:pt x="364" y="35"/>
                    <a:pt x="287" y="25"/>
                    <a:pt x="220" y="6"/>
                  </a:cubicBezTo>
                  <a:cubicBezTo>
                    <a:pt x="206" y="2"/>
                    <a:pt x="192" y="1"/>
                    <a:pt x="17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7391945" y="2701144"/>
              <a:ext cx="17095" cy="32037"/>
            </a:xfrm>
            <a:custGeom>
              <a:avLst/>
              <a:gdLst/>
              <a:ahLst/>
              <a:cxnLst/>
              <a:rect l="l" t="t" r="r" b="b"/>
              <a:pathLst>
                <a:path w="651" h="1220" extrusionOk="0">
                  <a:moveTo>
                    <a:pt x="176" y="1"/>
                  </a:moveTo>
                  <a:cubicBezTo>
                    <a:pt x="77" y="1"/>
                    <a:pt x="0" y="73"/>
                    <a:pt x="0" y="176"/>
                  </a:cubicBezTo>
                  <a:lnTo>
                    <a:pt x="0" y="693"/>
                  </a:lnTo>
                  <a:cubicBezTo>
                    <a:pt x="0" y="741"/>
                    <a:pt x="19" y="789"/>
                    <a:pt x="48" y="827"/>
                  </a:cubicBezTo>
                  <a:lnTo>
                    <a:pt x="412" y="1171"/>
                  </a:lnTo>
                  <a:cubicBezTo>
                    <a:pt x="440" y="1200"/>
                    <a:pt x="488" y="1219"/>
                    <a:pt x="526" y="1219"/>
                  </a:cubicBezTo>
                  <a:cubicBezTo>
                    <a:pt x="574" y="1219"/>
                    <a:pt x="622" y="1200"/>
                    <a:pt x="651" y="1171"/>
                  </a:cubicBezTo>
                  <a:cubicBezTo>
                    <a:pt x="622" y="1162"/>
                    <a:pt x="593" y="1143"/>
                    <a:pt x="574" y="1114"/>
                  </a:cubicBezTo>
                  <a:lnTo>
                    <a:pt x="211" y="769"/>
                  </a:lnTo>
                  <a:cubicBezTo>
                    <a:pt x="172" y="731"/>
                    <a:pt x="153" y="683"/>
                    <a:pt x="163" y="635"/>
                  </a:cubicBezTo>
                  <a:lnTo>
                    <a:pt x="163" y="119"/>
                  </a:lnTo>
                  <a:cubicBezTo>
                    <a:pt x="163" y="71"/>
                    <a:pt x="172" y="33"/>
                    <a:pt x="211" y="4"/>
                  </a:cubicBezTo>
                  <a:cubicBezTo>
                    <a:pt x="199" y="2"/>
                    <a:pt x="187" y="1"/>
                    <a:pt x="176" y="1"/>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7375847" y="2644422"/>
              <a:ext cx="60582" cy="64626"/>
            </a:xfrm>
            <a:custGeom>
              <a:avLst/>
              <a:gdLst/>
              <a:ahLst/>
              <a:cxnLst/>
              <a:rect l="l" t="t" r="r" b="b"/>
              <a:pathLst>
                <a:path w="2307" h="2461" extrusionOk="0">
                  <a:moveTo>
                    <a:pt x="1593" y="1"/>
                  </a:moveTo>
                  <a:cubicBezTo>
                    <a:pt x="1582" y="1"/>
                    <a:pt x="1570" y="4"/>
                    <a:pt x="1561" y="11"/>
                  </a:cubicBezTo>
                  <a:cubicBezTo>
                    <a:pt x="1312" y="202"/>
                    <a:pt x="1025" y="345"/>
                    <a:pt x="718" y="422"/>
                  </a:cubicBezTo>
                  <a:cubicBezTo>
                    <a:pt x="632" y="451"/>
                    <a:pt x="536" y="470"/>
                    <a:pt x="441" y="489"/>
                  </a:cubicBezTo>
                  <a:cubicBezTo>
                    <a:pt x="355" y="508"/>
                    <a:pt x="259" y="518"/>
                    <a:pt x="163" y="527"/>
                  </a:cubicBezTo>
                  <a:cubicBezTo>
                    <a:pt x="77" y="527"/>
                    <a:pt x="1" y="613"/>
                    <a:pt x="1" y="700"/>
                  </a:cubicBezTo>
                  <a:lnTo>
                    <a:pt x="1" y="1417"/>
                  </a:lnTo>
                  <a:cubicBezTo>
                    <a:pt x="1" y="1992"/>
                    <a:pt x="469" y="2460"/>
                    <a:pt x="1044" y="2460"/>
                  </a:cubicBezTo>
                  <a:lnTo>
                    <a:pt x="1264" y="2460"/>
                  </a:lnTo>
                  <a:cubicBezTo>
                    <a:pt x="1838" y="2460"/>
                    <a:pt x="2307" y="1992"/>
                    <a:pt x="2307" y="1417"/>
                  </a:cubicBezTo>
                  <a:lnTo>
                    <a:pt x="2307" y="671"/>
                  </a:lnTo>
                  <a:cubicBezTo>
                    <a:pt x="2307" y="594"/>
                    <a:pt x="2259" y="527"/>
                    <a:pt x="2192" y="508"/>
                  </a:cubicBezTo>
                  <a:cubicBezTo>
                    <a:pt x="2163" y="499"/>
                    <a:pt x="2144" y="489"/>
                    <a:pt x="2125" y="479"/>
                  </a:cubicBezTo>
                  <a:cubicBezTo>
                    <a:pt x="1924" y="393"/>
                    <a:pt x="1761" y="250"/>
                    <a:pt x="1656" y="49"/>
                  </a:cubicBezTo>
                  <a:lnTo>
                    <a:pt x="1647" y="39"/>
                  </a:lnTo>
                  <a:cubicBezTo>
                    <a:pt x="1640" y="14"/>
                    <a:pt x="1617" y="1"/>
                    <a:pt x="15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7375847" y="2644580"/>
              <a:ext cx="44012" cy="64731"/>
            </a:xfrm>
            <a:custGeom>
              <a:avLst/>
              <a:gdLst/>
              <a:ahLst/>
              <a:cxnLst/>
              <a:rect l="l" t="t" r="r" b="b"/>
              <a:pathLst>
                <a:path w="1676" h="2465" extrusionOk="0">
                  <a:moveTo>
                    <a:pt x="1593" y="0"/>
                  </a:moveTo>
                  <a:cubicBezTo>
                    <a:pt x="1582" y="0"/>
                    <a:pt x="1570" y="5"/>
                    <a:pt x="1561" y="14"/>
                  </a:cubicBezTo>
                  <a:cubicBezTo>
                    <a:pt x="1302" y="205"/>
                    <a:pt x="1025" y="339"/>
                    <a:pt x="718" y="426"/>
                  </a:cubicBezTo>
                  <a:cubicBezTo>
                    <a:pt x="632" y="454"/>
                    <a:pt x="536" y="473"/>
                    <a:pt x="441" y="493"/>
                  </a:cubicBezTo>
                  <a:cubicBezTo>
                    <a:pt x="355" y="512"/>
                    <a:pt x="259" y="521"/>
                    <a:pt x="163" y="521"/>
                  </a:cubicBezTo>
                  <a:cubicBezTo>
                    <a:pt x="68" y="531"/>
                    <a:pt x="1" y="607"/>
                    <a:pt x="1" y="703"/>
                  </a:cubicBezTo>
                  <a:lnTo>
                    <a:pt x="1" y="1421"/>
                  </a:lnTo>
                  <a:cubicBezTo>
                    <a:pt x="1" y="1995"/>
                    <a:pt x="469" y="2464"/>
                    <a:pt x="1044" y="2464"/>
                  </a:cubicBezTo>
                  <a:lnTo>
                    <a:pt x="1264" y="2464"/>
                  </a:lnTo>
                  <a:cubicBezTo>
                    <a:pt x="690" y="2464"/>
                    <a:pt x="211" y="1995"/>
                    <a:pt x="211" y="1421"/>
                  </a:cubicBezTo>
                  <a:lnTo>
                    <a:pt x="211" y="703"/>
                  </a:lnTo>
                  <a:cubicBezTo>
                    <a:pt x="211" y="607"/>
                    <a:pt x="288" y="531"/>
                    <a:pt x="383" y="521"/>
                  </a:cubicBezTo>
                  <a:cubicBezTo>
                    <a:pt x="469" y="521"/>
                    <a:pt x="565" y="502"/>
                    <a:pt x="661" y="493"/>
                  </a:cubicBezTo>
                  <a:cubicBezTo>
                    <a:pt x="747" y="473"/>
                    <a:pt x="843" y="454"/>
                    <a:pt x="938" y="426"/>
                  </a:cubicBezTo>
                  <a:cubicBezTo>
                    <a:pt x="1197" y="349"/>
                    <a:pt x="1446" y="234"/>
                    <a:pt x="1675" y="81"/>
                  </a:cubicBezTo>
                  <a:lnTo>
                    <a:pt x="1656" y="52"/>
                  </a:lnTo>
                  <a:lnTo>
                    <a:pt x="1647" y="43"/>
                  </a:lnTo>
                  <a:cubicBezTo>
                    <a:pt x="1640" y="17"/>
                    <a:pt x="1617" y="0"/>
                    <a:pt x="1593" y="0"/>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7219784" y="2529325"/>
              <a:ext cx="121400" cy="63917"/>
            </a:xfrm>
            <a:custGeom>
              <a:avLst/>
              <a:gdLst/>
              <a:ahLst/>
              <a:cxnLst/>
              <a:rect l="l" t="t" r="r" b="b"/>
              <a:pathLst>
                <a:path w="4623" h="2434" extrusionOk="0">
                  <a:moveTo>
                    <a:pt x="1752" y="1"/>
                  </a:moveTo>
                  <a:lnTo>
                    <a:pt x="699" y="422"/>
                  </a:lnTo>
                  <a:cubicBezTo>
                    <a:pt x="594" y="460"/>
                    <a:pt x="498" y="518"/>
                    <a:pt x="421" y="585"/>
                  </a:cubicBezTo>
                  <a:lnTo>
                    <a:pt x="393" y="604"/>
                  </a:lnTo>
                  <a:lnTo>
                    <a:pt x="383" y="623"/>
                  </a:lnTo>
                  <a:lnTo>
                    <a:pt x="364" y="632"/>
                  </a:lnTo>
                  <a:lnTo>
                    <a:pt x="345" y="652"/>
                  </a:lnTo>
                  <a:cubicBezTo>
                    <a:pt x="154" y="843"/>
                    <a:pt x="29" y="1082"/>
                    <a:pt x="0" y="1350"/>
                  </a:cubicBezTo>
                  <a:lnTo>
                    <a:pt x="0" y="1398"/>
                  </a:lnTo>
                  <a:lnTo>
                    <a:pt x="0" y="1408"/>
                  </a:lnTo>
                  <a:lnTo>
                    <a:pt x="0" y="1446"/>
                  </a:lnTo>
                  <a:lnTo>
                    <a:pt x="0" y="1475"/>
                  </a:lnTo>
                  <a:lnTo>
                    <a:pt x="0" y="1532"/>
                  </a:lnTo>
                  <a:lnTo>
                    <a:pt x="0" y="1704"/>
                  </a:lnTo>
                  <a:lnTo>
                    <a:pt x="0" y="2211"/>
                  </a:lnTo>
                  <a:cubicBezTo>
                    <a:pt x="0" y="2335"/>
                    <a:pt x="98" y="2434"/>
                    <a:pt x="218" y="2434"/>
                  </a:cubicBezTo>
                  <a:cubicBezTo>
                    <a:pt x="228" y="2434"/>
                    <a:pt x="239" y="2433"/>
                    <a:pt x="249" y="2432"/>
                  </a:cubicBezTo>
                  <a:lnTo>
                    <a:pt x="4364" y="2432"/>
                  </a:lnTo>
                  <a:cubicBezTo>
                    <a:pt x="4375" y="2433"/>
                    <a:pt x="4386" y="2434"/>
                    <a:pt x="4396" y="2434"/>
                  </a:cubicBezTo>
                  <a:cubicBezTo>
                    <a:pt x="4516" y="2434"/>
                    <a:pt x="4614" y="2335"/>
                    <a:pt x="4623" y="2211"/>
                  </a:cubicBezTo>
                  <a:lnTo>
                    <a:pt x="4623" y="1704"/>
                  </a:lnTo>
                  <a:lnTo>
                    <a:pt x="4623" y="1532"/>
                  </a:lnTo>
                  <a:lnTo>
                    <a:pt x="4575" y="1532"/>
                  </a:lnTo>
                  <a:lnTo>
                    <a:pt x="4575" y="1475"/>
                  </a:lnTo>
                  <a:lnTo>
                    <a:pt x="4575" y="1446"/>
                  </a:lnTo>
                  <a:lnTo>
                    <a:pt x="4575" y="1408"/>
                  </a:lnTo>
                  <a:lnTo>
                    <a:pt x="4575" y="1398"/>
                  </a:lnTo>
                  <a:lnTo>
                    <a:pt x="4575" y="1350"/>
                  </a:lnTo>
                  <a:cubicBezTo>
                    <a:pt x="4546" y="1082"/>
                    <a:pt x="4422" y="843"/>
                    <a:pt x="4230" y="652"/>
                  </a:cubicBezTo>
                  <a:lnTo>
                    <a:pt x="4211" y="632"/>
                  </a:lnTo>
                  <a:lnTo>
                    <a:pt x="4192" y="623"/>
                  </a:lnTo>
                  <a:lnTo>
                    <a:pt x="4183" y="604"/>
                  </a:lnTo>
                  <a:lnTo>
                    <a:pt x="4154" y="585"/>
                  </a:lnTo>
                  <a:cubicBezTo>
                    <a:pt x="4068" y="518"/>
                    <a:pt x="3972" y="460"/>
                    <a:pt x="3876" y="422"/>
                  </a:cubicBezTo>
                  <a:lnTo>
                    <a:pt x="2824" y="1"/>
                  </a:lnTo>
                  <a:lnTo>
                    <a:pt x="2556" y="269"/>
                  </a:lnTo>
                  <a:lnTo>
                    <a:pt x="2288" y="537"/>
                  </a:lnTo>
                  <a:lnTo>
                    <a:pt x="2020" y="269"/>
                  </a:lnTo>
                  <a:lnTo>
                    <a:pt x="1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7218261" y="2529325"/>
              <a:ext cx="49290" cy="63917"/>
            </a:xfrm>
            <a:custGeom>
              <a:avLst/>
              <a:gdLst/>
              <a:ahLst/>
              <a:cxnLst/>
              <a:rect l="l" t="t" r="r" b="b"/>
              <a:pathLst>
                <a:path w="1877" h="2434" extrusionOk="0">
                  <a:moveTo>
                    <a:pt x="1791" y="1"/>
                  </a:moveTo>
                  <a:lnTo>
                    <a:pt x="738" y="412"/>
                  </a:lnTo>
                  <a:cubicBezTo>
                    <a:pt x="288" y="594"/>
                    <a:pt x="1" y="1044"/>
                    <a:pt x="20" y="1532"/>
                  </a:cubicBezTo>
                  <a:lnTo>
                    <a:pt x="20" y="2211"/>
                  </a:lnTo>
                  <a:cubicBezTo>
                    <a:pt x="29" y="2335"/>
                    <a:pt x="127" y="2434"/>
                    <a:pt x="247" y="2434"/>
                  </a:cubicBezTo>
                  <a:cubicBezTo>
                    <a:pt x="257" y="2434"/>
                    <a:pt x="268" y="2433"/>
                    <a:pt x="279" y="2432"/>
                  </a:cubicBezTo>
                  <a:lnTo>
                    <a:pt x="336" y="2432"/>
                  </a:lnTo>
                  <a:lnTo>
                    <a:pt x="336" y="1532"/>
                  </a:lnTo>
                  <a:cubicBezTo>
                    <a:pt x="307" y="1044"/>
                    <a:pt x="594" y="594"/>
                    <a:pt x="1054" y="412"/>
                  </a:cubicBezTo>
                  <a:lnTo>
                    <a:pt x="1877" y="87"/>
                  </a:lnTo>
                  <a:lnTo>
                    <a:pt x="1791" y="1"/>
                  </a:ln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7240897" y="2428565"/>
              <a:ext cx="76916" cy="54043"/>
            </a:xfrm>
            <a:custGeom>
              <a:avLst/>
              <a:gdLst/>
              <a:ahLst/>
              <a:cxnLst/>
              <a:rect l="l" t="t" r="r" b="b"/>
              <a:pathLst>
                <a:path w="2929" h="2058" extrusionOk="0">
                  <a:moveTo>
                    <a:pt x="2575" y="1780"/>
                  </a:moveTo>
                  <a:lnTo>
                    <a:pt x="2565" y="1790"/>
                  </a:lnTo>
                  <a:lnTo>
                    <a:pt x="2536" y="1809"/>
                  </a:lnTo>
                  <a:lnTo>
                    <a:pt x="2575" y="1780"/>
                  </a:lnTo>
                  <a:close/>
                  <a:moveTo>
                    <a:pt x="1407" y="0"/>
                  </a:moveTo>
                  <a:cubicBezTo>
                    <a:pt x="632" y="0"/>
                    <a:pt x="0" y="632"/>
                    <a:pt x="0" y="1407"/>
                  </a:cubicBezTo>
                  <a:lnTo>
                    <a:pt x="0" y="2058"/>
                  </a:lnTo>
                  <a:cubicBezTo>
                    <a:pt x="0" y="2058"/>
                    <a:pt x="326" y="2029"/>
                    <a:pt x="364" y="1876"/>
                  </a:cubicBezTo>
                  <a:cubicBezTo>
                    <a:pt x="374" y="1857"/>
                    <a:pt x="383" y="1847"/>
                    <a:pt x="393" y="1828"/>
                  </a:cubicBezTo>
                  <a:cubicBezTo>
                    <a:pt x="575" y="1828"/>
                    <a:pt x="1426" y="1809"/>
                    <a:pt x="1905" y="1225"/>
                  </a:cubicBezTo>
                  <a:cubicBezTo>
                    <a:pt x="2010" y="1512"/>
                    <a:pt x="2240" y="1732"/>
                    <a:pt x="2536" y="1818"/>
                  </a:cubicBezTo>
                  <a:cubicBezTo>
                    <a:pt x="2546" y="1838"/>
                    <a:pt x="2556" y="1857"/>
                    <a:pt x="2565" y="1876"/>
                  </a:cubicBezTo>
                  <a:cubicBezTo>
                    <a:pt x="2613" y="2029"/>
                    <a:pt x="2929" y="2058"/>
                    <a:pt x="2929" y="2058"/>
                  </a:cubicBezTo>
                  <a:lnTo>
                    <a:pt x="2929" y="1397"/>
                  </a:lnTo>
                  <a:cubicBezTo>
                    <a:pt x="2929" y="622"/>
                    <a:pt x="2297" y="0"/>
                    <a:pt x="1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7240897" y="2428565"/>
              <a:ext cx="41727" cy="54306"/>
            </a:xfrm>
            <a:custGeom>
              <a:avLst/>
              <a:gdLst/>
              <a:ahLst/>
              <a:cxnLst/>
              <a:rect l="l" t="t" r="r" b="b"/>
              <a:pathLst>
                <a:path w="1589" h="2068" extrusionOk="0">
                  <a:moveTo>
                    <a:pt x="1407" y="0"/>
                  </a:moveTo>
                  <a:cubicBezTo>
                    <a:pt x="632" y="10"/>
                    <a:pt x="0" y="632"/>
                    <a:pt x="0" y="1407"/>
                  </a:cubicBezTo>
                  <a:lnTo>
                    <a:pt x="0" y="2067"/>
                  </a:lnTo>
                  <a:cubicBezTo>
                    <a:pt x="86" y="2058"/>
                    <a:pt x="173" y="2039"/>
                    <a:pt x="249" y="2000"/>
                  </a:cubicBezTo>
                  <a:lnTo>
                    <a:pt x="249" y="1771"/>
                  </a:lnTo>
                  <a:lnTo>
                    <a:pt x="249" y="1407"/>
                  </a:lnTo>
                  <a:cubicBezTo>
                    <a:pt x="249" y="660"/>
                    <a:pt x="833" y="38"/>
                    <a:pt x="1589" y="0"/>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7307230" y="2477146"/>
              <a:ext cx="17122" cy="22557"/>
            </a:xfrm>
            <a:custGeom>
              <a:avLst/>
              <a:gdLst/>
              <a:ahLst/>
              <a:cxnLst/>
              <a:rect l="l" t="t" r="r" b="b"/>
              <a:pathLst>
                <a:path w="652" h="859" extrusionOk="0">
                  <a:moveTo>
                    <a:pt x="182" y="1"/>
                  </a:moveTo>
                  <a:cubicBezTo>
                    <a:pt x="85" y="1"/>
                    <a:pt x="1" y="72"/>
                    <a:pt x="1" y="179"/>
                  </a:cubicBezTo>
                  <a:lnTo>
                    <a:pt x="1" y="686"/>
                  </a:lnTo>
                  <a:cubicBezTo>
                    <a:pt x="1" y="782"/>
                    <a:pt x="81" y="858"/>
                    <a:pt x="174" y="858"/>
                  </a:cubicBezTo>
                  <a:cubicBezTo>
                    <a:pt x="193" y="858"/>
                    <a:pt x="212" y="855"/>
                    <a:pt x="231" y="849"/>
                  </a:cubicBezTo>
                  <a:cubicBezTo>
                    <a:pt x="269" y="839"/>
                    <a:pt x="298" y="830"/>
                    <a:pt x="326" y="811"/>
                  </a:cubicBezTo>
                  <a:cubicBezTo>
                    <a:pt x="365" y="772"/>
                    <a:pt x="393" y="744"/>
                    <a:pt x="432" y="724"/>
                  </a:cubicBezTo>
                  <a:cubicBezTo>
                    <a:pt x="652" y="485"/>
                    <a:pt x="546" y="102"/>
                    <a:pt x="231" y="7"/>
                  </a:cubicBezTo>
                  <a:cubicBezTo>
                    <a:pt x="214" y="3"/>
                    <a:pt x="198" y="1"/>
                    <a:pt x="182"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7234857" y="2477120"/>
              <a:ext cx="16623" cy="22479"/>
            </a:xfrm>
            <a:custGeom>
              <a:avLst/>
              <a:gdLst/>
              <a:ahLst/>
              <a:cxnLst/>
              <a:rect l="l" t="t" r="r" b="b"/>
              <a:pathLst>
                <a:path w="633" h="856" extrusionOk="0">
                  <a:moveTo>
                    <a:pt x="450" y="0"/>
                  </a:moveTo>
                  <a:cubicBezTo>
                    <a:pt x="435" y="0"/>
                    <a:pt x="419" y="2"/>
                    <a:pt x="403" y="8"/>
                  </a:cubicBezTo>
                  <a:cubicBezTo>
                    <a:pt x="1" y="142"/>
                    <a:pt x="1" y="716"/>
                    <a:pt x="403" y="850"/>
                  </a:cubicBezTo>
                  <a:cubicBezTo>
                    <a:pt x="419" y="854"/>
                    <a:pt x="435" y="856"/>
                    <a:pt x="451" y="856"/>
                  </a:cubicBezTo>
                  <a:cubicBezTo>
                    <a:pt x="548" y="856"/>
                    <a:pt x="632" y="784"/>
                    <a:pt x="632" y="678"/>
                  </a:cubicBezTo>
                  <a:lnTo>
                    <a:pt x="632" y="170"/>
                  </a:lnTo>
                  <a:cubicBezTo>
                    <a:pt x="632" y="123"/>
                    <a:pt x="604" y="65"/>
                    <a:pt x="565" y="36"/>
                  </a:cubicBezTo>
                  <a:cubicBezTo>
                    <a:pt x="531" y="16"/>
                    <a:pt x="491" y="0"/>
                    <a:pt x="450"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7265266" y="2516694"/>
              <a:ext cx="27914" cy="32274"/>
            </a:xfrm>
            <a:custGeom>
              <a:avLst/>
              <a:gdLst/>
              <a:ahLst/>
              <a:cxnLst/>
              <a:rect l="l" t="t" r="r" b="b"/>
              <a:pathLst>
                <a:path w="1063" h="1229" extrusionOk="0">
                  <a:moveTo>
                    <a:pt x="179" y="0"/>
                  </a:moveTo>
                  <a:cubicBezTo>
                    <a:pt x="85" y="0"/>
                    <a:pt x="1" y="73"/>
                    <a:pt x="1" y="176"/>
                  </a:cubicBezTo>
                  <a:lnTo>
                    <a:pt x="1" y="692"/>
                  </a:lnTo>
                  <a:cubicBezTo>
                    <a:pt x="1" y="740"/>
                    <a:pt x="20" y="798"/>
                    <a:pt x="48" y="826"/>
                  </a:cubicBezTo>
                  <a:lnTo>
                    <a:pt x="412" y="1171"/>
                  </a:lnTo>
                  <a:cubicBezTo>
                    <a:pt x="441" y="1209"/>
                    <a:pt x="489" y="1228"/>
                    <a:pt x="527" y="1228"/>
                  </a:cubicBezTo>
                  <a:cubicBezTo>
                    <a:pt x="575" y="1228"/>
                    <a:pt x="623" y="1209"/>
                    <a:pt x="651" y="1171"/>
                  </a:cubicBezTo>
                  <a:lnTo>
                    <a:pt x="1015" y="788"/>
                  </a:lnTo>
                  <a:cubicBezTo>
                    <a:pt x="1044" y="759"/>
                    <a:pt x="1063" y="721"/>
                    <a:pt x="1063" y="673"/>
                  </a:cubicBezTo>
                  <a:lnTo>
                    <a:pt x="1063" y="176"/>
                  </a:lnTo>
                  <a:cubicBezTo>
                    <a:pt x="1063" y="137"/>
                    <a:pt x="1053" y="89"/>
                    <a:pt x="1025" y="61"/>
                  </a:cubicBezTo>
                  <a:cubicBezTo>
                    <a:pt x="986" y="22"/>
                    <a:pt x="939" y="3"/>
                    <a:pt x="891" y="3"/>
                  </a:cubicBezTo>
                  <a:lnTo>
                    <a:pt x="852" y="3"/>
                  </a:lnTo>
                  <a:cubicBezTo>
                    <a:pt x="785" y="22"/>
                    <a:pt x="718" y="32"/>
                    <a:pt x="642" y="32"/>
                  </a:cubicBezTo>
                  <a:lnTo>
                    <a:pt x="431" y="32"/>
                  </a:lnTo>
                  <a:cubicBezTo>
                    <a:pt x="355" y="32"/>
                    <a:pt x="288" y="22"/>
                    <a:pt x="211" y="3"/>
                  </a:cubicBezTo>
                  <a:cubicBezTo>
                    <a:pt x="200" y="1"/>
                    <a:pt x="189" y="0"/>
                    <a:pt x="179"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7265266" y="2516956"/>
              <a:ext cx="17122" cy="32247"/>
            </a:xfrm>
            <a:custGeom>
              <a:avLst/>
              <a:gdLst/>
              <a:ahLst/>
              <a:cxnLst/>
              <a:rect l="l" t="t" r="r" b="b"/>
              <a:pathLst>
                <a:path w="652" h="1228" extrusionOk="0">
                  <a:moveTo>
                    <a:pt x="179" y="0"/>
                  </a:moveTo>
                  <a:cubicBezTo>
                    <a:pt x="79" y="0"/>
                    <a:pt x="1" y="80"/>
                    <a:pt x="1" y="175"/>
                  </a:cubicBezTo>
                  <a:lnTo>
                    <a:pt x="1" y="692"/>
                  </a:lnTo>
                  <a:cubicBezTo>
                    <a:pt x="1" y="740"/>
                    <a:pt x="20" y="788"/>
                    <a:pt x="48" y="826"/>
                  </a:cubicBezTo>
                  <a:lnTo>
                    <a:pt x="412" y="1170"/>
                  </a:lnTo>
                  <a:cubicBezTo>
                    <a:pt x="441" y="1209"/>
                    <a:pt x="489" y="1228"/>
                    <a:pt x="527" y="1228"/>
                  </a:cubicBezTo>
                  <a:cubicBezTo>
                    <a:pt x="575" y="1218"/>
                    <a:pt x="623" y="1199"/>
                    <a:pt x="651" y="1170"/>
                  </a:cubicBezTo>
                  <a:cubicBezTo>
                    <a:pt x="623" y="1161"/>
                    <a:pt x="594" y="1142"/>
                    <a:pt x="575" y="1123"/>
                  </a:cubicBezTo>
                  <a:lnTo>
                    <a:pt x="211" y="768"/>
                  </a:lnTo>
                  <a:cubicBezTo>
                    <a:pt x="173" y="740"/>
                    <a:pt x="154" y="682"/>
                    <a:pt x="163" y="634"/>
                  </a:cubicBezTo>
                  <a:lnTo>
                    <a:pt x="163" y="118"/>
                  </a:lnTo>
                  <a:cubicBezTo>
                    <a:pt x="163" y="79"/>
                    <a:pt x="173" y="32"/>
                    <a:pt x="211" y="3"/>
                  </a:cubicBezTo>
                  <a:cubicBezTo>
                    <a:pt x="200" y="1"/>
                    <a:pt x="190" y="0"/>
                    <a:pt x="179" y="0"/>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7249195" y="2460287"/>
              <a:ext cx="60319" cy="64810"/>
            </a:xfrm>
            <a:custGeom>
              <a:avLst/>
              <a:gdLst/>
              <a:ahLst/>
              <a:cxnLst/>
              <a:rect l="l" t="t" r="r" b="b"/>
              <a:pathLst>
                <a:path w="2297" h="2468" extrusionOk="0">
                  <a:moveTo>
                    <a:pt x="1595" y="0"/>
                  </a:moveTo>
                  <a:cubicBezTo>
                    <a:pt x="1581" y="0"/>
                    <a:pt x="1566" y="6"/>
                    <a:pt x="1551" y="17"/>
                  </a:cubicBezTo>
                  <a:cubicBezTo>
                    <a:pt x="1302" y="199"/>
                    <a:pt x="1015" y="342"/>
                    <a:pt x="718" y="429"/>
                  </a:cubicBezTo>
                  <a:cubicBezTo>
                    <a:pt x="622" y="448"/>
                    <a:pt x="536" y="476"/>
                    <a:pt x="440" y="496"/>
                  </a:cubicBezTo>
                  <a:cubicBezTo>
                    <a:pt x="345" y="505"/>
                    <a:pt x="259" y="524"/>
                    <a:pt x="163" y="524"/>
                  </a:cubicBezTo>
                  <a:cubicBezTo>
                    <a:pt x="67" y="534"/>
                    <a:pt x="0" y="610"/>
                    <a:pt x="0" y="706"/>
                  </a:cubicBezTo>
                  <a:lnTo>
                    <a:pt x="0" y="1424"/>
                  </a:lnTo>
                  <a:cubicBezTo>
                    <a:pt x="0" y="1998"/>
                    <a:pt x="469" y="2457"/>
                    <a:pt x="1043" y="2467"/>
                  </a:cubicBezTo>
                  <a:lnTo>
                    <a:pt x="1254" y="2467"/>
                  </a:lnTo>
                  <a:cubicBezTo>
                    <a:pt x="1828" y="2457"/>
                    <a:pt x="2297" y="1998"/>
                    <a:pt x="2297" y="1424"/>
                  </a:cubicBezTo>
                  <a:lnTo>
                    <a:pt x="2297" y="668"/>
                  </a:lnTo>
                  <a:cubicBezTo>
                    <a:pt x="2297" y="601"/>
                    <a:pt x="2249" y="534"/>
                    <a:pt x="2182" y="505"/>
                  </a:cubicBezTo>
                  <a:cubicBezTo>
                    <a:pt x="2163" y="496"/>
                    <a:pt x="2144" y="486"/>
                    <a:pt x="2125" y="476"/>
                  </a:cubicBezTo>
                  <a:cubicBezTo>
                    <a:pt x="1924" y="400"/>
                    <a:pt x="1751" y="247"/>
                    <a:pt x="1656" y="55"/>
                  </a:cubicBezTo>
                  <a:lnTo>
                    <a:pt x="1646" y="36"/>
                  </a:lnTo>
                  <a:cubicBezTo>
                    <a:pt x="1635" y="13"/>
                    <a:pt x="1616" y="0"/>
                    <a:pt x="1595"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7249195" y="2460471"/>
              <a:ext cx="43749" cy="64626"/>
            </a:xfrm>
            <a:custGeom>
              <a:avLst/>
              <a:gdLst/>
              <a:ahLst/>
              <a:cxnLst/>
              <a:rect l="l" t="t" r="r" b="b"/>
              <a:pathLst>
                <a:path w="1666" h="2461" extrusionOk="0">
                  <a:moveTo>
                    <a:pt x="1584" y="1"/>
                  </a:moveTo>
                  <a:cubicBezTo>
                    <a:pt x="1572" y="1"/>
                    <a:pt x="1560" y="4"/>
                    <a:pt x="1551" y="10"/>
                  </a:cubicBezTo>
                  <a:cubicBezTo>
                    <a:pt x="1302" y="201"/>
                    <a:pt x="1015" y="335"/>
                    <a:pt x="718" y="422"/>
                  </a:cubicBezTo>
                  <a:cubicBezTo>
                    <a:pt x="622" y="450"/>
                    <a:pt x="536" y="469"/>
                    <a:pt x="440" y="489"/>
                  </a:cubicBezTo>
                  <a:cubicBezTo>
                    <a:pt x="345" y="508"/>
                    <a:pt x="249" y="517"/>
                    <a:pt x="163" y="527"/>
                  </a:cubicBezTo>
                  <a:cubicBezTo>
                    <a:pt x="67" y="527"/>
                    <a:pt x="0" y="603"/>
                    <a:pt x="0" y="699"/>
                  </a:cubicBezTo>
                  <a:lnTo>
                    <a:pt x="0" y="1417"/>
                  </a:lnTo>
                  <a:cubicBezTo>
                    <a:pt x="0" y="1991"/>
                    <a:pt x="459" y="2460"/>
                    <a:pt x="1034" y="2460"/>
                  </a:cubicBezTo>
                  <a:lnTo>
                    <a:pt x="1254" y="2460"/>
                  </a:lnTo>
                  <a:cubicBezTo>
                    <a:pt x="680" y="2460"/>
                    <a:pt x="211" y="1991"/>
                    <a:pt x="211" y="1417"/>
                  </a:cubicBezTo>
                  <a:lnTo>
                    <a:pt x="211" y="699"/>
                  </a:lnTo>
                  <a:cubicBezTo>
                    <a:pt x="211" y="603"/>
                    <a:pt x="287" y="527"/>
                    <a:pt x="373" y="527"/>
                  </a:cubicBezTo>
                  <a:cubicBezTo>
                    <a:pt x="469" y="517"/>
                    <a:pt x="565" y="508"/>
                    <a:pt x="651" y="489"/>
                  </a:cubicBezTo>
                  <a:cubicBezTo>
                    <a:pt x="747" y="469"/>
                    <a:pt x="842" y="450"/>
                    <a:pt x="928" y="422"/>
                  </a:cubicBezTo>
                  <a:cubicBezTo>
                    <a:pt x="1196" y="345"/>
                    <a:pt x="1445" y="230"/>
                    <a:pt x="1665" y="87"/>
                  </a:cubicBezTo>
                  <a:lnTo>
                    <a:pt x="1656" y="48"/>
                  </a:lnTo>
                  <a:lnTo>
                    <a:pt x="1646" y="39"/>
                  </a:lnTo>
                  <a:cubicBezTo>
                    <a:pt x="1633" y="13"/>
                    <a:pt x="1608" y="1"/>
                    <a:pt x="1584" y="1"/>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7092607" y="2713539"/>
              <a:ext cx="121164" cy="63891"/>
            </a:xfrm>
            <a:custGeom>
              <a:avLst/>
              <a:gdLst/>
              <a:ahLst/>
              <a:cxnLst/>
              <a:rect l="l" t="t" r="r" b="b"/>
              <a:pathLst>
                <a:path w="4614" h="2433" extrusionOk="0">
                  <a:moveTo>
                    <a:pt x="1752" y="1"/>
                  </a:moveTo>
                  <a:lnTo>
                    <a:pt x="699" y="422"/>
                  </a:lnTo>
                  <a:cubicBezTo>
                    <a:pt x="594" y="460"/>
                    <a:pt x="498" y="518"/>
                    <a:pt x="412" y="585"/>
                  </a:cubicBezTo>
                  <a:lnTo>
                    <a:pt x="393" y="604"/>
                  </a:lnTo>
                  <a:lnTo>
                    <a:pt x="374" y="613"/>
                  </a:lnTo>
                  <a:lnTo>
                    <a:pt x="364" y="632"/>
                  </a:lnTo>
                  <a:lnTo>
                    <a:pt x="336" y="652"/>
                  </a:lnTo>
                  <a:cubicBezTo>
                    <a:pt x="154" y="833"/>
                    <a:pt x="30" y="1082"/>
                    <a:pt x="1" y="1350"/>
                  </a:cubicBezTo>
                  <a:lnTo>
                    <a:pt x="1" y="1388"/>
                  </a:lnTo>
                  <a:lnTo>
                    <a:pt x="1" y="1408"/>
                  </a:lnTo>
                  <a:lnTo>
                    <a:pt x="1" y="1446"/>
                  </a:lnTo>
                  <a:lnTo>
                    <a:pt x="1" y="1465"/>
                  </a:lnTo>
                  <a:lnTo>
                    <a:pt x="1" y="1475"/>
                  </a:lnTo>
                  <a:lnTo>
                    <a:pt x="1" y="1532"/>
                  </a:lnTo>
                  <a:lnTo>
                    <a:pt x="1" y="1695"/>
                  </a:lnTo>
                  <a:lnTo>
                    <a:pt x="1" y="2211"/>
                  </a:lnTo>
                  <a:cubicBezTo>
                    <a:pt x="1" y="2339"/>
                    <a:pt x="105" y="2432"/>
                    <a:pt x="231" y="2432"/>
                  </a:cubicBezTo>
                  <a:cubicBezTo>
                    <a:pt x="237" y="2432"/>
                    <a:pt x="243" y="2432"/>
                    <a:pt x="250" y="2432"/>
                  </a:cubicBezTo>
                  <a:lnTo>
                    <a:pt x="4365" y="2432"/>
                  </a:lnTo>
                  <a:cubicBezTo>
                    <a:pt x="4371" y="2432"/>
                    <a:pt x="4377" y="2432"/>
                    <a:pt x="4383" y="2432"/>
                  </a:cubicBezTo>
                  <a:cubicBezTo>
                    <a:pt x="4509" y="2432"/>
                    <a:pt x="4614" y="2339"/>
                    <a:pt x="4614" y="2211"/>
                  </a:cubicBezTo>
                  <a:lnTo>
                    <a:pt x="4614" y="1695"/>
                  </a:lnTo>
                  <a:lnTo>
                    <a:pt x="4614" y="1532"/>
                  </a:lnTo>
                  <a:lnTo>
                    <a:pt x="4575" y="1532"/>
                  </a:lnTo>
                  <a:lnTo>
                    <a:pt x="4575" y="1475"/>
                  </a:lnTo>
                  <a:lnTo>
                    <a:pt x="4575" y="1465"/>
                  </a:lnTo>
                  <a:lnTo>
                    <a:pt x="4575" y="1446"/>
                  </a:lnTo>
                  <a:lnTo>
                    <a:pt x="4575" y="1408"/>
                  </a:lnTo>
                  <a:lnTo>
                    <a:pt x="4575" y="1388"/>
                  </a:lnTo>
                  <a:lnTo>
                    <a:pt x="4575" y="1350"/>
                  </a:lnTo>
                  <a:cubicBezTo>
                    <a:pt x="4537" y="1082"/>
                    <a:pt x="4422" y="833"/>
                    <a:pt x="4231" y="652"/>
                  </a:cubicBezTo>
                  <a:lnTo>
                    <a:pt x="4202" y="632"/>
                  </a:lnTo>
                  <a:lnTo>
                    <a:pt x="4193" y="613"/>
                  </a:lnTo>
                  <a:lnTo>
                    <a:pt x="4183" y="604"/>
                  </a:lnTo>
                  <a:lnTo>
                    <a:pt x="4154" y="585"/>
                  </a:lnTo>
                  <a:cubicBezTo>
                    <a:pt x="4068" y="518"/>
                    <a:pt x="3972" y="460"/>
                    <a:pt x="3867" y="422"/>
                  </a:cubicBezTo>
                  <a:lnTo>
                    <a:pt x="2814" y="1"/>
                  </a:lnTo>
                  <a:lnTo>
                    <a:pt x="2556" y="269"/>
                  </a:lnTo>
                  <a:lnTo>
                    <a:pt x="2288" y="537"/>
                  </a:lnTo>
                  <a:lnTo>
                    <a:pt x="2020" y="269"/>
                  </a:lnTo>
                  <a:lnTo>
                    <a:pt x="17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7091110" y="2713539"/>
              <a:ext cx="49027" cy="63891"/>
            </a:xfrm>
            <a:custGeom>
              <a:avLst/>
              <a:gdLst/>
              <a:ahLst/>
              <a:cxnLst/>
              <a:rect l="l" t="t" r="r" b="b"/>
              <a:pathLst>
                <a:path w="1867" h="2433" extrusionOk="0">
                  <a:moveTo>
                    <a:pt x="1780" y="1"/>
                  </a:moveTo>
                  <a:lnTo>
                    <a:pt x="737" y="412"/>
                  </a:lnTo>
                  <a:cubicBezTo>
                    <a:pt x="288" y="594"/>
                    <a:pt x="0" y="1044"/>
                    <a:pt x="20" y="1532"/>
                  </a:cubicBezTo>
                  <a:lnTo>
                    <a:pt x="20" y="2211"/>
                  </a:lnTo>
                  <a:cubicBezTo>
                    <a:pt x="20" y="2339"/>
                    <a:pt x="124" y="2432"/>
                    <a:pt x="250" y="2432"/>
                  </a:cubicBezTo>
                  <a:cubicBezTo>
                    <a:pt x="256" y="2432"/>
                    <a:pt x="262" y="2432"/>
                    <a:pt x="268" y="2432"/>
                  </a:cubicBezTo>
                  <a:lnTo>
                    <a:pt x="326" y="2432"/>
                  </a:lnTo>
                  <a:lnTo>
                    <a:pt x="326" y="1532"/>
                  </a:lnTo>
                  <a:cubicBezTo>
                    <a:pt x="307" y="1044"/>
                    <a:pt x="594" y="594"/>
                    <a:pt x="1044" y="412"/>
                  </a:cubicBezTo>
                  <a:lnTo>
                    <a:pt x="1867" y="87"/>
                  </a:lnTo>
                  <a:lnTo>
                    <a:pt x="1780" y="1"/>
                  </a:ln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7113484" y="2612753"/>
              <a:ext cx="76916" cy="54332"/>
            </a:xfrm>
            <a:custGeom>
              <a:avLst/>
              <a:gdLst/>
              <a:ahLst/>
              <a:cxnLst/>
              <a:rect l="l" t="t" r="r" b="b"/>
              <a:pathLst>
                <a:path w="2929" h="2069" extrusionOk="0">
                  <a:moveTo>
                    <a:pt x="2575" y="1781"/>
                  </a:moveTo>
                  <a:lnTo>
                    <a:pt x="2565" y="1791"/>
                  </a:lnTo>
                  <a:lnTo>
                    <a:pt x="2565" y="1791"/>
                  </a:lnTo>
                  <a:lnTo>
                    <a:pt x="2565" y="1791"/>
                  </a:lnTo>
                  <a:lnTo>
                    <a:pt x="2536" y="1810"/>
                  </a:lnTo>
                  <a:lnTo>
                    <a:pt x="2536" y="1800"/>
                  </a:lnTo>
                  <a:lnTo>
                    <a:pt x="2575" y="1781"/>
                  </a:lnTo>
                  <a:close/>
                  <a:moveTo>
                    <a:pt x="1539" y="1"/>
                  </a:moveTo>
                  <a:cubicBezTo>
                    <a:pt x="1533" y="1"/>
                    <a:pt x="1528" y="1"/>
                    <a:pt x="1522" y="1"/>
                  </a:cubicBezTo>
                  <a:lnTo>
                    <a:pt x="1407" y="1"/>
                  </a:lnTo>
                  <a:cubicBezTo>
                    <a:pt x="632" y="1"/>
                    <a:pt x="0" y="633"/>
                    <a:pt x="0" y="1408"/>
                  </a:cubicBezTo>
                  <a:lnTo>
                    <a:pt x="0" y="2068"/>
                  </a:lnTo>
                  <a:cubicBezTo>
                    <a:pt x="0" y="2068"/>
                    <a:pt x="326" y="2040"/>
                    <a:pt x="364" y="1877"/>
                  </a:cubicBezTo>
                  <a:cubicBezTo>
                    <a:pt x="373" y="1867"/>
                    <a:pt x="383" y="1848"/>
                    <a:pt x="393" y="1829"/>
                  </a:cubicBezTo>
                  <a:cubicBezTo>
                    <a:pt x="574" y="1829"/>
                    <a:pt x="1426" y="1819"/>
                    <a:pt x="1905" y="1236"/>
                  </a:cubicBezTo>
                  <a:cubicBezTo>
                    <a:pt x="2010" y="1513"/>
                    <a:pt x="2249" y="1733"/>
                    <a:pt x="2536" y="1819"/>
                  </a:cubicBezTo>
                  <a:cubicBezTo>
                    <a:pt x="2546" y="1839"/>
                    <a:pt x="2555" y="1858"/>
                    <a:pt x="2575" y="1877"/>
                  </a:cubicBezTo>
                  <a:cubicBezTo>
                    <a:pt x="2613" y="2030"/>
                    <a:pt x="2929" y="2059"/>
                    <a:pt x="2929" y="2059"/>
                  </a:cubicBezTo>
                  <a:lnTo>
                    <a:pt x="2929" y="1408"/>
                  </a:lnTo>
                  <a:cubicBezTo>
                    <a:pt x="2929" y="638"/>
                    <a:pt x="2306"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7113484" y="2612779"/>
              <a:ext cx="41727" cy="54306"/>
            </a:xfrm>
            <a:custGeom>
              <a:avLst/>
              <a:gdLst/>
              <a:ahLst/>
              <a:cxnLst/>
              <a:rect l="l" t="t" r="r" b="b"/>
              <a:pathLst>
                <a:path w="1589" h="2068" extrusionOk="0">
                  <a:moveTo>
                    <a:pt x="1407" y="0"/>
                  </a:moveTo>
                  <a:cubicBezTo>
                    <a:pt x="632" y="0"/>
                    <a:pt x="0" y="632"/>
                    <a:pt x="0" y="1407"/>
                  </a:cubicBezTo>
                  <a:lnTo>
                    <a:pt x="0" y="2067"/>
                  </a:lnTo>
                  <a:cubicBezTo>
                    <a:pt x="86" y="2058"/>
                    <a:pt x="172" y="2029"/>
                    <a:pt x="249" y="2000"/>
                  </a:cubicBezTo>
                  <a:lnTo>
                    <a:pt x="249" y="1771"/>
                  </a:lnTo>
                  <a:lnTo>
                    <a:pt x="249" y="1407"/>
                  </a:lnTo>
                  <a:cubicBezTo>
                    <a:pt x="249" y="660"/>
                    <a:pt x="842" y="38"/>
                    <a:pt x="1589" y="0"/>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7180079" y="2661281"/>
              <a:ext cx="16859" cy="22636"/>
            </a:xfrm>
            <a:custGeom>
              <a:avLst/>
              <a:gdLst/>
              <a:ahLst/>
              <a:cxnLst/>
              <a:rect l="l" t="t" r="r" b="b"/>
              <a:pathLst>
                <a:path w="642" h="862" extrusionOk="0">
                  <a:moveTo>
                    <a:pt x="174" y="1"/>
                  </a:moveTo>
                  <a:cubicBezTo>
                    <a:pt x="81" y="1"/>
                    <a:pt x="0" y="78"/>
                    <a:pt x="0" y="182"/>
                  </a:cubicBezTo>
                  <a:lnTo>
                    <a:pt x="0" y="680"/>
                  </a:lnTo>
                  <a:cubicBezTo>
                    <a:pt x="0" y="784"/>
                    <a:pt x="81" y="861"/>
                    <a:pt x="174" y="861"/>
                  </a:cubicBezTo>
                  <a:cubicBezTo>
                    <a:pt x="193" y="861"/>
                    <a:pt x="211" y="858"/>
                    <a:pt x="230" y="852"/>
                  </a:cubicBezTo>
                  <a:cubicBezTo>
                    <a:pt x="259" y="842"/>
                    <a:pt x="297" y="823"/>
                    <a:pt x="326" y="804"/>
                  </a:cubicBezTo>
                  <a:cubicBezTo>
                    <a:pt x="354" y="775"/>
                    <a:pt x="393" y="747"/>
                    <a:pt x="421" y="727"/>
                  </a:cubicBezTo>
                  <a:cubicBezTo>
                    <a:pt x="641" y="479"/>
                    <a:pt x="536" y="96"/>
                    <a:pt x="230" y="10"/>
                  </a:cubicBezTo>
                  <a:cubicBezTo>
                    <a:pt x="211" y="3"/>
                    <a:pt x="193" y="1"/>
                    <a:pt x="174"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7107444" y="2661334"/>
              <a:ext cx="16623" cy="22479"/>
            </a:xfrm>
            <a:custGeom>
              <a:avLst/>
              <a:gdLst/>
              <a:ahLst/>
              <a:cxnLst/>
              <a:rect l="l" t="t" r="r" b="b"/>
              <a:pathLst>
                <a:path w="633" h="856" extrusionOk="0">
                  <a:moveTo>
                    <a:pt x="450" y="0"/>
                  </a:moveTo>
                  <a:cubicBezTo>
                    <a:pt x="434" y="0"/>
                    <a:pt x="418" y="2"/>
                    <a:pt x="402" y="8"/>
                  </a:cubicBezTo>
                  <a:cubicBezTo>
                    <a:pt x="0" y="142"/>
                    <a:pt x="0" y="716"/>
                    <a:pt x="402" y="850"/>
                  </a:cubicBezTo>
                  <a:cubicBezTo>
                    <a:pt x="419" y="854"/>
                    <a:pt x="435" y="856"/>
                    <a:pt x="451" y="856"/>
                  </a:cubicBezTo>
                  <a:cubicBezTo>
                    <a:pt x="548" y="856"/>
                    <a:pt x="632" y="784"/>
                    <a:pt x="632" y="678"/>
                  </a:cubicBezTo>
                  <a:lnTo>
                    <a:pt x="632" y="170"/>
                  </a:lnTo>
                  <a:cubicBezTo>
                    <a:pt x="632" y="123"/>
                    <a:pt x="603" y="65"/>
                    <a:pt x="565" y="36"/>
                  </a:cubicBezTo>
                  <a:cubicBezTo>
                    <a:pt x="531" y="16"/>
                    <a:pt x="491" y="0"/>
                    <a:pt x="450"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7137853" y="2700829"/>
              <a:ext cx="28177" cy="32352"/>
            </a:xfrm>
            <a:custGeom>
              <a:avLst/>
              <a:gdLst/>
              <a:ahLst/>
              <a:cxnLst/>
              <a:rect l="l" t="t" r="r" b="b"/>
              <a:pathLst>
                <a:path w="1073" h="1232" extrusionOk="0">
                  <a:moveTo>
                    <a:pt x="176" y="1"/>
                  </a:moveTo>
                  <a:cubicBezTo>
                    <a:pt x="80" y="1"/>
                    <a:pt x="0" y="79"/>
                    <a:pt x="0" y="179"/>
                  </a:cubicBezTo>
                  <a:lnTo>
                    <a:pt x="0" y="695"/>
                  </a:lnTo>
                  <a:cubicBezTo>
                    <a:pt x="0" y="743"/>
                    <a:pt x="20" y="791"/>
                    <a:pt x="58" y="829"/>
                  </a:cubicBezTo>
                  <a:lnTo>
                    <a:pt x="412" y="1174"/>
                  </a:lnTo>
                  <a:cubicBezTo>
                    <a:pt x="441" y="1212"/>
                    <a:pt x="489" y="1222"/>
                    <a:pt x="536" y="1231"/>
                  </a:cubicBezTo>
                  <a:cubicBezTo>
                    <a:pt x="575" y="1222"/>
                    <a:pt x="623" y="1203"/>
                    <a:pt x="651" y="1174"/>
                  </a:cubicBezTo>
                  <a:lnTo>
                    <a:pt x="1015" y="791"/>
                  </a:lnTo>
                  <a:cubicBezTo>
                    <a:pt x="1044" y="762"/>
                    <a:pt x="1063" y="714"/>
                    <a:pt x="1063" y="676"/>
                  </a:cubicBezTo>
                  <a:lnTo>
                    <a:pt x="1063" y="179"/>
                  </a:lnTo>
                  <a:cubicBezTo>
                    <a:pt x="1072" y="131"/>
                    <a:pt x="1053" y="92"/>
                    <a:pt x="1024" y="54"/>
                  </a:cubicBezTo>
                  <a:cubicBezTo>
                    <a:pt x="986" y="25"/>
                    <a:pt x="938" y="6"/>
                    <a:pt x="891" y="6"/>
                  </a:cubicBezTo>
                  <a:lnTo>
                    <a:pt x="852" y="6"/>
                  </a:lnTo>
                  <a:cubicBezTo>
                    <a:pt x="785" y="25"/>
                    <a:pt x="718" y="25"/>
                    <a:pt x="651" y="35"/>
                  </a:cubicBezTo>
                  <a:lnTo>
                    <a:pt x="431" y="35"/>
                  </a:lnTo>
                  <a:cubicBezTo>
                    <a:pt x="355" y="35"/>
                    <a:pt x="288" y="25"/>
                    <a:pt x="221" y="6"/>
                  </a:cubicBezTo>
                  <a:cubicBezTo>
                    <a:pt x="205" y="2"/>
                    <a:pt x="191" y="1"/>
                    <a:pt x="176"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7137590" y="2701144"/>
              <a:ext cx="17384" cy="32037"/>
            </a:xfrm>
            <a:custGeom>
              <a:avLst/>
              <a:gdLst/>
              <a:ahLst/>
              <a:cxnLst/>
              <a:rect l="l" t="t" r="r" b="b"/>
              <a:pathLst>
                <a:path w="662" h="1220" extrusionOk="0">
                  <a:moveTo>
                    <a:pt x="179" y="1"/>
                  </a:moveTo>
                  <a:cubicBezTo>
                    <a:pt x="87" y="1"/>
                    <a:pt x="10" y="73"/>
                    <a:pt x="10" y="176"/>
                  </a:cubicBezTo>
                  <a:lnTo>
                    <a:pt x="10" y="693"/>
                  </a:lnTo>
                  <a:cubicBezTo>
                    <a:pt x="1" y="741"/>
                    <a:pt x="20" y="789"/>
                    <a:pt x="58" y="827"/>
                  </a:cubicBezTo>
                  <a:lnTo>
                    <a:pt x="422" y="1171"/>
                  </a:lnTo>
                  <a:cubicBezTo>
                    <a:pt x="451" y="1200"/>
                    <a:pt x="499" y="1219"/>
                    <a:pt x="537" y="1219"/>
                  </a:cubicBezTo>
                  <a:cubicBezTo>
                    <a:pt x="585" y="1219"/>
                    <a:pt x="623" y="1200"/>
                    <a:pt x="661" y="1171"/>
                  </a:cubicBezTo>
                  <a:cubicBezTo>
                    <a:pt x="633" y="1162"/>
                    <a:pt x="604" y="1143"/>
                    <a:pt x="575" y="1114"/>
                  </a:cubicBezTo>
                  <a:lnTo>
                    <a:pt x="221" y="769"/>
                  </a:lnTo>
                  <a:cubicBezTo>
                    <a:pt x="183" y="731"/>
                    <a:pt x="164" y="683"/>
                    <a:pt x="164" y="635"/>
                  </a:cubicBezTo>
                  <a:lnTo>
                    <a:pt x="164" y="119"/>
                  </a:lnTo>
                  <a:cubicBezTo>
                    <a:pt x="164" y="71"/>
                    <a:pt x="183" y="33"/>
                    <a:pt x="211" y="4"/>
                  </a:cubicBezTo>
                  <a:cubicBezTo>
                    <a:pt x="201" y="2"/>
                    <a:pt x="190" y="1"/>
                    <a:pt x="179" y="1"/>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7121756" y="2644422"/>
              <a:ext cx="60345" cy="64626"/>
            </a:xfrm>
            <a:custGeom>
              <a:avLst/>
              <a:gdLst/>
              <a:ahLst/>
              <a:cxnLst/>
              <a:rect l="l" t="t" r="r" b="b"/>
              <a:pathLst>
                <a:path w="2298" h="2461" extrusionOk="0">
                  <a:moveTo>
                    <a:pt x="1592" y="1"/>
                  </a:moveTo>
                  <a:cubicBezTo>
                    <a:pt x="1581" y="1"/>
                    <a:pt x="1570" y="4"/>
                    <a:pt x="1561" y="11"/>
                  </a:cubicBezTo>
                  <a:cubicBezTo>
                    <a:pt x="1303" y="202"/>
                    <a:pt x="1025" y="345"/>
                    <a:pt x="719" y="422"/>
                  </a:cubicBezTo>
                  <a:cubicBezTo>
                    <a:pt x="623" y="451"/>
                    <a:pt x="537" y="470"/>
                    <a:pt x="441" y="489"/>
                  </a:cubicBezTo>
                  <a:cubicBezTo>
                    <a:pt x="346" y="508"/>
                    <a:pt x="259" y="518"/>
                    <a:pt x="164" y="527"/>
                  </a:cubicBezTo>
                  <a:cubicBezTo>
                    <a:pt x="68" y="527"/>
                    <a:pt x="1" y="613"/>
                    <a:pt x="1" y="700"/>
                  </a:cubicBezTo>
                  <a:lnTo>
                    <a:pt x="1" y="1417"/>
                  </a:lnTo>
                  <a:cubicBezTo>
                    <a:pt x="1" y="1992"/>
                    <a:pt x="470" y="2460"/>
                    <a:pt x="1044" y="2460"/>
                  </a:cubicBezTo>
                  <a:lnTo>
                    <a:pt x="1255" y="2460"/>
                  </a:lnTo>
                  <a:cubicBezTo>
                    <a:pt x="1829" y="2460"/>
                    <a:pt x="2298" y="1992"/>
                    <a:pt x="2298" y="1417"/>
                  </a:cubicBezTo>
                  <a:lnTo>
                    <a:pt x="2298" y="671"/>
                  </a:lnTo>
                  <a:cubicBezTo>
                    <a:pt x="2298" y="594"/>
                    <a:pt x="2250" y="537"/>
                    <a:pt x="2183" y="508"/>
                  </a:cubicBezTo>
                  <a:cubicBezTo>
                    <a:pt x="2164" y="499"/>
                    <a:pt x="2145" y="489"/>
                    <a:pt x="2126" y="479"/>
                  </a:cubicBezTo>
                  <a:cubicBezTo>
                    <a:pt x="1925" y="393"/>
                    <a:pt x="1752" y="250"/>
                    <a:pt x="1657" y="49"/>
                  </a:cubicBezTo>
                  <a:lnTo>
                    <a:pt x="1647" y="39"/>
                  </a:lnTo>
                  <a:cubicBezTo>
                    <a:pt x="1634" y="14"/>
                    <a:pt x="1613" y="1"/>
                    <a:pt x="1592"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7121756" y="2644580"/>
              <a:ext cx="43775" cy="64731"/>
            </a:xfrm>
            <a:custGeom>
              <a:avLst/>
              <a:gdLst/>
              <a:ahLst/>
              <a:cxnLst/>
              <a:rect l="l" t="t" r="r" b="b"/>
              <a:pathLst>
                <a:path w="1667" h="2465" extrusionOk="0">
                  <a:moveTo>
                    <a:pt x="1589" y="0"/>
                  </a:moveTo>
                  <a:cubicBezTo>
                    <a:pt x="1577" y="0"/>
                    <a:pt x="1564" y="5"/>
                    <a:pt x="1551" y="14"/>
                  </a:cubicBezTo>
                  <a:cubicBezTo>
                    <a:pt x="1303" y="205"/>
                    <a:pt x="1015" y="339"/>
                    <a:pt x="719" y="426"/>
                  </a:cubicBezTo>
                  <a:cubicBezTo>
                    <a:pt x="623" y="454"/>
                    <a:pt x="537" y="473"/>
                    <a:pt x="441" y="493"/>
                  </a:cubicBezTo>
                  <a:cubicBezTo>
                    <a:pt x="346" y="512"/>
                    <a:pt x="259" y="521"/>
                    <a:pt x="164" y="521"/>
                  </a:cubicBezTo>
                  <a:cubicBezTo>
                    <a:pt x="68" y="531"/>
                    <a:pt x="1" y="607"/>
                    <a:pt x="1" y="703"/>
                  </a:cubicBezTo>
                  <a:lnTo>
                    <a:pt x="1" y="1421"/>
                  </a:lnTo>
                  <a:cubicBezTo>
                    <a:pt x="1" y="1995"/>
                    <a:pt x="470" y="2464"/>
                    <a:pt x="1044" y="2464"/>
                  </a:cubicBezTo>
                  <a:lnTo>
                    <a:pt x="1255" y="2464"/>
                  </a:lnTo>
                  <a:cubicBezTo>
                    <a:pt x="680" y="2454"/>
                    <a:pt x="212" y="1995"/>
                    <a:pt x="212" y="1421"/>
                  </a:cubicBezTo>
                  <a:lnTo>
                    <a:pt x="212" y="703"/>
                  </a:lnTo>
                  <a:cubicBezTo>
                    <a:pt x="212" y="607"/>
                    <a:pt x="288" y="531"/>
                    <a:pt x="374" y="521"/>
                  </a:cubicBezTo>
                  <a:cubicBezTo>
                    <a:pt x="470" y="521"/>
                    <a:pt x="566" y="502"/>
                    <a:pt x="652" y="493"/>
                  </a:cubicBezTo>
                  <a:cubicBezTo>
                    <a:pt x="747" y="473"/>
                    <a:pt x="843" y="454"/>
                    <a:pt x="929" y="426"/>
                  </a:cubicBezTo>
                  <a:cubicBezTo>
                    <a:pt x="1197" y="349"/>
                    <a:pt x="1446" y="234"/>
                    <a:pt x="1666" y="81"/>
                  </a:cubicBezTo>
                  <a:lnTo>
                    <a:pt x="1657" y="52"/>
                  </a:lnTo>
                  <a:lnTo>
                    <a:pt x="1647" y="43"/>
                  </a:lnTo>
                  <a:cubicBezTo>
                    <a:pt x="1634" y="17"/>
                    <a:pt x="1613" y="0"/>
                    <a:pt x="1589" y="0"/>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30"/>
          <p:cNvGrpSpPr/>
          <p:nvPr/>
        </p:nvGrpSpPr>
        <p:grpSpPr>
          <a:xfrm>
            <a:off x="5332636" y="2266049"/>
            <a:ext cx="455821" cy="462944"/>
            <a:chOff x="7536427" y="2415225"/>
            <a:chExt cx="369715" cy="375492"/>
          </a:xfrm>
        </p:grpSpPr>
        <p:sp>
          <p:nvSpPr>
            <p:cNvPr id="934" name="Google Shape;934;p30"/>
            <p:cNvSpPr/>
            <p:nvPr/>
          </p:nvSpPr>
          <p:spPr>
            <a:xfrm>
              <a:off x="7648978" y="2602774"/>
              <a:ext cx="150417" cy="121137"/>
            </a:xfrm>
            <a:custGeom>
              <a:avLst/>
              <a:gdLst/>
              <a:ahLst/>
              <a:cxnLst/>
              <a:rect l="l" t="t" r="r" b="b"/>
              <a:pathLst>
                <a:path w="5728" h="4613" extrusionOk="0">
                  <a:moveTo>
                    <a:pt x="2864" y="1"/>
                  </a:moveTo>
                  <a:cubicBezTo>
                    <a:pt x="2749" y="1"/>
                    <a:pt x="2634" y="80"/>
                    <a:pt x="2634" y="238"/>
                  </a:cubicBezTo>
                  <a:lnTo>
                    <a:pt x="2634" y="2640"/>
                  </a:lnTo>
                  <a:lnTo>
                    <a:pt x="203" y="4190"/>
                  </a:lnTo>
                  <a:cubicBezTo>
                    <a:pt x="1" y="4336"/>
                    <a:pt x="134" y="4612"/>
                    <a:pt x="337" y="4612"/>
                  </a:cubicBezTo>
                  <a:cubicBezTo>
                    <a:pt x="374" y="4612"/>
                    <a:pt x="413" y="4603"/>
                    <a:pt x="452" y="4582"/>
                  </a:cubicBezTo>
                  <a:lnTo>
                    <a:pt x="2864" y="3042"/>
                  </a:lnTo>
                  <a:lnTo>
                    <a:pt x="5276" y="4582"/>
                  </a:lnTo>
                  <a:cubicBezTo>
                    <a:pt x="5315" y="4603"/>
                    <a:pt x="5354" y="4612"/>
                    <a:pt x="5391" y="4612"/>
                  </a:cubicBezTo>
                  <a:cubicBezTo>
                    <a:pt x="5594" y="4612"/>
                    <a:pt x="5727" y="4336"/>
                    <a:pt x="5525" y="4190"/>
                  </a:cubicBezTo>
                  <a:lnTo>
                    <a:pt x="3094" y="2649"/>
                  </a:lnTo>
                  <a:lnTo>
                    <a:pt x="3094" y="238"/>
                  </a:lnTo>
                  <a:cubicBezTo>
                    <a:pt x="3094" y="80"/>
                    <a:pt x="2979" y="1"/>
                    <a:pt x="2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681698" y="2421265"/>
              <a:ext cx="30435" cy="66622"/>
            </a:xfrm>
            <a:custGeom>
              <a:avLst/>
              <a:gdLst/>
              <a:ahLst/>
              <a:cxnLst/>
              <a:rect l="l" t="t" r="r" b="b"/>
              <a:pathLst>
                <a:path w="1159" h="2537" extrusionOk="0">
                  <a:moveTo>
                    <a:pt x="699" y="1"/>
                  </a:moveTo>
                  <a:cubicBezTo>
                    <a:pt x="316" y="1"/>
                    <a:pt x="1" y="307"/>
                    <a:pt x="1" y="690"/>
                  </a:cubicBezTo>
                  <a:lnTo>
                    <a:pt x="1" y="852"/>
                  </a:lnTo>
                  <a:cubicBezTo>
                    <a:pt x="1" y="1053"/>
                    <a:pt x="39" y="1245"/>
                    <a:pt x="96" y="1436"/>
                  </a:cubicBezTo>
                  <a:lnTo>
                    <a:pt x="460" y="2537"/>
                  </a:lnTo>
                  <a:lnTo>
                    <a:pt x="1159" y="2537"/>
                  </a:lnTo>
                  <a:lnTo>
                    <a:pt x="11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7693751" y="2415225"/>
              <a:ext cx="72924" cy="72661"/>
            </a:xfrm>
            <a:custGeom>
              <a:avLst/>
              <a:gdLst/>
              <a:ahLst/>
              <a:cxnLst/>
              <a:rect l="l" t="t" r="r" b="b"/>
              <a:pathLst>
                <a:path w="2777" h="2767" extrusionOk="0">
                  <a:moveTo>
                    <a:pt x="700" y="1"/>
                  </a:moveTo>
                  <a:cubicBezTo>
                    <a:pt x="317" y="1"/>
                    <a:pt x="1" y="307"/>
                    <a:pt x="1" y="690"/>
                  </a:cubicBezTo>
                  <a:cubicBezTo>
                    <a:pt x="1" y="948"/>
                    <a:pt x="212" y="1159"/>
                    <a:pt x="470" y="1159"/>
                  </a:cubicBezTo>
                  <a:lnTo>
                    <a:pt x="2317" y="2767"/>
                  </a:lnTo>
                  <a:lnTo>
                    <a:pt x="2700" y="1398"/>
                  </a:lnTo>
                  <a:cubicBezTo>
                    <a:pt x="2748" y="1235"/>
                    <a:pt x="2776" y="1063"/>
                    <a:pt x="2776" y="900"/>
                  </a:cubicBezTo>
                  <a:lnTo>
                    <a:pt x="2776" y="460"/>
                  </a:lnTo>
                  <a:cubicBezTo>
                    <a:pt x="2776" y="211"/>
                    <a:pt x="2575" y="1"/>
                    <a:pt x="2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7706067" y="2505953"/>
              <a:ext cx="36239" cy="26917"/>
            </a:xfrm>
            <a:custGeom>
              <a:avLst/>
              <a:gdLst/>
              <a:ahLst/>
              <a:cxnLst/>
              <a:rect l="l" t="t" r="r" b="b"/>
              <a:pathLst>
                <a:path w="1380" h="1025" extrusionOk="0">
                  <a:moveTo>
                    <a:pt x="1" y="1"/>
                  </a:moveTo>
                  <a:lnTo>
                    <a:pt x="1" y="1025"/>
                  </a:lnTo>
                  <a:lnTo>
                    <a:pt x="1379" y="1025"/>
                  </a:lnTo>
                  <a:lnTo>
                    <a:pt x="1379"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7706067" y="2505953"/>
              <a:ext cx="36239" cy="14732"/>
            </a:xfrm>
            <a:custGeom>
              <a:avLst/>
              <a:gdLst/>
              <a:ahLst/>
              <a:cxnLst/>
              <a:rect l="l" t="t" r="r" b="b"/>
              <a:pathLst>
                <a:path w="1380" h="561" extrusionOk="0">
                  <a:moveTo>
                    <a:pt x="1" y="1"/>
                  </a:moveTo>
                  <a:lnTo>
                    <a:pt x="1" y="431"/>
                  </a:lnTo>
                  <a:cubicBezTo>
                    <a:pt x="221" y="518"/>
                    <a:pt x="456" y="561"/>
                    <a:pt x="690" y="561"/>
                  </a:cubicBezTo>
                  <a:cubicBezTo>
                    <a:pt x="924" y="561"/>
                    <a:pt x="1159" y="518"/>
                    <a:pt x="1379" y="431"/>
                  </a:cubicBezTo>
                  <a:lnTo>
                    <a:pt x="1379" y="1"/>
                  </a:ln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7663604" y="2520790"/>
              <a:ext cx="121164" cy="64101"/>
            </a:xfrm>
            <a:custGeom>
              <a:avLst/>
              <a:gdLst/>
              <a:ahLst/>
              <a:cxnLst/>
              <a:rect l="l" t="t" r="r" b="b"/>
              <a:pathLst>
                <a:path w="4614" h="2441" extrusionOk="0">
                  <a:moveTo>
                    <a:pt x="1618" y="0"/>
                  </a:moveTo>
                  <a:lnTo>
                    <a:pt x="498" y="316"/>
                  </a:lnTo>
                  <a:cubicBezTo>
                    <a:pt x="202" y="402"/>
                    <a:pt x="1" y="670"/>
                    <a:pt x="1" y="977"/>
                  </a:cubicBezTo>
                  <a:lnTo>
                    <a:pt x="1" y="2202"/>
                  </a:lnTo>
                  <a:cubicBezTo>
                    <a:pt x="1" y="2336"/>
                    <a:pt x="106" y="2441"/>
                    <a:pt x="230" y="2441"/>
                  </a:cubicBezTo>
                  <a:lnTo>
                    <a:pt x="4384" y="2441"/>
                  </a:lnTo>
                  <a:cubicBezTo>
                    <a:pt x="4508" y="2431"/>
                    <a:pt x="4613" y="2336"/>
                    <a:pt x="4613" y="2202"/>
                  </a:cubicBezTo>
                  <a:lnTo>
                    <a:pt x="4613" y="977"/>
                  </a:lnTo>
                  <a:cubicBezTo>
                    <a:pt x="4613" y="670"/>
                    <a:pt x="4412" y="402"/>
                    <a:pt x="4116" y="316"/>
                  </a:cubicBezTo>
                  <a:lnTo>
                    <a:pt x="2996" y="0"/>
                  </a:lnTo>
                  <a:lnTo>
                    <a:pt x="2307" y="460"/>
                  </a:lnTo>
                  <a:lnTo>
                    <a:pt x="16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7687737" y="2445398"/>
              <a:ext cx="72898" cy="66622"/>
            </a:xfrm>
            <a:custGeom>
              <a:avLst/>
              <a:gdLst/>
              <a:ahLst/>
              <a:cxnLst/>
              <a:rect l="l" t="t" r="r" b="b"/>
              <a:pathLst>
                <a:path w="2776" h="2537" extrusionOk="0">
                  <a:moveTo>
                    <a:pt x="890" y="0"/>
                  </a:moveTo>
                  <a:cubicBezTo>
                    <a:pt x="766" y="0"/>
                    <a:pt x="642" y="48"/>
                    <a:pt x="555" y="144"/>
                  </a:cubicBezTo>
                  <a:lnTo>
                    <a:pt x="144" y="555"/>
                  </a:lnTo>
                  <a:cubicBezTo>
                    <a:pt x="48" y="642"/>
                    <a:pt x="0" y="766"/>
                    <a:pt x="0" y="881"/>
                  </a:cubicBezTo>
                  <a:lnTo>
                    <a:pt x="0" y="1158"/>
                  </a:lnTo>
                  <a:cubicBezTo>
                    <a:pt x="0" y="1914"/>
                    <a:pt x="622" y="2536"/>
                    <a:pt x="1388" y="2536"/>
                  </a:cubicBezTo>
                  <a:cubicBezTo>
                    <a:pt x="2154" y="2536"/>
                    <a:pt x="2776" y="1914"/>
                    <a:pt x="2776" y="1158"/>
                  </a:cubicBezTo>
                  <a:lnTo>
                    <a:pt x="2776" y="862"/>
                  </a:lnTo>
                  <a:cubicBezTo>
                    <a:pt x="2776" y="737"/>
                    <a:pt x="2728" y="622"/>
                    <a:pt x="2642" y="536"/>
                  </a:cubicBezTo>
                  <a:cubicBezTo>
                    <a:pt x="2288" y="182"/>
                    <a:pt x="1627" y="29"/>
                    <a:pt x="890"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7687737" y="2445398"/>
              <a:ext cx="72661" cy="65361"/>
            </a:xfrm>
            <a:custGeom>
              <a:avLst/>
              <a:gdLst/>
              <a:ahLst/>
              <a:cxnLst/>
              <a:rect l="l" t="t" r="r" b="b"/>
              <a:pathLst>
                <a:path w="2767" h="2489" extrusionOk="0">
                  <a:moveTo>
                    <a:pt x="890" y="0"/>
                  </a:moveTo>
                  <a:cubicBezTo>
                    <a:pt x="766" y="0"/>
                    <a:pt x="642" y="48"/>
                    <a:pt x="555" y="144"/>
                  </a:cubicBezTo>
                  <a:lnTo>
                    <a:pt x="144" y="555"/>
                  </a:lnTo>
                  <a:cubicBezTo>
                    <a:pt x="48" y="642"/>
                    <a:pt x="0" y="766"/>
                    <a:pt x="0" y="881"/>
                  </a:cubicBezTo>
                  <a:lnTo>
                    <a:pt x="0" y="1158"/>
                  </a:lnTo>
                  <a:cubicBezTo>
                    <a:pt x="0" y="1771"/>
                    <a:pt x="412" y="2316"/>
                    <a:pt x="1005" y="2489"/>
                  </a:cubicBezTo>
                  <a:cubicBezTo>
                    <a:pt x="804" y="2240"/>
                    <a:pt x="699" y="1933"/>
                    <a:pt x="699" y="1618"/>
                  </a:cubicBezTo>
                  <a:lnTo>
                    <a:pt x="699" y="938"/>
                  </a:lnTo>
                  <a:cubicBezTo>
                    <a:pt x="699" y="685"/>
                    <a:pt x="909" y="478"/>
                    <a:pt x="1169" y="478"/>
                  </a:cubicBezTo>
                  <a:cubicBezTo>
                    <a:pt x="1175" y="478"/>
                    <a:pt x="1181" y="479"/>
                    <a:pt x="1187" y="479"/>
                  </a:cubicBezTo>
                  <a:cubicBezTo>
                    <a:pt x="1656" y="508"/>
                    <a:pt x="2345" y="594"/>
                    <a:pt x="2766" y="795"/>
                  </a:cubicBezTo>
                  <a:cubicBezTo>
                    <a:pt x="2757" y="699"/>
                    <a:pt x="2709" y="603"/>
                    <a:pt x="2642" y="536"/>
                  </a:cubicBezTo>
                  <a:cubicBezTo>
                    <a:pt x="2278" y="182"/>
                    <a:pt x="1627" y="29"/>
                    <a:pt x="890" y="0"/>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7663604" y="2536126"/>
              <a:ext cx="24159" cy="48528"/>
            </a:xfrm>
            <a:custGeom>
              <a:avLst/>
              <a:gdLst/>
              <a:ahLst/>
              <a:cxnLst/>
              <a:rect l="l" t="t" r="r" b="b"/>
              <a:pathLst>
                <a:path w="920" h="1848" extrusionOk="0">
                  <a:moveTo>
                    <a:pt x="125" y="0"/>
                  </a:moveTo>
                  <a:cubicBezTo>
                    <a:pt x="39" y="115"/>
                    <a:pt x="1" y="249"/>
                    <a:pt x="1" y="393"/>
                  </a:cubicBezTo>
                  <a:lnTo>
                    <a:pt x="1" y="1618"/>
                  </a:lnTo>
                  <a:cubicBezTo>
                    <a:pt x="1" y="1742"/>
                    <a:pt x="96" y="1847"/>
                    <a:pt x="230" y="1847"/>
                  </a:cubicBezTo>
                  <a:lnTo>
                    <a:pt x="919" y="1847"/>
                  </a:lnTo>
                  <a:lnTo>
                    <a:pt x="919" y="1082"/>
                  </a:lnTo>
                  <a:cubicBezTo>
                    <a:pt x="919" y="900"/>
                    <a:pt x="852" y="727"/>
                    <a:pt x="718" y="594"/>
                  </a:cubicBezTo>
                  <a:lnTo>
                    <a:pt x="125"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7760609" y="2536126"/>
              <a:ext cx="24159" cy="48528"/>
            </a:xfrm>
            <a:custGeom>
              <a:avLst/>
              <a:gdLst/>
              <a:ahLst/>
              <a:cxnLst/>
              <a:rect l="l" t="t" r="r" b="b"/>
              <a:pathLst>
                <a:path w="920" h="1848" extrusionOk="0">
                  <a:moveTo>
                    <a:pt x="795" y="0"/>
                  </a:moveTo>
                  <a:lnTo>
                    <a:pt x="202" y="594"/>
                  </a:lnTo>
                  <a:cubicBezTo>
                    <a:pt x="68" y="727"/>
                    <a:pt x="1" y="900"/>
                    <a:pt x="1" y="1082"/>
                  </a:cubicBezTo>
                  <a:lnTo>
                    <a:pt x="1" y="1847"/>
                  </a:lnTo>
                  <a:lnTo>
                    <a:pt x="690" y="1847"/>
                  </a:lnTo>
                  <a:cubicBezTo>
                    <a:pt x="824" y="1847"/>
                    <a:pt x="919" y="1742"/>
                    <a:pt x="919" y="1618"/>
                  </a:cubicBezTo>
                  <a:lnTo>
                    <a:pt x="919" y="393"/>
                  </a:lnTo>
                  <a:cubicBezTo>
                    <a:pt x="919" y="249"/>
                    <a:pt x="881" y="115"/>
                    <a:pt x="7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7554547" y="2627091"/>
              <a:ext cx="30435" cy="66622"/>
            </a:xfrm>
            <a:custGeom>
              <a:avLst/>
              <a:gdLst/>
              <a:ahLst/>
              <a:cxnLst/>
              <a:rect l="l" t="t" r="r" b="b"/>
              <a:pathLst>
                <a:path w="1159" h="2537" extrusionOk="0">
                  <a:moveTo>
                    <a:pt x="699" y="1"/>
                  </a:moveTo>
                  <a:cubicBezTo>
                    <a:pt x="316" y="1"/>
                    <a:pt x="0" y="307"/>
                    <a:pt x="0" y="699"/>
                  </a:cubicBezTo>
                  <a:lnTo>
                    <a:pt x="0" y="852"/>
                  </a:lnTo>
                  <a:cubicBezTo>
                    <a:pt x="0" y="1053"/>
                    <a:pt x="38" y="1254"/>
                    <a:pt x="96" y="1436"/>
                  </a:cubicBezTo>
                  <a:lnTo>
                    <a:pt x="459" y="2537"/>
                  </a:lnTo>
                  <a:lnTo>
                    <a:pt x="1158" y="2537"/>
                  </a:lnTo>
                  <a:lnTo>
                    <a:pt x="1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7566600" y="2621051"/>
              <a:ext cx="72898" cy="72661"/>
            </a:xfrm>
            <a:custGeom>
              <a:avLst/>
              <a:gdLst/>
              <a:ahLst/>
              <a:cxnLst/>
              <a:rect l="l" t="t" r="r" b="b"/>
              <a:pathLst>
                <a:path w="2776" h="2767" extrusionOk="0">
                  <a:moveTo>
                    <a:pt x="699" y="1"/>
                  </a:moveTo>
                  <a:cubicBezTo>
                    <a:pt x="316" y="1"/>
                    <a:pt x="0" y="307"/>
                    <a:pt x="0" y="690"/>
                  </a:cubicBezTo>
                  <a:cubicBezTo>
                    <a:pt x="0" y="948"/>
                    <a:pt x="211" y="1149"/>
                    <a:pt x="469" y="1149"/>
                  </a:cubicBezTo>
                  <a:lnTo>
                    <a:pt x="2316" y="2767"/>
                  </a:lnTo>
                  <a:lnTo>
                    <a:pt x="2699" y="1408"/>
                  </a:lnTo>
                  <a:cubicBezTo>
                    <a:pt x="2747" y="1235"/>
                    <a:pt x="2776" y="1063"/>
                    <a:pt x="2776" y="891"/>
                  </a:cubicBezTo>
                  <a:lnTo>
                    <a:pt x="2776" y="460"/>
                  </a:lnTo>
                  <a:cubicBezTo>
                    <a:pt x="2776" y="202"/>
                    <a:pt x="2565" y="1"/>
                    <a:pt x="2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7578916" y="2711779"/>
              <a:ext cx="36213" cy="26917"/>
            </a:xfrm>
            <a:custGeom>
              <a:avLst/>
              <a:gdLst/>
              <a:ahLst/>
              <a:cxnLst/>
              <a:rect l="l" t="t" r="r" b="b"/>
              <a:pathLst>
                <a:path w="1379" h="1025" extrusionOk="0">
                  <a:moveTo>
                    <a:pt x="0" y="1"/>
                  </a:moveTo>
                  <a:lnTo>
                    <a:pt x="0" y="1025"/>
                  </a:lnTo>
                  <a:lnTo>
                    <a:pt x="1378" y="1025"/>
                  </a:lnTo>
                  <a:lnTo>
                    <a:pt x="1378"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7578916" y="2712042"/>
              <a:ext cx="36213" cy="14653"/>
            </a:xfrm>
            <a:custGeom>
              <a:avLst/>
              <a:gdLst/>
              <a:ahLst/>
              <a:cxnLst/>
              <a:rect l="l" t="t" r="r" b="b"/>
              <a:pathLst>
                <a:path w="1379" h="558" extrusionOk="0">
                  <a:moveTo>
                    <a:pt x="0" y="0"/>
                  </a:moveTo>
                  <a:lnTo>
                    <a:pt x="0" y="421"/>
                  </a:lnTo>
                  <a:cubicBezTo>
                    <a:pt x="220" y="512"/>
                    <a:pt x="455" y="558"/>
                    <a:pt x="689" y="558"/>
                  </a:cubicBezTo>
                  <a:cubicBezTo>
                    <a:pt x="924" y="558"/>
                    <a:pt x="1158" y="512"/>
                    <a:pt x="1378" y="421"/>
                  </a:cubicBezTo>
                  <a:lnTo>
                    <a:pt x="1378" y="0"/>
                  </a:ln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7536427" y="2726616"/>
              <a:ext cx="121164" cy="64101"/>
            </a:xfrm>
            <a:custGeom>
              <a:avLst/>
              <a:gdLst/>
              <a:ahLst/>
              <a:cxnLst/>
              <a:rect l="l" t="t" r="r" b="b"/>
              <a:pathLst>
                <a:path w="4614" h="2441" extrusionOk="0">
                  <a:moveTo>
                    <a:pt x="1618" y="0"/>
                  </a:moveTo>
                  <a:lnTo>
                    <a:pt x="499" y="316"/>
                  </a:lnTo>
                  <a:cubicBezTo>
                    <a:pt x="202" y="402"/>
                    <a:pt x="1" y="670"/>
                    <a:pt x="1" y="986"/>
                  </a:cubicBezTo>
                  <a:lnTo>
                    <a:pt x="1" y="2211"/>
                  </a:lnTo>
                  <a:cubicBezTo>
                    <a:pt x="1" y="2336"/>
                    <a:pt x="106" y="2441"/>
                    <a:pt x="231" y="2441"/>
                  </a:cubicBezTo>
                  <a:lnTo>
                    <a:pt x="4384" y="2441"/>
                  </a:lnTo>
                  <a:cubicBezTo>
                    <a:pt x="4509" y="2441"/>
                    <a:pt x="4614" y="2336"/>
                    <a:pt x="4614" y="2211"/>
                  </a:cubicBezTo>
                  <a:lnTo>
                    <a:pt x="4614" y="986"/>
                  </a:lnTo>
                  <a:cubicBezTo>
                    <a:pt x="4614" y="670"/>
                    <a:pt x="4413" y="402"/>
                    <a:pt x="4116" y="316"/>
                  </a:cubicBezTo>
                  <a:lnTo>
                    <a:pt x="2996" y="0"/>
                  </a:lnTo>
                  <a:lnTo>
                    <a:pt x="2307" y="460"/>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7560560" y="2651434"/>
              <a:ext cx="72924" cy="66674"/>
            </a:xfrm>
            <a:custGeom>
              <a:avLst/>
              <a:gdLst/>
              <a:ahLst/>
              <a:cxnLst/>
              <a:rect l="l" t="t" r="r" b="b"/>
              <a:pathLst>
                <a:path w="2777" h="2539" extrusionOk="0">
                  <a:moveTo>
                    <a:pt x="864" y="1"/>
                  </a:moveTo>
                  <a:cubicBezTo>
                    <a:pt x="748" y="1"/>
                    <a:pt x="636" y="56"/>
                    <a:pt x="556" y="136"/>
                  </a:cubicBezTo>
                  <a:lnTo>
                    <a:pt x="144" y="557"/>
                  </a:lnTo>
                  <a:cubicBezTo>
                    <a:pt x="49" y="643"/>
                    <a:pt x="1" y="758"/>
                    <a:pt x="1" y="882"/>
                  </a:cubicBezTo>
                  <a:lnTo>
                    <a:pt x="1" y="1150"/>
                  </a:lnTo>
                  <a:cubicBezTo>
                    <a:pt x="1" y="1916"/>
                    <a:pt x="623" y="2538"/>
                    <a:pt x="1388" y="2538"/>
                  </a:cubicBezTo>
                  <a:cubicBezTo>
                    <a:pt x="2154" y="2538"/>
                    <a:pt x="2776" y="1916"/>
                    <a:pt x="2776" y="1150"/>
                  </a:cubicBezTo>
                  <a:lnTo>
                    <a:pt x="2776" y="854"/>
                  </a:lnTo>
                  <a:cubicBezTo>
                    <a:pt x="2776" y="729"/>
                    <a:pt x="2728" y="614"/>
                    <a:pt x="2642" y="528"/>
                  </a:cubicBezTo>
                  <a:cubicBezTo>
                    <a:pt x="2288" y="184"/>
                    <a:pt x="1628" y="21"/>
                    <a:pt x="891" y="2"/>
                  </a:cubicBezTo>
                  <a:cubicBezTo>
                    <a:pt x="882" y="1"/>
                    <a:pt x="873" y="1"/>
                    <a:pt x="864"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7560560" y="2651434"/>
              <a:ext cx="72661" cy="65151"/>
            </a:xfrm>
            <a:custGeom>
              <a:avLst/>
              <a:gdLst/>
              <a:ahLst/>
              <a:cxnLst/>
              <a:rect l="l" t="t" r="r" b="b"/>
              <a:pathLst>
                <a:path w="2767" h="2481" extrusionOk="0">
                  <a:moveTo>
                    <a:pt x="864" y="1"/>
                  </a:moveTo>
                  <a:cubicBezTo>
                    <a:pt x="748" y="1"/>
                    <a:pt x="636" y="56"/>
                    <a:pt x="556" y="136"/>
                  </a:cubicBezTo>
                  <a:lnTo>
                    <a:pt x="135" y="557"/>
                  </a:lnTo>
                  <a:cubicBezTo>
                    <a:pt x="49" y="643"/>
                    <a:pt x="1" y="758"/>
                    <a:pt x="1" y="882"/>
                  </a:cubicBezTo>
                  <a:lnTo>
                    <a:pt x="1" y="1150"/>
                  </a:lnTo>
                  <a:cubicBezTo>
                    <a:pt x="1" y="1763"/>
                    <a:pt x="412" y="2308"/>
                    <a:pt x="1006" y="2481"/>
                  </a:cubicBezTo>
                  <a:cubicBezTo>
                    <a:pt x="805" y="2232"/>
                    <a:pt x="690" y="1926"/>
                    <a:pt x="699" y="1610"/>
                  </a:cubicBezTo>
                  <a:lnTo>
                    <a:pt x="699" y="940"/>
                  </a:lnTo>
                  <a:cubicBezTo>
                    <a:pt x="699" y="683"/>
                    <a:pt x="901" y="479"/>
                    <a:pt x="1154" y="479"/>
                  </a:cubicBezTo>
                  <a:cubicBezTo>
                    <a:pt x="1165" y="479"/>
                    <a:pt x="1176" y="480"/>
                    <a:pt x="1187" y="480"/>
                  </a:cubicBezTo>
                  <a:cubicBezTo>
                    <a:pt x="1647" y="509"/>
                    <a:pt x="2345" y="586"/>
                    <a:pt x="2767" y="787"/>
                  </a:cubicBezTo>
                  <a:cubicBezTo>
                    <a:pt x="2757" y="691"/>
                    <a:pt x="2709" y="595"/>
                    <a:pt x="2642" y="528"/>
                  </a:cubicBezTo>
                  <a:cubicBezTo>
                    <a:pt x="2278" y="184"/>
                    <a:pt x="1628" y="21"/>
                    <a:pt x="891" y="2"/>
                  </a:cubicBezTo>
                  <a:cubicBezTo>
                    <a:pt x="882" y="1"/>
                    <a:pt x="873" y="1"/>
                    <a:pt x="864" y="1"/>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7536427" y="2741952"/>
              <a:ext cx="24159" cy="48528"/>
            </a:xfrm>
            <a:custGeom>
              <a:avLst/>
              <a:gdLst/>
              <a:ahLst/>
              <a:cxnLst/>
              <a:rect l="l" t="t" r="r" b="b"/>
              <a:pathLst>
                <a:path w="920" h="1848" extrusionOk="0">
                  <a:moveTo>
                    <a:pt x="125" y="0"/>
                  </a:moveTo>
                  <a:cubicBezTo>
                    <a:pt x="39" y="115"/>
                    <a:pt x="1" y="249"/>
                    <a:pt x="1" y="393"/>
                  </a:cubicBezTo>
                  <a:lnTo>
                    <a:pt x="1" y="1618"/>
                  </a:lnTo>
                  <a:cubicBezTo>
                    <a:pt x="1" y="1752"/>
                    <a:pt x="97" y="1847"/>
                    <a:pt x="231" y="1847"/>
                  </a:cubicBezTo>
                  <a:lnTo>
                    <a:pt x="920" y="1847"/>
                  </a:lnTo>
                  <a:lnTo>
                    <a:pt x="920" y="1091"/>
                  </a:lnTo>
                  <a:cubicBezTo>
                    <a:pt x="920" y="900"/>
                    <a:pt x="853" y="728"/>
                    <a:pt x="719" y="594"/>
                  </a:cubicBezTo>
                  <a:lnTo>
                    <a:pt x="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7633195" y="2741952"/>
              <a:ext cx="24396" cy="48528"/>
            </a:xfrm>
            <a:custGeom>
              <a:avLst/>
              <a:gdLst/>
              <a:ahLst/>
              <a:cxnLst/>
              <a:rect l="l" t="t" r="r" b="b"/>
              <a:pathLst>
                <a:path w="929" h="1848" extrusionOk="0">
                  <a:moveTo>
                    <a:pt x="804" y="0"/>
                  </a:moveTo>
                  <a:lnTo>
                    <a:pt x="211" y="594"/>
                  </a:lnTo>
                  <a:cubicBezTo>
                    <a:pt x="77" y="728"/>
                    <a:pt x="1" y="900"/>
                    <a:pt x="10" y="1091"/>
                  </a:cubicBezTo>
                  <a:lnTo>
                    <a:pt x="10" y="1847"/>
                  </a:lnTo>
                  <a:lnTo>
                    <a:pt x="699" y="1847"/>
                  </a:lnTo>
                  <a:cubicBezTo>
                    <a:pt x="824" y="1847"/>
                    <a:pt x="929" y="1752"/>
                    <a:pt x="929" y="1618"/>
                  </a:cubicBezTo>
                  <a:lnTo>
                    <a:pt x="929" y="393"/>
                  </a:lnTo>
                  <a:cubicBezTo>
                    <a:pt x="929" y="249"/>
                    <a:pt x="891" y="115"/>
                    <a:pt x="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7827204" y="2602958"/>
              <a:ext cx="48528" cy="42515"/>
            </a:xfrm>
            <a:custGeom>
              <a:avLst/>
              <a:gdLst/>
              <a:ahLst/>
              <a:cxnLst/>
              <a:rect l="l" t="t" r="r" b="b"/>
              <a:pathLst>
                <a:path w="1848" h="1619" extrusionOk="0">
                  <a:moveTo>
                    <a:pt x="920" y="1"/>
                  </a:moveTo>
                  <a:cubicBezTo>
                    <a:pt x="412" y="1"/>
                    <a:pt x="1" y="365"/>
                    <a:pt x="1" y="805"/>
                  </a:cubicBezTo>
                  <a:cubicBezTo>
                    <a:pt x="1" y="1255"/>
                    <a:pt x="412" y="1618"/>
                    <a:pt x="920" y="1618"/>
                  </a:cubicBezTo>
                  <a:cubicBezTo>
                    <a:pt x="1427" y="1618"/>
                    <a:pt x="1848" y="1255"/>
                    <a:pt x="1848" y="805"/>
                  </a:cubicBezTo>
                  <a:cubicBezTo>
                    <a:pt x="1848" y="365"/>
                    <a:pt x="1427" y="1"/>
                    <a:pt x="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7827204" y="2602958"/>
              <a:ext cx="33219" cy="42515"/>
            </a:xfrm>
            <a:custGeom>
              <a:avLst/>
              <a:gdLst/>
              <a:ahLst/>
              <a:cxnLst/>
              <a:rect l="l" t="t" r="r" b="b"/>
              <a:pathLst>
                <a:path w="1265" h="1619" extrusionOk="0">
                  <a:moveTo>
                    <a:pt x="920" y="1"/>
                  </a:moveTo>
                  <a:cubicBezTo>
                    <a:pt x="412" y="1"/>
                    <a:pt x="1" y="355"/>
                    <a:pt x="1" y="805"/>
                  </a:cubicBezTo>
                  <a:cubicBezTo>
                    <a:pt x="1" y="1255"/>
                    <a:pt x="412" y="1618"/>
                    <a:pt x="920" y="1618"/>
                  </a:cubicBezTo>
                  <a:cubicBezTo>
                    <a:pt x="1034" y="1609"/>
                    <a:pt x="1159" y="1590"/>
                    <a:pt x="1264" y="1551"/>
                  </a:cubicBezTo>
                  <a:cubicBezTo>
                    <a:pt x="939" y="1456"/>
                    <a:pt x="699" y="1149"/>
                    <a:pt x="690" y="805"/>
                  </a:cubicBezTo>
                  <a:cubicBezTo>
                    <a:pt x="699" y="460"/>
                    <a:pt x="939" y="164"/>
                    <a:pt x="1264" y="58"/>
                  </a:cubicBezTo>
                  <a:cubicBezTo>
                    <a:pt x="1159" y="20"/>
                    <a:pt x="1034" y="1"/>
                    <a:pt x="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7796795" y="2706002"/>
              <a:ext cx="109110" cy="84715"/>
            </a:xfrm>
            <a:custGeom>
              <a:avLst/>
              <a:gdLst/>
              <a:ahLst/>
              <a:cxnLst/>
              <a:rect l="l" t="t" r="r" b="b"/>
              <a:pathLst>
                <a:path w="4155" h="3226" extrusionOk="0">
                  <a:moveTo>
                    <a:pt x="1388" y="1"/>
                  </a:moveTo>
                  <a:lnTo>
                    <a:pt x="1388" y="690"/>
                  </a:lnTo>
                  <a:cubicBezTo>
                    <a:pt x="1379" y="862"/>
                    <a:pt x="1283" y="1025"/>
                    <a:pt x="1130" y="1101"/>
                  </a:cubicBezTo>
                  <a:lnTo>
                    <a:pt x="384" y="1474"/>
                  </a:lnTo>
                  <a:cubicBezTo>
                    <a:pt x="144" y="1589"/>
                    <a:pt x="1" y="1829"/>
                    <a:pt x="1" y="2097"/>
                  </a:cubicBezTo>
                  <a:lnTo>
                    <a:pt x="1" y="2996"/>
                  </a:lnTo>
                  <a:cubicBezTo>
                    <a:pt x="1" y="3121"/>
                    <a:pt x="106" y="3226"/>
                    <a:pt x="230" y="3226"/>
                  </a:cubicBezTo>
                  <a:lnTo>
                    <a:pt x="3925" y="3226"/>
                  </a:lnTo>
                  <a:cubicBezTo>
                    <a:pt x="4049" y="3226"/>
                    <a:pt x="4154" y="3121"/>
                    <a:pt x="4154" y="2996"/>
                  </a:cubicBezTo>
                  <a:lnTo>
                    <a:pt x="4154" y="2097"/>
                  </a:lnTo>
                  <a:cubicBezTo>
                    <a:pt x="4154" y="1829"/>
                    <a:pt x="4011" y="1589"/>
                    <a:pt x="3781" y="1474"/>
                  </a:cubicBezTo>
                  <a:lnTo>
                    <a:pt x="3035" y="1101"/>
                  </a:lnTo>
                  <a:cubicBezTo>
                    <a:pt x="2872" y="1025"/>
                    <a:pt x="2776" y="862"/>
                    <a:pt x="2776" y="690"/>
                  </a:cubicBezTo>
                  <a:lnTo>
                    <a:pt x="2776"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7832745" y="2706002"/>
              <a:ext cx="37210" cy="24159"/>
            </a:xfrm>
            <a:custGeom>
              <a:avLst/>
              <a:gdLst/>
              <a:ahLst/>
              <a:cxnLst/>
              <a:rect l="l" t="t" r="r" b="b"/>
              <a:pathLst>
                <a:path w="1417" h="920" extrusionOk="0">
                  <a:moveTo>
                    <a:pt x="19" y="1"/>
                  </a:moveTo>
                  <a:lnTo>
                    <a:pt x="19" y="690"/>
                  </a:lnTo>
                  <a:cubicBezTo>
                    <a:pt x="10" y="718"/>
                    <a:pt x="10" y="747"/>
                    <a:pt x="0" y="776"/>
                  </a:cubicBezTo>
                  <a:cubicBezTo>
                    <a:pt x="230" y="872"/>
                    <a:pt x="469" y="919"/>
                    <a:pt x="709" y="919"/>
                  </a:cubicBezTo>
                  <a:cubicBezTo>
                    <a:pt x="948" y="919"/>
                    <a:pt x="1187" y="872"/>
                    <a:pt x="1417" y="776"/>
                  </a:cubicBezTo>
                  <a:cubicBezTo>
                    <a:pt x="1407" y="747"/>
                    <a:pt x="1407" y="718"/>
                    <a:pt x="1407" y="690"/>
                  </a:cubicBezTo>
                  <a:lnTo>
                    <a:pt x="1407" y="1"/>
                  </a:ln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7797058" y="2737672"/>
              <a:ext cx="109084" cy="53045"/>
            </a:xfrm>
            <a:custGeom>
              <a:avLst/>
              <a:gdLst/>
              <a:ahLst/>
              <a:cxnLst/>
              <a:rect l="l" t="t" r="r" b="b"/>
              <a:pathLst>
                <a:path w="4154" h="2020" extrusionOk="0">
                  <a:moveTo>
                    <a:pt x="910" y="1"/>
                  </a:moveTo>
                  <a:lnTo>
                    <a:pt x="383" y="268"/>
                  </a:lnTo>
                  <a:cubicBezTo>
                    <a:pt x="144" y="383"/>
                    <a:pt x="0" y="623"/>
                    <a:pt x="0" y="891"/>
                  </a:cubicBezTo>
                  <a:lnTo>
                    <a:pt x="0" y="1790"/>
                  </a:lnTo>
                  <a:cubicBezTo>
                    <a:pt x="0" y="1915"/>
                    <a:pt x="106" y="2020"/>
                    <a:pt x="230" y="2020"/>
                  </a:cubicBezTo>
                  <a:lnTo>
                    <a:pt x="3915" y="2020"/>
                  </a:lnTo>
                  <a:cubicBezTo>
                    <a:pt x="4049" y="2020"/>
                    <a:pt x="4154" y="1915"/>
                    <a:pt x="4154" y="1790"/>
                  </a:cubicBezTo>
                  <a:lnTo>
                    <a:pt x="4154" y="891"/>
                  </a:lnTo>
                  <a:cubicBezTo>
                    <a:pt x="4154" y="623"/>
                    <a:pt x="4001" y="383"/>
                    <a:pt x="3771" y="268"/>
                  </a:cubicBezTo>
                  <a:lnTo>
                    <a:pt x="3235" y="1"/>
                  </a:lnTo>
                  <a:cubicBezTo>
                    <a:pt x="2962" y="422"/>
                    <a:pt x="2517" y="632"/>
                    <a:pt x="2072" y="632"/>
                  </a:cubicBezTo>
                  <a:cubicBezTo>
                    <a:pt x="1627" y="632"/>
                    <a:pt x="1182" y="422"/>
                    <a:pt x="9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7809111" y="2621051"/>
              <a:ext cx="84715" cy="84741"/>
            </a:xfrm>
            <a:custGeom>
              <a:avLst/>
              <a:gdLst/>
              <a:ahLst/>
              <a:cxnLst/>
              <a:rect l="l" t="t" r="r" b="b"/>
              <a:pathLst>
                <a:path w="3226" h="3227" extrusionOk="0">
                  <a:moveTo>
                    <a:pt x="1609" y="1"/>
                  </a:moveTo>
                  <a:cubicBezTo>
                    <a:pt x="719" y="1"/>
                    <a:pt x="1" y="728"/>
                    <a:pt x="1" y="1618"/>
                  </a:cubicBezTo>
                  <a:cubicBezTo>
                    <a:pt x="1" y="2508"/>
                    <a:pt x="719" y="3226"/>
                    <a:pt x="1609" y="3226"/>
                  </a:cubicBezTo>
                  <a:cubicBezTo>
                    <a:pt x="2499" y="3226"/>
                    <a:pt x="3226" y="2508"/>
                    <a:pt x="3226" y="1618"/>
                  </a:cubicBezTo>
                  <a:cubicBezTo>
                    <a:pt x="3226" y="728"/>
                    <a:pt x="2499" y="1"/>
                    <a:pt x="1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7824447" y="2621051"/>
              <a:ext cx="71138" cy="76443"/>
            </a:xfrm>
            <a:custGeom>
              <a:avLst/>
              <a:gdLst/>
              <a:ahLst/>
              <a:cxnLst/>
              <a:rect l="l" t="t" r="r" b="b"/>
              <a:pathLst>
                <a:path w="2709" h="2911" extrusionOk="0">
                  <a:moveTo>
                    <a:pt x="1034" y="1"/>
                  </a:moveTo>
                  <a:cubicBezTo>
                    <a:pt x="259" y="1"/>
                    <a:pt x="1" y="1063"/>
                    <a:pt x="699" y="1408"/>
                  </a:cubicBezTo>
                  <a:cubicBezTo>
                    <a:pt x="718" y="1417"/>
                    <a:pt x="737" y="1427"/>
                    <a:pt x="757" y="1427"/>
                  </a:cubicBezTo>
                  <a:lnTo>
                    <a:pt x="1560" y="2891"/>
                  </a:lnTo>
                  <a:cubicBezTo>
                    <a:pt x="1560" y="2891"/>
                    <a:pt x="1781" y="2901"/>
                    <a:pt x="1991" y="2910"/>
                  </a:cubicBezTo>
                  <a:cubicBezTo>
                    <a:pt x="2460" y="2556"/>
                    <a:pt x="2709" y="1972"/>
                    <a:pt x="2623" y="1389"/>
                  </a:cubicBezTo>
                  <a:cubicBezTo>
                    <a:pt x="2527" y="728"/>
                    <a:pt x="2039" y="192"/>
                    <a:pt x="1388" y="39"/>
                  </a:cubicBezTo>
                  <a:cubicBezTo>
                    <a:pt x="1273" y="20"/>
                    <a:pt x="1149"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7814888" y="2658393"/>
              <a:ext cx="72661" cy="59715"/>
            </a:xfrm>
            <a:custGeom>
              <a:avLst/>
              <a:gdLst/>
              <a:ahLst/>
              <a:cxnLst/>
              <a:rect l="l" t="t" r="r" b="b"/>
              <a:pathLst>
                <a:path w="2767" h="2274" extrusionOk="0">
                  <a:moveTo>
                    <a:pt x="1075" y="1"/>
                  </a:moveTo>
                  <a:cubicBezTo>
                    <a:pt x="986" y="1"/>
                    <a:pt x="903" y="49"/>
                    <a:pt x="862" y="139"/>
                  </a:cubicBezTo>
                  <a:cubicBezTo>
                    <a:pt x="786" y="292"/>
                    <a:pt x="680" y="436"/>
                    <a:pt x="546" y="550"/>
                  </a:cubicBezTo>
                  <a:cubicBezTo>
                    <a:pt x="422" y="656"/>
                    <a:pt x="288" y="751"/>
                    <a:pt x="135" y="828"/>
                  </a:cubicBezTo>
                  <a:cubicBezTo>
                    <a:pt x="49" y="876"/>
                    <a:pt x="1" y="971"/>
                    <a:pt x="20" y="1067"/>
                  </a:cubicBezTo>
                  <a:cubicBezTo>
                    <a:pt x="106" y="1756"/>
                    <a:pt x="699" y="2273"/>
                    <a:pt x="1389" y="2273"/>
                  </a:cubicBezTo>
                  <a:cubicBezTo>
                    <a:pt x="2106" y="2263"/>
                    <a:pt x="2709" y="1718"/>
                    <a:pt x="2767" y="1000"/>
                  </a:cubicBezTo>
                  <a:cubicBezTo>
                    <a:pt x="2767" y="924"/>
                    <a:pt x="2738" y="857"/>
                    <a:pt x="2690" y="809"/>
                  </a:cubicBezTo>
                  <a:cubicBezTo>
                    <a:pt x="2231" y="426"/>
                    <a:pt x="1695" y="158"/>
                    <a:pt x="1121" y="5"/>
                  </a:cubicBezTo>
                  <a:cubicBezTo>
                    <a:pt x="1105" y="2"/>
                    <a:pt x="1090" y="1"/>
                    <a:pt x="1075"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7815151" y="2658393"/>
              <a:ext cx="72661" cy="59190"/>
            </a:xfrm>
            <a:custGeom>
              <a:avLst/>
              <a:gdLst/>
              <a:ahLst/>
              <a:cxnLst/>
              <a:rect l="l" t="t" r="r" b="b"/>
              <a:pathLst>
                <a:path w="2767" h="2254" extrusionOk="0">
                  <a:moveTo>
                    <a:pt x="1065" y="1"/>
                  </a:moveTo>
                  <a:cubicBezTo>
                    <a:pt x="976" y="1"/>
                    <a:pt x="893" y="49"/>
                    <a:pt x="852" y="139"/>
                  </a:cubicBezTo>
                  <a:cubicBezTo>
                    <a:pt x="795" y="244"/>
                    <a:pt x="728" y="349"/>
                    <a:pt x="642" y="445"/>
                  </a:cubicBezTo>
                  <a:cubicBezTo>
                    <a:pt x="613" y="483"/>
                    <a:pt x="575" y="512"/>
                    <a:pt x="536" y="550"/>
                  </a:cubicBezTo>
                  <a:cubicBezTo>
                    <a:pt x="412" y="656"/>
                    <a:pt x="278" y="751"/>
                    <a:pt x="134" y="828"/>
                  </a:cubicBezTo>
                  <a:cubicBezTo>
                    <a:pt x="48" y="866"/>
                    <a:pt x="0" y="962"/>
                    <a:pt x="10" y="1067"/>
                  </a:cubicBezTo>
                  <a:cubicBezTo>
                    <a:pt x="96" y="1670"/>
                    <a:pt x="565" y="2158"/>
                    <a:pt x="1178" y="2254"/>
                  </a:cubicBezTo>
                  <a:cubicBezTo>
                    <a:pt x="862" y="2062"/>
                    <a:pt x="680" y="1708"/>
                    <a:pt x="699" y="1345"/>
                  </a:cubicBezTo>
                  <a:lnTo>
                    <a:pt x="699" y="1019"/>
                  </a:lnTo>
                  <a:cubicBezTo>
                    <a:pt x="747" y="981"/>
                    <a:pt x="804" y="943"/>
                    <a:pt x="852" y="895"/>
                  </a:cubicBezTo>
                  <a:cubicBezTo>
                    <a:pt x="977" y="780"/>
                    <a:pt x="1091" y="656"/>
                    <a:pt x="1187" y="512"/>
                  </a:cubicBezTo>
                  <a:cubicBezTo>
                    <a:pt x="1618" y="646"/>
                    <a:pt x="2029" y="866"/>
                    <a:pt x="2383" y="1163"/>
                  </a:cubicBezTo>
                  <a:cubicBezTo>
                    <a:pt x="2422" y="1201"/>
                    <a:pt x="2537" y="1306"/>
                    <a:pt x="2661" y="1421"/>
                  </a:cubicBezTo>
                  <a:cubicBezTo>
                    <a:pt x="2718" y="1287"/>
                    <a:pt x="2747" y="1144"/>
                    <a:pt x="2766" y="1000"/>
                  </a:cubicBezTo>
                  <a:cubicBezTo>
                    <a:pt x="2766" y="924"/>
                    <a:pt x="2738" y="857"/>
                    <a:pt x="2680" y="809"/>
                  </a:cubicBezTo>
                  <a:cubicBezTo>
                    <a:pt x="2221" y="426"/>
                    <a:pt x="1685" y="158"/>
                    <a:pt x="1111" y="5"/>
                  </a:cubicBezTo>
                  <a:cubicBezTo>
                    <a:pt x="1095" y="2"/>
                    <a:pt x="1080" y="1"/>
                    <a:pt x="1065" y="1"/>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7796795" y="2749988"/>
              <a:ext cx="24422" cy="40729"/>
            </a:xfrm>
            <a:custGeom>
              <a:avLst/>
              <a:gdLst/>
              <a:ahLst/>
              <a:cxnLst/>
              <a:rect l="l" t="t" r="r" b="b"/>
              <a:pathLst>
                <a:path w="930" h="1551" extrusionOk="0">
                  <a:moveTo>
                    <a:pt x="144" y="0"/>
                  </a:moveTo>
                  <a:cubicBezTo>
                    <a:pt x="49" y="125"/>
                    <a:pt x="1" y="268"/>
                    <a:pt x="1" y="422"/>
                  </a:cubicBezTo>
                  <a:lnTo>
                    <a:pt x="1" y="1321"/>
                  </a:lnTo>
                  <a:cubicBezTo>
                    <a:pt x="1" y="1446"/>
                    <a:pt x="106" y="1551"/>
                    <a:pt x="230" y="1551"/>
                  </a:cubicBezTo>
                  <a:lnTo>
                    <a:pt x="929" y="1551"/>
                  </a:lnTo>
                  <a:lnTo>
                    <a:pt x="929" y="852"/>
                  </a:lnTo>
                  <a:cubicBezTo>
                    <a:pt x="920" y="709"/>
                    <a:pt x="862" y="575"/>
                    <a:pt x="747" y="489"/>
                  </a:cubicBezTo>
                  <a:lnTo>
                    <a:pt x="1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7881746" y="2749988"/>
              <a:ext cx="24159" cy="40729"/>
            </a:xfrm>
            <a:custGeom>
              <a:avLst/>
              <a:gdLst/>
              <a:ahLst/>
              <a:cxnLst/>
              <a:rect l="l" t="t" r="r" b="b"/>
              <a:pathLst>
                <a:path w="920" h="1551" extrusionOk="0">
                  <a:moveTo>
                    <a:pt x="785" y="0"/>
                  </a:moveTo>
                  <a:lnTo>
                    <a:pt x="173" y="489"/>
                  </a:lnTo>
                  <a:cubicBezTo>
                    <a:pt x="68" y="575"/>
                    <a:pt x="1" y="709"/>
                    <a:pt x="1" y="852"/>
                  </a:cubicBezTo>
                  <a:lnTo>
                    <a:pt x="1" y="1551"/>
                  </a:lnTo>
                  <a:lnTo>
                    <a:pt x="690" y="1551"/>
                  </a:lnTo>
                  <a:cubicBezTo>
                    <a:pt x="814" y="1551"/>
                    <a:pt x="919" y="1446"/>
                    <a:pt x="919" y="1321"/>
                  </a:cubicBezTo>
                  <a:lnTo>
                    <a:pt x="919" y="422"/>
                  </a:lnTo>
                  <a:cubicBezTo>
                    <a:pt x="919" y="268"/>
                    <a:pt x="871" y="125"/>
                    <a:pt x="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30"/>
          <p:cNvGrpSpPr/>
          <p:nvPr/>
        </p:nvGrpSpPr>
        <p:grpSpPr>
          <a:xfrm>
            <a:off x="3365711" y="2276734"/>
            <a:ext cx="435683" cy="441576"/>
            <a:chOff x="7980773" y="2428802"/>
            <a:chExt cx="353381" cy="358160"/>
          </a:xfrm>
        </p:grpSpPr>
        <p:sp>
          <p:nvSpPr>
            <p:cNvPr id="965" name="Google Shape;965;p30"/>
            <p:cNvSpPr/>
            <p:nvPr/>
          </p:nvSpPr>
          <p:spPr>
            <a:xfrm>
              <a:off x="8218504" y="2711779"/>
              <a:ext cx="115649" cy="75182"/>
            </a:xfrm>
            <a:custGeom>
              <a:avLst/>
              <a:gdLst/>
              <a:ahLst/>
              <a:cxnLst/>
              <a:rect l="l" t="t" r="r" b="b"/>
              <a:pathLst>
                <a:path w="4404" h="2863" extrusionOk="0">
                  <a:moveTo>
                    <a:pt x="1542" y="1"/>
                  </a:moveTo>
                  <a:lnTo>
                    <a:pt x="1542" y="374"/>
                  </a:lnTo>
                  <a:cubicBezTo>
                    <a:pt x="1542" y="470"/>
                    <a:pt x="1475" y="556"/>
                    <a:pt x="1379" y="585"/>
                  </a:cubicBezTo>
                  <a:lnTo>
                    <a:pt x="479" y="843"/>
                  </a:lnTo>
                  <a:cubicBezTo>
                    <a:pt x="202" y="920"/>
                    <a:pt x="1" y="1178"/>
                    <a:pt x="1" y="1475"/>
                  </a:cubicBezTo>
                  <a:lnTo>
                    <a:pt x="1" y="2642"/>
                  </a:lnTo>
                  <a:cubicBezTo>
                    <a:pt x="1" y="2767"/>
                    <a:pt x="96" y="2862"/>
                    <a:pt x="221" y="2862"/>
                  </a:cubicBezTo>
                  <a:lnTo>
                    <a:pt x="4183" y="2862"/>
                  </a:lnTo>
                  <a:cubicBezTo>
                    <a:pt x="4307" y="2862"/>
                    <a:pt x="4403" y="2767"/>
                    <a:pt x="4403" y="2642"/>
                  </a:cubicBezTo>
                  <a:lnTo>
                    <a:pt x="4403" y="1475"/>
                  </a:lnTo>
                  <a:cubicBezTo>
                    <a:pt x="4403" y="1178"/>
                    <a:pt x="4202" y="920"/>
                    <a:pt x="3915" y="843"/>
                  </a:cubicBezTo>
                  <a:lnTo>
                    <a:pt x="3015" y="585"/>
                  </a:lnTo>
                  <a:cubicBezTo>
                    <a:pt x="2920" y="556"/>
                    <a:pt x="2853" y="470"/>
                    <a:pt x="2862" y="374"/>
                  </a:cubicBezTo>
                  <a:lnTo>
                    <a:pt x="2862"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8218268" y="2727614"/>
              <a:ext cx="115623" cy="59348"/>
            </a:xfrm>
            <a:custGeom>
              <a:avLst/>
              <a:gdLst/>
              <a:ahLst/>
              <a:cxnLst/>
              <a:rect l="l" t="t" r="r" b="b"/>
              <a:pathLst>
                <a:path w="4403" h="2260" extrusionOk="0">
                  <a:moveTo>
                    <a:pt x="3101" y="1"/>
                  </a:moveTo>
                  <a:cubicBezTo>
                    <a:pt x="2961" y="453"/>
                    <a:pt x="2570" y="680"/>
                    <a:pt x="2180" y="680"/>
                  </a:cubicBezTo>
                  <a:cubicBezTo>
                    <a:pt x="1793" y="680"/>
                    <a:pt x="1406" y="458"/>
                    <a:pt x="1263" y="10"/>
                  </a:cubicBezTo>
                  <a:lnTo>
                    <a:pt x="479" y="230"/>
                  </a:lnTo>
                  <a:cubicBezTo>
                    <a:pt x="201" y="317"/>
                    <a:pt x="0" y="575"/>
                    <a:pt x="0" y="872"/>
                  </a:cubicBezTo>
                  <a:lnTo>
                    <a:pt x="0" y="2039"/>
                  </a:lnTo>
                  <a:cubicBezTo>
                    <a:pt x="0" y="2164"/>
                    <a:pt x="105" y="2259"/>
                    <a:pt x="220" y="2259"/>
                  </a:cubicBezTo>
                  <a:lnTo>
                    <a:pt x="4182" y="2259"/>
                  </a:lnTo>
                  <a:cubicBezTo>
                    <a:pt x="4307" y="2259"/>
                    <a:pt x="4403" y="2164"/>
                    <a:pt x="4403" y="2039"/>
                  </a:cubicBezTo>
                  <a:lnTo>
                    <a:pt x="4403" y="872"/>
                  </a:lnTo>
                  <a:cubicBezTo>
                    <a:pt x="4403" y="575"/>
                    <a:pt x="4211" y="317"/>
                    <a:pt x="3924" y="240"/>
                  </a:cubicBezTo>
                  <a:lnTo>
                    <a:pt x="3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8235600" y="2630872"/>
              <a:ext cx="29175" cy="63602"/>
            </a:xfrm>
            <a:custGeom>
              <a:avLst/>
              <a:gdLst/>
              <a:ahLst/>
              <a:cxnLst/>
              <a:rect l="l" t="t" r="r" b="b"/>
              <a:pathLst>
                <a:path w="1111" h="2422" extrusionOk="0">
                  <a:moveTo>
                    <a:pt x="670" y="0"/>
                  </a:moveTo>
                  <a:cubicBezTo>
                    <a:pt x="297" y="0"/>
                    <a:pt x="1" y="297"/>
                    <a:pt x="10" y="660"/>
                  </a:cubicBezTo>
                  <a:lnTo>
                    <a:pt x="10" y="814"/>
                  </a:lnTo>
                  <a:cubicBezTo>
                    <a:pt x="10" y="1005"/>
                    <a:pt x="39" y="1196"/>
                    <a:pt x="96" y="1378"/>
                  </a:cubicBezTo>
                  <a:lnTo>
                    <a:pt x="450" y="2421"/>
                  </a:lnTo>
                  <a:lnTo>
                    <a:pt x="1111" y="2421"/>
                  </a:lnTo>
                  <a:lnTo>
                    <a:pt x="11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8247417" y="2625095"/>
              <a:ext cx="69379" cy="69379"/>
            </a:xfrm>
            <a:custGeom>
              <a:avLst/>
              <a:gdLst/>
              <a:ahLst/>
              <a:cxnLst/>
              <a:rect l="l" t="t" r="r" b="b"/>
              <a:pathLst>
                <a:path w="2642" h="2642" extrusionOk="0">
                  <a:moveTo>
                    <a:pt x="661" y="0"/>
                  </a:moveTo>
                  <a:cubicBezTo>
                    <a:pt x="287" y="0"/>
                    <a:pt x="0" y="297"/>
                    <a:pt x="0" y="660"/>
                  </a:cubicBezTo>
                  <a:cubicBezTo>
                    <a:pt x="0" y="909"/>
                    <a:pt x="192" y="1101"/>
                    <a:pt x="441" y="1101"/>
                  </a:cubicBezTo>
                  <a:lnTo>
                    <a:pt x="2192" y="2641"/>
                  </a:lnTo>
                  <a:lnTo>
                    <a:pt x="2565" y="1340"/>
                  </a:lnTo>
                  <a:cubicBezTo>
                    <a:pt x="2613" y="1187"/>
                    <a:pt x="2632" y="1024"/>
                    <a:pt x="2642" y="861"/>
                  </a:cubicBezTo>
                  <a:lnTo>
                    <a:pt x="2642" y="440"/>
                  </a:lnTo>
                  <a:cubicBezTo>
                    <a:pt x="2642" y="201"/>
                    <a:pt x="2441" y="0"/>
                    <a:pt x="2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8258971" y="2711779"/>
              <a:ext cx="34453" cy="14049"/>
            </a:xfrm>
            <a:custGeom>
              <a:avLst/>
              <a:gdLst/>
              <a:ahLst/>
              <a:cxnLst/>
              <a:rect l="l" t="t" r="r" b="b"/>
              <a:pathLst>
                <a:path w="1312" h="535" extrusionOk="0">
                  <a:moveTo>
                    <a:pt x="1" y="1"/>
                  </a:moveTo>
                  <a:lnTo>
                    <a:pt x="1" y="412"/>
                  </a:lnTo>
                  <a:cubicBezTo>
                    <a:pt x="211" y="494"/>
                    <a:pt x="434" y="534"/>
                    <a:pt x="656" y="534"/>
                  </a:cubicBezTo>
                  <a:cubicBezTo>
                    <a:pt x="879" y="534"/>
                    <a:pt x="1101" y="494"/>
                    <a:pt x="1312" y="412"/>
                  </a:cubicBezTo>
                  <a:lnTo>
                    <a:pt x="1312" y="1"/>
                  </a:ln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8241640" y="2654244"/>
              <a:ext cx="69379" cy="63339"/>
            </a:xfrm>
            <a:custGeom>
              <a:avLst/>
              <a:gdLst/>
              <a:ahLst/>
              <a:cxnLst/>
              <a:rect l="l" t="t" r="r" b="b"/>
              <a:pathLst>
                <a:path w="2642" h="2412" extrusionOk="0">
                  <a:moveTo>
                    <a:pt x="842" y="0"/>
                  </a:moveTo>
                  <a:cubicBezTo>
                    <a:pt x="728" y="0"/>
                    <a:pt x="613" y="48"/>
                    <a:pt x="527" y="134"/>
                  </a:cubicBezTo>
                  <a:lnTo>
                    <a:pt x="125" y="527"/>
                  </a:lnTo>
                  <a:cubicBezTo>
                    <a:pt x="39" y="613"/>
                    <a:pt x="0" y="728"/>
                    <a:pt x="0" y="842"/>
                  </a:cubicBezTo>
                  <a:lnTo>
                    <a:pt x="0" y="1101"/>
                  </a:lnTo>
                  <a:cubicBezTo>
                    <a:pt x="0" y="1828"/>
                    <a:pt x="584" y="2412"/>
                    <a:pt x="1311" y="2412"/>
                  </a:cubicBezTo>
                  <a:cubicBezTo>
                    <a:pt x="1317" y="2412"/>
                    <a:pt x="1323" y="2412"/>
                    <a:pt x="1329" y="2412"/>
                  </a:cubicBezTo>
                  <a:cubicBezTo>
                    <a:pt x="2048" y="2412"/>
                    <a:pt x="2642" y="1822"/>
                    <a:pt x="2642" y="1101"/>
                  </a:cubicBezTo>
                  <a:lnTo>
                    <a:pt x="2642" y="814"/>
                  </a:lnTo>
                  <a:cubicBezTo>
                    <a:pt x="2642" y="699"/>
                    <a:pt x="2594" y="584"/>
                    <a:pt x="2508" y="507"/>
                  </a:cubicBezTo>
                  <a:cubicBezTo>
                    <a:pt x="2173" y="172"/>
                    <a:pt x="1551" y="19"/>
                    <a:pt x="84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8241640" y="2654191"/>
              <a:ext cx="69143" cy="62157"/>
            </a:xfrm>
            <a:custGeom>
              <a:avLst/>
              <a:gdLst/>
              <a:ahLst/>
              <a:cxnLst/>
              <a:rect l="l" t="t" r="r" b="b"/>
              <a:pathLst>
                <a:path w="2633" h="2367" extrusionOk="0">
                  <a:moveTo>
                    <a:pt x="813" y="1"/>
                  </a:moveTo>
                  <a:cubicBezTo>
                    <a:pt x="708" y="1"/>
                    <a:pt x="605" y="48"/>
                    <a:pt x="527" y="127"/>
                  </a:cubicBezTo>
                  <a:lnTo>
                    <a:pt x="125" y="529"/>
                  </a:lnTo>
                  <a:cubicBezTo>
                    <a:pt x="39" y="605"/>
                    <a:pt x="0" y="720"/>
                    <a:pt x="0" y="835"/>
                  </a:cubicBezTo>
                  <a:lnTo>
                    <a:pt x="0" y="1093"/>
                  </a:lnTo>
                  <a:cubicBezTo>
                    <a:pt x="0" y="1687"/>
                    <a:pt x="383" y="2203"/>
                    <a:pt x="957" y="2366"/>
                  </a:cubicBezTo>
                  <a:cubicBezTo>
                    <a:pt x="766" y="2127"/>
                    <a:pt x="661" y="1840"/>
                    <a:pt x="661" y="1533"/>
                  </a:cubicBezTo>
                  <a:lnTo>
                    <a:pt x="661" y="892"/>
                  </a:lnTo>
                  <a:cubicBezTo>
                    <a:pt x="651" y="645"/>
                    <a:pt x="852" y="451"/>
                    <a:pt x="1087" y="451"/>
                  </a:cubicBezTo>
                  <a:cubicBezTo>
                    <a:pt x="1098" y="451"/>
                    <a:pt x="1109" y="451"/>
                    <a:pt x="1120" y="452"/>
                  </a:cubicBezTo>
                  <a:cubicBezTo>
                    <a:pt x="1570" y="481"/>
                    <a:pt x="2230" y="557"/>
                    <a:pt x="2632" y="749"/>
                  </a:cubicBezTo>
                  <a:cubicBezTo>
                    <a:pt x="2622" y="653"/>
                    <a:pt x="2575" y="567"/>
                    <a:pt x="2508" y="500"/>
                  </a:cubicBezTo>
                  <a:cubicBezTo>
                    <a:pt x="2173" y="174"/>
                    <a:pt x="1551" y="21"/>
                    <a:pt x="842" y="2"/>
                  </a:cubicBezTo>
                  <a:cubicBezTo>
                    <a:pt x="833" y="1"/>
                    <a:pt x="823" y="1"/>
                    <a:pt x="813" y="1"/>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8218504" y="2740692"/>
              <a:ext cx="23161" cy="46270"/>
            </a:xfrm>
            <a:custGeom>
              <a:avLst/>
              <a:gdLst/>
              <a:ahLst/>
              <a:cxnLst/>
              <a:rect l="l" t="t" r="r" b="b"/>
              <a:pathLst>
                <a:path w="882" h="1762" extrusionOk="0">
                  <a:moveTo>
                    <a:pt x="116" y="0"/>
                  </a:moveTo>
                  <a:cubicBezTo>
                    <a:pt x="39" y="106"/>
                    <a:pt x="1" y="240"/>
                    <a:pt x="1" y="374"/>
                  </a:cubicBezTo>
                  <a:lnTo>
                    <a:pt x="1" y="1541"/>
                  </a:lnTo>
                  <a:cubicBezTo>
                    <a:pt x="1" y="1666"/>
                    <a:pt x="96" y="1761"/>
                    <a:pt x="221" y="1761"/>
                  </a:cubicBezTo>
                  <a:lnTo>
                    <a:pt x="881" y="1761"/>
                  </a:lnTo>
                  <a:lnTo>
                    <a:pt x="881" y="1034"/>
                  </a:lnTo>
                  <a:cubicBezTo>
                    <a:pt x="872" y="852"/>
                    <a:pt x="805" y="689"/>
                    <a:pt x="680" y="565"/>
                  </a:cubicBezTo>
                  <a:lnTo>
                    <a:pt x="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8310756" y="2740692"/>
              <a:ext cx="23135" cy="46270"/>
            </a:xfrm>
            <a:custGeom>
              <a:avLst/>
              <a:gdLst/>
              <a:ahLst/>
              <a:cxnLst/>
              <a:rect l="l" t="t" r="r" b="b"/>
              <a:pathLst>
                <a:path w="881" h="1762" extrusionOk="0">
                  <a:moveTo>
                    <a:pt x="766" y="0"/>
                  </a:moveTo>
                  <a:lnTo>
                    <a:pt x="201" y="565"/>
                  </a:lnTo>
                  <a:cubicBezTo>
                    <a:pt x="77" y="689"/>
                    <a:pt x="0" y="852"/>
                    <a:pt x="0" y="1034"/>
                  </a:cubicBezTo>
                  <a:lnTo>
                    <a:pt x="0" y="1761"/>
                  </a:lnTo>
                  <a:lnTo>
                    <a:pt x="660" y="1761"/>
                  </a:lnTo>
                  <a:cubicBezTo>
                    <a:pt x="785" y="1761"/>
                    <a:pt x="881" y="1666"/>
                    <a:pt x="881" y="1541"/>
                  </a:cubicBezTo>
                  <a:lnTo>
                    <a:pt x="881" y="374"/>
                  </a:lnTo>
                  <a:cubicBezTo>
                    <a:pt x="881" y="240"/>
                    <a:pt x="842" y="106"/>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8009659" y="2607737"/>
              <a:ext cx="46270" cy="40493"/>
            </a:xfrm>
            <a:custGeom>
              <a:avLst/>
              <a:gdLst/>
              <a:ahLst/>
              <a:cxnLst/>
              <a:rect l="l" t="t" r="r" b="b"/>
              <a:pathLst>
                <a:path w="1762" h="1542" extrusionOk="0">
                  <a:moveTo>
                    <a:pt x="881" y="1"/>
                  </a:moveTo>
                  <a:cubicBezTo>
                    <a:pt x="393" y="1"/>
                    <a:pt x="1" y="345"/>
                    <a:pt x="1" y="776"/>
                  </a:cubicBezTo>
                  <a:cubicBezTo>
                    <a:pt x="1" y="1197"/>
                    <a:pt x="393" y="1541"/>
                    <a:pt x="881" y="1541"/>
                  </a:cubicBezTo>
                  <a:cubicBezTo>
                    <a:pt x="1369" y="1541"/>
                    <a:pt x="1762" y="1197"/>
                    <a:pt x="1762" y="776"/>
                  </a:cubicBezTo>
                  <a:cubicBezTo>
                    <a:pt x="1762" y="345"/>
                    <a:pt x="1369"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8009659" y="2607737"/>
              <a:ext cx="31696" cy="40493"/>
            </a:xfrm>
            <a:custGeom>
              <a:avLst/>
              <a:gdLst/>
              <a:ahLst/>
              <a:cxnLst/>
              <a:rect l="l" t="t" r="r" b="b"/>
              <a:pathLst>
                <a:path w="1207" h="1542" extrusionOk="0">
                  <a:moveTo>
                    <a:pt x="881" y="1"/>
                  </a:moveTo>
                  <a:cubicBezTo>
                    <a:pt x="393" y="1"/>
                    <a:pt x="1" y="345"/>
                    <a:pt x="1" y="766"/>
                  </a:cubicBezTo>
                  <a:cubicBezTo>
                    <a:pt x="1" y="1197"/>
                    <a:pt x="393" y="1541"/>
                    <a:pt x="881" y="1541"/>
                  </a:cubicBezTo>
                  <a:cubicBezTo>
                    <a:pt x="996" y="1541"/>
                    <a:pt x="1101" y="1522"/>
                    <a:pt x="1207" y="1484"/>
                  </a:cubicBezTo>
                  <a:cubicBezTo>
                    <a:pt x="891" y="1388"/>
                    <a:pt x="671" y="1101"/>
                    <a:pt x="661" y="776"/>
                  </a:cubicBezTo>
                  <a:cubicBezTo>
                    <a:pt x="671" y="441"/>
                    <a:pt x="891" y="154"/>
                    <a:pt x="1207" y="58"/>
                  </a:cubicBezTo>
                  <a:cubicBezTo>
                    <a:pt x="1101" y="20"/>
                    <a:pt x="996"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7980773" y="2706002"/>
              <a:ext cx="104068" cy="80960"/>
            </a:xfrm>
            <a:custGeom>
              <a:avLst/>
              <a:gdLst/>
              <a:ahLst/>
              <a:cxnLst/>
              <a:rect l="l" t="t" r="r" b="b"/>
              <a:pathLst>
                <a:path w="3963" h="3083" extrusionOk="0">
                  <a:moveTo>
                    <a:pt x="1321" y="1"/>
                  </a:moveTo>
                  <a:lnTo>
                    <a:pt x="1321" y="661"/>
                  </a:lnTo>
                  <a:cubicBezTo>
                    <a:pt x="1321" y="824"/>
                    <a:pt x="1235" y="977"/>
                    <a:pt x="1082" y="1053"/>
                  </a:cubicBezTo>
                  <a:lnTo>
                    <a:pt x="364" y="1417"/>
                  </a:lnTo>
                  <a:cubicBezTo>
                    <a:pt x="144" y="1522"/>
                    <a:pt x="0" y="1752"/>
                    <a:pt x="0" y="2001"/>
                  </a:cubicBezTo>
                  <a:lnTo>
                    <a:pt x="0" y="2862"/>
                  </a:lnTo>
                  <a:cubicBezTo>
                    <a:pt x="0" y="2987"/>
                    <a:pt x="96" y="3082"/>
                    <a:pt x="220" y="3082"/>
                  </a:cubicBezTo>
                  <a:lnTo>
                    <a:pt x="3742" y="3082"/>
                  </a:lnTo>
                  <a:cubicBezTo>
                    <a:pt x="3867" y="3082"/>
                    <a:pt x="3962" y="2987"/>
                    <a:pt x="3962" y="2862"/>
                  </a:cubicBezTo>
                  <a:lnTo>
                    <a:pt x="3962" y="2001"/>
                  </a:lnTo>
                  <a:cubicBezTo>
                    <a:pt x="3962" y="1752"/>
                    <a:pt x="3819" y="1522"/>
                    <a:pt x="3599" y="1417"/>
                  </a:cubicBezTo>
                  <a:lnTo>
                    <a:pt x="2881" y="1053"/>
                  </a:lnTo>
                  <a:cubicBezTo>
                    <a:pt x="2728" y="977"/>
                    <a:pt x="2642" y="824"/>
                    <a:pt x="2642" y="661"/>
                  </a:cubicBezTo>
                  <a:lnTo>
                    <a:pt x="2642"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8015200" y="2706002"/>
              <a:ext cx="35215" cy="23161"/>
            </a:xfrm>
            <a:custGeom>
              <a:avLst/>
              <a:gdLst/>
              <a:ahLst/>
              <a:cxnLst/>
              <a:rect l="l" t="t" r="r" b="b"/>
              <a:pathLst>
                <a:path w="1341" h="882" extrusionOk="0">
                  <a:moveTo>
                    <a:pt x="10" y="1"/>
                  </a:moveTo>
                  <a:lnTo>
                    <a:pt x="10" y="661"/>
                  </a:lnTo>
                  <a:cubicBezTo>
                    <a:pt x="10" y="690"/>
                    <a:pt x="10" y="718"/>
                    <a:pt x="0" y="747"/>
                  </a:cubicBezTo>
                  <a:cubicBezTo>
                    <a:pt x="211" y="833"/>
                    <a:pt x="441" y="881"/>
                    <a:pt x="670" y="881"/>
                  </a:cubicBezTo>
                  <a:cubicBezTo>
                    <a:pt x="900" y="881"/>
                    <a:pt x="1130" y="833"/>
                    <a:pt x="1340" y="747"/>
                  </a:cubicBezTo>
                  <a:cubicBezTo>
                    <a:pt x="1331" y="718"/>
                    <a:pt x="1331" y="690"/>
                    <a:pt x="1331" y="661"/>
                  </a:cubicBezTo>
                  <a:lnTo>
                    <a:pt x="1331" y="1"/>
                  </a:ln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7980773" y="2736411"/>
              <a:ext cx="104068" cy="50551"/>
            </a:xfrm>
            <a:custGeom>
              <a:avLst/>
              <a:gdLst/>
              <a:ahLst/>
              <a:cxnLst/>
              <a:rect l="l" t="t" r="r" b="b"/>
              <a:pathLst>
                <a:path w="3963" h="1925" extrusionOk="0">
                  <a:moveTo>
                    <a:pt x="871" y="1"/>
                  </a:moveTo>
                  <a:lnTo>
                    <a:pt x="364" y="259"/>
                  </a:lnTo>
                  <a:cubicBezTo>
                    <a:pt x="144" y="364"/>
                    <a:pt x="0" y="594"/>
                    <a:pt x="0" y="843"/>
                  </a:cubicBezTo>
                  <a:lnTo>
                    <a:pt x="0" y="1704"/>
                  </a:lnTo>
                  <a:cubicBezTo>
                    <a:pt x="0" y="1829"/>
                    <a:pt x="96" y="1924"/>
                    <a:pt x="220" y="1924"/>
                  </a:cubicBezTo>
                  <a:lnTo>
                    <a:pt x="3742" y="1924"/>
                  </a:lnTo>
                  <a:cubicBezTo>
                    <a:pt x="3857" y="1924"/>
                    <a:pt x="3962" y="1829"/>
                    <a:pt x="3962" y="1704"/>
                  </a:cubicBezTo>
                  <a:lnTo>
                    <a:pt x="3962" y="843"/>
                  </a:lnTo>
                  <a:cubicBezTo>
                    <a:pt x="3962" y="594"/>
                    <a:pt x="3819" y="364"/>
                    <a:pt x="3599" y="259"/>
                  </a:cubicBezTo>
                  <a:lnTo>
                    <a:pt x="3091" y="1"/>
                  </a:lnTo>
                  <a:cubicBezTo>
                    <a:pt x="2833" y="407"/>
                    <a:pt x="2407" y="611"/>
                    <a:pt x="1981" y="611"/>
                  </a:cubicBezTo>
                  <a:cubicBezTo>
                    <a:pt x="1555" y="611"/>
                    <a:pt x="1130" y="407"/>
                    <a:pt x="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7992327" y="2625095"/>
              <a:ext cx="80960" cy="80933"/>
            </a:xfrm>
            <a:custGeom>
              <a:avLst/>
              <a:gdLst/>
              <a:ahLst/>
              <a:cxnLst/>
              <a:rect l="l" t="t" r="r" b="b"/>
              <a:pathLst>
                <a:path w="3083" h="3082" extrusionOk="0">
                  <a:moveTo>
                    <a:pt x="1541" y="0"/>
                  </a:moveTo>
                  <a:cubicBezTo>
                    <a:pt x="690" y="0"/>
                    <a:pt x="0" y="689"/>
                    <a:pt x="0" y="1541"/>
                  </a:cubicBezTo>
                  <a:cubicBezTo>
                    <a:pt x="0" y="2393"/>
                    <a:pt x="690" y="3082"/>
                    <a:pt x="1541" y="3082"/>
                  </a:cubicBezTo>
                  <a:cubicBezTo>
                    <a:pt x="2393" y="3082"/>
                    <a:pt x="3082" y="2393"/>
                    <a:pt x="3082" y="1541"/>
                  </a:cubicBezTo>
                  <a:cubicBezTo>
                    <a:pt x="3082" y="689"/>
                    <a:pt x="2393" y="0"/>
                    <a:pt x="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8007164" y="2625095"/>
              <a:ext cx="67620" cy="72898"/>
            </a:xfrm>
            <a:custGeom>
              <a:avLst/>
              <a:gdLst/>
              <a:ahLst/>
              <a:cxnLst/>
              <a:rect l="l" t="t" r="r" b="b"/>
              <a:pathLst>
                <a:path w="2575" h="2776" extrusionOk="0">
                  <a:moveTo>
                    <a:pt x="986" y="0"/>
                  </a:moveTo>
                  <a:cubicBezTo>
                    <a:pt x="249" y="0"/>
                    <a:pt x="0" y="1014"/>
                    <a:pt x="660" y="1340"/>
                  </a:cubicBezTo>
                  <a:cubicBezTo>
                    <a:pt x="680" y="1349"/>
                    <a:pt x="699" y="1359"/>
                    <a:pt x="718" y="1369"/>
                  </a:cubicBezTo>
                  <a:lnTo>
                    <a:pt x="1484" y="2756"/>
                  </a:lnTo>
                  <a:cubicBezTo>
                    <a:pt x="1484" y="2756"/>
                    <a:pt x="1694" y="2766"/>
                    <a:pt x="1895" y="2775"/>
                  </a:cubicBezTo>
                  <a:cubicBezTo>
                    <a:pt x="2345" y="2440"/>
                    <a:pt x="2575" y="1885"/>
                    <a:pt x="2498" y="1330"/>
                  </a:cubicBezTo>
                  <a:cubicBezTo>
                    <a:pt x="2412" y="699"/>
                    <a:pt x="1943" y="182"/>
                    <a:pt x="1321" y="38"/>
                  </a:cubicBezTo>
                  <a:cubicBezTo>
                    <a:pt x="1206" y="19"/>
                    <a:pt x="1091" y="0"/>
                    <a:pt x="9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7998104" y="2660809"/>
              <a:ext cx="69379" cy="56774"/>
            </a:xfrm>
            <a:custGeom>
              <a:avLst/>
              <a:gdLst/>
              <a:ahLst/>
              <a:cxnLst/>
              <a:rect l="l" t="t" r="r" b="b"/>
              <a:pathLst>
                <a:path w="2642" h="2162" extrusionOk="0">
                  <a:moveTo>
                    <a:pt x="1012" y="0"/>
                  </a:moveTo>
                  <a:cubicBezTo>
                    <a:pt x="929" y="0"/>
                    <a:pt x="854" y="46"/>
                    <a:pt x="824" y="123"/>
                  </a:cubicBezTo>
                  <a:cubicBezTo>
                    <a:pt x="747" y="277"/>
                    <a:pt x="642" y="411"/>
                    <a:pt x="517" y="525"/>
                  </a:cubicBezTo>
                  <a:cubicBezTo>
                    <a:pt x="403" y="621"/>
                    <a:pt x="269" y="717"/>
                    <a:pt x="135" y="784"/>
                  </a:cubicBezTo>
                  <a:cubicBezTo>
                    <a:pt x="48" y="832"/>
                    <a:pt x="1" y="918"/>
                    <a:pt x="10" y="1013"/>
                  </a:cubicBezTo>
                  <a:cubicBezTo>
                    <a:pt x="96" y="1674"/>
                    <a:pt x="651" y="2162"/>
                    <a:pt x="1321" y="2162"/>
                  </a:cubicBezTo>
                  <a:cubicBezTo>
                    <a:pt x="1327" y="2162"/>
                    <a:pt x="1333" y="2162"/>
                    <a:pt x="1339" y="2162"/>
                  </a:cubicBezTo>
                  <a:cubicBezTo>
                    <a:pt x="2020" y="2162"/>
                    <a:pt x="2585" y="1629"/>
                    <a:pt x="2642" y="946"/>
                  </a:cubicBezTo>
                  <a:cubicBezTo>
                    <a:pt x="2642" y="879"/>
                    <a:pt x="2613" y="812"/>
                    <a:pt x="2565" y="774"/>
                  </a:cubicBezTo>
                  <a:cubicBezTo>
                    <a:pt x="2125" y="411"/>
                    <a:pt x="1618" y="143"/>
                    <a:pt x="1072" y="9"/>
                  </a:cubicBezTo>
                  <a:cubicBezTo>
                    <a:pt x="1052" y="3"/>
                    <a:pt x="1032" y="0"/>
                    <a:pt x="1012"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7998104" y="2660914"/>
              <a:ext cx="69379" cy="56170"/>
            </a:xfrm>
            <a:custGeom>
              <a:avLst/>
              <a:gdLst/>
              <a:ahLst/>
              <a:cxnLst/>
              <a:rect l="l" t="t" r="r" b="b"/>
              <a:pathLst>
                <a:path w="2642" h="2139" extrusionOk="0">
                  <a:moveTo>
                    <a:pt x="1021" y="0"/>
                  </a:moveTo>
                  <a:cubicBezTo>
                    <a:pt x="938" y="0"/>
                    <a:pt x="856" y="47"/>
                    <a:pt x="824" y="129"/>
                  </a:cubicBezTo>
                  <a:cubicBezTo>
                    <a:pt x="766" y="234"/>
                    <a:pt x="699" y="330"/>
                    <a:pt x="623" y="416"/>
                  </a:cubicBezTo>
                  <a:cubicBezTo>
                    <a:pt x="584" y="454"/>
                    <a:pt x="556" y="483"/>
                    <a:pt x="517" y="521"/>
                  </a:cubicBezTo>
                  <a:cubicBezTo>
                    <a:pt x="403" y="627"/>
                    <a:pt x="269" y="713"/>
                    <a:pt x="125" y="780"/>
                  </a:cubicBezTo>
                  <a:cubicBezTo>
                    <a:pt x="48" y="828"/>
                    <a:pt x="1" y="914"/>
                    <a:pt x="10" y="1009"/>
                  </a:cubicBezTo>
                  <a:cubicBezTo>
                    <a:pt x="87" y="1593"/>
                    <a:pt x="537" y="2053"/>
                    <a:pt x="1120" y="2139"/>
                  </a:cubicBezTo>
                  <a:cubicBezTo>
                    <a:pt x="814" y="1957"/>
                    <a:pt x="642" y="1632"/>
                    <a:pt x="661" y="1277"/>
                  </a:cubicBezTo>
                  <a:lnTo>
                    <a:pt x="661" y="971"/>
                  </a:lnTo>
                  <a:cubicBezTo>
                    <a:pt x="709" y="933"/>
                    <a:pt x="757" y="895"/>
                    <a:pt x="805" y="847"/>
                  </a:cubicBezTo>
                  <a:cubicBezTo>
                    <a:pt x="929" y="741"/>
                    <a:pt x="1034" y="617"/>
                    <a:pt x="1120" y="474"/>
                  </a:cubicBezTo>
                  <a:cubicBezTo>
                    <a:pt x="1541" y="607"/>
                    <a:pt x="1934" y="818"/>
                    <a:pt x="2269" y="1105"/>
                  </a:cubicBezTo>
                  <a:cubicBezTo>
                    <a:pt x="2317" y="1134"/>
                    <a:pt x="2412" y="1230"/>
                    <a:pt x="2537" y="1344"/>
                  </a:cubicBezTo>
                  <a:cubicBezTo>
                    <a:pt x="2594" y="1220"/>
                    <a:pt x="2623" y="1086"/>
                    <a:pt x="2632" y="942"/>
                  </a:cubicBezTo>
                  <a:cubicBezTo>
                    <a:pt x="2642" y="875"/>
                    <a:pt x="2613" y="818"/>
                    <a:pt x="2565" y="770"/>
                  </a:cubicBezTo>
                  <a:cubicBezTo>
                    <a:pt x="2125" y="407"/>
                    <a:pt x="1618" y="148"/>
                    <a:pt x="1063" y="5"/>
                  </a:cubicBezTo>
                  <a:cubicBezTo>
                    <a:pt x="1049" y="2"/>
                    <a:pt x="1035" y="0"/>
                    <a:pt x="1021" y="0"/>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7980773" y="2748228"/>
              <a:ext cx="23135" cy="38733"/>
            </a:xfrm>
            <a:custGeom>
              <a:avLst/>
              <a:gdLst/>
              <a:ahLst/>
              <a:cxnLst/>
              <a:rect l="l" t="t" r="r" b="b"/>
              <a:pathLst>
                <a:path w="881" h="1475" extrusionOk="0">
                  <a:moveTo>
                    <a:pt x="134" y="0"/>
                  </a:moveTo>
                  <a:cubicBezTo>
                    <a:pt x="48" y="115"/>
                    <a:pt x="0" y="249"/>
                    <a:pt x="0" y="393"/>
                  </a:cubicBezTo>
                  <a:lnTo>
                    <a:pt x="0" y="1254"/>
                  </a:lnTo>
                  <a:cubicBezTo>
                    <a:pt x="0" y="1379"/>
                    <a:pt x="96" y="1474"/>
                    <a:pt x="220" y="1474"/>
                  </a:cubicBezTo>
                  <a:lnTo>
                    <a:pt x="881" y="1474"/>
                  </a:lnTo>
                  <a:lnTo>
                    <a:pt x="881" y="804"/>
                  </a:lnTo>
                  <a:cubicBezTo>
                    <a:pt x="881" y="670"/>
                    <a:pt x="823" y="546"/>
                    <a:pt x="718" y="469"/>
                  </a:cubicBezTo>
                  <a:lnTo>
                    <a:pt x="134"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0"/>
            <p:cNvSpPr/>
            <p:nvPr/>
          </p:nvSpPr>
          <p:spPr>
            <a:xfrm>
              <a:off x="8061680" y="2748228"/>
              <a:ext cx="23161" cy="38733"/>
            </a:xfrm>
            <a:custGeom>
              <a:avLst/>
              <a:gdLst/>
              <a:ahLst/>
              <a:cxnLst/>
              <a:rect l="l" t="t" r="r" b="b"/>
              <a:pathLst>
                <a:path w="882" h="1475" extrusionOk="0">
                  <a:moveTo>
                    <a:pt x="747" y="0"/>
                  </a:moveTo>
                  <a:lnTo>
                    <a:pt x="164" y="469"/>
                  </a:lnTo>
                  <a:cubicBezTo>
                    <a:pt x="58" y="546"/>
                    <a:pt x="1" y="670"/>
                    <a:pt x="1" y="804"/>
                  </a:cubicBezTo>
                  <a:lnTo>
                    <a:pt x="1" y="1474"/>
                  </a:lnTo>
                  <a:lnTo>
                    <a:pt x="661" y="1474"/>
                  </a:lnTo>
                  <a:cubicBezTo>
                    <a:pt x="786" y="1474"/>
                    <a:pt x="881" y="1379"/>
                    <a:pt x="881" y="1254"/>
                  </a:cubicBezTo>
                  <a:lnTo>
                    <a:pt x="881" y="393"/>
                  </a:lnTo>
                  <a:cubicBezTo>
                    <a:pt x="881" y="249"/>
                    <a:pt x="834" y="115"/>
                    <a:pt x="747"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0"/>
            <p:cNvSpPr/>
            <p:nvPr/>
          </p:nvSpPr>
          <p:spPr>
            <a:xfrm>
              <a:off x="8101411" y="2428802"/>
              <a:ext cx="103806" cy="103832"/>
            </a:xfrm>
            <a:custGeom>
              <a:avLst/>
              <a:gdLst/>
              <a:ahLst/>
              <a:cxnLst/>
              <a:rect l="l" t="t" r="r" b="b"/>
              <a:pathLst>
                <a:path w="3953" h="3954" extrusionOk="0">
                  <a:moveTo>
                    <a:pt x="1971" y="1"/>
                  </a:moveTo>
                  <a:cubicBezTo>
                    <a:pt x="1110" y="1"/>
                    <a:pt x="469" y="690"/>
                    <a:pt x="412" y="1541"/>
                  </a:cubicBezTo>
                  <a:cubicBezTo>
                    <a:pt x="354" y="2144"/>
                    <a:pt x="230" y="2757"/>
                    <a:pt x="38" y="3341"/>
                  </a:cubicBezTo>
                  <a:cubicBezTo>
                    <a:pt x="0" y="3446"/>
                    <a:pt x="48" y="3570"/>
                    <a:pt x="163" y="3618"/>
                  </a:cubicBezTo>
                  <a:cubicBezTo>
                    <a:pt x="526" y="3781"/>
                    <a:pt x="909" y="3896"/>
                    <a:pt x="1311" y="3953"/>
                  </a:cubicBezTo>
                  <a:lnTo>
                    <a:pt x="2651" y="3953"/>
                  </a:lnTo>
                  <a:cubicBezTo>
                    <a:pt x="3053" y="3896"/>
                    <a:pt x="3436" y="3781"/>
                    <a:pt x="3799" y="3618"/>
                  </a:cubicBezTo>
                  <a:cubicBezTo>
                    <a:pt x="3905" y="3570"/>
                    <a:pt x="3953" y="3446"/>
                    <a:pt x="3914" y="3341"/>
                  </a:cubicBezTo>
                  <a:cubicBezTo>
                    <a:pt x="3723" y="2757"/>
                    <a:pt x="3598" y="2144"/>
                    <a:pt x="3541" y="1541"/>
                  </a:cubicBezTo>
                  <a:cubicBezTo>
                    <a:pt x="3484" y="690"/>
                    <a:pt x="2842" y="1"/>
                    <a:pt x="1971"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8129536" y="2428802"/>
              <a:ext cx="75944" cy="103832"/>
            </a:xfrm>
            <a:custGeom>
              <a:avLst/>
              <a:gdLst/>
              <a:ahLst/>
              <a:cxnLst/>
              <a:rect l="l" t="t" r="r" b="b"/>
              <a:pathLst>
                <a:path w="2892" h="3954" extrusionOk="0">
                  <a:moveTo>
                    <a:pt x="900" y="1"/>
                  </a:moveTo>
                  <a:cubicBezTo>
                    <a:pt x="240" y="1"/>
                    <a:pt x="1" y="900"/>
                    <a:pt x="575" y="1245"/>
                  </a:cubicBezTo>
                  <a:cubicBezTo>
                    <a:pt x="594" y="1254"/>
                    <a:pt x="613" y="1264"/>
                    <a:pt x="633" y="1274"/>
                  </a:cubicBezTo>
                  <a:lnTo>
                    <a:pt x="1130" y="3953"/>
                  </a:lnTo>
                  <a:lnTo>
                    <a:pt x="1580" y="3953"/>
                  </a:lnTo>
                  <a:cubicBezTo>
                    <a:pt x="1972" y="3896"/>
                    <a:pt x="2365" y="3781"/>
                    <a:pt x="2728" y="3618"/>
                  </a:cubicBezTo>
                  <a:cubicBezTo>
                    <a:pt x="2834" y="3570"/>
                    <a:pt x="2891" y="3446"/>
                    <a:pt x="2843" y="3341"/>
                  </a:cubicBezTo>
                  <a:cubicBezTo>
                    <a:pt x="2652" y="2757"/>
                    <a:pt x="2527" y="2144"/>
                    <a:pt x="2480" y="1541"/>
                  </a:cubicBezTo>
                  <a:cubicBezTo>
                    <a:pt x="2413" y="690"/>
                    <a:pt x="1771" y="1"/>
                    <a:pt x="91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8100650" y="2507214"/>
              <a:ext cx="104068" cy="80960"/>
            </a:xfrm>
            <a:custGeom>
              <a:avLst/>
              <a:gdLst/>
              <a:ahLst/>
              <a:cxnLst/>
              <a:rect l="l" t="t" r="r" b="b"/>
              <a:pathLst>
                <a:path w="3963" h="3083" extrusionOk="0">
                  <a:moveTo>
                    <a:pt x="1321" y="1"/>
                  </a:moveTo>
                  <a:lnTo>
                    <a:pt x="1321" y="661"/>
                  </a:lnTo>
                  <a:cubicBezTo>
                    <a:pt x="1321" y="824"/>
                    <a:pt x="1235" y="977"/>
                    <a:pt x="1082" y="1053"/>
                  </a:cubicBezTo>
                  <a:lnTo>
                    <a:pt x="364" y="1417"/>
                  </a:lnTo>
                  <a:cubicBezTo>
                    <a:pt x="144" y="1522"/>
                    <a:pt x="0" y="1752"/>
                    <a:pt x="0" y="2001"/>
                  </a:cubicBezTo>
                  <a:lnTo>
                    <a:pt x="0" y="2862"/>
                  </a:lnTo>
                  <a:cubicBezTo>
                    <a:pt x="0" y="2986"/>
                    <a:pt x="106" y="3082"/>
                    <a:pt x="220" y="3082"/>
                  </a:cubicBezTo>
                  <a:lnTo>
                    <a:pt x="3742" y="3082"/>
                  </a:lnTo>
                  <a:cubicBezTo>
                    <a:pt x="3867" y="3082"/>
                    <a:pt x="3962" y="2986"/>
                    <a:pt x="3962" y="2862"/>
                  </a:cubicBezTo>
                  <a:lnTo>
                    <a:pt x="3962" y="2001"/>
                  </a:lnTo>
                  <a:cubicBezTo>
                    <a:pt x="3962" y="1752"/>
                    <a:pt x="3819" y="1522"/>
                    <a:pt x="3599" y="1417"/>
                  </a:cubicBezTo>
                  <a:lnTo>
                    <a:pt x="2881" y="1053"/>
                  </a:lnTo>
                  <a:cubicBezTo>
                    <a:pt x="2728" y="977"/>
                    <a:pt x="2642" y="824"/>
                    <a:pt x="2642" y="661"/>
                  </a:cubicBezTo>
                  <a:lnTo>
                    <a:pt x="2642"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8135076" y="2507214"/>
              <a:ext cx="35215" cy="23161"/>
            </a:xfrm>
            <a:custGeom>
              <a:avLst/>
              <a:gdLst/>
              <a:ahLst/>
              <a:cxnLst/>
              <a:rect l="l" t="t" r="r" b="b"/>
              <a:pathLst>
                <a:path w="1341" h="882" extrusionOk="0">
                  <a:moveTo>
                    <a:pt x="10" y="1"/>
                  </a:moveTo>
                  <a:lnTo>
                    <a:pt x="10" y="661"/>
                  </a:lnTo>
                  <a:cubicBezTo>
                    <a:pt x="10" y="690"/>
                    <a:pt x="10" y="718"/>
                    <a:pt x="0" y="747"/>
                  </a:cubicBezTo>
                  <a:cubicBezTo>
                    <a:pt x="211" y="833"/>
                    <a:pt x="441" y="881"/>
                    <a:pt x="670" y="881"/>
                  </a:cubicBezTo>
                  <a:cubicBezTo>
                    <a:pt x="900" y="881"/>
                    <a:pt x="1130" y="833"/>
                    <a:pt x="1340" y="747"/>
                  </a:cubicBezTo>
                  <a:cubicBezTo>
                    <a:pt x="1340" y="718"/>
                    <a:pt x="1331" y="690"/>
                    <a:pt x="1331" y="661"/>
                  </a:cubicBezTo>
                  <a:lnTo>
                    <a:pt x="1331" y="1"/>
                  </a:ln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8100650" y="2537623"/>
              <a:ext cx="104068" cy="50551"/>
            </a:xfrm>
            <a:custGeom>
              <a:avLst/>
              <a:gdLst/>
              <a:ahLst/>
              <a:cxnLst/>
              <a:rect l="l" t="t" r="r" b="b"/>
              <a:pathLst>
                <a:path w="3963" h="1925" extrusionOk="0">
                  <a:moveTo>
                    <a:pt x="871" y="1"/>
                  </a:moveTo>
                  <a:lnTo>
                    <a:pt x="364" y="259"/>
                  </a:lnTo>
                  <a:cubicBezTo>
                    <a:pt x="144" y="364"/>
                    <a:pt x="0" y="594"/>
                    <a:pt x="0" y="843"/>
                  </a:cubicBezTo>
                  <a:lnTo>
                    <a:pt x="0" y="1704"/>
                  </a:lnTo>
                  <a:cubicBezTo>
                    <a:pt x="0" y="1828"/>
                    <a:pt x="96" y="1924"/>
                    <a:pt x="220" y="1924"/>
                  </a:cubicBezTo>
                  <a:lnTo>
                    <a:pt x="3742" y="1924"/>
                  </a:lnTo>
                  <a:cubicBezTo>
                    <a:pt x="3867" y="1924"/>
                    <a:pt x="3962" y="1828"/>
                    <a:pt x="3962" y="1704"/>
                  </a:cubicBezTo>
                  <a:lnTo>
                    <a:pt x="3962" y="843"/>
                  </a:lnTo>
                  <a:cubicBezTo>
                    <a:pt x="3962" y="594"/>
                    <a:pt x="3819" y="364"/>
                    <a:pt x="3599" y="259"/>
                  </a:cubicBezTo>
                  <a:lnTo>
                    <a:pt x="3092" y="1"/>
                  </a:lnTo>
                  <a:cubicBezTo>
                    <a:pt x="2833" y="407"/>
                    <a:pt x="2407" y="611"/>
                    <a:pt x="1981" y="611"/>
                  </a:cubicBezTo>
                  <a:cubicBezTo>
                    <a:pt x="1555" y="611"/>
                    <a:pt x="1130" y="407"/>
                    <a:pt x="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8117981" y="2462047"/>
              <a:ext cx="69405" cy="56748"/>
            </a:xfrm>
            <a:custGeom>
              <a:avLst/>
              <a:gdLst/>
              <a:ahLst/>
              <a:cxnLst/>
              <a:rect l="l" t="t" r="r" b="b"/>
              <a:pathLst>
                <a:path w="2643" h="2161" extrusionOk="0">
                  <a:moveTo>
                    <a:pt x="1017" y="0"/>
                  </a:moveTo>
                  <a:cubicBezTo>
                    <a:pt x="932" y="0"/>
                    <a:pt x="855" y="51"/>
                    <a:pt x="824" y="122"/>
                  </a:cubicBezTo>
                  <a:cubicBezTo>
                    <a:pt x="747" y="275"/>
                    <a:pt x="642" y="409"/>
                    <a:pt x="517" y="524"/>
                  </a:cubicBezTo>
                  <a:cubicBezTo>
                    <a:pt x="403" y="630"/>
                    <a:pt x="269" y="716"/>
                    <a:pt x="135" y="783"/>
                  </a:cubicBezTo>
                  <a:cubicBezTo>
                    <a:pt x="48" y="831"/>
                    <a:pt x="1" y="917"/>
                    <a:pt x="10" y="1012"/>
                  </a:cubicBezTo>
                  <a:cubicBezTo>
                    <a:pt x="96" y="1673"/>
                    <a:pt x="661" y="2161"/>
                    <a:pt x="1321" y="2161"/>
                  </a:cubicBezTo>
                  <a:cubicBezTo>
                    <a:pt x="1327" y="2161"/>
                    <a:pt x="1333" y="2161"/>
                    <a:pt x="1340" y="2161"/>
                  </a:cubicBezTo>
                  <a:cubicBezTo>
                    <a:pt x="2020" y="2161"/>
                    <a:pt x="2585" y="1628"/>
                    <a:pt x="2642" y="945"/>
                  </a:cubicBezTo>
                  <a:cubicBezTo>
                    <a:pt x="2642" y="878"/>
                    <a:pt x="2613" y="811"/>
                    <a:pt x="2565" y="773"/>
                  </a:cubicBezTo>
                  <a:cubicBezTo>
                    <a:pt x="2125" y="409"/>
                    <a:pt x="1618" y="151"/>
                    <a:pt x="1073" y="8"/>
                  </a:cubicBezTo>
                  <a:cubicBezTo>
                    <a:pt x="1054" y="2"/>
                    <a:pt x="1035" y="0"/>
                    <a:pt x="1017"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8117981" y="2462020"/>
              <a:ext cx="69405" cy="56275"/>
            </a:xfrm>
            <a:custGeom>
              <a:avLst/>
              <a:gdLst/>
              <a:ahLst/>
              <a:cxnLst/>
              <a:rect l="l" t="t" r="r" b="b"/>
              <a:pathLst>
                <a:path w="2643" h="2143" extrusionOk="0">
                  <a:moveTo>
                    <a:pt x="1012" y="0"/>
                  </a:moveTo>
                  <a:cubicBezTo>
                    <a:pt x="929" y="0"/>
                    <a:pt x="855" y="46"/>
                    <a:pt x="824" y="123"/>
                  </a:cubicBezTo>
                  <a:cubicBezTo>
                    <a:pt x="766" y="229"/>
                    <a:pt x="699" y="334"/>
                    <a:pt x="623" y="420"/>
                  </a:cubicBezTo>
                  <a:cubicBezTo>
                    <a:pt x="584" y="449"/>
                    <a:pt x="556" y="487"/>
                    <a:pt x="517" y="516"/>
                  </a:cubicBezTo>
                  <a:cubicBezTo>
                    <a:pt x="403" y="621"/>
                    <a:pt x="269" y="707"/>
                    <a:pt x="135" y="784"/>
                  </a:cubicBezTo>
                  <a:cubicBezTo>
                    <a:pt x="48" y="822"/>
                    <a:pt x="1" y="918"/>
                    <a:pt x="10" y="1013"/>
                  </a:cubicBezTo>
                  <a:cubicBezTo>
                    <a:pt x="87" y="1597"/>
                    <a:pt x="537" y="2057"/>
                    <a:pt x="1120" y="2143"/>
                  </a:cubicBezTo>
                  <a:cubicBezTo>
                    <a:pt x="824" y="1961"/>
                    <a:pt x="642" y="1626"/>
                    <a:pt x="661" y="1281"/>
                  </a:cubicBezTo>
                  <a:lnTo>
                    <a:pt x="661" y="966"/>
                  </a:lnTo>
                  <a:cubicBezTo>
                    <a:pt x="709" y="927"/>
                    <a:pt x="757" y="889"/>
                    <a:pt x="814" y="851"/>
                  </a:cubicBezTo>
                  <a:cubicBezTo>
                    <a:pt x="929" y="736"/>
                    <a:pt x="1034" y="611"/>
                    <a:pt x="1120" y="477"/>
                  </a:cubicBezTo>
                  <a:cubicBezTo>
                    <a:pt x="1541" y="602"/>
                    <a:pt x="1934" y="822"/>
                    <a:pt x="2269" y="1100"/>
                  </a:cubicBezTo>
                  <a:cubicBezTo>
                    <a:pt x="2317" y="1138"/>
                    <a:pt x="2412" y="1233"/>
                    <a:pt x="2537" y="1348"/>
                  </a:cubicBezTo>
                  <a:cubicBezTo>
                    <a:pt x="2594" y="1214"/>
                    <a:pt x="2623" y="1080"/>
                    <a:pt x="2632" y="946"/>
                  </a:cubicBezTo>
                  <a:cubicBezTo>
                    <a:pt x="2642" y="879"/>
                    <a:pt x="2613" y="812"/>
                    <a:pt x="2565" y="774"/>
                  </a:cubicBezTo>
                  <a:cubicBezTo>
                    <a:pt x="2125" y="410"/>
                    <a:pt x="1618" y="142"/>
                    <a:pt x="1073" y="9"/>
                  </a:cubicBezTo>
                  <a:cubicBezTo>
                    <a:pt x="1052" y="3"/>
                    <a:pt x="1032" y="0"/>
                    <a:pt x="1012" y="0"/>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8100650" y="2549440"/>
              <a:ext cx="23135" cy="38733"/>
            </a:xfrm>
            <a:custGeom>
              <a:avLst/>
              <a:gdLst/>
              <a:ahLst/>
              <a:cxnLst/>
              <a:rect l="l" t="t" r="r" b="b"/>
              <a:pathLst>
                <a:path w="881" h="1475" extrusionOk="0">
                  <a:moveTo>
                    <a:pt x="134" y="0"/>
                  </a:moveTo>
                  <a:cubicBezTo>
                    <a:pt x="48" y="115"/>
                    <a:pt x="0" y="249"/>
                    <a:pt x="0" y="393"/>
                  </a:cubicBezTo>
                  <a:lnTo>
                    <a:pt x="0" y="1254"/>
                  </a:lnTo>
                  <a:cubicBezTo>
                    <a:pt x="0" y="1378"/>
                    <a:pt x="96" y="1474"/>
                    <a:pt x="220" y="1474"/>
                  </a:cubicBezTo>
                  <a:lnTo>
                    <a:pt x="881" y="1474"/>
                  </a:lnTo>
                  <a:lnTo>
                    <a:pt x="881" y="804"/>
                  </a:lnTo>
                  <a:cubicBezTo>
                    <a:pt x="881" y="670"/>
                    <a:pt x="823" y="546"/>
                    <a:pt x="718" y="469"/>
                  </a:cubicBezTo>
                  <a:lnTo>
                    <a:pt x="1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8181557" y="2549440"/>
              <a:ext cx="23161" cy="38733"/>
            </a:xfrm>
            <a:custGeom>
              <a:avLst/>
              <a:gdLst/>
              <a:ahLst/>
              <a:cxnLst/>
              <a:rect l="l" t="t" r="r" b="b"/>
              <a:pathLst>
                <a:path w="882" h="1475" extrusionOk="0">
                  <a:moveTo>
                    <a:pt x="747" y="0"/>
                  </a:moveTo>
                  <a:lnTo>
                    <a:pt x="164" y="469"/>
                  </a:lnTo>
                  <a:cubicBezTo>
                    <a:pt x="58" y="546"/>
                    <a:pt x="1" y="670"/>
                    <a:pt x="1" y="804"/>
                  </a:cubicBezTo>
                  <a:lnTo>
                    <a:pt x="1" y="1474"/>
                  </a:lnTo>
                  <a:lnTo>
                    <a:pt x="661" y="1474"/>
                  </a:lnTo>
                  <a:cubicBezTo>
                    <a:pt x="786" y="1474"/>
                    <a:pt x="881" y="1378"/>
                    <a:pt x="881" y="1254"/>
                  </a:cubicBezTo>
                  <a:lnTo>
                    <a:pt x="881" y="393"/>
                  </a:lnTo>
                  <a:cubicBezTo>
                    <a:pt x="881" y="249"/>
                    <a:pt x="834" y="115"/>
                    <a:pt x="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8082136" y="2607869"/>
              <a:ext cx="144351" cy="115728"/>
            </a:xfrm>
            <a:custGeom>
              <a:avLst/>
              <a:gdLst/>
              <a:ahLst/>
              <a:cxnLst/>
              <a:rect l="l" t="t" r="r" b="b"/>
              <a:pathLst>
                <a:path w="5497" h="4407" extrusionOk="0">
                  <a:moveTo>
                    <a:pt x="2744" y="0"/>
                  </a:moveTo>
                  <a:cubicBezTo>
                    <a:pt x="2634" y="0"/>
                    <a:pt x="2524" y="72"/>
                    <a:pt x="2524" y="216"/>
                  </a:cubicBezTo>
                  <a:lnTo>
                    <a:pt x="2524" y="2522"/>
                  </a:lnTo>
                  <a:lnTo>
                    <a:pt x="208" y="3996"/>
                  </a:lnTo>
                  <a:cubicBezTo>
                    <a:pt x="1" y="4131"/>
                    <a:pt x="132" y="4406"/>
                    <a:pt x="325" y="4406"/>
                  </a:cubicBezTo>
                  <a:cubicBezTo>
                    <a:pt x="364" y="4406"/>
                    <a:pt x="405" y="4395"/>
                    <a:pt x="447" y="4369"/>
                  </a:cubicBezTo>
                  <a:lnTo>
                    <a:pt x="2753" y="2905"/>
                  </a:lnTo>
                  <a:lnTo>
                    <a:pt x="5050" y="4369"/>
                  </a:lnTo>
                  <a:cubicBezTo>
                    <a:pt x="5092" y="4395"/>
                    <a:pt x="5133" y="4406"/>
                    <a:pt x="5172" y="4406"/>
                  </a:cubicBezTo>
                  <a:cubicBezTo>
                    <a:pt x="5366" y="4406"/>
                    <a:pt x="5497" y="4131"/>
                    <a:pt x="5289" y="3996"/>
                  </a:cubicBezTo>
                  <a:lnTo>
                    <a:pt x="5280" y="3996"/>
                  </a:lnTo>
                  <a:lnTo>
                    <a:pt x="2964" y="2522"/>
                  </a:lnTo>
                  <a:lnTo>
                    <a:pt x="2964" y="216"/>
                  </a:lnTo>
                  <a:cubicBezTo>
                    <a:pt x="2964" y="72"/>
                    <a:pt x="2854" y="0"/>
                    <a:pt x="2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0"/>
          <p:cNvGrpSpPr/>
          <p:nvPr/>
        </p:nvGrpSpPr>
        <p:grpSpPr>
          <a:xfrm>
            <a:off x="7318458" y="2276734"/>
            <a:ext cx="435683" cy="441576"/>
            <a:chOff x="7980773" y="2428802"/>
            <a:chExt cx="353381" cy="358160"/>
          </a:xfrm>
        </p:grpSpPr>
        <p:sp>
          <p:nvSpPr>
            <p:cNvPr id="996" name="Google Shape;996;p30"/>
            <p:cNvSpPr/>
            <p:nvPr/>
          </p:nvSpPr>
          <p:spPr>
            <a:xfrm>
              <a:off x="8218504" y="2711779"/>
              <a:ext cx="115649" cy="75182"/>
            </a:xfrm>
            <a:custGeom>
              <a:avLst/>
              <a:gdLst/>
              <a:ahLst/>
              <a:cxnLst/>
              <a:rect l="l" t="t" r="r" b="b"/>
              <a:pathLst>
                <a:path w="4404" h="2863" extrusionOk="0">
                  <a:moveTo>
                    <a:pt x="1542" y="1"/>
                  </a:moveTo>
                  <a:lnTo>
                    <a:pt x="1542" y="374"/>
                  </a:lnTo>
                  <a:cubicBezTo>
                    <a:pt x="1542" y="470"/>
                    <a:pt x="1475" y="556"/>
                    <a:pt x="1379" y="585"/>
                  </a:cubicBezTo>
                  <a:lnTo>
                    <a:pt x="479" y="843"/>
                  </a:lnTo>
                  <a:cubicBezTo>
                    <a:pt x="202" y="920"/>
                    <a:pt x="1" y="1178"/>
                    <a:pt x="1" y="1475"/>
                  </a:cubicBezTo>
                  <a:lnTo>
                    <a:pt x="1" y="2642"/>
                  </a:lnTo>
                  <a:cubicBezTo>
                    <a:pt x="1" y="2767"/>
                    <a:pt x="96" y="2862"/>
                    <a:pt x="221" y="2862"/>
                  </a:cubicBezTo>
                  <a:lnTo>
                    <a:pt x="4183" y="2862"/>
                  </a:lnTo>
                  <a:cubicBezTo>
                    <a:pt x="4307" y="2862"/>
                    <a:pt x="4403" y="2767"/>
                    <a:pt x="4403" y="2642"/>
                  </a:cubicBezTo>
                  <a:lnTo>
                    <a:pt x="4403" y="1475"/>
                  </a:lnTo>
                  <a:cubicBezTo>
                    <a:pt x="4403" y="1178"/>
                    <a:pt x="4202" y="920"/>
                    <a:pt x="3915" y="843"/>
                  </a:cubicBezTo>
                  <a:lnTo>
                    <a:pt x="3015" y="585"/>
                  </a:lnTo>
                  <a:cubicBezTo>
                    <a:pt x="2920" y="556"/>
                    <a:pt x="2853" y="470"/>
                    <a:pt x="2862" y="374"/>
                  </a:cubicBezTo>
                  <a:lnTo>
                    <a:pt x="2862"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8218268" y="2727614"/>
              <a:ext cx="115623" cy="59348"/>
            </a:xfrm>
            <a:custGeom>
              <a:avLst/>
              <a:gdLst/>
              <a:ahLst/>
              <a:cxnLst/>
              <a:rect l="l" t="t" r="r" b="b"/>
              <a:pathLst>
                <a:path w="4403" h="2260" extrusionOk="0">
                  <a:moveTo>
                    <a:pt x="3101" y="1"/>
                  </a:moveTo>
                  <a:cubicBezTo>
                    <a:pt x="2961" y="453"/>
                    <a:pt x="2570" y="680"/>
                    <a:pt x="2180" y="680"/>
                  </a:cubicBezTo>
                  <a:cubicBezTo>
                    <a:pt x="1793" y="680"/>
                    <a:pt x="1406" y="458"/>
                    <a:pt x="1263" y="10"/>
                  </a:cubicBezTo>
                  <a:lnTo>
                    <a:pt x="479" y="230"/>
                  </a:lnTo>
                  <a:cubicBezTo>
                    <a:pt x="201" y="317"/>
                    <a:pt x="0" y="575"/>
                    <a:pt x="0" y="872"/>
                  </a:cubicBezTo>
                  <a:lnTo>
                    <a:pt x="0" y="2039"/>
                  </a:lnTo>
                  <a:cubicBezTo>
                    <a:pt x="0" y="2164"/>
                    <a:pt x="105" y="2259"/>
                    <a:pt x="220" y="2259"/>
                  </a:cubicBezTo>
                  <a:lnTo>
                    <a:pt x="4182" y="2259"/>
                  </a:lnTo>
                  <a:cubicBezTo>
                    <a:pt x="4307" y="2259"/>
                    <a:pt x="4403" y="2164"/>
                    <a:pt x="4403" y="2039"/>
                  </a:cubicBezTo>
                  <a:lnTo>
                    <a:pt x="4403" y="872"/>
                  </a:lnTo>
                  <a:cubicBezTo>
                    <a:pt x="4403" y="575"/>
                    <a:pt x="4211" y="317"/>
                    <a:pt x="3924" y="240"/>
                  </a:cubicBezTo>
                  <a:lnTo>
                    <a:pt x="31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8235600" y="2630872"/>
              <a:ext cx="29175" cy="63602"/>
            </a:xfrm>
            <a:custGeom>
              <a:avLst/>
              <a:gdLst/>
              <a:ahLst/>
              <a:cxnLst/>
              <a:rect l="l" t="t" r="r" b="b"/>
              <a:pathLst>
                <a:path w="1111" h="2422" extrusionOk="0">
                  <a:moveTo>
                    <a:pt x="670" y="0"/>
                  </a:moveTo>
                  <a:cubicBezTo>
                    <a:pt x="297" y="0"/>
                    <a:pt x="1" y="297"/>
                    <a:pt x="10" y="660"/>
                  </a:cubicBezTo>
                  <a:lnTo>
                    <a:pt x="10" y="814"/>
                  </a:lnTo>
                  <a:cubicBezTo>
                    <a:pt x="10" y="1005"/>
                    <a:pt x="39" y="1196"/>
                    <a:pt x="96" y="1378"/>
                  </a:cubicBezTo>
                  <a:lnTo>
                    <a:pt x="450" y="2421"/>
                  </a:lnTo>
                  <a:lnTo>
                    <a:pt x="1111" y="2421"/>
                  </a:lnTo>
                  <a:lnTo>
                    <a:pt x="1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8247417" y="2625095"/>
              <a:ext cx="69379" cy="69379"/>
            </a:xfrm>
            <a:custGeom>
              <a:avLst/>
              <a:gdLst/>
              <a:ahLst/>
              <a:cxnLst/>
              <a:rect l="l" t="t" r="r" b="b"/>
              <a:pathLst>
                <a:path w="2642" h="2642" extrusionOk="0">
                  <a:moveTo>
                    <a:pt x="661" y="0"/>
                  </a:moveTo>
                  <a:cubicBezTo>
                    <a:pt x="287" y="0"/>
                    <a:pt x="0" y="297"/>
                    <a:pt x="0" y="660"/>
                  </a:cubicBezTo>
                  <a:cubicBezTo>
                    <a:pt x="0" y="909"/>
                    <a:pt x="192" y="1101"/>
                    <a:pt x="441" y="1101"/>
                  </a:cubicBezTo>
                  <a:lnTo>
                    <a:pt x="2192" y="2641"/>
                  </a:lnTo>
                  <a:lnTo>
                    <a:pt x="2565" y="1340"/>
                  </a:lnTo>
                  <a:cubicBezTo>
                    <a:pt x="2613" y="1187"/>
                    <a:pt x="2632" y="1024"/>
                    <a:pt x="2642" y="861"/>
                  </a:cubicBezTo>
                  <a:lnTo>
                    <a:pt x="2642" y="440"/>
                  </a:lnTo>
                  <a:cubicBezTo>
                    <a:pt x="2642" y="201"/>
                    <a:pt x="2441" y="0"/>
                    <a:pt x="2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8258971" y="2711779"/>
              <a:ext cx="34453" cy="14049"/>
            </a:xfrm>
            <a:custGeom>
              <a:avLst/>
              <a:gdLst/>
              <a:ahLst/>
              <a:cxnLst/>
              <a:rect l="l" t="t" r="r" b="b"/>
              <a:pathLst>
                <a:path w="1312" h="535" extrusionOk="0">
                  <a:moveTo>
                    <a:pt x="1" y="1"/>
                  </a:moveTo>
                  <a:lnTo>
                    <a:pt x="1" y="412"/>
                  </a:lnTo>
                  <a:cubicBezTo>
                    <a:pt x="211" y="494"/>
                    <a:pt x="434" y="534"/>
                    <a:pt x="656" y="534"/>
                  </a:cubicBezTo>
                  <a:cubicBezTo>
                    <a:pt x="879" y="534"/>
                    <a:pt x="1101" y="494"/>
                    <a:pt x="1312" y="412"/>
                  </a:cubicBezTo>
                  <a:lnTo>
                    <a:pt x="1312" y="1"/>
                  </a:ln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8241640" y="2654244"/>
              <a:ext cx="69379" cy="63339"/>
            </a:xfrm>
            <a:custGeom>
              <a:avLst/>
              <a:gdLst/>
              <a:ahLst/>
              <a:cxnLst/>
              <a:rect l="l" t="t" r="r" b="b"/>
              <a:pathLst>
                <a:path w="2642" h="2412" extrusionOk="0">
                  <a:moveTo>
                    <a:pt x="842" y="0"/>
                  </a:moveTo>
                  <a:cubicBezTo>
                    <a:pt x="728" y="0"/>
                    <a:pt x="613" y="48"/>
                    <a:pt x="527" y="134"/>
                  </a:cubicBezTo>
                  <a:lnTo>
                    <a:pt x="125" y="527"/>
                  </a:lnTo>
                  <a:cubicBezTo>
                    <a:pt x="39" y="613"/>
                    <a:pt x="0" y="728"/>
                    <a:pt x="0" y="842"/>
                  </a:cubicBezTo>
                  <a:lnTo>
                    <a:pt x="0" y="1101"/>
                  </a:lnTo>
                  <a:cubicBezTo>
                    <a:pt x="0" y="1828"/>
                    <a:pt x="584" y="2412"/>
                    <a:pt x="1311" y="2412"/>
                  </a:cubicBezTo>
                  <a:cubicBezTo>
                    <a:pt x="1317" y="2412"/>
                    <a:pt x="1323" y="2412"/>
                    <a:pt x="1329" y="2412"/>
                  </a:cubicBezTo>
                  <a:cubicBezTo>
                    <a:pt x="2048" y="2412"/>
                    <a:pt x="2642" y="1822"/>
                    <a:pt x="2642" y="1101"/>
                  </a:cubicBezTo>
                  <a:lnTo>
                    <a:pt x="2642" y="814"/>
                  </a:lnTo>
                  <a:cubicBezTo>
                    <a:pt x="2642" y="699"/>
                    <a:pt x="2594" y="584"/>
                    <a:pt x="2508" y="507"/>
                  </a:cubicBezTo>
                  <a:cubicBezTo>
                    <a:pt x="2173" y="172"/>
                    <a:pt x="1551" y="19"/>
                    <a:pt x="842"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8241640" y="2654191"/>
              <a:ext cx="69143" cy="62157"/>
            </a:xfrm>
            <a:custGeom>
              <a:avLst/>
              <a:gdLst/>
              <a:ahLst/>
              <a:cxnLst/>
              <a:rect l="l" t="t" r="r" b="b"/>
              <a:pathLst>
                <a:path w="2633" h="2367" extrusionOk="0">
                  <a:moveTo>
                    <a:pt x="813" y="1"/>
                  </a:moveTo>
                  <a:cubicBezTo>
                    <a:pt x="708" y="1"/>
                    <a:pt x="605" y="48"/>
                    <a:pt x="527" y="127"/>
                  </a:cubicBezTo>
                  <a:lnTo>
                    <a:pt x="125" y="529"/>
                  </a:lnTo>
                  <a:cubicBezTo>
                    <a:pt x="39" y="605"/>
                    <a:pt x="0" y="720"/>
                    <a:pt x="0" y="835"/>
                  </a:cubicBezTo>
                  <a:lnTo>
                    <a:pt x="0" y="1093"/>
                  </a:lnTo>
                  <a:cubicBezTo>
                    <a:pt x="0" y="1687"/>
                    <a:pt x="383" y="2203"/>
                    <a:pt x="957" y="2366"/>
                  </a:cubicBezTo>
                  <a:cubicBezTo>
                    <a:pt x="766" y="2127"/>
                    <a:pt x="661" y="1840"/>
                    <a:pt x="661" y="1533"/>
                  </a:cubicBezTo>
                  <a:lnTo>
                    <a:pt x="661" y="892"/>
                  </a:lnTo>
                  <a:cubicBezTo>
                    <a:pt x="651" y="645"/>
                    <a:pt x="852" y="451"/>
                    <a:pt x="1087" y="451"/>
                  </a:cubicBezTo>
                  <a:cubicBezTo>
                    <a:pt x="1098" y="451"/>
                    <a:pt x="1109" y="451"/>
                    <a:pt x="1120" y="452"/>
                  </a:cubicBezTo>
                  <a:cubicBezTo>
                    <a:pt x="1570" y="481"/>
                    <a:pt x="2230" y="557"/>
                    <a:pt x="2632" y="749"/>
                  </a:cubicBezTo>
                  <a:cubicBezTo>
                    <a:pt x="2622" y="653"/>
                    <a:pt x="2575" y="567"/>
                    <a:pt x="2508" y="500"/>
                  </a:cubicBezTo>
                  <a:cubicBezTo>
                    <a:pt x="2173" y="174"/>
                    <a:pt x="1551" y="21"/>
                    <a:pt x="842" y="2"/>
                  </a:cubicBezTo>
                  <a:cubicBezTo>
                    <a:pt x="833" y="1"/>
                    <a:pt x="823" y="1"/>
                    <a:pt x="813" y="1"/>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8218504" y="2740692"/>
              <a:ext cx="23161" cy="46270"/>
            </a:xfrm>
            <a:custGeom>
              <a:avLst/>
              <a:gdLst/>
              <a:ahLst/>
              <a:cxnLst/>
              <a:rect l="l" t="t" r="r" b="b"/>
              <a:pathLst>
                <a:path w="882" h="1762" extrusionOk="0">
                  <a:moveTo>
                    <a:pt x="116" y="0"/>
                  </a:moveTo>
                  <a:cubicBezTo>
                    <a:pt x="39" y="106"/>
                    <a:pt x="1" y="240"/>
                    <a:pt x="1" y="374"/>
                  </a:cubicBezTo>
                  <a:lnTo>
                    <a:pt x="1" y="1541"/>
                  </a:lnTo>
                  <a:cubicBezTo>
                    <a:pt x="1" y="1666"/>
                    <a:pt x="96" y="1761"/>
                    <a:pt x="221" y="1761"/>
                  </a:cubicBezTo>
                  <a:lnTo>
                    <a:pt x="881" y="1761"/>
                  </a:lnTo>
                  <a:lnTo>
                    <a:pt x="881" y="1034"/>
                  </a:lnTo>
                  <a:cubicBezTo>
                    <a:pt x="872" y="852"/>
                    <a:pt x="805" y="689"/>
                    <a:pt x="680" y="565"/>
                  </a:cubicBezTo>
                  <a:lnTo>
                    <a:pt x="1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8310756" y="2740692"/>
              <a:ext cx="23135" cy="46270"/>
            </a:xfrm>
            <a:custGeom>
              <a:avLst/>
              <a:gdLst/>
              <a:ahLst/>
              <a:cxnLst/>
              <a:rect l="l" t="t" r="r" b="b"/>
              <a:pathLst>
                <a:path w="881" h="1762" extrusionOk="0">
                  <a:moveTo>
                    <a:pt x="766" y="0"/>
                  </a:moveTo>
                  <a:lnTo>
                    <a:pt x="201" y="565"/>
                  </a:lnTo>
                  <a:cubicBezTo>
                    <a:pt x="77" y="689"/>
                    <a:pt x="0" y="852"/>
                    <a:pt x="0" y="1034"/>
                  </a:cubicBezTo>
                  <a:lnTo>
                    <a:pt x="0" y="1761"/>
                  </a:lnTo>
                  <a:lnTo>
                    <a:pt x="660" y="1761"/>
                  </a:lnTo>
                  <a:cubicBezTo>
                    <a:pt x="785" y="1761"/>
                    <a:pt x="881" y="1666"/>
                    <a:pt x="881" y="1541"/>
                  </a:cubicBezTo>
                  <a:lnTo>
                    <a:pt x="881" y="374"/>
                  </a:lnTo>
                  <a:cubicBezTo>
                    <a:pt x="881" y="240"/>
                    <a:pt x="842" y="106"/>
                    <a:pt x="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8009659" y="2607737"/>
              <a:ext cx="46270" cy="40493"/>
            </a:xfrm>
            <a:custGeom>
              <a:avLst/>
              <a:gdLst/>
              <a:ahLst/>
              <a:cxnLst/>
              <a:rect l="l" t="t" r="r" b="b"/>
              <a:pathLst>
                <a:path w="1762" h="1542" extrusionOk="0">
                  <a:moveTo>
                    <a:pt x="881" y="1"/>
                  </a:moveTo>
                  <a:cubicBezTo>
                    <a:pt x="393" y="1"/>
                    <a:pt x="1" y="345"/>
                    <a:pt x="1" y="776"/>
                  </a:cubicBezTo>
                  <a:cubicBezTo>
                    <a:pt x="1" y="1197"/>
                    <a:pt x="393" y="1541"/>
                    <a:pt x="881" y="1541"/>
                  </a:cubicBezTo>
                  <a:cubicBezTo>
                    <a:pt x="1369" y="1541"/>
                    <a:pt x="1762" y="1197"/>
                    <a:pt x="1762" y="776"/>
                  </a:cubicBezTo>
                  <a:cubicBezTo>
                    <a:pt x="1762" y="345"/>
                    <a:pt x="1369"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8009659" y="2607737"/>
              <a:ext cx="31696" cy="40493"/>
            </a:xfrm>
            <a:custGeom>
              <a:avLst/>
              <a:gdLst/>
              <a:ahLst/>
              <a:cxnLst/>
              <a:rect l="l" t="t" r="r" b="b"/>
              <a:pathLst>
                <a:path w="1207" h="1542" extrusionOk="0">
                  <a:moveTo>
                    <a:pt x="881" y="1"/>
                  </a:moveTo>
                  <a:cubicBezTo>
                    <a:pt x="393" y="1"/>
                    <a:pt x="1" y="345"/>
                    <a:pt x="1" y="766"/>
                  </a:cubicBezTo>
                  <a:cubicBezTo>
                    <a:pt x="1" y="1197"/>
                    <a:pt x="393" y="1541"/>
                    <a:pt x="881" y="1541"/>
                  </a:cubicBezTo>
                  <a:cubicBezTo>
                    <a:pt x="996" y="1541"/>
                    <a:pt x="1101" y="1522"/>
                    <a:pt x="1207" y="1484"/>
                  </a:cubicBezTo>
                  <a:cubicBezTo>
                    <a:pt x="891" y="1388"/>
                    <a:pt x="671" y="1101"/>
                    <a:pt x="661" y="776"/>
                  </a:cubicBezTo>
                  <a:cubicBezTo>
                    <a:pt x="671" y="441"/>
                    <a:pt x="891" y="154"/>
                    <a:pt x="1207" y="58"/>
                  </a:cubicBezTo>
                  <a:cubicBezTo>
                    <a:pt x="1101" y="20"/>
                    <a:pt x="996"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7980773" y="2706002"/>
              <a:ext cx="104068" cy="80960"/>
            </a:xfrm>
            <a:custGeom>
              <a:avLst/>
              <a:gdLst/>
              <a:ahLst/>
              <a:cxnLst/>
              <a:rect l="l" t="t" r="r" b="b"/>
              <a:pathLst>
                <a:path w="3963" h="3083" extrusionOk="0">
                  <a:moveTo>
                    <a:pt x="1321" y="1"/>
                  </a:moveTo>
                  <a:lnTo>
                    <a:pt x="1321" y="661"/>
                  </a:lnTo>
                  <a:cubicBezTo>
                    <a:pt x="1321" y="824"/>
                    <a:pt x="1235" y="977"/>
                    <a:pt x="1082" y="1053"/>
                  </a:cubicBezTo>
                  <a:lnTo>
                    <a:pt x="364" y="1417"/>
                  </a:lnTo>
                  <a:cubicBezTo>
                    <a:pt x="144" y="1522"/>
                    <a:pt x="0" y="1752"/>
                    <a:pt x="0" y="2001"/>
                  </a:cubicBezTo>
                  <a:lnTo>
                    <a:pt x="0" y="2862"/>
                  </a:lnTo>
                  <a:cubicBezTo>
                    <a:pt x="0" y="2987"/>
                    <a:pt x="96" y="3082"/>
                    <a:pt x="220" y="3082"/>
                  </a:cubicBezTo>
                  <a:lnTo>
                    <a:pt x="3742" y="3082"/>
                  </a:lnTo>
                  <a:cubicBezTo>
                    <a:pt x="3867" y="3082"/>
                    <a:pt x="3962" y="2987"/>
                    <a:pt x="3962" y="2862"/>
                  </a:cubicBezTo>
                  <a:lnTo>
                    <a:pt x="3962" y="2001"/>
                  </a:lnTo>
                  <a:cubicBezTo>
                    <a:pt x="3962" y="1752"/>
                    <a:pt x="3819" y="1522"/>
                    <a:pt x="3599" y="1417"/>
                  </a:cubicBezTo>
                  <a:lnTo>
                    <a:pt x="2881" y="1053"/>
                  </a:lnTo>
                  <a:cubicBezTo>
                    <a:pt x="2728" y="977"/>
                    <a:pt x="2642" y="824"/>
                    <a:pt x="2642" y="661"/>
                  </a:cubicBezTo>
                  <a:lnTo>
                    <a:pt x="2642"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8015200" y="2706002"/>
              <a:ext cx="35215" cy="23161"/>
            </a:xfrm>
            <a:custGeom>
              <a:avLst/>
              <a:gdLst/>
              <a:ahLst/>
              <a:cxnLst/>
              <a:rect l="l" t="t" r="r" b="b"/>
              <a:pathLst>
                <a:path w="1341" h="882" extrusionOk="0">
                  <a:moveTo>
                    <a:pt x="10" y="1"/>
                  </a:moveTo>
                  <a:lnTo>
                    <a:pt x="10" y="661"/>
                  </a:lnTo>
                  <a:cubicBezTo>
                    <a:pt x="10" y="690"/>
                    <a:pt x="10" y="718"/>
                    <a:pt x="0" y="747"/>
                  </a:cubicBezTo>
                  <a:cubicBezTo>
                    <a:pt x="211" y="833"/>
                    <a:pt x="441" y="881"/>
                    <a:pt x="670" y="881"/>
                  </a:cubicBezTo>
                  <a:cubicBezTo>
                    <a:pt x="900" y="881"/>
                    <a:pt x="1130" y="833"/>
                    <a:pt x="1340" y="747"/>
                  </a:cubicBezTo>
                  <a:cubicBezTo>
                    <a:pt x="1331" y="718"/>
                    <a:pt x="1331" y="690"/>
                    <a:pt x="1331" y="661"/>
                  </a:cubicBezTo>
                  <a:lnTo>
                    <a:pt x="1331" y="1"/>
                  </a:ln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7980773" y="2736411"/>
              <a:ext cx="104068" cy="50551"/>
            </a:xfrm>
            <a:custGeom>
              <a:avLst/>
              <a:gdLst/>
              <a:ahLst/>
              <a:cxnLst/>
              <a:rect l="l" t="t" r="r" b="b"/>
              <a:pathLst>
                <a:path w="3963" h="1925" extrusionOk="0">
                  <a:moveTo>
                    <a:pt x="871" y="1"/>
                  </a:moveTo>
                  <a:lnTo>
                    <a:pt x="364" y="259"/>
                  </a:lnTo>
                  <a:cubicBezTo>
                    <a:pt x="144" y="364"/>
                    <a:pt x="0" y="594"/>
                    <a:pt x="0" y="843"/>
                  </a:cubicBezTo>
                  <a:lnTo>
                    <a:pt x="0" y="1704"/>
                  </a:lnTo>
                  <a:cubicBezTo>
                    <a:pt x="0" y="1829"/>
                    <a:pt x="96" y="1924"/>
                    <a:pt x="220" y="1924"/>
                  </a:cubicBezTo>
                  <a:lnTo>
                    <a:pt x="3742" y="1924"/>
                  </a:lnTo>
                  <a:cubicBezTo>
                    <a:pt x="3857" y="1924"/>
                    <a:pt x="3962" y="1829"/>
                    <a:pt x="3962" y="1704"/>
                  </a:cubicBezTo>
                  <a:lnTo>
                    <a:pt x="3962" y="843"/>
                  </a:lnTo>
                  <a:cubicBezTo>
                    <a:pt x="3962" y="594"/>
                    <a:pt x="3819" y="364"/>
                    <a:pt x="3599" y="259"/>
                  </a:cubicBezTo>
                  <a:lnTo>
                    <a:pt x="3091" y="1"/>
                  </a:lnTo>
                  <a:cubicBezTo>
                    <a:pt x="2833" y="407"/>
                    <a:pt x="2407" y="611"/>
                    <a:pt x="1981" y="611"/>
                  </a:cubicBezTo>
                  <a:cubicBezTo>
                    <a:pt x="1555" y="611"/>
                    <a:pt x="1130" y="407"/>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7992327" y="2625095"/>
              <a:ext cx="80960" cy="80933"/>
            </a:xfrm>
            <a:custGeom>
              <a:avLst/>
              <a:gdLst/>
              <a:ahLst/>
              <a:cxnLst/>
              <a:rect l="l" t="t" r="r" b="b"/>
              <a:pathLst>
                <a:path w="3083" h="3082" extrusionOk="0">
                  <a:moveTo>
                    <a:pt x="1541" y="0"/>
                  </a:moveTo>
                  <a:cubicBezTo>
                    <a:pt x="690" y="0"/>
                    <a:pt x="0" y="689"/>
                    <a:pt x="0" y="1541"/>
                  </a:cubicBezTo>
                  <a:cubicBezTo>
                    <a:pt x="0" y="2393"/>
                    <a:pt x="690" y="3082"/>
                    <a:pt x="1541" y="3082"/>
                  </a:cubicBezTo>
                  <a:cubicBezTo>
                    <a:pt x="2393" y="3082"/>
                    <a:pt x="3082" y="2393"/>
                    <a:pt x="3082" y="1541"/>
                  </a:cubicBezTo>
                  <a:cubicBezTo>
                    <a:pt x="3082" y="689"/>
                    <a:pt x="2393" y="0"/>
                    <a:pt x="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0"/>
            <p:cNvSpPr/>
            <p:nvPr/>
          </p:nvSpPr>
          <p:spPr>
            <a:xfrm>
              <a:off x="8007164" y="2625095"/>
              <a:ext cx="67620" cy="72898"/>
            </a:xfrm>
            <a:custGeom>
              <a:avLst/>
              <a:gdLst/>
              <a:ahLst/>
              <a:cxnLst/>
              <a:rect l="l" t="t" r="r" b="b"/>
              <a:pathLst>
                <a:path w="2575" h="2776" extrusionOk="0">
                  <a:moveTo>
                    <a:pt x="986" y="0"/>
                  </a:moveTo>
                  <a:cubicBezTo>
                    <a:pt x="249" y="0"/>
                    <a:pt x="0" y="1014"/>
                    <a:pt x="660" y="1340"/>
                  </a:cubicBezTo>
                  <a:cubicBezTo>
                    <a:pt x="680" y="1349"/>
                    <a:pt x="699" y="1359"/>
                    <a:pt x="718" y="1369"/>
                  </a:cubicBezTo>
                  <a:lnTo>
                    <a:pt x="1484" y="2756"/>
                  </a:lnTo>
                  <a:cubicBezTo>
                    <a:pt x="1484" y="2756"/>
                    <a:pt x="1694" y="2766"/>
                    <a:pt x="1895" y="2775"/>
                  </a:cubicBezTo>
                  <a:cubicBezTo>
                    <a:pt x="2345" y="2440"/>
                    <a:pt x="2575" y="1885"/>
                    <a:pt x="2498" y="1330"/>
                  </a:cubicBezTo>
                  <a:cubicBezTo>
                    <a:pt x="2412" y="699"/>
                    <a:pt x="1943" y="182"/>
                    <a:pt x="1321" y="38"/>
                  </a:cubicBezTo>
                  <a:cubicBezTo>
                    <a:pt x="1206" y="19"/>
                    <a:pt x="1091" y="0"/>
                    <a:pt x="9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0"/>
            <p:cNvSpPr/>
            <p:nvPr/>
          </p:nvSpPr>
          <p:spPr>
            <a:xfrm>
              <a:off x="7998104" y="2660809"/>
              <a:ext cx="69379" cy="56774"/>
            </a:xfrm>
            <a:custGeom>
              <a:avLst/>
              <a:gdLst/>
              <a:ahLst/>
              <a:cxnLst/>
              <a:rect l="l" t="t" r="r" b="b"/>
              <a:pathLst>
                <a:path w="2642" h="2162" extrusionOk="0">
                  <a:moveTo>
                    <a:pt x="1012" y="0"/>
                  </a:moveTo>
                  <a:cubicBezTo>
                    <a:pt x="929" y="0"/>
                    <a:pt x="854" y="46"/>
                    <a:pt x="824" y="123"/>
                  </a:cubicBezTo>
                  <a:cubicBezTo>
                    <a:pt x="747" y="277"/>
                    <a:pt x="642" y="411"/>
                    <a:pt x="517" y="525"/>
                  </a:cubicBezTo>
                  <a:cubicBezTo>
                    <a:pt x="403" y="621"/>
                    <a:pt x="269" y="717"/>
                    <a:pt x="135" y="784"/>
                  </a:cubicBezTo>
                  <a:cubicBezTo>
                    <a:pt x="48" y="832"/>
                    <a:pt x="1" y="918"/>
                    <a:pt x="10" y="1013"/>
                  </a:cubicBezTo>
                  <a:cubicBezTo>
                    <a:pt x="96" y="1674"/>
                    <a:pt x="651" y="2162"/>
                    <a:pt x="1321" y="2162"/>
                  </a:cubicBezTo>
                  <a:cubicBezTo>
                    <a:pt x="1327" y="2162"/>
                    <a:pt x="1333" y="2162"/>
                    <a:pt x="1339" y="2162"/>
                  </a:cubicBezTo>
                  <a:cubicBezTo>
                    <a:pt x="2020" y="2162"/>
                    <a:pt x="2585" y="1629"/>
                    <a:pt x="2642" y="946"/>
                  </a:cubicBezTo>
                  <a:cubicBezTo>
                    <a:pt x="2642" y="879"/>
                    <a:pt x="2613" y="812"/>
                    <a:pt x="2565" y="774"/>
                  </a:cubicBezTo>
                  <a:cubicBezTo>
                    <a:pt x="2125" y="411"/>
                    <a:pt x="1618" y="143"/>
                    <a:pt x="1072" y="9"/>
                  </a:cubicBezTo>
                  <a:cubicBezTo>
                    <a:pt x="1052" y="3"/>
                    <a:pt x="1032" y="0"/>
                    <a:pt x="1012"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7998104" y="2660914"/>
              <a:ext cx="69379" cy="56170"/>
            </a:xfrm>
            <a:custGeom>
              <a:avLst/>
              <a:gdLst/>
              <a:ahLst/>
              <a:cxnLst/>
              <a:rect l="l" t="t" r="r" b="b"/>
              <a:pathLst>
                <a:path w="2642" h="2139" extrusionOk="0">
                  <a:moveTo>
                    <a:pt x="1021" y="0"/>
                  </a:moveTo>
                  <a:cubicBezTo>
                    <a:pt x="938" y="0"/>
                    <a:pt x="856" y="47"/>
                    <a:pt x="824" y="129"/>
                  </a:cubicBezTo>
                  <a:cubicBezTo>
                    <a:pt x="766" y="234"/>
                    <a:pt x="699" y="330"/>
                    <a:pt x="623" y="416"/>
                  </a:cubicBezTo>
                  <a:cubicBezTo>
                    <a:pt x="584" y="454"/>
                    <a:pt x="556" y="483"/>
                    <a:pt x="517" y="521"/>
                  </a:cubicBezTo>
                  <a:cubicBezTo>
                    <a:pt x="403" y="627"/>
                    <a:pt x="269" y="713"/>
                    <a:pt x="125" y="780"/>
                  </a:cubicBezTo>
                  <a:cubicBezTo>
                    <a:pt x="48" y="828"/>
                    <a:pt x="1" y="914"/>
                    <a:pt x="10" y="1009"/>
                  </a:cubicBezTo>
                  <a:cubicBezTo>
                    <a:pt x="87" y="1593"/>
                    <a:pt x="537" y="2053"/>
                    <a:pt x="1120" y="2139"/>
                  </a:cubicBezTo>
                  <a:cubicBezTo>
                    <a:pt x="814" y="1957"/>
                    <a:pt x="642" y="1632"/>
                    <a:pt x="661" y="1277"/>
                  </a:cubicBezTo>
                  <a:lnTo>
                    <a:pt x="661" y="971"/>
                  </a:lnTo>
                  <a:cubicBezTo>
                    <a:pt x="709" y="933"/>
                    <a:pt x="757" y="895"/>
                    <a:pt x="805" y="847"/>
                  </a:cubicBezTo>
                  <a:cubicBezTo>
                    <a:pt x="929" y="741"/>
                    <a:pt x="1034" y="617"/>
                    <a:pt x="1120" y="474"/>
                  </a:cubicBezTo>
                  <a:cubicBezTo>
                    <a:pt x="1541" y="607"/>
                    <a:pt x="1934" y="818"/>
                    <a:pt x="2269" y="1105"/>
                  </a:cubicBezTo>
                  <a:cubicBezTo>
                    <a:pt x="2317" y="1134"/>
                    <a:pt x="2412" y="1230"/>
                    <a:pt x="2537" y="1344"/>
                  </a:cubicBezTo>
                  <a:cubicBezTo>
                    <a:pt x="2594" y="1220"/>
                    <a:pt x="2623" y="1086"/>
                    <a:pt x="2632" y="942"/>
                  </a:cubicBezTo>
                  <a:cubicBezTo>
                    <a:pt x="2642" y="875"/>
                    <a:pt x="2613" y="818"/>
                    <a:pt x="2565" y="770"/>
                  </a:cubicBezTo>
                  <a:cubicBezTo>
                    <a:pt x="2125" y="407"/>
                    <a:pt x="1618" y="148"/>
                    <a:pt x="1063" y="5"/>
                  </a:cubicBezTo>
                  <a:cubicBezTo>
                    <a:pt x="1049" y="2"/>
                    <a:pt x="1035" y="0"/>
                    <a:pt x="1021" y="0"/>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7980773" y="2748228"/>
              <a:ext cx="23135" cy="38733"/>
            </a:xfrm>
            <a:custGeom>
              <a:avLst/>
              <a:gdLst/>
              <a:ahLst/>
              <a:cxnLst/>
              <a:rect l="l" t="t" r="r" b="b"/>
              <a:pathLst>
                <a:path w="881" h="1475" extrusionOk="0">
                  <a:moveTo>
                    <a:pt x="134" y="0"/>
                  </a:moveTo>
                  <a:cubicBezTo>
                    <a:pt x="48" y="115"/>
                    <a:pt x="0" y="249"/>
                    <a:pt x="0" y="393"/>
                  </a:cubicBezTo>
                  <a:lnTo>
                    <a:pt x="0" y="1254"/>
                  </a:lnTo>
                  <a:cubicBezTo>
                    <a:pt x="0" y="1379"/>
                    <a:pt x="96" y="1474"/>
                    <a:pt x="220" y="1474"/>
                  </a:cubicBezTo>
                  <a:lnTo>
                    <a:pt x="881" y="1474"/>
                  </a:lnTo>
                  <a:lnTo>
                    <a:pt x="881" y="804"/>
                  </a:lnTo>
                  <a:cubicBezTo>
                    <a:pt x="881" y="670"/>
                    <a:pt x="823" y="546"/>
                    <a:pt x="718" y="469"/>
                  </a:cubicBezTo>
                  <a:lnTo>
                    <a:pt x="134"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8061680" y="2748228"/>
              <a:ext cx="23161" cy="38733"/>
            </a:xfrm>
            <a:custGeom>
              <a:avLst/>
              <a:gdLst/>
              <a:ahLst/>
              <a:cxnLst/>
              <a:rect l="l" t="t" r="r" b="b"/>
              <a:pathLst>
                <a:path w="882" h="1475" extrusionOk="0">
                  <a:moveTo>
                    <a:pt x="747" y="0"/>
                  </a:moveTo>
                  <a:lnTo>
                    <a:pt x="164" y="469"/>
                  </a:lnTo>
                  <a:cubicBezTo>
                    <a:pt x="58" y="546"/>
                    <a:pt x="1" y="670"/>
                    <a:pt x="1" y="804"/>
                  </a:cubicBezTo>
                  <a:lnTo>
                    <a:pt x="1" y="1474"/>
                  </a:lnTo>
                  <a:lnTo>
                    <a:pt x="661" y="1474"/>
                  </a:lnTo>
                  <a:cubicBezTo>
                    <a:pt x="786" y="1474"/>
                    <a:pt x="881" y="1379"/>
                    <a:pt x="881" y="1254"/>
                  </a:cubicBezTo>
                  <a:lnTo>
                    <a:pt x="881" y="393"/>
                  </a:lnTo>
                  <a:cubicBezTo>
                    <a:pt x="881" y="249"/>
                    <a:pt x="834" y="115"/>
                    <a:pt x="747"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8101411" y="2428802"/>
              <a:ext cx="103806" cy="103832"/>
            </a:xfrm>
            <a:custGeom>
              <a:avLst/>
              <a:gdLst/>
              <a:ahLst/>
              <a:cxnLst/>
              <a:rect l="l" t="t" r="r" b="b"/>
              <a:pathLst>
                <a:path w="3953" h="3954" extrusionOk="0">
                  <a:moveTo>
                    <a:pt x="1971" y="1"/>
                  </a:moveTo>
                  <a:cubicBezTo>
                    <a:pt x="1110" y="1"/>
                    <a:pt x="469" y="690"/>
                    <a:pt x="412" y="1541"/>
                  </a:cubicBezTo>
                  <a:cubicBezTo>
                    <a:pt x="354" y="2144"/>
                    <a:pt x="230" y="2757"/>
                    <a:pt x="38" y="3341"/>
                  </a:cubicBezTo>
                  <a:cubicBezTo>
                    <a:pt x="0" y="3446"/>
                    <a:pt x="48" y="3570"/>
                    <a:pt x="163" y="3618"/>
                  </a:cubicBezTo>
                  <a:cubicBezTo>
                    <a:pt x="526" y="3781"/>
                    <a:pt x="909" y="3896"/>
                    <a:pt x="1311" y="3953"/>
                  </a:cubicBezTo>
                  <a:lnTo>
                    <a:pt x="2651" y="3953"/>
                  </a:lnTo>
                  <a:cubicBezTo>
                    <a:pt x="3053" y="3896"/>
                    <a:pt x="3436" y="3781"/>
                    <a:pt x="3799" y="3618"/>
                  </a:cubicBezTo>
                  <a:cubicBezTo>
                    <a:pt x="3905" y="3570"/>
                    <a:pt x="3953" y="3446"/>
                    <a:pt x="3914" y="3341"/>
                  </a:cubicBezTo>
                  <a:cubicBezTo>
                    <a:pt x="3723" y="2757"/>
                    <a:pt x="3598" y="2144"/>
                    <a:pt x="3541" y="1541"/>
                  </a:cubicBezTo>
                  <a:cubicBezTo>
                    <a:pt x="3484" y="690"/>
                    <a:pt x="2842" y="1"/>
                    <a:pt x="1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8129536" y="2428802"/>
              <a:ext cx="75944" cy="103832"/>
            </a:xfrm>
            <a:custGeom>
              <a:avLst/>
              <a:gdLst/>
              <a:ahLst/>
              <a:cxnLst/>
              <a:rect l="l" t="t" r="r" b="b"/>
              <a:pathLst>
                <a:path w="2892" h="3954" extrusionOk="0">
                  <a:moveTo>
                    <a:pt x="900" y="1"/>
                  </a:moveTo>
                  <a:cubicBezTo>
                    <a:pt x="240" y="1"/>
                    <a:pt x="1" y="900"/>
                    <a:pt x="575" y="1245"/>
                  </a:cubicBezTo>
                  <a:cubicBezTo>
                    <a:pt x="594" y="1254"/>
                    <a:pt x="613" y="1264"/>
                    <a:pt x="633" y="1274"/>
                  </a:cubicBezTo>
                  <a:lnTo>
                    <a:pt x="1130" y="3953"/>
                  </a:lnTo>
                  <a:lnTo>
                    <a:pt x="1580" y="3953"/>
                  </a:lnTo>
                  <a:cubicBezTo>
                    <a:pt x="1972" y="3896"/>
                    <a:pt x="2365" y="3781"/>
                    <a:pt x="2728" y="3618"/>
                  </a:cubicBezTo>
                  <a:cubicBezTo>
                    <a:pt x="2834" y="3570"/>
                    <a:pt x="2891" y="3446"/>
                    <a:pt x="2843" y="3341"/>
                  </a:cubicBezTo>
                  <a:cubicBezTo>
                    <a:pt x="2652" y="2757"/>
                    <a:pt x="2527" y="2144"/>
                    <a:pt x="2480" y="1541"/>
                  </a:cubicBezTo>
                  <a:cubicBezTo>
                    <a:pt x="2413" y="690"/>
                    <a:pt x="1771" y="1"/>
                    <a:pt x="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8100650" y="2507214"/>
              <a:ext cx="104068" cy="80960"/>
            </a:xfrm>
            <a:custGeom>
              <a:avLst/>
              <a:gdLst/>
              <a:ahLst/>
              <a:cxnLst/>
              <a:rect l="l" t="t" r="r" b="b"/>
              <a:pathLst>
                <a:path w="3963" h="3083" extrusionOk="0">
                  <a:moveTo>
                    <a:pt x="1321" y="1"/>
                  </a:moveTo>
                  <a:lnTo>
                    <a:pt x="1321" y="661"/>
                  </a:lnTo>
                  <a:cubicBezTo>
                    <a:pt x="1321" y="824"/>
                    <a:pt x="1235" y="977"/>
                    <a:pt x="1082" y="1053"/>
                  </a:cubicBezTo>
                  <a:lnTo>
                    <a:pt x="364" y="1417"/>
                  </a:lnTo>
                  <a:cubicBezTo>
                    <a:pt x="144" y="1522"/>
                    <a:pt x="0" y="1752"/>
                    <a:pt x="0" y="2001"/>
                  </a:cubicBezTo>
                  <a:lnTo>
                    <a:pt x="0" y="2862"/>
                  </a:lnTo>
                  <a:cubicBezTo>
                    <a:pt x="0" y="2986"/>
                    <a:pt x="106" y="3082"/>
                    <a:pt x="220" y="3082"/>
                  </a:cubicBezTo>
                  <a:lnTo>
                    <a:pt x="3742" y="3082"/>
                  </a:lnTo>
                  <a:cubicBezTo>
                    <a:pt x="3867" y="3082"/>
                    <a:pt x="3962" y="2986"/>
                    <a:pt x="3962" y="2862"/>
                  </a:cubicBezTo>
                  <a:lnTo>
                    <a:pt x="3962" y="2001"/>
                  </a:lnTo>
                  <a:cubicBezTo>
                    <a:pt x="3962" y="1752"/>
                    <a:pt x="3819" y="1522"/>
                    <a:pt x="3599" y="1417"/>
                  </a:cubicBezTo>
                  <a:lnTo>
                    <a:pt x="2881" y="1053"/>
                  </a:lnTo>
                  <a:cubicBezTo>
                    <a:pt x="2728" y="977"/>
                    <a:pt x="2642" y="824"/>
                    <a:pt x="2642" y="661"/>
                  </a:cubicBezTo>
                  <a:lnTo>
                    <a:pt x="2642"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8135076" y="2507214"/>
              <a:ext cx="35215" cy="23161"/>
            </a:xfrm>
            <a:custGeom>
              <a:avLst/>
              <a:gdLst/>
              <a:ahLst/>
              <a:cxnLst/>
              <a:rect l="l" t="t" r="r" b="b"/>
              <a:pathLst>
                <a:path w="1341" h="882" extrusionOk="0">
                  <a:moveTo>
                    <a:pt x="10" y="1"/>
                  </a:moveTo>
                  <a:lnTo>
                    <a:pt x="10" y="661"/>
                  </a:lnTo>
                  <a:cubicBezTo>
                    <a:pt x="10" y="690"/>
                    <a:pt x="10" y="718"/>
                    <a:pt x="0" y="747"/>
                  </a:cubicBezTo>
                  <a:cubicBezTo>
                    <a:pt x="211" y="833"/>
                    <a:pt x="441" y="881"/>
                    <a:pt x="670" y="881"/>
                  </a:cubicBezTo>
                  <a:cubicBezTo>
                    <a:pt x="900" y="881"/>
                    <a:pt x="1130" y="833"/>
                    <a:pt x="1340" y="747"/>
                  </a:cubicBezTo>
                  <a:cubicBezTo>
                    <a:pt x="1340" y="718"/>
                    <a:pt x="1331" y="690"/>
                    <a:pt x="1331" y="661"/>
                  </a:cubicBezTo>
                  <a:lnTo>
                    <a:pt x="1331" y="1"/>
                  </a:ln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8100650" y="2537623"/>
              <a:ext cx="104068" cy="50551"/>
            </a:xfrm>
            <a:custGeom>
              <a:avLst/>
              <a:gdLst/>
              <a:ahLst/>
              <a:cxnLst/>
              <a:rect l="l" t="t" r="r" b="b"/>
              <a:pathLst>
                <a:path w="3963" h="1925" extrusionOk="0">
                  <a:moveTo>
                    <a:pt x="871" y="1"/>
                  </a:moveTo>
                  <a:lnTo>
                    <a:pt x="364" y="259"/>
                  </a:lnTo>
                  <a:cubicBezTo>
                    <a:pt x="144" y="364"/>
                    <a:pt x="0" y="594"/>
                    <a:pt x="0" y="843"/>
                  </a:cubicBezTo>
                  <a:lnTo>
                    <a:pt x="0" y="1704"/>
                  </a:lnTo>
                  <a:cubicBezTo>
                    <a:pt x="0" y="1828"/>
                    <a:pt x="96" y="1924"/>
                    <a:pt x="220" y="1924"/>
                  </a:cubicBezTo>
                  <a:lnTo>
                    <a:pt x="3742" y="1924"/>
                  </a:lnTo>
                  <a:cubicBezTo>
                    <a:pt x="3867" y="1924"/>
                    <a:pt x="3962" y="1828"/>
                    <a:pt x="3962" y="1704"/>
                  </a:cubicBezTo>
                  <a:lnTo>
                    <a:pt x="3962" y="843"/>
                  </a:lnTo>
                  <a:cubicBezTo>
                    <a:pt x="3962" y="594"/>
                    <a:pt x="3819" y="364"/>
                    <a:pt x="3599" y="259"/>
                  </a:cubicBezTo>
                  <a:lnTo>
                    <a:pt x="3092" y="1"/>
                  </a:lnTo>
                  <a:cubicBezTo>
                    <a:pt x="2833" y="407"/>
                    <a:pt x="2407" y="611"/>
                    <a:pt x="1981" y="611"/>
                  </a:cubicBezTo>
                  <a:cubicBezTo>
                    <a:pt x="1555" y="611"/>
                    <a:pt x="1130" y="407"/>
                    <a:pt x="8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8117981" y="2462047"/>
              <a:ext cx="69405" cy="56748"/>
            </a:xfrm>
            <a:custGeom>
              <a:avLst/>
              <a:gdLst/>
              <a:ahLst/>
              <a:cxnLst/>
              <a:rect l="l" t="t" r="r" b="b"/>
              <a:pathLst>
                <a:path w="2643" h="2161" extrusionOk="0">
                  <a:moveTo>
                    <a:pt x="1017" y="0"/>
                  </a:moveTo>
                  <a:cubicBezTo>
                    <a:pt x="932" y="0"/>
                    <a:pt x="855" y="51"/>
                    <a:pt x="824" y="122"/>
                  </a:cubicBezTo>
                  <a:cubicBezTo>
                    <a:pt x="747" y="275"/>
                    <a:pt x="642" y="409"/>
                    <a:pt x="517" y="524"/>
                  </a:cubicBezTo>
                  <a:cubicBezTo>
                    <a:pt x="403" y="630"/>
                    <a:pt x="269" y="716"/>
                    <a:pt x="135" y="783"/>
                  </a:cubicBezTo>
                  <a:cubicBezTo>
                    <a:pt x="48" y="831"/>
                    <a:pt x="1" y="917"/>
                    <a:pt x="10" y="1012"/>
                  </a:cubicBezTo>
                  <a:cubicBezTo>
                    <a:pt x="96" y="1673"/>
                    <a:pt x="661" y="2161"/>
                    <a:pt x="1321" y="2161"/>
                  </a:cubicBezTo>
                  <a:cubicBezTo>
                    <a:pt x="1327" y="2161"/>
                    <a:pt x="1333" y="2161"/>
                    <a:pt x="1340" y="2161"/>
                  </a:cubicBezTo>
                  <a:cubicBezTo>
                    <a:pt x="2020" y="2161"/>
                    <a:pt x="2585" y="1628"/>
                    <a:pt x="2642" y="945"/>
                  </a:cubicBezTo>
                  <a:cubicBezTo>
                    <a:pt x="2642" y="878"/>
                    <a:pt x="2613" y="811"/>
                    <a:pt x="2565" y="773"/>
                  </a:cubicBezTo>
                  <a:cubicBezTo>
                    <a:pt x="2125" y="409"/>
                    <a:pt x="1618" y="151"/>
                    <a:pt x="1073" y="8"/>
                  </a:cubicBezTo>
                  <a:cubicBezTo>
                    <a:pt x="1054" y="2"/>
                    <a:pt x="1035" y="0"/>
                    <a:pt x="1017"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8117981" y="2462020"/>
              <a:ext cx="69405" cy="56275"/>
            </a:xfrm>
            <a:custGeom>
              <a:avLst/>
              <a:gdLst/>
              <a:ahLst/>
              <a:cxnLst/>
              <a:rect l="l" t="t" r="r" b="b"/>
              <a:pathLst>
                <a:path w="2643" h="2143" extrusionOk="0">
                  <a:moveTo>
                    <a:pt x="1012" y="0"/>
                  </a:moveTo>
                  <a:cubicBezTo>
                    <a:pt x="929" y="0"/>
                    <a:pt x="855" y="46"/>
                    <a:pt x="824" y="123"/>
                  </a:cubicBezTo>
                  <a:cubicBezTo>
                    <a:pt x="766" y="229"/>
                    <a:pt x="699" y="334"/>
                    <a:pt x="623" y="420"/>
                  </a:cubicBezTo>
                  <a:cubicBezTo>
                    <a:pt x="584" y="449"/>
                    <a:pt x="556" y="487"/>
                    <a:pt x="517" y="516"/>
                  </a:cubicBezTo>
                  <a:cubicBezTo>
                    <a:pt x="403" y="621"/>
                    <a:pt x="269" y="707"/>
                    <a:pt x="135" y="784"/>
                  </a:cubicBezTo>
                  <a:cubicBezTo>
                    <a:pt x="48" y="822"/>
                    <a:pt x="1" y="918"/>
                    <a:pt x="10" y="1013"/>
                  </a:cubicBezTo>
                  <a:cubicBezTo>
                    <a:pt x="87" y="1597"/>
                    <a:pt x="537" y="2057"/>
                    <a:pt x="1120" y="2143"/>
                  </a:cubicBezTo>
                  <a:cubicBezTo>
                    <a:pt x="824" y="1961"/>
                    <a:pt x="642" y="1626"/>
                    <a:pt x="661" y="1281"/>
                  </a:cubicBezTo>
                  <a:lnTo>
                    <a:pt x="661" y="966"/>
                  </a:lnTo>
                  <a:cubicBezTo>
                    <a:pt x="709" y="927"/>
                    <a:pt x="757" y="889"/>
                    <a:pt x="814" y="851"/>
                  </a:cubicBezTo>
                  <a:cubicBezTo>
                    <a:pt x="929" y="736"/>
                    <a:pt x="1034" y="611"/>
                    <a:pt x="1120" y="477"/>
                  </a:cubicBezTo>
                  <a:cubicBezTo>
                    <a:pt x="1541" y="602"/>
                    <a:pt x="1934" y="822"/>
                    <a:pt x="2269" y="1100"/>
                  </a:cubicBezTo>
                  <a:cubicBezTo>
                    <a:pt x="2317" y="1138"/>
                    <a:pt x="2412" y="1233"/>
                    <a:pt x="2537" y="1348"/>
                  </a:cubicBezTo>
                  <a:cubicBezTo>
                    <a:pt x="2594" y="1214"/>
                    <a:pt x="2623" y="1080"/>
                    <a:pt x="2632" y="946"/>
                  </a:cubicBezTo>
                  <a:cubicBezTo>
                    <a:pt x="2642" y="879"/>
                    <a:pt x="2613" y="812"/>
                    <a:pt x="2565" y="774"/>
                  </a:cubicBezTo>
                  <a:cubicBezTo>
                    <a:pt x="2125" y="410"/>
                    <a:pt x="1618" y="142"/>
                    <a:pt x="1073" y="9"/>
                  </a:cubicBezTo>
                  <a:cubicBezTo>
                    <a:pt x="1052" y="3"/>
                    <a:pt x="1032" y="0"/>
                    <a:pt x="1012" y="0"/>
                  </a:cubicBezTo>
                  <a:close/>
                </a:path>
              </a:pathLst>
            </a:custGeom>
            <a:solidFill>
              <a:srgbClr val="282828">
                <a:alpha val="1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8100650" y="2549440"/>
              <a:ext cx="23135" cy="38733"/>
            </a:xfrm>
            <a:custGeom>
              <a:avLst/>
              <a:gdLst/>
              <a:ahLst/>
              <a:cxnLst/>
              <a:rect l="l" t="t" r="r" b="b"/>
              <a:pathLst>
                <a:path w="881" h="1475" extrusionOk="0">
                  <a:moveTo>
                    <a:pt x="134" y="0"/>
                  </a:moveTo>
                  <a:cubicBezTo>
                    <a:pt x="48" y="115"/>
                    <a:pt x="0" y="249"/>
                    <a:pt x="0" y="393"/>
                  </a:cubicBezTo>
                  <a:lnTo>
                    <a:pt x="0" y="1254"/>
                  </a:lnTo>
                  <a:cubicBezTo>
                    <a:pt x="0" y="1378"/>
                    <a:pt x="96" y="1474"/>
                    <a:pt x="220" y="1474"/>
                  </a:cubicBezTo>
                  <a:lnTo>
                    <a:pt x="881" y="1474"/>
                  </a:lnTo>
                  <a:lnTo>
                    <a:pt x="881" y="804"/>
                  </a:lnTo>
                  <a:cubicBezTo>
                    <a:pt x="881" y="670"/>
                    <a:pt x="823" y="546"/>
                    <a:pt x="718" y="469"/>
                  </a:cubicBezTo>
                  <a:lnTo>
                    <a:pt x="134"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8181557" y="2549440"/>
              <a:ext cx="23161" cy="38733"/>
            </a:xfrm>
            <a:custGeom>
              <a:avLst/>
              <a:gdLst/>
              <a:ahLst/>
              <a:cxnLst/>
              <a:rect l="l" t="t" r="r" b="b"/>
              <a:pathLst>
                <a:path w="882" h="1475" extrusionOk="0">
                  <a:moveTo>
                    <a:pt x="747" y="0"/>
                  </a:moveTo>
                  <a:lnTo>
                    <a:pt x="164" y="469"/>
                  </a:lnTo>
                  <a:cubicBezTo>
                    <a:pt x="58" y="546"/>
                    <a:pt x="1" y="670"/>
                    <a:pt x="1" y="804"/>
                  </a:cubicBezTo>
                  <a:lnTo>
                    <a:pt x="1" y="1474"/>
                  </a:lnTo>
                  <a:lnTo>
                    <a:pt x="661" y="1474"/>
                  </a:lnTo>
                  <a:cubicBezTo>
                    <a:pt x="786" y="1474"/>
                    <a:pt x="881" y="1378"/>
                    <a:pt x="881" y="1254"/>
                  </a:cubicBezTo>
                  <a:lnTo>
                    <a:pt x="881" y="393"/>
                  </a:lnTo>
                  <a:cubicBezTo>
                    <a:pt x="881" y="249"/>
                    <a:pt x="834" y="115"/>
                    <a:pt x="747"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8082136" y="2607869"/>
              <a:ext cx="144351" cy="115728"/>
            </a:xfrm>
            <a:custGeom>
              <a:avLst/>
              <a:gdLst/>
              <a:ahLst/>
              <a:cxnLst/>
              <a:rect l="l" t="t" r="r" b="b"/>
              <a:pathLst>
                <a:path w="5497" h="4407" extrusionOk="0">
                  <a:moveTo>
                    <a:pt x="2744" y="0"/>
                  </a:moveTo>
                  <a:cubicBezTo>
                    <a:pt x="2634" y="0"/>
                    <a:pt x="2524" y="72"/>
                    <a:pt x="2524" y="216"/>
                  </a:cubicBezTo>
                  <a:lnTo>
                    <a:pt x="2524" y="2522"/>
                  </a:lnTo>
                  <a:lnTo>
                    <a:pt x="208" y="3996"/>
                  </a:lnTo>
                  <a:cubicBezTo>
                    <a:pt x="1" y="4131"/>
                    <a:pt x="132" y="4406"/>
                    <a:pt x="325" y="4406"/>
                  </a:cubicBezTo>
                  <a:cubicBezTo>
                    <a:pt x="364" y="4406"/>
                    <a:pt x="405" y="4395"/>
                    <a:pt x="447" y="4369"/>
                  </a:cubicBezTo>
                  <a:lnTo>
                    <a:pt x="2753" y="2905"/>
                  </a:lnTo>
                  <a:lnTo>
                    <a:pt x="5050" y="4369"/>
                  </a:lnTo>
                  <a:cubicBezTo>
                    <a:pt x="5092" y="4395"/>
                    <a:pt x="5133" y="4406"/>
                    <a:pt x="5172" y="4406"/>
                  </a:cubicBezTo>
                  <a:cubicBezTo>
                    <a:pt x="5366" y="4406"/>
                    <a:pt x="5497" y="4131"/>
                    <a:pt x="5289" y="3996"/>
                  </a:cubicBezTo>
                  <a:lnTo>
                    <a:pt x="5280" y="3996"/>
                  </a:lnTo>
                  <a:lnTo>
                    <a:pt x="2964" y="2522"/>
                  </a:lnTo>
                  <a:lnTo>
                    <a:pt x="2964" y="216"/>
                  </a:lnTo>
                  <a:cubicBezTo>
                    <a:pt x="2964" y="72"/>
                    <a:pt x="2854" y="0"/>
                    <a:pt x="2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31"/>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pSp>
        <p:nvGrpSpPr>
          <p:cNvPr id="1031" name="Google Shape;1031;p31"/>
          <p:cNvGrpSpPr/>
          <p:nvPr/>
        </p:nvGrpSpPr>
        <p:grpSpPr>
          <a:xfrm flipH="1">
            <a:off x="713225" y="1432873"/>
            <a:ext cx="2605200" cy="2908800"/>
            <a:chOff x="5822900" y="1432873"/>
            <a:chExt cx="2605200" cy="2908800"/>
          </a:xfrm>
        </p:grpSpPr>
        <p:sp>
          <p:nvSpPr>
            <p:cNvPr id="1032" name="Google Shape;1032;p31"/>
            <p:cNvSpPr txBox="1"/>
            <p:nvPr/>
          </p:nvSpPr>
          <p:spPr>
            <a:xfrm>
              <a:off x="5822900" y="1432873"/>
              <a:ext cx="2605200" cy="448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Limbering benefits</a:t>
              </a:r>
              <a:endParaRPr sz="2400" b="1">
                <a:solidFill>
                  <a:schemeClr val="dk1"/>
                </a:solidFill>
                <a:latin typeface="Indie Flower"/>
                <a:ea typeface="Indie Flower"/>
                <a:cs typeface="Indie Flower"/>
                <a:sym typeface="Indie Flower"/>
              </a:endParaRPr>
            </a:p>
          </p:txBody>
        </p:sp>
        <p:sp>
          <p:nvSpPr>
            <p:cNvPr id="1033" name="Google Shape;1033;p31"/>
            <p:cNvSpPr txBox="1"/>
            <p:nvPr/>
          </p:nvSpPr>
          <p:spPr>
            <a:xfrm>
              <a:off x="5822900" y="1878374"/>
              <a:ext cx="2605200" cy="2463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2"/>
                </a:buClr>
                <a:buSzPts val="1600"/>
                <a:buFont typeface="Maven Pro"/>
                <a:buChar char="●"/>
              </a:pPr>
              <a:r>
                <a:rPr lang="en" sz="1600">
                  <a:solidFill>
                    <a:schemeClr val="dk1"/>
                  </a:solidFill>
                  <a:latin typeface="Maven Pro"/>
                  <a:ea typeface="Maven Pro"/>
                  <a:cs typeface="Maven Pro"/>
                  <a:sym typeface="Maven Pro"/>
                </a:rPr>
                <a:t>Jupiter doesn’t have a solid surface</a:t>
              </a:r>
              <a:endParaRPr sz="1600">
                <a:solidFill>
                  <a:schemeClr val="dk1"/>
                </a:solidFill>
                <a:latin typeface="Maven Pro"/>
                <a:ea typeface="Maven Pro"/>
                <a:cs typeface="Maven Pro"/>
                <a:sym typeface="Maven Pro"/>
              </a:endParaRPr>
            </a:p>
            <a:p>
              <a:pPr marL="457200" lvl="0" indent="-330200" algn="l" rtl="0">
                <a:lnSpc>
                  <a:spcPct val="100000"/>
                </a:lnSpc>
                <a:spcBef>
                  <a:spcPts val="1000"/>
                </a:spcBef>
                <a:spcAft>
                  <a:spcPts val="0"/>
                </a:spcAft>
                <a:buClr>
                  <a:schemeClr val="dk2"/>
                </a:buClr>
                <a:buSzPts val="1600"/>
                <a:buFont typeface="Maven Pro"/>
                <a:buChar char="●"/>
              </a:pPr>
              <a:r>
                <a:rPr lang="en" sz="1600">
                  <a:solidFill>
                    <a:schemeClr val="dk1"/>
                  </a:solidFill>
                  <a:latin typeface="Maven Pro"/>
                  <a:ea typeface="Maven Pro"/>
                  <a:cs typeface="Maven Pro"/>
                  <a:sym typeface="Maven Pro"/>
                </a:rPr>
                <a:t>Earth is the place on which we live</a:t>
              </a:r>
              <a:endParaRPr sz="1600">
                <a:solidFill>
                  <a:schemeClr val="dk1"/>
                </a:solidFill>
                <a:latin typeface="Maven Pro"/>
                <a:ea typeface="Maven Pro"/>
                <a:cs typeface="Maven Pro"/>
                <a:sym typeface="Maven Pro"/>
              </a:endParaRPr>
            </a:p>
            <a:p>
              <a:pPr marL="457200" lvl="0" indent="-330200" algn="l" rtl="0">
                <a:lnSpc>
                  <a:spcPct val="100000"/>
                </a:lnSpc>
                <a:spcBef>
                  <a:spcPts val="1000"/>
                </a:spcBef>
                <a:spcAft>
                  <a:spcPts val="0"/>
                </a:spcAft>
                <a:buClr>
                  <a:schemeClr val="dk2"/>
                </a:buClr>
                <a:buSzPts val="1600"/>
                <a:buFont typeface="Maven Pro"/>
                <a:buChar char="●"/>
              </a:pPr>
              <a:r>
                <a:rPr lang="en" sz="1600">
                  <a:solidFill>
                    <a:schemeClr val="dk1"/>
                  </a:solidFill>
                  <a:latin typeface="Maven Pro"/>
                  <a:ea typeface="Maven Pro"/>
                  <a:cs typeface="Maven Pro"/>
                  <a:sym typeface="Maven Pro"/>
                </a:rPr>
                <a:t>Neptune is very far from the Sun</a:t>
              </a:r>
              <a:endParaRPr sz="1600">
                <a:solidFill>
                  <a:schemeClr val="dk1"/>
                </a:solidFill>
                <a:latin typeface="Maven Pro"/>
                <a:ea typeface="Maven Pro"/>
                <a:cs typeface="Maven Pro"/>
                <a:sym typeface="Maven Pro"/>
              </a:endParaRPr>
            </a:p>
            <a:p>
              <a:pPr marL="457200" lvl="0" indent="-330200" algn="l" rtl="0">
                <a:spcBef>
                  <a:spcPts val="1000"/>
                </a:spcBef>
                <a:spcAft>
                  <a:spcPts val="0"/>
                </a:spcAft>
                <a:buClr>
                  <a:schemeClr val="dk2"/>
                </a:buClr>
                <a:buSzPts val="1600"/>
                <a:buFont typeface="Maven Pro"/>
                <a:buChar char="●"/>
              </a:pPr>
              <a:r>
                <a:rPr lang="en" sz="1600">
                  <a:solidFill>
                    <a:schemeClr val="dk1"/>
                  </a:solidFill>
                  <a:latin typeface="Maven Pro"/>
                  <a:ea typeface="Maven Pro"/>
                  <a:cs typeface="Maven Pro"/>
                  <a:sym typeface="Maven Pro"/>
                </a:rPr>
                <a:t>Mercury is a very small planet</a:t>
              </a:r>
              <a:endParaRPr sz="1600">
                <a:solidFill>
                  <a:schemeClr val="dk1"/>
                </a:solidFill>
                <a:latin typeface="Maven Pro"/>
                <a:ea typeface="Maven Pro"/>
                <a:cs typeface="Maven Pro"/>
                <a:sym typeface="Maven Pro"/>
              </a:endParaRPr>
            </a:p>
          </p:txBody>
        </p:sp>
      </p:grpSp>
      <p:grpSp>
        <p:nvGrpSpPr>
          <p:cNvPr id="1034" name="Google Shape;1034;p31"/>
          <p:cNvGrpSpPr/>
          <p:nvPr/>
        </p:nvGrpSpPr>
        <p:grpSpPr>
          <a:xfrm flipH="1">
            <a:off x="5822900" y="1432873"/>
            <a:ext cx="2605200" cy="2908800"/>
            <a:chOff x="713225" y="1432873"/>
            <a:chExt cx="2605200" cy="2908800"/>
          </a:xfrm>
        </p:grpSpPr>
        <p:sp>
          <p:nvSpPr>
            <p:cNvPr id="1035" name="Google Shape;1035;p31"/>
            <p:cNvSpPr txBox="1"/>
            <p:nvPr/>
          </p:nvSpPr>
          <p:spPr>
            <a:xfrm>
              <a:off x="713225" y="1432873"/>
              <a:ext cx="2605200" cy="448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Flexing benefits</a:t>
              </a:r>
              <a:endParaRPr sz="2400" b="1">
                <a:solidFill>
                  <a:schemeClr val="dk1"/>
                </a:solidFill>
                <a:latin typeface="Indie Flower"/>
                <a:ea typeface="Indie Flower"/>
                <a:cs typeface="Indie Flower"/>
                <a:sym typeface="Indie Flower"/>
              </a:endParaRPr>
            </a:p>
          </p:txBody>
        </p:sp>
        <p:sp>
          <p:nvSpPr>
            <p:cNvPr id="1036" name="Google Shape;1036;p31"/>
            <p:cNvSpPr txBox="1"/>
            <p:nvPr/>
          </p:nvSpPr>
          <p:spPr>
            <a:xfrm>
              <a:off x="713225" y="1878373"/>
              <a:ext cx="2605200" cy="24633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2"/>
                </a:buClr>
                <a:buSzPts val="1600"/>
                <a:buFont typeface="Maven Pro"/>
                <a:buChar char="●"/>
              </a:pPr>
              <a:r>
                <a:rPr lang="en" sz="1600">
                  <a:solidFill>
                    <a:schemeClr val="dk1"/>
                  </a:solidFill>
                  <a:latin typeface="Maven Pro"/>
                  <a:ea typeface="Maven Pro"/>
                  <a:cs typeface="Maven Pro"/>
                  <a:sym typeface="Maven Pro"/>
                </a:rPr>
                <a:t>Mars is actually a cold place</a:t>
              </a:r>
              <a:endParaRPr sz="1600">
                <a:solidFill>
                  <a:schemeClr val="dk1"/>
                </a:solidFill>
                <a:latin typeface="Maven Pro"/>
                <a:ea typeface="Maven Pro"/>
                <a:cs typeface="Maven Pro"/>
                <a:sym typeface="Maven Pro"/>
              </a:endParaRPr>
            </a:p>
            <a:p>
              <a:pPr marL="457200" lvl="0" indent="-330200" algn="l" rtl="0">
                <a:lnSpc>
                  <a:spcPct val="100000"/>
                </a:lnSpc>
                <a:spcBef>
                  <a:spcPts val="1000"/>
                </a:spcBef>
                <a:spcAft>
                  <a:spcPts val="0"/>
                </a:spcAft>
                <a:buClr>
                  <a:schemeClr val="dk2"/>
                </a:buClr>
                <a:buSzPts val="1600"/>
                <a:buFont typeface="Maven Pro"/>
                <a:buChar char="●"/>
              </a:pPr>
              <a:r>
                <a:rPr lang="en" sz="1600">
                  <a:solidFill>
                    <a:schemeClr val="dk1"/>
                  </a:solidFill>
                  <a:latin typeface="Maven Pro"/>
                  <a:ea typeface="Maven Pro"/>
                  <a:cs typeface="Maven Pro"/>
                  <a:sym typeface="Maven Pro"/>
                </a:rPr>
                <a:t>Saturn is a planet that has rings</a:t>
              </a:r>
              <a:endParaRPr sz="1600">
                <a:solidFill>
                  <a:schemeClr val="dk1"/>
                </a:solidFill>
                <a:latin typeface="Maven Pro"/>
                <a:ea typeface="Maven Pro"/>
                <a:cs typeface="Maven Pro"/>
                <a:sym typeface="Maven Pro"/>
              </a:endParaRPr>
            </a:p>
            <a:p>
              <a:pPr marL="457200" lvl="0" indent="-330200" algn="l" rtl="0">
                <a:lnSpc>
                  <a:spcPct val="100000"/>
                </a:lnSpc>
                <a:spcBef>
                  <a:spcPts val="1000"/>
                </a:spcBef>
                <a:spcAft>
                  <a:spcPts val="0"/>
                </a:spcAft>
                <a:buClr>
                  <a:schemeClr val="dk2"/>
                </a:buClr>
                <a:buSzPts val="1600"/>
                <a:buFont typeface="Maven Pro"/>
                <a:buChar char="●"/>
              </a:pPr>
              <a:r>
                <a:rPr lang="en" sz="1600">
                  <a:solidFill>
                    <a:schemeClr val="dk1"/>
                  </a:solidFill>
                  <a:latin typeface="Maven Pro"/>
                  <a:ea typeface="Maven Pro"/>
                  <a:cs typeface="Maven Pro"/>
                  <a:sym typeface="Maven Pro"/>
                </a:rPr>
                <a:t>Ceres is considered a dwarf planet</a:t>
              </a:r>
              <a:endParaRPr sz="1600">
                <a:solidFill>
                  <a:schemeClr val="dk1"/>
                </a:solidFill>
                <a:latin typeface="Maven Pro"/>
                <a:ea typeface="Maven Pro"/>
                <a:cs typeface="Maven Pro"/>
                <a:sym typeface="Maven Pro"/>
              </a:endParaRPr>
            </a:p>
            <a:p>
              <a:pPr marL="457200" lvl="0" indent="-330200" algn="l" rtl="0">
                <a:spcBef>
                  <a:spcPts val="1000"/>
                </a:spcBef>
                <a:spcAft>
                  <a:spcPts val="0"/>
                </a:spcAft>
                <a:buClr>
                  <a:schemeClr val="dk2"/>
                </a:buClr>
                <a:buSzPts val="1600"/>
                <a:buFont typeface="Maven Pro"/>
                <a:buChar char="●"/>
              </a:pPr>
              <a:r>
                <a:rPr lang="en" sz="1600">
                  <a:solidFill>
                    <a:schemeClr val="dk1"/>
                  </a:solidFill>
                  <a:latin typeface="Maven Pro"/>
                  <a:ea typeface="Maven Pro"/>
                  <a:cs typeface="Maven Pro"/>
                  <a:sym typeface="Maven Pro"/>
                </a:rPr>
                <a:t>Neptune is one of the ice giants</a:t>
              </a:r>
              <a:endParaRPr sz="1600">
                <a:solidFill>
                  <a:schemeClr val="dk1"/>
                </a:solidFill>
                <a:latin typeface="Maven Pro"/>
                <a:ea typeface="Maven Pro"/>
                <a:cs typeface="Maven Pro"/>
                <a:sym typeface="Maven Pro"/>
              </a:endParaRPr>
            </a:p>
          </p:txBody>
        </p:sp>
      </p:grpSp>
      <p:sp>
        <p:nvSpPr>
          <p:cNvPr id="1037" name="Google Shape;1037;p31"/>
          <p:cNvSpPr txBox="1"/>
          <p:nvPr/>
        </p:nvSpPr>
        <p:spPr>
          <a:xfrm>
            <a:off x="3438419" y="3917375"/>
            <a:ext cx="932100" cy="448200"/>
          </a:xfrm>
          <a:prstGeom prst="rect">
            <a:avLst/>
          </a:prstGeom>
          <a:noFill/>
          <a:ln>
            <a:noFill/>
          </a:ln>
        </p:spPr>
        <p:txBody>
          <a:bodyPr spcFirstLastPara="1" wrap="square" lIns="91425" tIns="91425" rIns="91425" bIns="0" anchor="b" anchorCtr="0">
            <a:noAutofit/>
          </a:bodyPr>
          <a:lstStyle/>
          <a:p>
            <a:pPr marL="0" lvl="0" indent="0" algn="ctr" rtl="0">
              <a:lnSpc>
                <a:spcPct val="100000"/>
              </a:lnSpc>
              <a:spcBef>
                <a:spcPts val="0"/>
              </a:spcBef>
              <a:spcAft>
                <a:spcPts val="0"/>
              </a:spcAft>
              <a:buNone/>
            </a:pPr>
            <a:r>
              <a:rPr lang="en" sz="3000" b="1">
                <a:solidFill>
                  <a:schemeClr val="dk1"/>
                </a:solidFill>
                <a:latin typeface="Indie Flower"/>
                <a:ea typeface="Indie Flower"/>
                <a:cs typeface="Indie Flower"/>
                <a:sym typeface="Indie Flower"/>
              </a:rPr>
              <a:t>45%</a:t>
            </a:r>
            <a:endParaRPr sz="3000" b="1">
              <a:solidFill>
                <a:schemeClr val="dk1"/>
              </a:solidFill>
              <a:latin typeface="Indie Flower"/>
              <a:ea typeface="Indie Flower"/>
              <a:cs typeface="Indie Flower"/>
              <a:sym typeface="Indie Flower"/>
            </a:endParaRPr>
          </a:p>
        </p:txBody>
      </p:sp>
      <p:sp>
        <p:nvSpPr>
          <p:cNvPr id="1038" name="Google Shape;1038;p31"/>
          <p:cNvSpPr/>
          <p:nvPr/>
        </p:nvSpPr>
        <p:spPr>
          <a:xfrm>
            <a:off x="3438419" y="2209941"/>
            <a:ext cx="932100" cy="16152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dk1"/>
              </a:solidFill>
              <a:latin typeface="Indie Flower"/>
              <a:ea typeface="Indie Flower"/>
              <a:cs typeface="Indie Flower"/>
              <a:sym typeface="Indie Flower"/>
            </a:endParaRPr>
          </a:p>
        </p:txBody>
      </p:sp>
      <p:sp>
        <p:nvSpPr>
          <p:cNvPr id="1039" name="Google Shape;1039;p31"/>
          <p:cNvSpPr/>
          <p:nvPr/>
        </p:nvSpPr>
        <p:spPr>
          <a:xfrm>
            <a:off x="3441725" y="3110866"/>
            <a:ext cx="925500" cy="719100"/>
          </a:xfrm>
          <a:prstGeom prst="rect">
            <a:avLst/>
          </a:prstGeom>
          <a:solidFill>
            <a:schemeClr val="accent3"/>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040" name="Google Shape;1040;p31"/>
          <p:cNvSpPr/>
          <p:nvPr/>
        </p:nvSpPr>
        <p:spPr>
          <a:xfrm>
            <a:off x="4776781" y="2209941"/>
            <a:ext cx="925500" cy="16152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dk1"/>
              </a:solidFill>
              <a:latin typeface="Indie Flower"/>
              <a:ea typeface="Indie Flower"/>
              <a:cs typeface="Indie Flower"/>
              <a:sym typeface="Indie Flower"/>
            </a:endParaRPr>
          </a:p>
        </p:txBody>
      </p:sp>
      <p:sp>
        <p:nvSpPr>
          <p:cNvPr id="1041" name="Google Shape;1041;p31"/>
          <p:cNvSpPr/>
          <p:nvPr/>
        </p:nvSpPr>
        <p:spPr>
          <a:xfrm>
            <a:off x="4776775" y="2898491"/>
            <a:ext cx="925500" cy="926700"/>
          </a:xfrm>
          <a:prstGeom prst="rect">
            <a:avLst/>
          </a:prstGeom>
          <a:solidFill>
            <a:schemeClr val="accent4"/>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042" name="Google Shape;1042;p31"/>
          <p:cNvSpPr txBox="1"/>
          <p:nvPr/>
        </p:nvSpPr>
        <p:spPr>
          <a:xfrm>
            <a:off x="4776781" y="3917375"/>
            <a:ext cx="925500" cy="448200"/>
          </a:xfrm>
          <a:prstGeom prst="rect">
            <a:avLst/>
          </a:prstGeom>
          <a:noFill/>
          <a:ln>
            <a:noFill/>
          </a:ln>
        </p:spPr>
        <p:txBody>
          <a:bodyPr spcFirstLastPara="1" wrap="square" lIns="91425" tIns="91425" rIns="91425" bIns="0" anchor="b" anchorCtr="0">
            <a:noAutofit/>
          </a:bodyPr>
          <a:lstStyle/>
          <a:p>
            <a:pPr marL="0" lvl="0" indent="0" algn="ctr" rtl="0">
              <a:lnSpc>
                <a:spcPct val="100000"/>
              </a:lnSpc>
              <a:spcBef>
                <a:spcPts val="0"/>
              </a:spcBef>
              <a:spcAft>
                <a:spcPts val="0"/>
              </a:spcAft>
              <a:buNone/>
            </a:pPr>
            <a:r>
              <a:rPr lang="en" sz="3000" b="1">
                <a:solidFill>
                  <a:schemeClr val="dk1"/>
                </a:solidFill>
                <a:latin typeface="Indie Flower"/>
                <a:ea typeface="Indie Flower"/>
                <a:cs typeface="Indie Flower"/>
                <a:sym typeface="Indie Flower"/>
              </a:rPr>
              <a:t>55%</a:t>
            </a:r>
            <a:endParaRPr sz="3000" b="1">
              <a:solidFill>
                <a:schemeClr val="dk1"/>
              </a:solidFill>
              <a:latin typeface="Indie Flower"/>
              <a:ea typeface="Indie Flower"/>
              <a:cs typeface="Indie Flower"/>
              <a:sym typeface="Indie Flower"/>
            </a:endParaRPr>
          </a:p>
        </p:txBody>
      </p:sp>
      <p:grpSp>
        <p:nvGrpSpPr>
          <p:cNvPr id="1043" name="Google Shape;1043;p31"/>
          <p:cNvGrpSpPr/>
          <p:nvPr/>
        </p:nvGrpSpPr>
        <p:grpSpPr>
          <a:xfrm flipH="1">
            <a:off x="4735956" y="1313261"/>
            <a:ext cx="1007140" cy="705921"/>
            <a:chOff x="3401250" y="1369016"/>
            <a:chExt cx="1007140" cy="647456"/>
          </a:xfrm>
        </p:grpSpPr>
        <p:sp>
          <p:nvSpPr>
            <p:cNvPr id="1044" name="Google Shape;1044;p31"/>
            <p:cNvSpPr/>
            <p:nvPr/>
          </p:nvSpPr>
          <p:spPr>
            <a:xfrm>
              <a:off x="3401250" y="1807106"/>
              <a:ext cx="1007140" cy="209365"/>
            </a:xfrm>
            <a:custGeom>
              <a:avLst/>
              <a:gdLst/>
              <a:ahLst/>
              <a:cxnLst/>
              <a:rect l="l" t="t" r="r" b="b"/>
              <a:pathLst>
                <a:path w="78088" h="16233" extrusionOk="0">
                  <a:moveTo>
                    <a:pt x="9271" y="1"/>
                  </a:moveTo>
                  <a:lnTo>
                    <a:pt x="61" y="15259"/>
                  </a:lnTo>
                  <a:lnTo>
                    <a:pt x="1" y="16232"/>
                  </a:lnTo>
                  <a:lnTo>
                    <a:pt x="78087" y="16232"/>
                  </a:lnTo>
                  <a:lnTo>
                    <a:pt x="78026" y="15259"/>
                  </a:lnTo>
                  <a:lnTo>
                    <a:pt x="688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3401250" y="1795357"/>
              <a:ext cx="1007140" cy="209352"/>
            </a:xfrm>
            <a:custGeom>
              <a:avLst/>
              <a:gdLst/>
              <a:ahLst/>
              <a:cxnLst/>
              <a:rect l="l" t="t" r="r" b="b"/>
              <a:pathLst>
                <a:path w="78088" h="16232" extrusionOk="0">
                  <a:moveTo>
                    <a:pt x="9271" y="0"/>
                  </a:moveTo>
                  <a:lnTo>
                    <a:pt x="1" y="16231"/>
                  </a:lnTo>
                  <a:lnTo>
                    <a:pt x="78087" y="16231"/>
                  </a:lnTo>
                  <a:lnTo>
                    <a:pt x="688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4033575" y="1891005"/>
              <a:ext cx="267378" cy="59599"/>
            </a:xfrm>
            <a:custGeom>
              <a:avLst/>
              <a:gdLst/>
              <a:ahLst/>
              <a:cxnLst/>
              <a:rect l="l" t="t" r="r" b="b"/>
              <a:pathLst>
                <a:path w="20731" h="4621" extrusionOk="0">
                  <a:moveTo>
                    <a:pt x="10366" y="1"/>
                  </a:moveTo>
                  <a:cubicBezTo>
                    <a:pt x="4651" y="1"/>
                    <a:pt x="1" y="1034"/>
                    <a:pt x="1" y="2311"/>
                  </a:cubicBezTo>
                  <a:cubicBezTo>
                    <a:pt x="1" y="3587"/>
                    <a:pt x="4651" y="4621"/>
                    <a:pt x="10366" y="4621"/>
                  </a:cubicBezTo>
                  <a:cubicBezTo>
                    <a:pt x="16111" y="4621"/>
                    <a:pt x="20731" y="3587"/>
                    <a:pt x="20731" y="2311"/>
                  </a:cubicBezTo>
                  <a:cubicBezTo>
                    <a:pt x="20731" y="1034"/>
                    <a:pt x="16111" y="1"/>
                    <a:pt x="10366" y="1"/>
                  </a:cubicBezTo>
                  <a:close/>
                </a:path>
              </a:pathLst>
            </a:custGeom>
            <a:solidFill>
              <a:srgbClr val="282828">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3512592" y="1896886"/>
              <a:ext cx="267365" cy="59599"/>
            </a:xfrm>
            <a:custGeom>
              <a:avLst/>
              <a:gdLst/>
              <a:ahLst/>
              <a:cxnLst/>
              <a:rect l="l" t="t" r="r" b="b"/>
              <a:pathLst>
                <a:path w="20730" h="4621" extrusionOk="0">
                  <a:moveTo>
                    <a:pt x="10365" y="0"/>
                  </a:moveTo>
                  <a:cubicBezTo>
                    <a:pt x="4620" y="0"/>
                    <a:pt x="0" y="1034"/>
                    <a:pt x="0" y="2311"/>
                  </a:cubicBezTo>
                  <a:cubicBezTo>
                    <a:pt x="0" y="3587"/>
                    <a:pt x="4620" y="4621"/>
                    <a:pt x="10365" y="4621"/>
                  </a:cubicBezTo>
                  <a:cubicBezTo>
                    <a:pt x="16079" y="4621"/>
                    <a:pt x="20730" y="3587"/>
                    <a:pt x="20730" y="2311"/>
                  </a:cubicBezTo>
                  <a:cubicBezTo>
                    <a:pt x="20730" y="1034"/>
                    <a:pt x="16079" y="0"/>
                    <a:pt x="10365" y="0"/>
                  </a:cubicBezTo>
                  <a:close/>
                </a:path>
              </a:pathLst>
            </a:custGeom>
            <a:solidFill>
              <a:srgbClr val="282828">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3560802" y="1567973"/>
              <a:ext cx="198376" cy="329028"/>
            </a:xfrm>
            <a:custGeom>
              <a:avLst/>
              <a:gdLst/>
              <a:ahLst/>
              <a:cxnLst/>
              <a:rect l="l" t="t" r="r" b="b"/>
              <a:pathLst>
                <a:path w="15381" h="25511" extrusionOk="0">
                  <a:moveTo>
                    <a:pt x="7569" y="1"/>
                  </a:moveTo>
                  <a:lnTo>
                    <a:pt x="7539" y="92"/>
                  </a:lnTo>
                  <a:lnTo>
                    <a:pt x="7541" y="94"/>
                  </a:lnTo>
                  <a:lnTo>
                    <a:pt x="7541" y="94"/>
                  </a:lnTo>
                  <a:lnTo>
                    <a:pt x="7569" y="1"/>
                  </a:lnTo>
                  <a:close/>
                  <a:moveTo>
                    <a:pt x="7541" y="94"/>
                  </a:moveTo>
                  <a:lnTo>
                    <a:pt x="7478" y="305"/>
                  </a:lnTo>
                  <a:cubicBezTo>
                    <a:pt x="6809" y="2432"/>
                    <a:pt x="2402" y="16293"/>
                    <a:pt x="2341" y="16475"/>
                  </a:cubicBezTo>
                  <a:cubicBezTo>
                    <a:pt x="2250" y="16657"/>
                    <a:pt x="1" y="18208"/>
                    <a:pt x="517" y="19758"/>
                  </a:cubicBezTo>
                  <a:cubicBezTo>
                    <a:pt x="1004" y="21277"/>
                    <a:pt x="2189" y="22037"/>
                    <a:pt x="2250" y="22676"/>
                  </a:cubicBezTo>
                  <a:cubicBezTo>
                    <a:pt x="2311" y="23314"/>
                    <a:pt x="2250" y="24317"/>
                    <a:pt x="3527" y="25138"/>
                  </a:cubicBezTo>
                  <a:cubicBezTo>
                    <a:pt x="3963" y="25418"/>
                    <a:pt x="4442" y="25511"/>
                    <a:pt x="4883" y="25511"/>
                  </a:cubicBezTo>
                  <a:cubicBezTo>
                    <a:pt x="5733" y="25511"/>
                    <a:pt x="6445" y="25168"/>
                    <a:pt x="6445" y="25168"/>
                  </a:cubicBezTo>
                  <a:cubicBezTo>
                    <a:pt x="6445" y="25168"/>
                    <a:pt x="7417" y="24986"/>
                    <a:pt x="7356" y="24499"/>
                  </a:cubicBezTo>
                  <a:cubicBezTo>
                    <a:pt x="7341" y="24149"/>
                    <a:pt x="7158" y="24066"/>
                    <a:pt x="6987" y="24066"/>
                  </a:cubicBezTo>
                  <a:cubicBezTo>
                    <a:pt x="6833" y="24066"/>
                    <a:pt x="6688" y="24135"/>
                    <a:pt x="6688" y="24135"/>
                  </a:cubicBezTo>
                  <a:lnTo>
                    <a:pt x="5442" y="20122"/>
                  </a:lnTo>
                  <a:lnTo>
                    <a:pt x="15381" y="6444"/>
                  </a:lnTo>
                  <a:lnTo>
                    <a:pt x="7541" y="94"/>
                  </a:lnTo>
                  <a:close/>
                </a:path>
              </a:pathLst>
            </a:custGeom>
            <a:solidFill>
              <a:srgbClr val="77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3646259" y="1369016"/>
              <a:ext cx="348929" cy="271492"/>
            </a:xfrm>
            <a:custGeom>
              <a:avLst/>
              <a:gdLst/>
              <a:ahLst/>
              <a:cxnLst/>
              <a:rect l="l" t="t" r="r" b="b"/>
              <a:pathLst>
                <a:path w="27054" h="21050" extrusionOk="0">
                  <a:moveTo>
                    <a:pt x="20311" y="1"/>
                  </a:moveTo>
                  <a:cubicBezTo>
                    <a:pt x="18583" y="1"/>
                    <a:pt x="16687" y="253"/>
                    <a:pt x="14834" y="989"/>
                  </a:cubicBezTo>
                  <a:cubicBezTo>
                    <a:pt x="8968" y="3329"/>
                    <a:pt x="2463" y="8983"/>
                    <a:pt x="1" y="14910"/>
                  </a:cubicBezTo>
                  <a:cubicBezTo>
                    <a:pt x="1" y="14910"/>
                    <a:pt x="3709" y="20381"/>
                    <a:pt x="9697" y="21050"/>
                  </a:cubicBezTo>
                  <a:cubicBezTo>
                    <a:pt x="9697" y="21050"/>
                    <a:pt x="15290" y="15487"/>
                    <a:pt x="15989" y="15214"/>
                  </a:cubicBezTo>
                  <a:cubicBezTo>
                    <a:pt x="16143" y="15154"/>
                    <a:pt x="16359" y="15130"/>
                    <a:pt x="16603" y="15130"/>
                  </a:cubicBezTo>
                  <a:cubicBezTo>
                    <a:pt x="17472" y="15130"/>
                    <a:pt x="18694" y="15427"/>
                    <a:pt x="18694" y="15427"/>
                  </a:cubicBezTo>
                  <a:lnTo>
                    <a:pt x="27053" y="1201"/>
                  </a:lnTo>
                  <a:cubicBezTo>
                    <a:pt x="27053" y="1201"/>
                    <a:pt x="24080" y="1"/>
                    <a:pt x="20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3616466" y="1613063"/>
              <a:ext cx="203484" cy="327480"/>
            </a:xfrm>
            <a:custGeom>
              <a:avLst/>
              <a:gdLst/>
              <a:ahLst/>
              <a:cxnLst/>
              <a:rect l="l" t="t" r="r" b="b"/>
              <a:pathLst>
                <a:path w="15777" h="25391" extrusionOk="0">
                  <a:moveTo>
                    <a:pt x="8208" y="0"/>
                  </a:moveTo>
                  <a:lnTo>
                    <a:pt x="8117" y="274"/>
                  </a:lnTo>
                  <a:cubicBezTo>
                    <a:pt x="7357" y="2401"/>
                    <a:pt x="2463" y="16079"/>
                    <a:pt x="2372" y="16262"/>
                  </a:cubicBezTo>
                  <a:cubicBezTo>
                    <a:pt x="2311" y="16444"/>
                    <a:pt x="1" y="17903"/>
                    <a:pt x="457" y="19484"/>
                  </a:cubicBezTo>
                  <a:cubicBezTo>
                    <a:pt x="882" y="21034"/>
                    <a:pt x="2037" y="21824"/>
                    <a:pt x="2068" y="22462"/>
                  </a:cubicBezTo>
                  <a:cubicBezTo>
                    <a:pt x="2098" y="23131"/>
                    <a:pt x="2007" y="24104"/>
                    <a:pt x="3253" y="24955"/>
                  </a:cubicBezTo>
                  <a:cubicBezTo>
                    <a:pt x="3734" y="25287"/>
                    <a:pt x="4267" y="25390"/>
                    <a:pt x="4744" y="25390"/>
                  </a:cubicBezTo>
                  <a:cubicBezTo>
                    <a:pt x="5533" y="25390"/>
                    <a:pt x="6171" y="25107"/>
                    <a:pt x="6171" y="25107"/>
                  </a:cubicBezTo>
                  <a:cubicBezTo>
                    <a:pt x="6171" y="25107"/>
                    <a:pt x="7144" y="24955"/>
                    <a:pt x="7144" y="24469"/>
                  </a:cubicBezTo>
                  <a:cubicBezTo>
                    <a:pt x="7127" y="24101"/>
                    <a:pt x="6927" y="24018"/>
                    <a:pt x="6749" y="24018"/>
                  </a:cubicBezTo>
                  <a:cubicBezTo>
                    <a:pt x="6604" y="24018"/>
                    <a:pt x="6475" y="24073"/>
                    <a:pt x="6475" y="24073"/>
                  </a:cubicBezTo>
                  <a:lnTo>
                    <a:pt x="5351" y="20031"/>
                  </a:lnTo>
                  <a:lnTo>
                    <a:pt x="15776" y="6687"/>
                  </a:lnTo>
                  <a:lnTo>
                    <a:pt x="8177" y="91"/>
                  </a:lnTo>
                  <a:lnTo>
                    <a:pt x="8208" y="0"/>
                  </a:lnTo>
                  <a:close/>
                </a:path>
              </a:pathLst>
            </a:custGeom>
            <a:solidFill>
              <a:srgbClr val="885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3980271" y="1678918"/>
              <a:ext cx="217994" cy="256002"/>
            </a:xfrm>
            <a:custGeom>
              <a:avLst/>
              <a:gdLst/>
              <a:ahLst/>
              <a:cxnLst/>
              <a:rect l="l" t="t" r="r" b="b"/>
              <a:pathLst>
                <a:path w="16902" h="19849" extrusionOk="0">
                  <a:moveTo>
                    <a:pt x="6353" y="1"/>
                  </a:moveTo>
                  <a:lnTo>
                    <a:pt x="0" y="2523"/>
                  </a:lnTo>
                  <a:cubicBezTo>
                    <a:pt x="1398" y="5928"/>
                    <a:pt x="7721" y="18238"/>
                    <a:pt x="7721" y="18238"/>
                  </a:cubicBezTo>
                  <a:cubicBezTo>
                    <a:pt x="8197" y="19330"/>
                    <a:pt x="8983" y="19829"/>
                    <a:pt x="9674" y="19829"/>
                  </a:cubicBezTo>
                  <a:cubicBezTo>
                    <a:pt x="9733" y="19829"/>
                    <a:pt x="9791" y="19826"/>
                    <a:pt x="9848" y="19818"/>
                  </a:cubicBezTo>
                  <a:cubicBezTo>
                    <a:pt x="10547" y="19758"/>
                    <a:pt x="13617" y="19849"/>
                    <a:pt x="13891" y="19180"/>
                  </a:cubicBezTo>
                  <a:cubicBezTo>
                    <a:pt x="14077" y="18771"/>
                    <a:pt x="13286" y="18692"/>
                    <a:pt x="12643" y="18692"/>
                  </a:cubicBezTo>
                  <a:cubicBezTo>
                    <a:pt x="12234" y="18692"/>
                    <a:pt x="11885" y="18724"/>
                    <a:pt x="11885" y="18724"/>
                  </a:cubicBezTo>
                  <a:cubicBezTo>
                    <a:pt x="11885" y="18724"/>
                    <a:pt x="16444" y="17356"/>
                    <a:pt x="16779" y="16657"/>
                  </a:cubicBezTo>
                  <a:cubicBezTo>
                    <a:pt x="16901" y="16412"/>
                    <a:pt x="16145" y="16334"/>
                    <a:pt x="15138" y="16334"/>
                  </a:cubicBezTo>
                  <a:cubicBezTo>
                    <a:pt x="13399" y="16334"/>
                    <a:pt x="10912" y="16566"/>
                    <a:pt x="10912" y="16566"/>
                  </a:cubicBezTo>
                  <a:cubicBezTo>
                    <a:pt x="10456" y="12797"/>
                    <a:pt x="6353" y="1"/>
                    <a:pt x="6353" y="1"/>
                  </a:cubicBezTo>
                  <a:close/>
                </a:path>
              </a:pathLst>
            </a:custGeom>
            <a:solidFill>
              <a:srgbClr val="77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3934008" y="1583992"/>
              <a:ext cx="135656" cy="127169"/>
            </a:xfrm>
            <a:custGeom>
              <a:avLst/>
              <a:gdLst/>
              <a:ahLst/>
              <a:cxnLst/>
              <a:rect l="l" t="t" r="r" b="b"/>
              <a:pathLst>
                <a:path w="10518" h="9860" extrusionOk="0">
                  <a:moveTo>
                    <a:pt x="4740" y="1"/>
                  </a:moveTo>
                  <a:cubicBezTo>
                    <a:pt x="4235" y="1"/>
                    <a:pt x="3717" y="159"/>
                    <a:pt x="3192" y="522"/>
                  </a:cubicBezTo>
                  <a:cubicBezTo>
                    <a:pt x="0" y="2740"/>
                    <a:pt x="2189" y="7847"/>
                    <a:pt x="2827" y="9823"/>
                  </a:cubicBezTo>
                  <a:cubicBezTo>
                    <a:pt x="3037" y="9846"/>
                    <a:pt x="3241" y="9859"/>
                    <a:pt x="3450" y="9859"/>
                  </a:cubicBezTo>
                  <a:cubicBezTo>
                    <a:pt x="4331" y="9859"/>
                    <a:pt x="5295" y="9623"/>
                    <a:pt x="7113" y="8911"/>
                  </a:cubicBezTo>
                  <a:cubicBezTo>
                    <a:pt x="8481" y="8333"/>
                    <a:pt x="9666" y="7391"/>
                    <a:pt x="10517" y="6206"/>
                  </a:cubicBezTo>
                  <a:cubicBezTo>
                    <a:pt x="9625" y="4268"/>
                    <a:pt x="7365" y="1"/>
                    <a:pt x="4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3970469" y="1664021"/>
              <a:ext cx="104676" cy="58477"/>
            </a:xfrm>
            <a:custGeom>
              <a:avLst/>
              <a:gdLst/>
              <a:ahLst/>
              <a:cxnLst/>
              <a:rect l="l" t="t" r="r" b="b"/>
              <a:pathLst>
                <a:path w="8116" h="4534" extrusionOk="0">
                  <a:moveTo>
                    <a:pt x="7690" y="1"/>
                  </a:moveTo>
                  <a:cubicBezTo>
                    <a:pt x="6839" y="1186"/>
                    <a:pt x="5654" y="2128"/>
                    <a:pt x="4286" y="2706"/>
                  </a:cubicBezTo>
                  <a:cubicBezTo>
                    <a:pt x="2468" y="3418"/>
                    <a:pt x="1504" y="3654"/>
                    <a:pt x="623" y="3654"/>
                  </a:cubicBezTo>
                  <a:cubicBezTo>
                    <a:pt x="414" y="3654"/>
                    <a:pt x="210" y="3641"/>
                    <a:pt x="0" y="3618"/>
                  </a:cubicBezTo>
                  <a:lnTo>
                    <a:pt x="0" y="3618"/>
                  </a:lnTo>
                  <a:cubicBezTo>
                    <a:pt x="183" y="4165"/>
                    <a:pt x="335" y="4499"/>
                    <a:pt x="335" y="4499"/>
                  </a:cubicBezTo>
                  <a:cubicBezTo>
                    <a:pt x="591" y="4522"/>
                    <a:pt x="847" y="4534"/>
                    <a:pt x="1102" y="4534"/>
                  </a:cubicBezTo>
                  <a:cubicBezTo>
                    <a:pt x="3864" y="4534"/>
                    <a:pt x="6474" y="3194"/>
                    <a:pt x="8116" y="912"/>
                  </a:cubicBezTo>
                  <a:cubicBezTo>
                    <a:pt x="8116" y="912"/>
                    <a:pt x="7964" y="548"/>
                    <a:pt x="76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3696442" y="1372343"/>
              <a:ext cx="301879" cy="327210"/>
            </a:xfrm>
            <a:custGeom>
              <a:avLst/>
              <a:gdLst/>
              <a:ahLst/>
              <a:cxnLst/>
              <a:rect l="l" t="t" r="r" b="b"/>
              <a:pathLst>
                <a:path w="23406" h="25370" extrusionOk="0">
                  <a:moveTo>
                    <a:pt x="18722" y="0"/>
                  </a:moveTo>
                  <a:cubicBezTo>
                    <a:pt x="16732" y="0"/>
                    <a:pt x="14745" y="561"/>
                    <a:pt x="13010" y="1673"/>
                  </a:cubicBezTo>
                  <a:cubicBezTo>
                    <a:pt x="7691" y="5077"/>
                    <a:pt x="1125" y="15625"/>
                    <a:pt x="1" y="17448"/>
                  </a:cubicBezTo>
                  <a:cubicBezTo>
                    <a:pt x="1" y="17448"/>
                    <a:pt x="3918" y="25369"/>
                    <a:pt x="9677" y="25369"/>
                  </a:cubicBezTo>
                  <a:cubicBezTo>
                    <a:pt x="9835" y="25369"/>
                    <a:pt x="9993" y="25363"/>
                    <a:pt x="10153" y="25351"/>
                  </a:cubicBezTo>
                  <a:cubicBezTo>
                    <a:pt x="10153" y="25351"/>
                    <a:pt x="15776" y="16688"/>
                    <a:pt x="16384" y="16293"/>
                  </a:cubicBezTo>
                  <a:cubicBezTo>
                    <a:pt x="17083" y="15928"/>
                    <a:pt x="17782" y="15625"/>
                    <a:pt x="18512" y="15351"/>
                  </a:cubicBezTo>
                  <a:lnTo>
                    <a:pt x="23405" y="1095"/>
                  </a:lnTo>
                  <a:cubicBezTo>
                    <a:pt x="21928" y="364"/>
                    <a:pt x="20324" y="0"/>
                    <a:pt x="18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3703496" y="1453895"/>
              <a:ext cx="96061" cy="132522"/>
            </a:xfrm>
            <a:custGeom>
              <a:avLst/>
              <a:gdLst/>
              <a:ahLst/>
              <a:cxnLst/>
              <a:rect l="l" t="t" r="r" b="b"/>
              <a:pathLst>
                <a:path w="7448" h="10275" fill="none" extrusionOk="0">
                  <a:moveTo>
                    <a:pt x="7448" y="0"/>
                  </a:moveTo>
                  <a:cubicBezTo>
                    <a:pt x="4742" y="3222"/>
                    <a:pt x="2250" y="6657"/>
                    <a:pt x="1" y="10274"/>
                  </a:cubicBezTo>
                </a:path>
              </a:pathLst>
            </a:custGeom>
            <a:no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3910097" y="1386028"/>
              <a:ext cx="112918" cy="183132"/>
            </a:xfrm>
            <a:custGeom>
              <a:avLst/>
              <a:gdLst/>
              <a:ahLst/>
              <a:cxnLst/>
              <a:rect l="l" t="t" r="r" b="b"/>
              <a:pathLst>
                <a:path w="8755" h="14199" extrusionOk="0">
                  <a:moveTo>
                    <a:pt x="6661" y="1"/>
                  </a:moveTo>
                  <a:cubicBezTo>
                    <a:pt x="6639" y="1"/>
                    <a:pt x="6618" y="2"/>
                    <a:pt x="6596" y="4"/>
                  </a:cubicBezTo>
                  <a:cubicBezTo>
                    <a:pt x="6596" y="4"/>
                    <a:pt x="0" y="9852"/>
                    <a:pt x="487" y="14199"/>
                  </a:cubicBezTo>
                  <a:cubicBezTo>
                    <a:pt x="487" y="14199"/>
                    <a:pt x="4195" y="13834"/>
                    <a:pt x="5958" y="10582"/>
                  </a:cubicBezTo>
                  <a:cubicBezTo>
                    <a:pt x="7721" y="7329"/>
                    <a:pt x="8754" y="1676"/>
                    <a:pt x="8754" y="1676"/>
                  </a:cubicBezTo>
                  <a:cubicBezTo>
                    <a:pt x="8754" y="1676"/>
                    <a:pt x="7512" y="1"/>
                    <a:pt x="6661" y="1"/>
                  </a:cubicBezTo>
                  <a:close/>
                </a:path>
              </a:pathLst>
            </a:custGeom>
            <a:solidFill>
              <a:srgbClr val="885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3900682" y="1395198"/>
              <a:ext cx="243079" cy="295533"/>
            </a:xfrm>
            <a:custGeom>
              <a:avLst/>
              <a:gdLst/>
              <a:ahLst/>
              <a:cxnLst/>
              <a:rect l="l" t="t" r="r" b="b"/>
              <a:pathLst>
                <a:path w="18847" h="22914" extrusionOk="0">
                  <a:moveTo>
                    <a:pt x="8850" y="1"/>
                  </a:moveTo>
                  <a:cubicBezTo>
                    <a:pt x="8801" y="1"/>
                    <a:pt x="8759" y="8"/>
                    <a:pt x="8724" y="23"/>
                  </a:cubicBezTo>
                  <a:cubicBezTo>
                    <a:pt x="7904" y="387"/>
                    <a:pt x="6779" y="3092"/>
                    <a:pt x="6141" y="6436"/>
                  </a:cubicBezTo>
                  <a:cubicBezTo>
                    <a:pt x="5472" y="9780"/>
                    <a:pt x="4834" y="11634"/>
                    <a:pt x="2706" y="12394"/>
                  </a:cubicBezTo>
                  <a:cubicBezTo>
                    <a:pt x="548" y="13123"/>
                    <a:pt x="1" y="14339"/>
                    <a:pt x="1" y="14339"/>
                  </a:cubicBezTo>
                  <a:cubicBezTo>
                    <a:pt x="3320" y="20819"/>
                    <a:pt x="7707" y="22913"/>
                    <a:pt x="9208" y="22913"/>
                  </a:cubicBezTo>
                  <a:cubicBezTo>
                    <a:pt x="9425" y="22913"/>
                    <a:pt x="9582" y="22869"/>
                    <a:pt x="9667" y="22789"/>
                  </a:cubicBezTo>
                  <a:cubicBezTo>
                    <a:pt x="10305" y="22120"/>
                    <a:pt x="13648" y="20084"/>
                    <a:pt x="13648" y="20084"/>
                  </a:cubicBezTo>
                  <a:lnTo>
                    <a:pt x="17661" y="19263"/>
                  </a:lnTo>
                  <a:cubicBezTo>
                    <a:pt x="17661" y="19263"/>
                    <a:pt x="18846" y="13579"/>
                    <a:pt x="17083" y="8746"/>
                  </a:cubicBezTo>
                  <a:cubicBezTo>
                    <a:pt x="15391" y="4107"/>
                    <a:pt x="10031" y="1"/>
                    <a:pt x="8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3961054" y="1539753"/>
              <a:ext cx="46663" cy="101929"/>
            </a:xfrm>
            <a:custGeom>
              <a:avLst/>
              <a:gdLst/>
              <a:ahLst/>
              <a:cxnLst/>
              <a:rect l="l" t="t" r="r" b="b"/>
              <a:pathLst>
                <a:path w="3618" h="7903" fill="none" extrusionOk="0">
                  <a:moveTo>
                    <a:pt x="62" y="7903"/>
                  </a:moveTo>
                  <a:cubicBezTo>
                    <a:pt x="1" y="4863"/>
                    <a:pt x="1308" y="1976"/>
                    <a:pt x="3618" y="0"/>
                  </a:cubicBezTo>
                </a:path>
              </a:pathLst>
            </a:custGeom>
            <a:noFill/>
            <a:ln w="45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3990846" y="1555824"/>
              <a:ext cx="25498" cy="83124"/>
            </a:xfrm>
            <a:custGeom>
              <a:avLst/>
              <a:gdLst/>
              <a:ahLst/>
              <a:cxnLst/>
              <a:rect l="l" t="t" r="r" b="b"/>
              <a:pathLst>
                <a:path w="1977" h="6445" fill="none" extrusionOk="0">
                  <a:moveTo>
                    <a:pt x="335" y="6444"/>
                  </a:moveTo>
                  <a:cubicBezTo>
                    <a:pt x="1" y="4165"/>
                    <a:pt x="609" y="1854"/>
                    <a:pt x="1977" y="0"/>
                  </a:cubicBezTo>
                </a:path>
              </a:pathLst>
            </a:custGeom>
            <a:noFill/>
            <a:ln w="45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3980271" y="1644004"/>
              <a:ext cx="248948" cy="223256"/>
            </a:xfrm>
            <a:custGeom>
              <a:avLst/>
              <a:gdLst/>
              <a:ahLst/>
              <a:cxnLst/>
              <a:rect l="l" t="t" r="r" b="b"/>
              <a:pathLst>
                <a:path w="19302" h="17310" extrusionOk="0">
                  <a:moveTo>
                    <a:pt x="6294" y="1"/>
                  </a:moveTo>
                  <a:cubicBezTo>
                    <a:pt x="5223" y="1"/>
                    <a:pt x="4238" y="262"/>
                    <a:pt x="3374" y="884"/>
                  </a:cubicBezTo>
                  <a:cubicBezTo>
                    <a:pt x="0" y="3315"/>
                    <a:pt x="274" y="6933"/>
                    <a:pt x="2128" y="9850"/>
                  </a:cubicBezTo>
                  <a:cubicBezTo>
                    <a:pt x="2234" y="10063"/>
                    <a:pt x="2363" y="10716"/>
                    <a:pt x="2597" y="10716"/>
                  </a:cubicBezTo>
                  <a:cubicBezTo>
                    <a:pt x="2631" y="10716"/>
                    <a:pt x="2667" y="10702"/>
                    <a:pt x="2705" y="10671"/>
                  </a:cubicBezTo>
                  <a:cubicBezTo>
                    <a:pt x="2967" y="10477"/>
                    <a:pt x="3148" y="10207"/>
                    <a:pt x="3386" y="10207"/>
                  </a:cubicBezTo>
                  <a:cubicBezTo>
                    <a:pt x="3782" y="10207"/>
                    <a:pt x="4335" y="10959"/>
                    <a:pt x="5684" y="14075"/>
                  </a:cubicBezTo>
                  <a:cubicBezTo>
                    <a:pt x="5927" y="14653"/>
                    <a:pt x="6353" y="15109"/>
                    <a:pt x="6900" y="15382"/>
                  </a:cubicBezTo>
                  <a:cubicBezTo>
                    <a:pt x="8232" y="16715"/>
                    <a:pt x="9570" y="17309"/>
                    <a:pt x="10902" y="17309"/>
                  </a:cubicBezTo>
                  <a:cubicBezTo>
                    <a:pt x="12699" y="17309"/>
                    <a:pt x="14485" y="16226"/>
                    <a:pt x="16231" y="14410"/>
                  </a:cubicBezTo>
                  <a:cubicBezTo>
                    <a:pt x="19301" y="11218"/>
                    <a:pt x="18997" y="5261"/>
                    <a:pt x="13982" y="2616"/>
                  </a:cubicBezTo>
                  <a:cubicBezTo>
                    <a:pt x="11251" y="1189"/>
                    <a:pt x="8577" y="1"/>
                    <a:pt x="6294" y="1"/>
                  </a:cubicBezTo>
                  <a:close/>
                </a:path>
              </a:pathLst>
            </a:custGeom>
            <a:solidFill>
              <a:srgbClr val="885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4089639" y="1620737"/>
              <a:ext cx="187014" cy="191489"/>
            </a:xfrm>
            <a:custGeom>
              <a:avLst/>
              <a:gdLst/>
              <a:ahLst/>
              <a:cxnLst/>
              <a:rect l="l" t="t" r="r" b="b"/>
              <a:pathLst>
                <a:path w="14500" h="14847" extrusionOk="0">
                  <a:moveTo>
                    <a:pt x="3961" y="1"/>
                  </a:moveTo>
                  <a:cubicBezTo>
                    <a:pt x="3687" y="1"/>
                    <a:pt x="3390" y="14"/>
                    <a:pt x="3070" y="43"/>
                  </a:cubicBezTo>
                  <a:cubicBezTo>
                    <a:pt x="92" y="317"/>
                    <a:pt x="1" y="3326"/>
                    <a:pt x="487" y="4451"/>
                  </a:cubicBezTo>
                  <a:cubicBezTo>
                    <a:pt x="821" y="5150"/>
                    <a:pt x="1368" y="5697"/>
                    <a:pt x="2067" y="6031"/>
                  </a:cubicBezTo>
                  <a:cubicBezTo>
                    <a:pt x="2037" y="7308"/>
                    <a:pt x="2432" y="8585"/>
                    <a:pt x="3222" y="9618"/>
                  </a:cubicBezTo>
                  <a:cubicBezTo>
                    <a:pt x="4469" y="11168"/>
                    <a:pt x="4499" y="11533"/>
                    <a:pt x="4499" y="11533"/>
                  </a:cubicBezTo>
                  <a:lnTo>
                    <a:pt x="4469" y="11533"/>
                  </a:lnTo>
                  <a:cubicBezTo>
                    <a:pt x="6779" y="12232"/>
                    <a:pt x="8967" y="13357"/>
                    <a:pt x="10913" y="14846"/>
                  </a:cubicBezTo>
                  <a:cubicBezTo>
                    <a:pt x="10913" y="14846"/>
                    <a:pt x="14499" y="12202"/>
                    <a:pt x="13618" y="8402"/>
                  </a:cubicBezTo>
                  <a:cubicBezTo>
                    <a:pt x="13618" y="8402"/>
                    <a:pt x="14256" y="5241"/>
                    <a:pt x="10183" y="1654"/>
                  </a:cubicBezTo>
                  <a:cubicBezTo>
                    <a:pt x="9387" y="964"/>
                    <a:pt x="8436" y="820"/>
                    <a:pt x="7781" y="820"/>
                  </a:cubicBezTo>
                  <a:cubicBezTo>
                    <a:pt x="7310" y="820"/>
                    <a:pt x="6992" y="894"/>
                    <a:pt x="6992" y="894"/>
                  </a:cubicBezTo>
                  <a:cubicBezTo>
                    <a:pt x="6992" y="894"/>
                    <a:pt x="6218" y="1"/>
                    <a:pt x="3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4030441" y="1750267"/>
              <a:ext cx="201910" cy="146580"/>
            </a:xfrm>
            <a:custGeom>
              <a:avLst/>
              <a:gdLst/>
              <a:ahLst/>
              <a:cxnLst/>
              <a:rect l="l" t="t" r="r" b="b"/>
              <a:pathLst>
                <a:path w="15655" h="11365" extrusionOk="0">
                  <a:moveTo>
                    <a:pt x="10335" y="1"/>
                  </a:moveTo>
                  <a:cubicBezTo>
                    <a:pt x="10123" y="92"/>
                    <a:pt x="8603" y="153"/>
                    <a:pt x="7417" y="1156"/>
                  </a:cubicBezTo>
                  <a:cubicBezTo>
                    <a:pt x="5928" y="2371"/>
                    <a:pt x="5654" y="4195"/>
                    <a:pt x="2189" y="5654"/>
                  </a:cubicBezTo>
                  <a:cubicBezTo>
                    <a:pt x="1" y="6566"/>
                    <a:pt x="1004" y="8846"/>
                    <a:pt x="2007" y="9636"/>
                  </a:cubicBezTo>
                  <a:cubicBezTo>
                    <a:pt x="2242" y="9829"/>
                    <a:pt x="2485" y="9902"/>
                    <a:pt x="2717" y="9902"/>
                  </a:cubicBezTo>
                  <a:cubicBezTo>
                    <a:pt x="3476" y="9902"/>
                    <a:pt x="4135" y="9119"/>
                    <a:pt x="4135" y="9119"/>
                  </a:cubicBezTo>
                  <a:cubicBezTo>
                    <a:pt x="4135" y="9119"/>
                    <a:pt x="4308" y="11365"/>
                    <a:pt x="6527" y="11365"/>
                  </a:cubicBezTo>
                  <a:cubicBezTo>
                    <a:pt x="7522" y="11365"/>
                    <a:pt x="8927" y="10913"/>
                    <a:pt x="10913" y="9606"/>
                  </a:cubicBezTo>
                  <a:cubicBezTo>
                    <a:pt x="15472" y="6596"/>
                    <a:pt x="15594" y="4074"/>
                    <a:pt x="15655" y="3982"/>
                  </a:cubicBezTo>
                  <a:cubicBezTo>
                    <a:pt x="13557" y="2645"/>
                    <a:pt x="12767" y="578"/>
                    <a:pt x="10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4157066" y="1795357"/>
              <a:ext cx="78817" cy="86271"/>
            </a:xfrm>
            <a:custGeom>
              <a:avLst/>
              <a:gdLst/>
              <a:ahLst/>
              <a:cxnLst/>
              <a:rect l="l" t="t" r="r" b="b"/>
              <a:pathLst>
                <a:path w="6111" h="6689" extrusionOk="0">
                  <a:moveTo>
                    <a:pt x="6110" y="0"/>
                  </a:moveTo>
                  <a:lnTo>
                    <a:pt x="122" y="3708"/>
                  </a:lnTo>
                  <a:cubicBezTo>
                    <a:pt x="1" y="4316"/>
                    <a:pt x="31" y="4924"/>
                    <a:pt x="183" y="5532"/>
                  </a:cubicBezTo>
                  <a:cubicBezTo>
                    <a:pt x="365" y="6170"/>
                    <a:pt x="912" y="6626"/>
                    <a:pt x="1581" y="6687"/>
                  </a:cubicBezTo>
                  <a:cubicBezTo>
                    <a:pt x="1602" y="6688"/>
                    <a:pt x="1623" y="6688"/>
                    <a:pt x="1643" y="6688"/>
                  </a:cubicBezTo>
                  <a:cubicBezTo>
                    <a:pt x="2316" y="6688"/>
                    <a:pt x="2902" y="6216"/>
                    <a:pt x="3344" y="5714"/>
                  </a:cubicBezTo>
                  <a:cubicBezTo>
                    <a:pt x="4834" y="4134"/>
                    <a:pt x="5776" y="2158"/>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4121005" y="1821229"/>
              <a:ext cx="787" cy="400"/>
            </a:xfrm>
            <a:custGeom>
              <a:avLst/>
              <a:gdLst/>
              <a:ahLst/>
              <a:cxnLst/>
              <a:rect l="l" t="t" r="r" b="b"/>
              <a:pathLst>
                <a:path w="61" h="31" extrusionOk="0">
                  <a:moveTo>
                    <a:pt x="0" y="0"/>
                  </a:moveTo>
                  <a:lnTo>
                    <a:pt x="0" y="0"/>
                  </a:lnTo>
                  <a:cubicBezTo>
                    <a:pt x="31" y="31"/>
                    <a:pt x="61" y="31"/>
                    <a:pt x="61" y="31"/>
                  </a:cubicBezTo>
                  <a:cubicBezTo>
                    <a:pt x="61" y="31"/>
                    <a:pt x="61" y="31"/>
                    <a:pt x="0" y="0"/>
                  </a:cubicBezTo>
                  <a:close/>
                </a:path>
              </a:pathLst>
            </a:custGeom>
            <a:solidFill>
              <a:srgbClr val="855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4134328" y="1830632"/>
              <a:ext cx="800" cy="13"/>
            </a:xfrm>
            <a:custGeom>
              <a:avLst/>
              <a:gdLst/>
              <a:ahLst/>
              <a:cxnLst/>
              <a:rect l="l" t="t" r="r" b="b"/>
              <a:pathLst>
                <a:path w="62" h="1" extrusionOk="0">
                  <a:moveTo>
                    <a:pt x="1" y="1"/>
                  </a:moveTo>
                  <a:cubicBezTo>
                    <a:pt x="31" y="1"/>
                    <a:pt x="61" y="1"/>
                    <a:pt x="61" y="1"/>
                  </a:cubicBezTo>
                  <a:cubicBezTo>
                    <a:pt x="61" y="1"/>
                    <a:pt x="31" y="1"/>
                    <a:pt x="1" y="1"/>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4068075" y="1767821"/>
              <a:ext cx="38048" cy="43529"/>
            </a:xfrm>
            <a:custGeom>
              <a:avLst/>
              <a:gdLst/>
              <a:ahLst/>
              <a:cxnLst/>
              <a:rect l="l" t="t" r="r" b="b"/>
              <a:pathLst>
                <a:path w="2950" h="3375" extrusionOk="0">
                  <a:moveTo>
                    <a:pt x="1755" y="0"/>
                  </a:moveTo>
                  <a:cubicBezTo>
                    <a:pt x="1302" y="0"/>
                    <a:pt x="902" y="484"/>
                    <a:pt x="457" y="1375"/>
                  </a:cubicBezTo>
                  <a:cubicBezTo>
                    <a:pt x="1" y="2226"/>
                    <a:pt x="62" y="2956"/>
                    <a:pt x="457" y="3229"/>
                  </a:cubicBezTo>
                  <a:cubicBezTo>
                    <a:pt x="579" y="3317"/>
                    <a:pt x="712" y="3374"/>
                    <a:pt x="857" y="3374"/>
                  </a:cubicBezTo>
                  <a:cubicBezTo>
                    <a:pt x="1216" y="3374"/>
                    <a:pt x="1649" y="3025"/>
                    <a:pt x="2189" y="1922"/>
                  </a:cubicBezTo>
                  <a:cubicBezTo>
                    <a:pt x="2949" y="372"/>
                    <a:pt x="1976" y="38"/>
                    <a:pt x="1976" y="38"/>
                  </a:cubicBezTo>
                  <a:cubicBezTo>
                    <a:pt x="1901" y="13"/>
                    <a:pt x="1827" y="0"/>
                    <a:pt x="1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3995167" y="1759153"/>
              <a:ext cx="34127" cy="28026"/>
            </a:xfrm>
            <a:custGeom>
              <a:avLst/>
              <a:gdLst/>
              <a:ahLst/>
              <a:cxnLst/>
              <a:rect l="l" t="t" r="r" b="b"/>
              <a:pathLst>
                <a:path w="2646" h="2173" extrusionOk="0">
                  <a:moveTo>
                    <a:pt x="894" y="0"/>
                  </a:moveTo>
                  <a:cubicBezTo>
                    <a:pt x="743" y="0"/>
                    <a:pt x="620" y="82"/>
                    <a:pt x="547" y="284"/>
                  </a:cubicBezTo>
                  <a:cubicBezTo>
                    <a:pt x="547" y="284"/>
                    <a:pt x="0" y="1044"/>
                    <a:pt x="274" y="1652"/>
                  </a:cubicBezTo>
                  <a:cubicBezTo>
                    <a:pt x="397" y="1972"/>
                    <a:pt x="719" y="2172"/>
                    <a:pt x="1047" y="2172"/>
                  </a:cubicBezTo>
                  <a:cubicBezTo>
                    <a:pt x="1124" y="2172"/>
                    <a:pt x="1202" y="2161"/>
                    <a:pt x="1277" y="2138"/>
                  </a:cubicBezTo>
                  <a:cubicBezTo>
                    <a:pt x="1429" y="2078"/>
                    <a:pt x="1459" y="1774"/>
                    <a:pt x="1794" y="1439"/>
                  </a:cubicBezTo>
                  <a:cubicBezTo>
                    <a:pt x="1932" y="1301"/>
                    <a:pt x="2050" y="1251"/>
                    <a:pt x="2155" y="1251"/>
                  </a:cubicBezTo>
                  <a:cubicBezTo>
                    <a:pt x="2304" y="1251"/>
                    <a:pt x="2429" y="1350"/>
                    <a:pt x="2553" y="1439"/>
                  </a:cubicBezTo>
                  <a:cubicBezTo>
                    <a:pt x="2562" y="1446"/>
                    <a:pt x="2568" y="1449"/>
                    <a:pt x="2572" y="1449"/>
                  </a:cubicBezTo>
                  <a:cubicBezTo>
                    <a:pt x="2646" y="1449"/>
                    <a:pt x="1527" y="0"/>
                    <a:pt x="894" y="0"/>
                  </a:cubicBezTo>
                  <a:close/>
                </a:path>
              </a:pathLst>
            </a:custGeom>
            <a:solidFill>
              <a:srgbClr val="885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4031228" y="1694292"/>
              <a:ext cx="54118" cy="30993"/>
            </a:xfrm>
            <a:custGeom>
              <a:avLst/>
              <a:gdLst/>
              <a:ahLst/>
              <a:cxnLst/>
              <a:rect l="l" t="t" r="r" b="b"/>
              <a:pathLst>
                <a:path w="4196" h="2403" extrusionOk="0">
                  <a:moveTo>
                    <a:pt x="2819" y="0"/>
                  </a:moveTo>
                  <a:cubicBezTo>
                    <a:pt x="2495" y="0"/>
                    <a:pt x="2131" y="57"/>
                    <a:pt x="1764" y="176"/>
                  </a:cubicBezTo>
                  <a:cubicBezTo>
                    <a:pt x="700" y="541"/>
                    <a:pt x="1" y="1271"/>
                    <a:pt x="183" y="1848"/>
                  </a:cubicBezTo>
                  <a:cubicBezTo>
                    <a:pt x="320" y="2201"/>
                    <a:pt x="787" y="2403"/>
                    <a:pt x="1379" y="2403"/>
                  </a:cubicBezTo>
                  <a:cubicBezTo>
                    <a:pt x="1704" y="2403"/>
                    <a:pt x="2066" y="2342"/>
                    <a:pt x="2432" y="2213"/>
                  </a:cubicBezTo>
                  <a:cubicBezTo>
                    <a:pt x="3496" y="1848"/>
                    <a:pt x="4195" y="1119"/>
                    <a:pt x="3982" y="541"/>
                  </a:cubicBezTo>
                  <a:cubicBezTo>
                    <a:pt x="3865" y="189"/>
                    <a:pt x="3407" y="0"/>
                    <a:pt x="2819" y="0"/>
                  </a:cubicBezTo>
                  <a:close/>
                </a:path>
              </a:pathLst>
            </a:custGeom>
            <a:solidFill>
              <a:srgbClr val="77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4088917" y="1663480"/>
              <a:ext cx="72084" cy="60928"/>
            </a:xfrm>
            <a:custGeom>
              <a:avLst/>
              <a:gdLst/>
              <a:ahLst/>
              <a:cxnLst/>
              <a:rect l="l" t="t" r="r" b="b"/>
              <a:pathLst>
                <a:path w="5589" h="4724" extrusionOk="0">
                  <a:moveTo>
                    <a:pt x="2196" y="1"/>
                  </a:moveTo>
                  <a:cubicBezTo>
                    <a:pt x="1052" y="1"/>
                    <a:pt x="1" y="1060"/>
                    <a:pt x="57" y="2383"/>
                  </a:cubicBezTo>
                  <a:lnTo>
                    <a:pt x="2488" y="4723"/>
                  </a:lnTo>
                  <a:cubicBezTo>
                    <a:pt x="2488" y="4723"/>
                    <a:pt x="5589" y="4176"/>
                    <a:pt x="4221" y="1471"/>
                  </a:cubicBezTo>
                  <a:cubicBezTo>
                    <a:pt x="3679" y="424"/>
                    <a:pt x="2919" y="1"/>
                    <a:pt x="2196" y="1"/>
                  </a:cubicBezTo>
                  <a:close/>
                </a:path>
              </a:pathLst>
            </a:custGeom>
            <a:solidFill>
              <a:srgbClr val="885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4098654" y="1687546"/>
              <a:ext cx="40395" cy="24376"/>
            </a:xfrm>
            <a:custGeom>
              <a:avLst/>
              <a:gdLst/>
              <a:ahLst/>
              <a:cxnLst/>
              <a:rect l="l" t="t" r="r" b="b"/>
              <a:pathLst>
                <a:path w="3132" h="1890" extrusionOk="0">
                  <a:moveTo>
                    <a:pt x="31" y="0"/>
                  </a:moveTo>
                  <a:cubicBezTo>
                    <a:pt x="1" y="31"/>
                    <a:pt x="1" y="61"/>
                    <a:pt x="1" y="61"/>
                  </a:cubicBezTo>
                  <a:cubicBezTo>
                    <a:pt x="1" y="91"/>
                    <a:pt x="183" y="1794"/>
                    <a:pt x="1490" y="1885"/>
                  </a:cubicBezTo>
                  <a:cubicBezTo>
                    <a:pt x="1533" y="1888"/>
                    <a:pt x="1575" y="1889"/>
                    <a:pt x="1617" y="1889"/>
                  </a:cubicBezTo>
                  <a:cubicBezTo>
                    <a:pt x="1994" y="1889"/>
                    <a:pt x="2341" y="1766"/>
                    <a:pt x="2615" y="1520"/>
                  </a:cubicBezTo>
                  <a:cubicBezTo>
                    <a:pt x="2919" y="1216"/>
                    <a:pt x="3101" y="821"/>
                    <a:pt x="3131" y="365"/>
                  </a:cubicBezTo>
                  <a:cubicBezTo>
                    <a:pt x="3131" y="332"/>
                    <a:pt x="3095" y="307"/>
                    <a:pt x="3062" y="307"/>
                  </a:cubicBezTo>
                  <a:cubicBezTo>
                    <a:pt x="3035" y="307"/>
                    <a:pt x="3010" y="324"/>
                    <a:pt x="3010" y="365"/>
                  </a:cubicBezTo>
                  <a:cubicBezTo>
                    <a:pt x="2979" y="760"/>
                    <a:pt x="2827" y="1155"/>
                    <a:pt x="2554" y="1429"/>
                  </a:cubicBezTo>
                  <a:cubicBezTo>
                    <a:pt x="2281" y="1647"/>
                    <a:pt x="1958" y="1768"/>
                    <a:pt x="1631" y="1768"/>
                  </a:cubicBezTo>
                  <a:cubicBezTo>
                    <a:pt x="1594" y="1768"/>
                    <a:pt x="1557" y="1766"/>
                    <a:pt x="1520" y="1763"/>
                  </a:cubicBezTo>
                  <a:cubicBezTo>
                    <a:pt x="274" y="1672"/>
                    <a:pt x="122" y="61"/>
                    <a:pt x="122" y="61"/>
                  </a:cubicBezTo>
                  <a:cubicBezTo>
                    <a:pt x="122" y="31"/>
                    <a:pt x="61" y="0"/>
                    <a:pt x="31" y="0"/>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4103491" y="1691351"/>
              <a:ext cx="21371" cy="13207"/>
            </a:xfrm>
            <a:custGeom>
              <a:avLst/>
              <a:gdLst/>
              <a:ahLst/>
              <a:cxnLst/>
              <a:rect l="l" t="t" r="r" b="b"/>
              <a:pathLst>
                <a:path w="1657" h="1024" extrusionOk="0">
                  <a:moveTo>
                    <a:pt x="1575" y="1"/>
                  </a:moveTo>
                  <a:cubicBezTo>
                    <a:pt x="1564" y="1"/>
                    <a:pt x="1552" y="3"/>
                    <a:pt x="1541" y="9"/>
                  </a:cubicBezTo>
                  <a:cubicBezTo>
                    <a:pt x="1541" y="9"/>
                    <a:pt x="1541" y="9"/>
                    <a:pt x="1510" y="40"/>
                  </a:cubicBezTo>
                  <a:cubicBezTo>
                    <a:pt x="1510" y="40"/>
                    <a:pt x="1143" y="896"/>
                    <a:pt x="387" y="896"/>
                  </a:cubicBezTo>
                  <a:cubicBezTo>
                    <a:pt x="300" y="896"/>
                    <a:pt x="209" y="885"/>
                    <a:pt x="112" y="860"/>
                  </a:cubicBezTo>
                  <a:cubicBezTo>
                    <a:pt x="102" y="857"/>
                    <a:pt x="93" y="855"/>
                    <a:pt x="84" y="855"/>
                  </a:cubicBezTo>
                  <a:cubicBezTo>
                    <a:pt x="16" y="855"/>
                    <a:pt x="0" y="955"/>
                    <a:pt x="82" y="982"/>
                  </a:cubicBezTo>
                  <a:cubicBezTo>
                    <a:pt x="191" y="1011"/>
                    <a:pt x="294" y="1024"/>
                    <a:pt x="392" y="1024"/>
                  </a:cubicBezTo>
                  <a:cubicBezTo>
                    <a:pt x="1219" y="1024"/>
                    <a:pt x="1632" y="97"/>
                    <a:pt x="1632" y="70"/>
                  </a:cubicBezTo>
                  <a:cubicBezTo>
                    <a:pt x="1656" y="45"/>
                    <a:pt x="1621" y="1"/>
                    <a:pt x="1575" y="1"/>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4230374" y="1795357"/>
              <a:ext cx="34759" cy="41685"/>
            </a:xfrm>
            <a:custGeom>
              <a:avLst/>
              <a:gdLst/>
              <a:ahLst/>
              <a:cxnLst/>
              <a:rect l="l" t="t" r="r" b="b"/>
              <a:pathLst>
                <a:path w="2695" h="3232" extrusionOk="0">
                  <a:moveTo>
                    <a:pt x="669" y="0"/>
                  </a:moveTo>
                  <a:lnTo>
                    <a:pt x="1" y="669"/>
                  </a:lnTo>
                  <a:cubicBezTo>
                    <a:pt x="1" y="669"/>
                    <a:pt x="1085" y="3232"/>
                    <a:pt x="1678" y="3232"/>
                  </a:cubicBezTo>
                  <a:cubicBezTo>
                    <a:pt x="1744" y="3232"/>
                    <a:pt x="1803" y="3200"/>
                    <a:pt x="1855" y="3131"/>
                  </a:cubicBezTo>
                  <a:cubicBezTo>
                    <a:pt x="2341" y="2401"/>
                    <a:pt x="791" y="821"/>
                    <a:pt x="791" y="821"/>
                  </a:cubicBezTo>
                  <a:lnTo>
                    <a:pt x="791" y="821"/>
                  </a:lnTo>
                  <a:cubicBezTo>
                    <a:pt x="791" y="821"/>
                    <a:pt x="2007" y="1822"/>
                    <a:pt x="2478" y="1822"/>
                  </a:cubicBezTo>
                  <a:cubicBezTo>
                    <a:pt x="2620" y="1822"/>
                    <a:pt x="2695" y="1730"/>
                    <a:pt x="2645" y="1489"/>
                  </a:cubicBezTo>
                  <a:cubicBezTo>
                    <a:pt x="2463" y="456"/>
                    <a:pt x="669" y="0"/>
                    <a:pt x="669" y="0"/>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4057100" y="1688333"/>
              <a:ext cx="204232" cy="259523"/>
            </a:xfrm>
            <a:custGeom>
              <a:avLst/>
              <a:gdLst/>
              <a:ahLst/>
              <a:cxnLst/>
              <a:rect l="l" t="t" r="r" b="b"/>
              <a:pathLst>
                <a:path w="15835" h="20122" extrusionOk="0">
                  <a:moveTo>
                    <a:pt x="6566" y="0"/>
                  </a:moveTo>
                  <a:lnTo>
                    <a:pt x="1" y="1945"/>
                  </a:lnTo>
                  <a:cubicBezTo>
                    <a:pt x="1095" y="5471"/>
                    <a:pt x="6353" y="18298"/>
                    <a:pt x="6353" y="18298"/>
                  </a:cubicBezTo>
                  <a:cubicBezTo>
                    <a:pt x="6749" y="19514"/>
                    <a:pt x="7600" y="20061"/>
                    <a:pt x="8329" y="20061"/>
                  </a:cubicBezTo>
                  <a:cubicBezTo>
                    <a:pt x="8361" y="20060"/>
                    <a:pt x="8398" y="20059"/>
                    <a:pt x="8439" y="20059"/>
                  </a:cubicBezTo>
                  <a:cubicBezTo>
                    <a:pt x="8850" y="20059"/>
                    <a:pt x="9702" y="20122"/>
                    <a:pt x="10518" y="20122"/>
                  </a:cubicBezTo>
                  <a:cubicBezTo>
                    <a:pt x="11414" y="20122"/>
                    <a:pt x="12265" y="20046"/>
                    <a:pt x="12433" y="19727"/>
                  </a:cubicBezTo>
                  <a:cubicBezTo>
                    <a:pt x="12738" y="19144"/>
                    <a:pt x="10839" y="19119"/>
                    <a:pt x="10506" y="19119"/>
                  </a:cubicBezTo>
                  <a:cubicBezTo>
                    <a:pt x="10474" y="19119"/>
                    <a:pt x="10457" y="19119"/>
                    <a:pt x="10457" y="19119"/>
                  </a:cubicBezTo>
                  <a:cubicBezTo>
                    <a:pt x="10457" y="19119"/>
                    <a:pt x="15107" y="18146"/>
                    <a:pt x="15502" y="17477"/>
                  </a:cubicBezTo>
                  <a:cubicBezTo>
                    <a:pt x="15834" y="16941"/>
                    <a:pt x="11512" y="16898"/>
                    <a:pt x="10121" y="16898"/>
                  </a:cubicBezTo>
                  <a:cubicBezTo>
                    <a:pt x="9856" y="16898"/>
                    <a:pt x="9697" y="16900"/>
                    <a:pt x="9697" y="16900"/>
                  </a:cubicBezTo>
                  <a:cubicBezTo>
                    <a:pt x="9545" y="13070"/>
                    <a:pt x="6566" y="0"/>
                    <a:pt x="6566" y="0"/>
                  </a:cubicBezTo>
                  <a:close/>
                </a:path>
              </a:pathLst>
            </a:custGeom>
            <a:solidFill>
              <a:srgbClr val="885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4057100" y="1713419"/>
              <a:ext cx="81164" cy="208565"/>
            </a:xfrm>
            <a:custGeom>
              <a:avLst/>
              <a:gdLst/>
              <a:ahLst/>
              <a:cxnLst/>
              <a:rect l="l" t="t" r="r" b="b"/>
              <a:pathLst>
                <a:path w="6293" h="16171" fill="none" extrusionOk="0">
                  <a:moveTo>
                    <a:pt x="6293" y="16171"/>
                  </a:moveTo>
                  <a:cubicBezTo>
                    <a:pt x="5685" y="14712"/>
                    <a:pt x="1034" y="3313"/>
                    <a:pt x="1" y="0"/>
                  </a:cubicBezTo>
                </a:path>
              </a:pathLst>
            </a:custGeom>
            <a:noFill/>
            <a:ln w="45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4013984" y="1591834"/>
              <a:ext cx="131335" cy="125738"/>
            </a:xfrm>
            <a:custGeom>
              <a:avLst/>
              <a:gdLst/>
              <a:ahLst/>
              <a:cxnLst/>
              <a:rect l="l" t="t" r="r" b="b"/>
              <a:pathLst>
                <a:path w="10183" h="9749" extrusionOk="0">
                  <a:moveTo>
                    <a:pt x="4763" y="0"/>
                  </a:moveTo>
                  <a:cubicBezTo>
                    <a:pt x="4319" y="0"/>
                    <a:pt x="3856" y="123"/>
                    <a:pt x="3374" y="400"/>
                  </a:cubicBezTo>
                  <a:cubicBezTo>
                    <a:pt x="0" y="2345"/>
                    <a:pt x="1733" y="7604"/>
                    <a:pt x="2219" y="9640"/>
                  </a:cubicBezTo>
                  <a:cubicBezTo>
                    <a:pt x="2560" y="9708"/>
                    <a:pt x="2888" y="9748"/>
                    <a:pt x="3254" y="9748"/>
                  </a:cubicBezTo>
                  <a:cubicBezTo>
                    <a:pt x="4030" y="9748"/>
                    <a:pt x="4975" y="9568"/>
                    <a:pt x="6566" y="9093"/>
                  </a:cubicBezTo>
                  <a:cubicBezTo>
                    <a:pt x="7964" y="8607"/>
                    <a:pt x="9210" y="7786"/>
                    <a:pt x="10183" y="6661"/>
                  </a:cubicBezTo>
                  <a:cubicBezTo>
                    <a:pt x="9451" y="4623"/>
                    <a:pt x="7483" y="0"/>
                    <a:pt x="4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4041416" y="1673823"/>
              <a:ext cx="107036" cy="51422"/>
            </a:xfrm>
            <a:custGeom>
              <a:avLst/>
              <a:gdLst/>
              <a:ahLst/>
              <a:cxnLst/>
              <a:rect l="l" t="t" r="r" b="b"/>
              <a:pathLst>
                <a:path w="8299" h="3987" extrusionOk="0">
                  <a:moveTo>
                    <a:pt x="7995" y="0"/>
                  </a:moveTo>
                  <a:cubicBezTo>
                    <a:pt x="7022" y="1125"/>
                    <a:pt x="5776" y="1946"/>
                    <a:pt x="4347" y="2402"/>
                  </a:cubicBezTo>
                  <a:cubicBezTo>
                    <a:pt x="2769" y="2900"/>
                    <a:pt x="1814" y="3086"/>
                    <a:pt x="1029" y="3086"/>
                  </a:cubicBezTo>
                  <a:cubicBezTo>
                    <a:pt x="665" y="3086"/>
                    <a:pt x="338" y="3047"/>
                    <a:pt x="1" y="2979"/>
                  </a:cubicBezTo>
                  <a:lnTo>
                    <a:pt x="1" y="2979"/>
                  </a:lnTo>
                  <a:cubicBezTo>
                    <a:pt x="153" y="3526"/>
                    <a:pt x="244" y="3861"/>
                    <a:pt x="244" y="3861"/>
                  </a:cubicBezTo>
                  <a:cubicBezTo>
                    <a:pt x="737" y="3945"/>
                    <a:pt x="1231" y="3987"/>
                    <a:pt x="1721" y="3987"/>
                  </a:cubicBezTo>
                  <a:cubicBezTo>
                    <a:pt x="4229" y="3987"/>
                    <a:pt x="6647" y="2905"/>
                    <a:pt x="8299" y="973"/>
                  </a:cubicBezTo>
                  <a:cubicBezTo>
                    <a:pt x="8299" y="973"/>
                    <a:pt x="8208" y="578"/>
                    <a:pt x="7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3794061" y="1429983"/>
              <a:ext cx="32553" cy="64694"/>
            </a:xfrm>
            <a:custGeom>
              <a:avLst/>
              <a:gdLst/>
              <a:ahLst/>
              <a:cxnLst/>
              <a:rect l="l" t="t" r="r" b="b"/>
              <a:pathLst>
                <a:path w="2524" h="5016" fill="none" extrusionOk="0">
                  <a:moveTo>
                    <a:pt x="0" y="0"/>
                  </a:moveTo>
                  <a:cubicBezTo>
                    <a:pt x="395" y="1854"/>
                    <a:pt x="1246" y="3587"/>
                    <a:pt x="2523" y="5016"/>
                  </a:cubicBezTo>
                </a:path>
              </a:pathLst>
            </a:custGeom>
            <a:no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1"/>
            <p:cNvSpPr/>
            <p:nvPr/>
          </p:nvSpPr>
          <p:spPr>
            <a:xfrm>
              <a:off x="3797981" y="1451547"/>
              <a:ext cx="5894" cy="58813"/>
            </a:xfrm>
            <a:custGeom>
              <a:avLst/>
              <a:gdLst/>
              <a:ahLst/>
              <a:cxnLst/>
              <a:rect l="l" t="t" r="r" b="b"/>
              <a:pathLst>
                <a:path w="457" h="4560" fill="none" extrusionOk="0">
                  <a:moveTo>
                    <a:pt x="213" y="0"/>
                  </a:moveTo>
                  <a:cubicBezTo>
                    <a:pt x="0" y="1520"/>
                    <a:pt x="61" y="3070"/>
                    <a:pt x="456" y="4559"/>
                  </a:cubicBezTo>
                </a:path>
              </a:pathLst>
            </a:custGeom>
            <a:no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1"/>
            <p:cNvSpPr/>
            <p:nvPr/>
          </p:nvSpPr>
          <p:spPr>
            <a:xfrm>
              <a:off x="3902642" y="1384119"/>
              <a:ext cx="85485" cy="188961"/>
            </a:xfrm>
            <a:custGeom>
              <a:avLst/>
              <a:gdLst/>
              <a:ahLst/>
              <a:cxnLst/>
              <a:rect l="l" t="t" r="r" b="b"/>
              <a:pathLst>
                <a:path w="6628" h="14651" fill="none" extrusionOk="0">
                  <a:moveTo>
                    <a:pt x="6627" y="0"/>
                  </a:moveTo>
                  <a:cubicBezTo>
                    <a:pt x="2828" y="3982"/>
                    <a:pt x="487" y="9149"/>
                    <a:pt x="1" y="14651"/>
                  </a:cubicBezTo>
                </a:path>
              </a:pathLst>
            </a:custGeom>
            <a:no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1"/>
            <p:cNvSpPr/>
            <p:nvPr/>
          </p:nvSpPr>
          <p:spPr>
            <a:xfrm>
              <a:off x="3776804" y="1634615"/>
              <a:ext cx="72149" cy="17657"/>
            </a:xfrm>
            <a:custGeom>
              <a:avLst/>
              <a:gdLst/>
              <a:ahLst/>
              <a:cxnLst/>
              <a:rect l="l" t="t" r="r" b="b"/>
              <a:pathLst>
                <a:path w="5594" h="1369" fill="none" extrusionOk="0">
                  <a:moveTo>
                    <a:pt x="1" y="1125"/>
                  </a:moveTo>
                  <a:cubicBezTo>
                    <a:pt x="1946" y="1369"/>
                    <a:pt x="3891" y="973"/>
                    <a:pt x="5594" y="1"/>
                  </a:cubicBezTo>
                </a:path>
              </a:pathLst>
            </a:custGeom>
            <a:no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1"/>
            <p:cNvSpPr/>
            <p:nvPr/>
          </p:nvSpPr>
          <p:spPr>
            <a:xfrm>
              <a:off x="3800716" y="1647164"/>
              <a:ext cx="48237" cy="25498"/>
            </a:xfrm>
            <a:custGeom>
              <a:avLst/>
              <a:gdLst/>
              <a:ahLst/>
              <a:cxnLst/>
              <a:rect l="l" t="t" r="r" b="b"/>
              <a:pathLst>
                <a:path w="3740" h="1977" fill="none" extrusionOk="0">
                  <a:moveTo>
                    <a:pt x="1" y="1976"/>
                  </a:moveTo>
                  <a:cubicBezTo>
                    <a:pt x="1308" y="1490"/>
                    <a:pt x="2585" y="821"/>
                    <a:pt x="3740" y="0"/>
                  </a:cubicBezTo>
                </a:path>
              </a:pathLst>
            </a:custGeom>
            <a:no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1"/>
            <p:cNvSpPr/>
            <p:nvPr/>
          </p:nvSpPr>
          <p:spPr>
            <a:xfrm rot="4425041">
              <a:off x="4040544" y="1743734"/>
              <a:ext cx="28645" cy="44892"/>
            </a:xfrm>
            <a:custGeom>
              <a:avLst/>
              <a:gdLst/>
              <a:ahLst/>
              <a:cxnLst/>
              <a:rect l="l" t="t" r="r" b="b"/>
              <a:pathLst>
                <a:path w="2269" h="3556" extrusionOk="0">
                  <a:moveTo>
                    <a:pt x="1675" y="1"/>
                  </a:moveTo>
                  <a:cubicBezTo>
                    <a:pt x="1652" y="1"/>
                    <a:pt x="1627" y="6"/>
                    <a:pt x="1601" y="19"/>
                  </a:cubicBezTo>
                  <a:cubicBezTo>
                    <a:pt x="1568" y="19"/>
                    <a:pt x="0" y="653"/>
                    <a:pt x="367" y="2188"/>
                  </a:cubicBezTo>
                  <a:cubicBezTo>
                    <a:pt x="467" y="2955"/>
                    <a:pt x="1134" y="3555"/>
                    <a:pt x="1935" y="3555"/>
                  </a:cubicBezTo>
                  <a:cubicBezTo>
                    <a:pt x="1968" y="3555"/>
                    <a:pt x="2035" y="3522"/>
                    <a:pt x="2102" y="3522"/>
                  </a:cubicBezTo>
                  <a:cubicBezTo>
                    <a:pt x="2202" y="3522"/>
                    <a:pt x="2268" y="3422"/>
                    <a:pt x="2235" y="3322"/>
                  </a:cubicBezTo>
                  <a:cubicBezTo>
                    <a:pt x="2235" y="3222"/>
                    <a:pt x="2135" y="3188"/>
                    <a:pt x="2035" y="3188"/>
                  </a:cubicBezTo>
                  <a:cubicBezTo>
                    <a:pt x="2028" y="3188"/>
                    <a:pt x="1977" y="3196"/>
                    <a:pt x="1898" y="3196"/>
                  </a:cubicBezTo>
                  <a:cubicBezTo>
                    <a:pt x="1607" y="3196"/>
                    <a:pt x="937" y="3092"/>
                    <a:pt x="701" y="2121"/>
                  </a:cubicBezTo>
                  <a:cubicBezTo>
                    <a:pt x="400" y="853"/>
                    <a:pt x="1668" y="353"/>
                    <a:pt x="1701" y="320"/>
                  </a:cubicBezTo>
                  <a:cubicBezTo>
                    <a:pt x="1905" y="261"/>
                    <a:pt x="1830" y="1"/>
                    <a:pt x="1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31"/>
          <p:cNvGrpSpPr/>
          <p:nvPr/>
        </p:nvGrpSpPr>
        <p:grpSpPr>
          <a:xfrm flipH="1">
            <a:off x="3400893" y="1235258"/>
            <a:ext cx="1007140" cy="783924"/>
            <a:chOff x="4736313" y="1288073"/>
            <a:chExt cx="1007140" cy="718998"/>
          </a:xfrm>
        </p:grpSpPr>
        <p:sp>
          <p:nvSpPr>
            <p:cNvPr id="1084" name="Google Shape;1084;p31"/>
            <p:cNvSpPr/>
            <p:nvPr/>
          </p:nvSpPr>
          <p:spPr>
            <a:xfrm>
              <a:off x="4958983" y="1553866"/>
              <a:ext cx="165449" cy="97828"/>
            </a:xfrm>
            <a:custGeom>
              <a:avLst/>
              <a:gdLst/>
              <a:ahLst/>
              <a:cxnLst/>
              <a:rect l="l" t="t" r="r" b="b"/>
              <a:pathLst>
                <a:path w="12828" h="7585" extrusionOk="0">
                  <a:moveTo>
                    <a:pt x="4286" y="1"/>
                  </a:moveTo>
                  <a:cubicBezTo>
                    <a:pt x="4286" y="1"/>
                    <a:pt x="0" y="4560"/>
                    <a:pt x="2493" y="6293"/>
                  </a:cubicBezTo>
                  <a:cubicBezTo>
                    <a:pt x="2984" y="6634"/>
                    <a:pt x="3409" y="6772"/>
                    <a:pt x="3773" y="6772"/>
                  </a:cubicBezTo>
                  <a:cubicBezTo>
                    <a:pt x="5120" y="6772"/>
                    <a:pt x="5647" y="4895"/>
                    <a:pt x="5733" y="4553"/>
                  </a:cubicBezTo>
                  <a:lnTo>
                    <a:pt x="5733" y="4553"/>
                  </a:lnTo>
                  <a:cubicBezTo>
                    <a:pt x="5649" y="4924"/>
                    <a:pt x="5229" y="7122"/>
                    <a:pt x="6870" y="7539"/>
                  </a:cubicBezTo>
                  <a:cubicBezTo>
                    <a:pt x="6985" y="7570"/>
                    <a:pt x="7092" y="7585"/>
                    <a:pt x="7190" y="7585"/>
                  </a:cubicBezTo>
                  <a:cubicBezTo>
                    <a:pt x="8606" y="7585"/>
                    <a:pt x="8207" y="4500"/>
                    <a:pt x="8207" y="4499"/>
                  </a:cubicBezTo>
                  <a:lnTo>
                    <a:pt x="8207" y="4499"/>
                  </a:lnTo>
                  <a:cubicBezTo>
                    <a:pt x="8207" y="4500"/>
                    <a:pt x="9251" y="6348"/>
                    <a:pt x="10529" y="6348"/>
                  </a:cubicBezTo>
                  <a:cubicBezTo>
                    <a:pt x="10762" y="6348"/>
                    <a:pt x="11003" y="6286"/>
                    <a:pt x="11247" y="6141"/>
                  </a:cubicBezTo>
                  <a:cubicBezTo>
                    <a:pt x="12827" y="5198"/>
                    <a:pt x="10001" y="700"/>
                    <a:pt x="10001" y="700"/>
                  </a:cubicBezTo>
                  <a:lnTo>
                    <a:pt x="4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1"/>
            <p:cNvSpPr/>
            <p:nvPr/>
          </p:nvSpPr>
          <p:spPr>
            <a:xfrm>
              <a:off x="4736313" y="1797706"/>
              <a:ext cx="1007140" cy="209365"/>
            </a:xfrm>
            <a:custGeom>
              <a:avLst/>
              <a:gdLst/>
              <a:ahLst/>
              <a:cxnLst/>
              <a:rect l="l" t="t" r="r" b="b"/>
              <a:pathLst>
                <a:path w="78088" h="16233" extrusionOk="0">
                  <a:moveTo>
                    <a:pt x="9271" y="1"/>
                  </a:moveTo>
                  <a:lnTo>
                    <a:pt x="61" y="15259"/>
                  </a:lnTo>
                  <a:lnTo>
                    <a:pt x="1" y="16232"/>
                  </a:lnTo>
                  <a:lnTo>
                    <a:pt x="78087" y="16232"/>
                  </a:lnTo>
                  <a:lnTo>
                    <a:pt x="78026" y="15259"/>
                  </a:lnTo>
                  <a:lnTo>
                    <a:pt x="688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4736313" y="1785957"/>
              <a:ext cx="1007140" cy="209352"/>
            </a:xfrm>
            <a:custGeom>
              <a:avLst/>
              <a:gdLst/>
              <a:ahLst/>
              <a:cxnLst/>
              <a:rect l="l" t="t" r="r" b="b"/>
              <a:pathLst>
                <a:path w="78088" h="16232" extrusionOk="0">
                  <a:moveTo>
                    <a:pt x="9271" y="0"/>
                  </a:moveTo>
                  <a:lnTo>
                    <a:pt x="1" y="16231"/>
                  </a:lnTo>
                  <a:lnTo>
                    <a:pt x="78087" y="16231"/>
                  </a:lnTo>
                  <a:lnTo>
                    <a:pt x="688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4853523" y="1881605"/>
              <a:ext cx="809163" cy="84685"/>
            </a:xfrm>
            <a:custGeom>
              <a:avLst/>
              <a:gdLst/>
              <a:ahLst/>
              <a:cxnLst/>
              <a:rect l="l" t="t" r="r" b="b"/>
              <a:pathLst>
                <a:path w="62738" h="6566" extrusionOk="0">
                  <a:moveTo>
                    <a:pt x="31369" y="1"/>
                  </a:moveTo>
                  <a:cubicBezTo>
                    <a:pt x="14044" y="1"/>
                    <a:pt x="1" y="1490"/>
                    <a:pt x="1" y="3283"/>
                  </a:cubicBezTo>
                  <a:cubicBezTo>
                    <a:pt x="1" y="5107"/>
                    <a:pt x="14044" y="6566"/>
                    <a:pt x="31369" y="6566"/>
                  </a:cubicBezTo>
                  <a:cubicBezTo>
                    <a:pt x="48695" y="6566"/>
                    <a:pt x="62738" y="5107"/>
                    <a:pt x="62738" y="3283"/>
                  </a:cubicBezTo>
                  <a:cubicBezTo>
                    <a:pt x="62738" y="1490"/>
                    <a:pt x="48695" y="1"/>
                    <a:pt x="31369"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5212220" y="1777328"/>
              <a:ext cx="435175" cy="148708"/>
            </a:xfrm>
            <a:custGeom>
              <a:avLst/>
              <a:gdLst/>
              <a:ahLst/>
              <a:cxnLst/>
              <a:rect l="l" t="t" r="r" b="b"/>
              <a:pathLst>
                <a:path w="33741" h="11530" extrusionOk="0">
                  <a:moveTo>
                    <a:pt x="4560" y="0"/>
                  </a:moveTo>
                  <a:lnTo>
                    <a:pt x="1" y="10304"/>
                  </a:lnTo>
                  <a:cubicBezTo>
                    <a:pt x="3356" y="11198"/>
                    <a:pt x="6532" y="11530"/>
                    <a:pt x="9397" y="11530"/>
                  </a:cubicBezTo>
                  <a:cubicBezTo>
                    <a:pt x="17640" y="11530"/>
                    <a:pt x="23314" y="8785"/>
                    <a:pt x="23314" y="8785"/>
                  </a:cubicBezTo>
                  <a:cubicBezTo>
                    <a:pt x="24251" y="8927"/>
                    <a:pt x="25119" y="8990"/>
                    <a:pt x="25919" y="8990"/>
                  </a:cubicBezTo>
                  <a:cubicBezTo>
                    <a:pt x="29380" y="8990"/>
                    <a:pt x="31584" y="7825"/>
                    <a:pt x="32646" y="6961"/>
                  </a:cubicBezTo>
                  <a:cubicBezTo>
                    <a:pt x="33740" y="6023"/>
                    <a:pt x="32959" y="5487"/>
                    <a:pt x="31813" y="5487"/>
                  </a:cubicBezTo>
                  <a:cubicBezTo>
                    <a:pt x="31622" y="5487"/>
                    <a:pt x="31421" y="5502"/>
                    <a:pt x="31217" y="5532"/>
                  </a:cubicBezTo>
                  <a:cubicBezTo>
                    <a:pt x="31094" y="5551"/>
                    <a:pt x="30964" y="5560"/>
                    <a:pt x="30829" y="5560"/>
                  </a:cubicBezTo>
                  <a:cubicBezTo>
                    <a:pt x="29438" y="5560"/>
                    <a:pt x="27478" y="4622"/>
                    <a:pt x="25594" y="4013"/>
                  </a:cubicBezTo>
                  <a:cubicBezTo>
                    <a:pt x="25156" y="3877"/>
                    <a:pt x="24782" y="3824"/>
                    <a:pt x="24464" y="3824"/>
                  </a:cubicBezTo>
                  <a:cubicBezTo>
                    <a:pt x="23285" y="3824"/>
                    <a:pt x="22889" y="4560"/>
                    <a:pt x="22889" y="4560"/>
                  </a:cubicBezTo>
                  <a:cubicBezTo>
                    <a:pt x="19728" y="3891"/>
                    <a:pt x="16536" y="3496"/>
                    <a:pt x="13345" y="3374"/>
                  </a:cubicBezTo>
                  <a:lnTo>
                    <a:pt x="4560" y="0"/>
                  </a:ln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5233398" y="1803988"/>
              <a:ext cx="435097" cy="148708"/>
            </a:xfrm>
            <a:custGeom>
              <a:avLst/>
              <a:gdLst/>
              <a:ahLst/>
              <a:cxnLst/>
              <a:rect l="l" t="t" r="r" b="b"/>
              <a:pathLst>
                <a:path w="33735" h="11530" extrusionOk="0">
                  <a:moveTo>
                    <a:pt x="4529" y="0"/>
                  </a:moveTo>
                  <a:lnTo>
                    <a:pt x="0" y="10304"/>
                  </a:lnTo>
                  <a:cubicBezTo>
                    <a:pt x="3356" y="11198"/>
                    <a:pt x="6529" y="11530"/>
                    <a:pt x="9391" y="11530"/>
                  </a:cubicBezTo>
                  <a:cubicBezTo>
                    <a:pt x="17626" y="11530"/>
                    <a:pt x="23283" y="8785"/>
                    <a:pt x="23283" y="8785"/>
                  </a:cubicBezTo>
                  <a:cubicBezTo>
                    <a:pt x="24218" y="8927"/>
                    <a:pt x="25085" y="8989"/>
                    <a:pt x="25884" y="8989"/>
                  </a:cubicBezTo>
                  <a:cubicBezTo>
                    <a:pt x="29347" y="8989"/>
                    <a:pt x="31553" y="7819"/>
                    <a:pt x="32615" y="6930"/>
                  </a:cubicBezTo>
                  <a:cubicBezTo>
                    <a:pt x="33735" y="6019"/>
                    <a:pt x="32936" y="5487"/>
                    <a:pt x="31805" y="5487"/>
                  </a:cubicBezTo>
                  <a:cubicBezTo>
                    <a:pt x="31616" y="5487"/>
                    <a:pt x="31417" y="5502"/>
                    <a:pt x="31217" y="5532"/>
                  </a:cubicBezTo>
                  <a:cubicBezTo>
                    <a:pt x="31090" y="5551"/>
                    <a:pt x="30958" y="5560"/>
                    <a:pt x="30821" y="5560"/>
                  </a:cubicBezTo>
                  <a:cubicBezTo>
                    <a:pt x="29407" y="5560"/>
                    <a:pt x="27447" y="4622"/>
                    <a:pt x="25563" y="4012"/>
                  </a:cubicBezTo>
                  <a:cubicBezTo>
                    <a:pt x="25131" y="3877"/>
                    <a:pt x="24761" y="3824"/>
                    <a:pt x="24445" y="3824"/>
                  </a:cubicBezTo>
                  <a:cubicBezTo>
                    <a:pt x="23273" y="3824"/>
                    <a:pt x="22858" y="4560"/>
                    <a:pt x="22858" y="4560"/>
                  </a:cubicBezTo>
                  <a:cubicBezTo>
                    <a:pt x="19727" y="3891"/>
                    <a:pt x="16536" y="3496"/>
                    <a:pt x="13314" y="3374"/>
                  </a:cubicBezTo>
                  <a:lnTo>
                    <a:pt x="4529"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5069525" y="1539756"/>
              <a:ext cx="149779" cy="109732"/>
            </a:xfrm>
            <a:custGeom>
              <a:avLst/>
              <a:gdLst/>
              <a:ahLst/>
              <a:cxnLst/>
              <a:rect l="l" t="t" r="r" b="b"/>
              <a:pathLst>
                <a:path w="11613" h="8508" extrusionOk="0">
                  <a:moveTo>
                    <a:pt x="6992" y="1"/>
                  </a:moveTo>
                  <a:lnTo>
                    <a:pt x="1673" y="2068"/>
                  </a:lnTo>
                  <a:cubicBezTo>
                    <a:pt x="1673" y="2068"/>
                    <a:pt x="1" y="8116"/>
                    <a:pt x="3010" y="8481"/>
                  </a:cubicBezTo>
                  <a:cubicBezTo>
                    <a:pt x="3159" y="8499"/>
                    <a:pt x="3299" y="8508"/>
                    <a:pt x="3429" y="8508"/>
                  </a:cubicBezTo>
                  <a:cubicBezTo>
                    <a:pt x="5723" y="8508"/>
                    <a:pt x="5167" y="5841"/>
                    <a:pt x="5062" y="5409"/>
                  </a:cubicBezTo>
                  <a:lnTo>
                    <a:pt x="5062" y="5409"/>
                  </a:lnTo>
                  <a:cubicBezTo>
                    <a:pt x="5157" y="5762"/>
                    <a:pt x="5711" y="7586"/>
                    <a:pt x="7063" y="7586"/>
                  </a:cubicBezTo>
                  <a:cubicBezTo>
                    <a:pt x="7185" y="7586"/>
                    <a:pt x="7313" y="7571"/>
                    <a:pt x="7448" y="7539"/>
                  </a:cubicBezTo>
                  <a:cubicBezTo>
                    <a:pt x="9272" y="7113"/>
                    <a:pt x="7205" y="4226"/>
                    <a:pt x="7205" y="4226"/>
                  </a:cubicBezTo>
                  <a:lnTo>
                    <a:pt x="7205" y="4226"/>
                  </a:lnTo>
                  <a:cubicBezTo>
                    <a:pt x="7205" y="4226"/>
                    <a:pt x="8313" y="4928"/>
                    <a:pt x="9339" y="4928"/>
                  </a:cubicBezTo>
                  <a:cubicBezTo>
                    <a:pt x="9853" y="4928"/>
                    <a:pt x="10346" y="4752"/>
                    <a:pt x="10670" y="4226"/>
                  </a:cubicBezTo>
                  <a:cubicBezTo>
                    <a:pt x="11612" y="2675"/>
                    <a:pt x="6992" y="1"/>
                    <a:pt x="6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1"/>
            <p:cNvSpPr/>
            <p:nvPr/>
          </p:nvSpPr>
          <p:spPr>
            <a:xfrm>
              <a:off x="5125203" y="1713924"/>
              <a:ext cx="177599" cy="216549"/>
            </a:xfrm>
            <a:custGeom>
              <a:avLst/>
              <a:gdLst/>
              <a:ahLst/>
              <a:cxnLst/>
              <a:rect l="l" t="t" r="r" b="b"/>
              <a:pathLst>
                <a:path w="13770" h="16790" extrusionOk="0">
                  <a:moveTo>
                    <a:pt x="279" y="1"/>
                  </a:moveTo>
                  <a:cubicBezTo>
                    <a:pt x="124" y="1"/>
                    <a:pt x="27" y="17"/>
                    <a:pt x="0" y="53"/>
                  </a:cubicBezTo>
                  <a:lnTo>
                    <a:pt x="0" y="15129"/>
                  </a:lnTo>
                  <a:cubicBezTo>
                    <a:pt x="4382" y="16416"/>
                    <a:pt x="6906" y="16790"/>
                    <a:pt x="8360" y="16790"/>
                  </a:cubicBezTo>
                  <a:cubicBezTo>
                    <a:pt x="10376" y="16790"/>
                    <a:pt x="10335" y="16071"/>
                    <a:pt x="10335" y="16071"/>
                  </a:cubicBezTo>
                  <a:cubicBezTo>
                    <a:pt x="13769" y="11573"/>
                    <a:pt x="13070" y="3670"/>
                    <a:pt x="13070" y="3670"/>
                  </a:cubicBezTo>
                  <a:cubicBezTo>
                    <a:pt x="13070" y="3670"/>
                    <a:pt x="12949" y="2941"/>
                    <a:pt x="10426" y="2120"/>
                  </a:cubicBezTo>
                  <a:cubicBezTo>
                    <a:pt x="8122" y="1407"/>
                    <a:pt x="1710" y="1"/>
                    <a:pt x="2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1"/>
            <p:cNvSpPr/>
            <p:nvPr/>
          </p:nvSpPr>
          <p:spPr>
            <a:xfrm>
              <a:off x="4837453" y="1679707"/>
              <a:ext cx="154086" cy="250134"/>
            </a:xfrm>
            <a:custGeom>
              <a:avLst/>
              <a:gdLst/>
              <a:ahLst/>
              <a:cxnLst/>
              <a:rect l="l" t="t" r="r" b="b"/>
              <a:pathLst>
                <a:path w="11947" h="19394" extrusionOk="0">
                  <a:moveTo>
                    <a:pt x="4986" y="1"/>
                  </a:moveTo>
                  <a:cubicBezTo>
                    <a:pt x="4986" y="1"/>
                    <a:pt x="5320" y="11977"/>
                    <a:pt x="6141" y="15776"/>
                  </a:cubicBezTo>
                  <a:cubicBezTo>
                    <a:pt x="6141" y="15776"/>
                    <a:pt x="1" y="17235"/>
                    <a:pt x="548" y="17782"/>
                  </a:cubicBezTo>
                  <a:cubicBezTo>
                    <a:pt x="892" y="18108"/>
                    <a:pt x="2936" y="18168"/>
                    <a:pt x="4402" y="18168"/>
                  </a:cubicBezTo>
                  <a:cubicBezTo>
                    <a:pt x="5265" y="18168"/>
                    <a:pt x="5928" y="18147"/>
                    <a:pt x="5928" y="18147"/>
                  </a:cubicBezTo>
                  <a:lnTo>
                    <a:pt x="5928" y="18147"/>
                  </a:lnTo>
                  <a:cubicBezTo>
                    <a:pt x="5928" y="18147"/>
                    <a:pt x="3648" y="18694"/>
                    <a:pt x="4134" y="19241"/>
                  </a:cubicBezTo>
                  <a:cubicBezTo>
                    <a:pt x="4230" y="19349"/>
                    <a:pt x="4421" y="19393"/>
                    <a:pt x="4671" y="19393"/>
                  </a:cubicBezTo>
                  <a:cubicBezTo>
                    <a:pt x="5686" y="19393"/>
                    <a:pt x="7677" y="18664"/>
                    <a:pt x="8238" y="18542"/>
                  </a:cubicBezTo>
                  <a:cubicBezTo>
                    <a:pt x="8967" y="18360"/>
                    <a:pt x="9667" y="17600"/>
                    <a:pt x="9758" y="16323"/>
                  </a:cubicBezTo>
                  <a:cubicBezTo>
                    <a:pt x="9758" y="16323"/>
                    <a:pt x="11733" y="4074"/>
                    <a:pt x="11946" y="335"/>
                  </a:cubicBezTo>
                  <a:lnTo>
                    <a:pt x="4986" y="1"/>
                  </a:ln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4889983" y="1564803"/>
              <a:ext cx="115278" cy="122488"/>
            </a:xfrm>
            <a:custGeom>
              <a:avLst/>
              <a:gdLst/>
              <a:ahLst/>
              <a:cxnLst/>
              <a:rect l="l" t="t" r="r" b="b"/>
              <a:pathLst>
                <a:path w="8938" h="9497" extrusionOk="0">
                  <a:moveTo>
                    <a:pt x="4317" y="1"/>
                  </a:moveTo>
                  <a:cubicBezTo>
                    <a:pt x="1147" y="1"/>
                    <a:pt x="225" y="5613"/>
                    <a:pt x="1" y="7968"/>
                  </a:cubicBezTo>
                  <a:cubicBezTo>
                    <a:pt x="1217" y="8849"/>
                    <a:pt x="2645" y="9366"/>
                    <a:pt x="4165" y="9457"/>
                  </a:cubicBezTo>
                  <a:cubicBezTo>
                    <a:pt x="4699" y="9483"/>
                    <a:pt x="5162" y="9497"/>
                    <a:pt x="5569" y="9497"/>
                  </a:cubicBezTo>
                  <a:cubicBezTo>
                    <a:pt x="7039" y="9497"/>
                    <a:pt x="7787" y="9321"/>
                    <a:pt x="8572" y="8940"/>
                  </a:cubicBezTo>
                  <a:cubicBezTo>
                    <a:pt x="8542" y="6813"/>
                    <a:pt x="8937" y="1220"/>
                    <a:pt x="5168" y="126"/>
                  </a:cubicBezTo>
                  <a:cubicBezTo>
                    <a:pt x="4868" y="40"/>
                    <a:pt x="4585" y="1"/>
                    <a:pt x="4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4888810" y="1667557"/>
              <a:ext cx="111744" cy="34320"/>
            </a:xfrm>
            <a:custGeom>
              <a:avLst/>
              <a:gdLst/>
              <a:ahLst/>
              <a:cxnLst/>
              <a:rect l="l" t="t" r="r" b="b"/>
              <a:pathLst>
                <a:path w="8664" h="2661" extrusionOk="0">
                  <a:moveTo>
                    <a:pt x="92" y="1"/>
                  </a:moveTo>
                  <a:cubicBezTo>
                    <a:pt x="1" y="639"/>
                    <a:pt x="1" y="1034"/>
                    <a:pt x="1" y="1034"/>
                  </a:cubicBezTo>
                  <a:cubicBezTo>
                    <a:pt x="1513" y="2109"/>
                    <a:pt x="3299" y="2660"/>
                    <a:pt x="5096" y="2660"/>
                  </a:cubicBezTo>
                  <a:cubicBezTo>
                    <a:pt x="6296" y="2660"/>
                    <a:pt x="7501" y="2414"/>
                    <a:pt x="8633" y="1915"/>
                  </a:cubicBezTo>
                  <a:cubicBezTo>
                    <a:pt x="8633" y="1915"/>
                    <a:pt x="8663" y="1551"/>
                    <a:pt x="8663" y="973"/>
                  </a:cubicBezTo>
                  <a:lnTo>
                    <a:pt x="8663" y="973"/>
                  </a:lnTo>
                  <a:cubicBezTo>
                    <a:pt x="7878" y="1354"/>
                    <a:pt x="7130" y="1530"/>
                    <a:pt x="5660" y="1530"/>
                  </a:cubicBezTo>
                  <a:cubicBezTo>
                    <a:pt x="5253" y="1530"/>
                    <a:pt x="4790" y="1516"/>
                    <a:pt x="4256" y="1490"/>
                  </a:cubicBezTo>
                  <a:cubicBezTo>
                    <a:pt x="2736" y="1399"/>
                    <a:pt x="1308" y="882"/>
                    <a:pt x="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5091489" y="1726796"/>
              <a:ext cx="210139" cy="225384"/>
            </a:xfrm>
            <a:custGeom>
              <a:avLst/>
              <a:gdLst/>
              <a:ahLst/>
              <a:cxnLst/>
              <a:rect l="l" t="t" r="r" b="b"/>
              <a:pathLst>
                <a:path w="16293" h="17475" extrusionOk="0">
                  <a:moveTo>
                    <a:pt x="4068" y="0"/>
                  </a:moveTo>
                  <a:cubicBezTo>
                    <a:pt x="4010" y="0"/>
                    <a:pt x="3970" y="9"/>
                    <a:pt x="3952" y="28"/>
                  </a:cubicBezTo>
                  <a:lnTo>
                    <a:pt x="0" y="13463"/>
                  </a:lnTo>
                  <a:cubicBezTo>
                    <a:pt x="5076" y="17475"/>
                    <a:pt x="11642" y="17475"/>
                    <a:pt x="11642" y="17475"/>
                  </a:cubicBezTo>
                  <a:cubicBezTo>
                    <a:pt x="15775" y="13584"/>
                    <a:pt x="16292" y="5651"/>
                    <a:pt x="16292" y="5651"/>
                  </a:cubicBezTo>
                  <a:cubicBezTo>
                    <a:pt x="16292" y="5651"/>
                    <a:pt x="16292" y="4921"/>
                    <a:pt x="13921" y="3706"/>
                  </a:cubicBezTo>
                  <a:cubicBezTo>
                    <a:pt x="11681" y="2586"/>
                    <a:pt x="5073" y="0"/>
                    <a:pt x="40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1"/>
            <p:cNvSpPr/>
            <p:nvPr/>
          </p:nvSpPr>
          <p:spPr>
            <a:xfrm>
              <a:off x="4914707" y="1575817"/>
              <a:ext cx="262258" cy="348607"/>
            </a:xfrm>
            <a:custGeom>
              <a:avLst/>
              <a:gdLst/>
              <a:ahLst/>
              <a:cxnLst/>
              <a:rect l="l" t="t" r="r" b="b"/>
              <a:pathLst>
                <a:path w="20334" h="27029" extrusionOk="0">
                  <a:moveTo>
                    <a:pt x="3038" y="1"/>
                  </a:moveTo>
                  <a:cubicBezTo>
                    <a:pt x="3038" y="1"/>
                    <a:pt x="424" y="3375"/>
                    <a:pt x="151" y="10244"/>
                  </a:cubicBezTo>
                  <a:cubicBezTo>
                    <a:pt x="1" y="13967"/>
                    <a:pt x="2044" y="27029"/>
                    <a:pt x="14540" y="27029"/>
                  </a:cubicBezTo>
                  <a:cubicBezTo>
                    <a:pt x="14697" y="27029"/>
                    <a:pt x="14855" y="27027"/>
                    <a:pt x="15014" y="27023"/>
                  </a:cubicBezTo>
                  <a:cubicBezTo>
                    <a:pt x="15014" y="27023"/>
                    <a:pt x="14497" y="26080"/>
                    <a:pt x="16352" y="23041"/>
                  </a:cubicBezTo>
                  <a:cubicBezTo>
                    <a:pt x="17932" y="20457"/>
                    <a:pt x="17932" y="13375"/>
                    <a:pt x="20333" y="11187"/>
                  </a:cubicBezTo>
                  <a:cubicBezTo>
                    <a:pt x="20333" y="11187"/>
                    <a:pt x="17902" y="9272"/>
                    <a:pt x="14893" y="6354"/>
                  </a:cubicBezTo>
                  <a:cubicBezTo>
                    <a:pt x="11427" y="2980"/>
                    <a:pt x="10424" y="487"/>
                    <a:pt x="8601" y="366"/>
                  </a:cubicBezTo>
                  <a:cubicBezTo>
                    <a:pt x="6807" y="214"/>
                    <a:pt x="3038" y="1"/>
                    <a:pt x="30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1"/>
            <p:cNvSpPr/>
            <p:nvPr/>
          </p:nvSpPr>
          <p:spPr>
            <a:xfrm>
              <a:off x="4997791" y="1724397"/>
              <a:ext cx="84685" cy="130961"/>
            </a:xfrm>
            <a:custGeom>
              <a:avLst/>
              <a:gdLst/>
              <a:ahLst/>
              <a:cxnLst/>
              <a:rect l="l" t="t" r="r" b="b"/>
              <a:pathLst>
                <a:path w="6566" h="10154" fill="none" extrusionOk="0">
                  <a:moveTo>
                    <a:pt x="1" y="10153"/>
                  </a:moveTo>
                  <a:cubicBezTo>
                    <a:pt x="3405" y="7721"/>
                    <a:pt x="5745" y="4104"/>
                    <a:pt x="6566" y="1"/>
                  </a:cubicBezTo>
                </a:path>
              </a:pathLst>
            </a:custGeom>
            <a:no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1"/>
            <p:cNvSpPr/>
            <p:nvPr/>
          </p:nvSpPr>
          <p:spPr>
            <a:xfrm>
              <a:off x="5062871" y="1718129"/>
              <a:ext cx="39608" cy="157607"/>
            </a:xfrm>
            <a:custGeom>
              <a:avLst/>
              <a:gdLst/>
              <a:ahLst/>
              <a:cxnLst/>
              <a:rect l="l" t="t" r="r" b="b"/>
              <a:pathLst>
                <a:path w="3071" h="12220" fill="none" extrusionOk="0">
                  <a:moveTo>
                    <a:pt x="0" y="12220"/>
                  </a:moveTo>
                  <a:cubicBezTo>
                    <a:pt x="2128" y="8542"/>
                    <a:pt x="3070" y="4256"/>
                    <a:pt x="2675" y="1"/>
                  </a:cubicBezTo>
                </a:path>
              </a:pathLst>
            </a:custGeom>
            <a:no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1"/>
            <p:cNvSpPr/>
            <p:nvPr/>
          </p:nvSpPr>
          <p:spPr>
            <a:xfrm>
              <a:off x="4955450" y="1295954"/>
              <a:ext cx="151339" cy="137939"/>
            </a:xfrm>
            <a:custGeom>
              <a:avLst/>
              <a:gdLst/>
              <a:ahLst/>
              <a:cxnLst/>
              <a:rect l="l" t="t" r="r" b="b"/>
              <a:pathLst>
                <a:path w="11734" h="10695" extrusionOk="0">
                  <a:moveTo>
                    <a:pt x="5280" y="0"/>
                  </a:moveTo>
                  <a:cubicBezTo>
                    <a:pt x="5062" y="0"/>
                    <a:pt x="4843" y="36"/>
                    <a:pt x="4621" y="119"/>
                  </a:cubicBezTo>
                  <a:cubicBezTo>
                    <a:pt x="2828" y="757"/>
                    <a:pt x="1156" y="2095"/>
                    <a:pt x="578" y="3888"/>
                  </a:cubicBezTo>
                  <a:cubicBezTo>
                    <a:pt x="1" y="5803"/>
                    <a:pt x="548" y="7840"/>
                    <a:pt x="2007" y="9177"/>
                  </a:cubicBezTo>
                  <a:cubicBezTo>
                    <a:pt x="3103" y="10159"/>
                    <a:pt x="4507" y="10694"/>
                    <a:pt x="5949" y="10694"/>
                  </a:cubicBezTo>
                  <a:cubicBezTo>
                    <a:pt x="6428" y="10694"/>
                    <a:pt x="6910" y="10636"/>
                    <a:pt x="7387" y="10514"/>
                  </a:cubicBezTo>
                  <a:cubicBezTo>
                    <a:pt x="9271" y="9998"/>
                    <a:pt x="10852" y="8721"/>
                    <a:pt x="11734" y="6989"/>
                  </a:cubicBezTo>
                  <a:lnTo>
                    <a:pt x="9940" y="1730"/>
                  </a:lnTo>
                  <a:cubicBezTo>
                    <a:pt x="9904" y="1732"/>
                    <a:pt x="9868" y="1733"/>
                    <a:pt x="9832" y="1733"/>
                  </a:cubicBezTo>
                  <a:cubicBezTo>
                    <a:pt x="8200" y="1733"/>
                    <a:pt x="6785" y="0"/>
                    <a:pt x="5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1"/>
            <p:cNvSpPr/>
            <p:nvPr/>
          </p:nvSpPr>
          <p:spPr>
            <a:xfrm>
              <a:off x="4960944" y="1334762"/>
              <a:ext cx="261497" cy="233948"/>
            </a:xfrm>
            <a:custGeom>
              <a:avLst/>
              <a:gdLst/>
              <a:ahLst/>
              <a:cxnLst/>
              <a:rect l="l" t="t" r="r" b="b"/>
              <a:pathLst>
                <a:path w="20275" h="18139" extrusionOk="0">
                  <a:moveTo>
                    <a:pt x="10285" y="0"/>
                  </a:moveTo>
                  <a:cubicBezTo>
                    <a:pt x="9733" y="0"/>
                    <a:pt x="9182" y="46"/>
                    <a:pt x="8633" y="150"/>
                  </a:cubicBezTo>
                  <a:cubicBezTo>
                    <a:pt x="5897" y="697"/>
                    <a:pt x="3617" y="2764"/>
                    <a:pt x="2250" y="5195"/>
                  </a:cubicBezTo>
                  <a:cubicBezTo>
                    <a:pt x="912" y="7657"/>
                    <a:pt x="335" y="10454"/>
                    <a:pt x="0" y="13220"/>
                  </a:cubicBezTo>
                  <a:lnTo>
                    <a:pt x="487" y="13068"/>
                  </a:lnTo>
                  <a:cubicBezTo>
                    <a:pt x="851" y="14892"/>
                    <a:pt x="2432" y="16290"/>
                    <a:pt x="4104" y="17080"/>
                  </a:cubicBezTo>
                  <a:cubicBezTo>
                    <a:pt x="5650" y="17802"/>
                    <a:pt x="7260" y="18139"/>
                    <a:pt x="8838" y="18139"/>
                  </a:cubicBezTo>
                  <a:cubicBezTo>
                    <a:pt x="13835" y="18139"/>
                    <a:pt x="18495" y="14756"/>
                    <a:pt x="19697" y="9512"/>
                  </a:cubicBezTo>
                  <a:cubicBezTo>
                    <a:pt x="20274" y="6898"/>
                    <a:pt x="19788" y="3888"/>
                    <a:pt x="17751" y="2186"/>
                  </a:cubicBezTo>
                  <a:cubicBezTo>
                    <a:pt x="16657" y="1305"/>
                    <a:pt x="15289" y="849"/>
                    <a:pt x="13922" y="514"/>
                  </a:cubicBezTo>
                  <a:cubicBezTo>
                    <a:pt x="12728" y="221"/>
                    <a:pt x="11506" y="0"/>
                    <a:pt x="10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1"/>
            <p:cNvSpPr/>
            <p:nvPr/>
          </p:nvSpPr>
          <p:spPr>
            <a:xfrm>
              <a:off x="4953102" y="1554266"/>
              <a:ext cx="76843" cy="44058"/>
            </a:xfrm>
            <a:custGeom>
              <a:avLst/>
              <a:gdLst/>
              <a:ahLst/>
              <a:cxnLst/>
              <a:rect l="l" t="t" r="r" b="b"/>
              <a:pathLst>
                <a:path w="5958" h="3416" extrusionOk="0">
                  <a:moveTo>
                    <a:pt x="5958" y="0"/>
                  </a:moveTo>
                  <a:lnTo>
                    <a:pt x="5958" y="0"/>
                  </a:lnTo>
                  <a:cubicBezTo>
                    <a:pt x="4971" y="194"/>
                    <a:pt x="3966" y="294"/>
                    <a:pt x="2962" y="294"/>
                  </a:cubicBezTo>
                  <a:cubicBezTo>
                    <a:pt x="2081" y="294"/>
                    <a:pt x="1201" y="217"/>
                    <a:pt x="335" y="61"/>
                  </a:cubicBezTo>
                  <a:lnTo>
                    <a:pt x="0" y="2250"/>
                  </a:lnTo>
                  <a:cubicBezTo>
                    <a:pt x="258" y="3054"/>
                    <a:pt x="1528" y="3415"/>
                    <a:pt x="2789" y="3415"/>
                  </a:cubicBezTo>
                  <a:cubicBezTo>
                    <a:pt x="3911" y="3415"/>
                    <a:pt x="5025" y="3129"/>
                    <a:pt x="5411" y="2614"/>
                  </a:cubicBezTo>
                  <a:lnTo>
                    <a:pt x="5958"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1"/>
            <p:cNvSpPr/>
            <p:nvPr/>
          </p:nvSpPr>
          <p:spPr>
            <a:xfrm>
              <a:off x="4957410" y="1526033"/>
              <a:ext cx="75683" cy="32024"/>
            </a:xfrm>
            <a:custGeom>
              <a:avLst/>
              <a:gdLst/>
              <a:ahLst/>
              <a:cxnLst/>
              <a:rect l="l" t="t" r="r" b="b"/>
              <a:pathLst>
                <a:path w="5868" h="2483" extrusionOk="0">
                  <a:moveTo>
                    <a:pt x="396" y="1"/>
                  </a:moveTo>
                  <a:lnTo>
                    <a:pt x="1" y="2250"/>
                  </a:lnTo>
                  <a:cubicBezTo>
                    <a:pt x="867" y="2406"/>
                    <a:pt x="1747" y="2483"/>
                    <a:pt x="2628" y="2483"/>
                  </a:cubicBezTo>
                  <a:cubicBezTo>
                    <a:pt x="3632" y="2483"/>
                    <a:pt x="4637" y="2383"/>
                    <a:pt x="5624" y="2189"/>
                  </a:cubicBezTo>
                  <a:lnTo>
                    <a:pt x="5867" y="943"/>
                  </a:lnTo>
                  <a:cubicBezTo>
                    <a:pt x="5744" y="943"/>
                    <a:pt x="5622" y="943"/>
                    <a:pt x="5502" y="943"/>
                  </a:cubicBezTo>
                  <a:cubicBezTo>
                    <a:pt x="3583" y="943"/>
                    <a:pt x="2084" y="916"/>
                    <a:pt x="396" y="1"/>
                  </a:cubicBez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1"/>
            <p:cNvSpPr/>
            <p:nvPr/>
          </p:nvSpPr>
          <p:spPr>
            <a:xfrm>
              <a:off x="4906453" y="1299333"/>
              <a:ext cx="264244" cy="245143"/>
            </a:xfrm>
            <a:custGeom>
              <a:avLst/>
              <a:gdLst/>
              <a:ahLst/>
              <a:cxnLst/>
              <a:rect l="l" t="t" r="r" b="b"/>
              <a:pathLst>
                <a:path w="20488" h="19007" extrusionOk="0">
                  <a:moveTo>
                    <a:pt x="11034" y="1"/>
                  </a:moveTo>
                  <a:cubicBezTo>
                    <a:pt x="9449" y="1"/>
                    <a:pt x="7919" y="758"/>
                    <a:pt x="6475" y="2471"/>
                  </a:cubicBezTo>
                  <a:cubicBezTo>
                    <a:pt x="5927" y="2836"/>
                    <a:pt x="5502" y="3383"/>
                    <a:pt x="5289" y="3991"/>
                  </a:cubicBezTo>
                  <a:cubicBezTo>
                    <a:pt x="4084" y="7586"/>
                    <a:pt x="3550" y="8411"/>
                    <a:pt x="3115" y="8411"/>
                  </a:cubicBezTo>
                  <a:cubicBezTo>
                    <a:pt x="2870" y="8411"/>
                    <a:pt x="2656" y="8148"/>
                    <a:pt x="2371" y="7973"/>
                  </a:cubicBezTo>
                  <a:cubicBezTo>
                    <a:pt x="2333" y="7950"/>
                    <a:pt x="2297" y="7940"/>
                    <a:pt x="2265" y="7940"/>
                  </a:cubicBezTo>
                  <a:cubicBezTo>
                    <a:pt x="1993" y="7940"/>
                    <a:pt x="1933" y="8670"/>
                    <a:pt x="1824" y="8915"/>
                  </a:cubicBezTo>
                  <a:cubicBezTo>
                    <a:pt x="92" y="12228"/>
                    <a:pt x="0" y="16423"/>
                    <a:pt x="4165" y="18186"/>
                  </a:cubicBezTo>
                  <a:cubicBezTo>
                    <a:pt x="5529" y="18758"/>
                    <a:pt x="6692" y="19006"/>
                    <a:pt x="7756" y="19006"/>
                  </a:cubicBezTo>
                  <a:cubicBezTo>
                    <a:pt x="10367" y="19006"/>
                    <a:pt x="12383" y="17511"/>
                    <a:pt x="15320" y="15632"/>
                  </a:cubicBezTo>
                  <a:cubicBezTo>
                    <a:pt x="20487" y="12319"/>
                    <a:pt x="20274" y="5845"/>
                    <a:pt x="16657" y="2684"/>
                  </a:cubicBezTo>
                  <a:cubicBezTo>
                    <a:pt x="14741" y="996"/>
                    <a:pt x="12852" y="1"/>
                    <a:pt x="11034"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1"/>
            <p:cNvSpPr/>
            <p:nvPr/>
          </p:nvSpPr>
          <p:spPr>
            <a:xfrm>
              <a:off x="4986816" y="1372655"/>
              <a:ext cx="43529" cy="46160"/>
            </a:xfrm>
            <a:custGeom>
              <a:avLst/>
              <a:gdLst/>
              <a:ahLst/>
              <a:cxnLst/>
              <a:rect l="l" t="t" r="r" b="b"/>
              <a:pathLst>
                <a:path w="3375" h="3579" extrusionOk="0">
                  <a:moveTo>
                    <a:pt x="875" y="0"/>
                  </a:moveTo>
                  <a:cubicBezTo>
                    <a:pt x="697" y="0"/>
                    <a:pt x="539" y="76"/>
                    <a:pt x="396" y="190"/>
                  </a:cubicBezTo>
                  <a:cubicBezTo>
                    <a:pt x="0" y="525"/>
                    <a:pt x="31" y="1345"/>
                    <a:pt x="578" y="2227"/>
                  </a:cubicBezTo>
                  <a:cubicBezTo>
                    <a:pt x="1124" y="3095"/>
                    <a:pt x="1588" y="3579"/>
                    <a:pt x="2038" y="3579"/>
                  </a:cubicBezTo>
                  <a:cubicBezTo>
                    <a:pt x="2139" y="3579"/>
                    <a:pt x="2240" y="3554"/>
                    <a:pt x="2341" y="3504"/>
                  </a:cubicBezTo>
                  <a:cubicBezTo>
                    <a:pt x="2341" y="3504"/>
                    <a:pt x="3374" y="3048"/>
                    <a:pt x="2402" y="1467"/>
                  </a:cubicBezTo>
                  <a:cubicBezTo>
                    <a:pt x="1755" y="362"/>
                    <a:pt x="1266"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1"/>
            <p:cNvSpPr/>
            <p:nvPr/>
          </p:nvSpPr>
          <p:spPr>
            <a:xfrm>
              <a:off x="4916642" y="1396438"/>
              <a:ext cx="36010" cy="30773"/>
            </a:xfrm>
            <a:custGeom>
              <a:avLst/>
              <a:gdLst/>
              <a:ahLst/>
              <a:cxnLst/>
              <a:rect l="l" t="t" r="r" b="b"/>
              <a:pathLst>
                <a:path w="2792" h="2386" extrusionOk="0">
                  <a:moveTo>
                    <a:pt x="1091" y="1"/>
                  </a:moveTo>
                  <a:cubicBezTo>
                    <a:pt x="679" y="1"/>
                    <a:pt x="323" y="259"/>
                    <a:pt x="244" y="657"/>
                  </a:cubicBezTo>
                  <a:cubicBezTo>
                    <a:pt x="1" y="1356"/>
                    <a:pt x="639" y="2116"/>
                    <a:pt x="639" y="2116"/>
                  </a:cubicBezTo>
                  <a:cubicBezTo>
                    <a:pt x="727" y="2307"/>
                    <a:pt x="850" y="2385"/>
                    <a:pt x="994" y="2385"/>
                  </a:cubicBezTo>
                  <a:cubicBezTo>
                    <a:pt x="1670" y="2385"/>
                    <a:pt x="2791" y="648"/>
                    <a:pt x="2720" y="648"/>
                  </a:cubicBezTo>
                  <a:cubicBezTo>
                    <a:pt x="2717" y="648"/>
                    <a:pt x="2713" y="651"/>
                    <a:pt x="2706" y="657"/>
                  </a:cubicBezTo>
                  <a:cubicBezTo>
                    <a:pt x="2570" y="773"/>
                    <a:pt x="2422" y="914"/>
                    <a:pt x="2230" y="914"/>
                  </a:cubicBezTo>
                  <a:cubicBezTo>
                    <a:pt x="2121" y="914"/>
                    <a:pt x="1998" y="869"/>
                    <a:pt x="1855" y="748"/>
                  </a:cubicBezTo>
                  <a:cubicBezTo>
                    <a:pt x="1460" y="413"/>
                    <a:pt x="1429" y="109"/>
                    <a:pt x="1277" y="18"/>
                  </a:cubicBezTo>
                  <a:cubicBezTo>
                    <a:pt x="1214" y="6"/>
                    <a:pt x="1152" y="1"/>
                    <a:pt x="1091"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1"/>
            <p:cNvSpPr/>
            <p:nvPr/>
          </p:nvSpPr>
          <p:spPr>
            <a:xfrm>
              <a:off x="4948975" y="1288073"/>
              <a:ext cx="353043" cy="263277"/>
            </a:xfrm>
            <a:custGeom>
              <a:avLst/>
              <a:gdLst/>
              <a:ahLst/>
              <a:cxnLst/>
              <a:rect l="l" t="t" r="r" b="b"/>
              <a:pathLst>
                <a:path w="27373" h="20413" extrusionOk="0">
                  <a:moveTo>
                    <a:pt x="9682" y="1"/>
                  </a:moveTo>
                  <a:cubicBezTo>
                    <a:pt x="1" y="1"/>
                    <a:pt x="630" y="6398"/>
                    <a:pt x="1142" y="6398"/>
                  </a:cubicBezTo>
                  <a:cubicBezTo>
                    <a:pt x="1173" y="6398"/>
                    <a:pt x="1204" y="6374"/>
                    <a:pt x="1232" y="6323"/>
                  </a:cubicBezTo>
                  <a:cubicBezTo>
                    <a:pt x="1779" y="5350"/>
                    <a:pt x="2509" y="4499"/>
                    <a:pt x="3360" y="3800"/>
                  </a:cubicBezTo>
                  <a:cubicBezTo>
                    <a:pt x="4775" y="13527"/>
                    <a:pt x="10877" y="14279"/>
                    <a:pt x="11079" y="14288"/>
                  </a:cubicBezTo>
                  <a:lnTo>
                    <a:pt x="11079" y="14288"/>
                  </a:lnTo>
                  <a:cubicBezTo>
                    <a:pt x="10990" y="14360"/>
                    <a:pt x="6501" y="18037"/>
                    <a:pt x="7555" y="19211"/>
                  </a:cubicBezTo>
                  <a:cubicBezTo>
                    <a:pt x="7977" y="19699"/>
                    <a:pt x="8887" y="20413"/>
                    <a:pt x="10634" y="20413"/>
                  </a:cubicBezTo>
                  <a:cubicBezTo>
                    <a:pt x="12152" y="20413"/>
                    <a:pt x="14301" y="19873"/>
                    <a:pt x="17312" y="18177"/>
                  </a:cubicBezTo>
                  <a:cubicBezTo>
                    <a:pt x="27373" y="4499"/>
                    <a:pt x="13026" y="1"/>
                    <a:pt x="9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1"/>
            <p:cNvSpPr/>
            <p:nvPr/>
          </p:nvSpPr>
          <p:spPr>
            <a:xfrm>
              <a:off x="5021703" y="1458605"/>
              <a:ext cx="74896" cy="66590"/>
            </a:xfrm>
            <a:custGeom>
              <a:avLst/>
              <a:gdLst/>
              <a:ahLst/>
              <a:cxnLst/>
              <a:rect l="l" t="t" r="r" b="b"/>
              <a:pathLst>
                <a:path w="5807" h="5163" extrusionOk="0">
                  <a:moveTo>
                    <a:pt x="2402" y="1"/>
                  </a:moveTo>
                  <a:lnTo>
                    <a:pt x="1" y="2767"/>
                  </a:lnTo>
                  <a:cubicBezTo>
                    <a:pt x="54" y="4137"/>
                    <a:pt x="1180" y="5163"/>
                    <a:pt x="2354" y="5163"/>
                  </a:cubicBezTo>
                  <a:cubicBezTo>
                    <a:pt x="3187" y="5163"/>
                    <a:pt x="4043" y="4648"/>
                    <a:pt x="4560" y="3375"/>
                  </a:cubicBezTo>
                  <a:cubicBezTo>
                    <a:pt x="5806" y="305"/>
                    <a:pt x="2402" y="1"/>
                    <a:pt x="2402"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1"/>
            <p:cNvSpPr/>
            <p:nvPr/>
          </p:nvSpPr>
          <p:spPr>
            <a:xfrm>
              <a:off x="4890770" y="1699311"/>
              <a:ext cx="153687" cy="250121"/>
            </a:xfrm>
            <a:custGeom>
              <a:avLst/>
              <a:gdLst/>
              <a:ahLst/>
              <a:cxnLst/>
              <a:rect l="l" t="t" r="r" b="b"/>
              <a:pathLst>
                <a:path w="11916" h="19393" extrusionOk="0">
                  <a:moveTo>
                    <a:pt x="4985" y="1"/>
                  </a:moveTo>
                  <a:cubicBezTo>
                    <a:pt x="4985" y="1"/>
                    <a:pt x="5320" y="11976"/>
                    <a:pt x="6110" y="15776"/>
                  </a:cubicBezTo>
                  <a:cubicBezTo>
                    <a:pt x="6110" y="15776"/>
                    <a:pt x="0" y="17235"/>
                    <a:pt x="548" y="17782"/>
                  </a:cubicBezTo>
                  <a:cubicBezTo>
                    <a:pt x="892" y="18107"/>
                    <a:pt x="2924" y="18168"/>
                    <a:pt x="4381" y="18168"/>
                  </a:cubicBezTo>
                  <a:cubicBezTo>
                    <a:pt x="5238" y="18168"/>
                    <a:pt x="5897" y="18147"/>
                    <a:pt x="5897" y="18147"/>
                  </a:cubicBezTo>
                  <a:lnTo>
                    <a:pt x="5897" y="18147"/>
                  </a:lnTo>
                  <a:cubicBezTo>
                    <a:pt x="5897" y="18147"/>
                    <a:pt x="3618" y="18694"/>
                    <a:pt x="4104" y="19241"/>
                  </a:cubicBezTo>
                  <a:cubicBezTo>
                    <a:pt x="4206" y="19349"/>
                    <a:pt x="4401" y="19393"/>
                    <a:pt x="4655" y="19393"/>
                  </a:cubicBezTo>
                  <a:cubicBezTo>
                    <a:pt x="5686" y="19393"/>
                    <a:pt x="7677" y="18664"/>
                    <a:pt x="8238" y="18542"/>
                  </a:cubicBezTo>
                  <a:cubicBezTo>
                    <a:pt x="8937" y="18360"/>
                    <a:pt x="9636" y="17600"/>
                    <a:pt x="9758" y="16293"/>
                  </a:cubicBezTo>
                  <a:cubicBezTo>
                    <a:pt x="9758" y="16293"/>
                    <a:pt x="11703" y="4043"/>
                    <a:pt x="11916" y="305"/>
                  </a:cubicBezTo>
                  <a:lnTo>
                    <a:pt x="4985"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1"/>
            <p:cNvSpPr/>
            <p:nvPr/>
          </p:nvSpPr>
          <p:spPr>
            <a:xfrm>
              <a:off x="4942913" y="1585890"/>
              <a:ext cx="121533" cy="121004"/>
            </a:xfrm>
            <a:custGeom>
              <a:avLst/>
              <a:gdLst/>
              <a:ahLst/>
              <a:cxnLst/>
              <a:rect l="l" t="t" r="r" b="b"/>
              <a:pathLst>
                <a:path w="9423" h="9382" extrusionOk="0">
                  <a:moveTo>
                    <a:pt x="4885" y="1"/>
                  </a:moveTo>
                  <a:cubicBezTo>
                    <a:pt x="1113" y="1"/>
                    <a:pt x="267" y="5360"/>
                    <a:pt x="0" y="7852"/>
                  </a:cubicBezTo>
                  <a:cubicBezTo>
                    <a:pt x="1216" y="8734"/>
                    <a:pt x="2675" y="9220"/>
                    <a:pt x="4164" y="9342"/>
                  </a:cubicBezTo>
                  <a:cubicBezTo>
                    <a:pt x="4699" y="9368"/>
                    <a:pt x="5163" y="9382"/>
                    <a:pt x="5572" y="9382"/>
                  </a:cubicBezTo>
                  <a:cubicBezTo>
                    <a:pt x="7048" y="9382"/>
                    <a:pt x="7810" y="9206"/>
                    <a:pt x="8572" y="8825"/>
                  </a:cubicBezTo>
                  <a:cubicBezTo>
                    <a:pt x="8572" y="6697"/>
                    <a:pt x="9423" y="284"/>
                    <a:pt x="5167" y="10"/>
                  </a:cubicBezTo>
                  <a:cubicBezTo>
                    <a:pt x="5072" y="4"/>
                    <a:pt x="4978" y="1"/>
                    <a:pt x="4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1"/>
            <p:cNvSpPr/>
            <p:nvPr/>
          </p:nvSpPr>
          <p:spPr>
            <a:xfrm>
              <a:off x="5037773" y="1599342"/>
              <a:ext cx="20791" cy="96061"/>
            </a:xfrm>
            <a:custGeom>
              <a:avLst/>
              <a:gdLst/>
              <a:ahLst/>
              <a:cxnLst/>
              <a:rect l="l" t="t" r="r" b="b"/>
              <a:pathLst>
                <a:path w="1612" h="7448" fill="none" extrusionOk="0">
                  <a:moveTo>
                    <a:pt x="1" y="1"/>
                  </a:moveTo>
                  <a:cubicBezTo>
                    <a:pt x="1612" y="1824"/>
                    <a:pt x="1277" y="5624"/>
                    <a:pt x="1217" y="7448"/>
                  </a:cubicBezTo>
                </a:path>
              </a:pathLst>
            </a:custGeom>
            <a:no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1"/>
            <p:cNvSpPr/>
            <p:nvPr/>
          </p:nvSpPr>
          <p:spPr>
            <a:xfrm>
              <a:off x="4942913" y="1609544"/>
              <a:ext cx="22751" cy="77630"/>
            </a:xfrm>
            <a:custGeom>
              <a:avLst/>
              <a:gdLst/>
              <a:ahLst/>
              <a:cxnLst/>
              <a:rect l="l" t="t" r="r" b="b"/>
              <a:pathLst>
                <a:path w="1764" h="6019" fill="none" extrusionOk="0">
                  <a:moveTo>
                    <a:pt x="0" y="6018"/>
                  </a:moveTo>
                  <a:cubicBezTo>
                    <a:pt x="152" y="4468"/>
                    <a:pt x="547" y="1793"/>
                    <a:pt x="1763" y="0"/>
                  </a:cubicBezTo>
                </a:path>
              </a:pathLst>
            </a:custGeom>
            <a:no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1"/>
            <p:cNvSpPr/>
            <p:nvPr/>
          </p:nvSpPr>
          <p:spPr>
            <a:xfrm>
              <a:off x="4941727" y="1687162"/>
              <a:ext cx="112144" cy="34307"/>
            </a:xfrm>
            <a:custGeom>
              <a:avLst/>
              <a:gdLst/>
              <a:ahLst/>
              <a:cxnLst/>
              <a:rect l="l" t="t" r="r" b="b"/>
              <a:pathLst>
                <a:path w="8695" h="2660" extrusionOk="0">
                  <a:moveTo>
                    <a:pt x="92" y="0"/>
                  </a:moveTo>
                  <a:cubicBezTo>
                    <a:pt x="31" y="639"/>
                    <a:pt x="1" y="1034"/>
                    <a:pt x="1" y="1034"/>
                  </a:cubicBezTo>
                  <a:cubicBezTo>
                    <a:pt x="1514" y="2109"/>
                    <a:pt x="3310" y="2660"/>
                    <a:pt x="5116" y="2660"/>
                  </a:cubicBezTo>
                  <a:cubicBezTo>
                    <a:pt x="6322" y="2660"/>
                    <a:pt x="7532" y="2414"/>
                    <a:pt x="8664" y="1915"/>
                  </a:cubicBezTo>
                  <a:cubicBezTo>
                    <a:pt x="8664" y="1915"/>
                    <a:pt x="8694" y="1551"/>
                    <a:pt x="8664" y="973"/>
                  </a:cubicBezTo>
                  <a:cubicBezTo>
                    <a:pt x="7902" y="1354"/>
                    <a:pt x="7140" y="1530"/>
                    <a:pt x="5664" y="1530"/>
                  </a:cubicBezTo>
                  <a:cubicBezTo>
                    <a:pt x="5255" y="1530"/>
                    <a:pt x="4791" y="1516"/>
                    <a:pt x="4256" y="1490"/>
                  </a:cubicBezTo>
                  <a:cubicBezTo>
                    <a:pt x="2767" y="1368"/>
                    <a:pt x="1308" y="882"/>
                    <a:pt x="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1"/>
            <p:cNvSpPr/>
            <p:nvPr/>
          </p:nvSpPr>
          <p:spPr>
            <a:xfrm>
              <a:off x="4928790" y="1470932"/>
              <a:ext cx="67392" cy="18066"/>
            </a:xfrm>
            <a:custGeom>
              <a:avLst/>
              <a:gdLst/>
              <a:ahLst/>
              <a:cxnLst/>
              <a:rect l="l" t="t" r="r" b="b"/>
              <a:pathLst>
                <a:path w="5338" h="1431" extrusionOk="0">
                  <a:moveTo>
                    <a:pt x="243" y="1"/>
                  </a:moveTo>
                  <a:cubicBezTo>
                    <a:pt x="120" y="1"/>
                    <a:pt x="0" y="149"/>
                    <a:pt x="99" y="296"/>
                  </a:cubicBezTo>
                  <a:cubicBezTo>
                    <a:pt x="732" y="997"/>
                    <a:pt x="1666" y="1397"/>
                    <a:pt x="2634" y="1431"/>
                  </a:cubicBezTo>
                  <a:cubicBezTo>
                    <a:pt x="3568" y="1397"/>
                    <a:pt x="4502" y="1030"/>
                    <a:pt x="5202" y="396"/>
                  </a:cubicBezTo>
                  <a:cubicBezTo>
                    <a:pt x="5337" y="289"/>
                    <a:pt x="5232" y="93"/>
                    <a:pt x="5081" y="93"/>
                  </a:cubicBezTo>
                  <a:cubicBezTo>
                    <a:pt x="5045" y="93"/>
                    <a:pt x="5007" y="104"/>
                    <a:pt x="4969" y="130"/>
                  </a:cubicBezTo>
                  <a:cubicBezTo>
                    <a:pt x="4066" y="854"/>
                    <a:pt x="3260" y="1098"/>
                    <a:pt x="2584" y="1098"/>
                  </a:cubicBezTo>
                  <a:cubicBezTo>
                    <a:pt x="1238" y="1098"/>
                    <a:pt x="410" y="130"/>
                    <a:pt x="366" y="63"/>
                  </a:cubicBezTo>
                  <a:cubicBezTo>
                    <a:pt x="331" y="19"/>
                    <a:pt x="287"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1"/>
            <p:cNvSpPr/>
            <p:nvPr/>
          </p:nvSpPr>
          <p:spPr>
            <a:xfrm rot="1211374">
              <a:off x="4957393" y="1404211"/>
              <a:ext cx="33711" cy="35390"/>
            </a:xfrm>
            <a:custGeom>
              <a:avLst/>
              <a:gdLst/>
              <a:ahLst/>
              <a:cxnLst/>
              <a:rect l="l" t="t" r="r" b="b"/>
              <a:pathLst>
                <a:path w="2670" h="2803" extrusionOk="0">
                  <a:moveTo>
                    <a:pt x="2336" y="0"/>
                  </a:moveTo>
                  <a:cubicBezTo>
                    <a:pt x="2235" y="0"/>
                    <a:pt x="2169" y="67"/>
                    <a:pt x="2169" y="134"/>
                  </a:cubicBezTo>
                  <a:cubicBezTo>
                    <a:pt x="2235" y="634"/>
                    <a:pt x="2202" y="2002"/>
                    <a:pt x="1668" y="2436"/>
                  </a:cubicBezTo>
                  <a:cubicBezTo>
                    <a:pt x="1602" y="2502"/>
                    <a:pt x="1468" y="2536"/>
                    <a:pt x="1335" y="2536"/>
                  </a:cubicBezTo>
                  <a:cubicBezTo>
                    <a:pt x="1168" y="2536"/>
                    <a:pt x="1001" y="2469"/>
                    <a:pt x="868" y="2335"/>
                  </a:cubicBezTo>
                  <a:cubicBezTo>
                    <a:pt x="367" y="1835"/>
                    <a:pt x="367" y="534"/>
                    <a:pt x="401" y="367"/>
                  </a:cubicBezTo>
                  <a:cubicBezTo>
                    <a:pt x="434" y="301"/>
                    <a:pt x="401" y="234"/>
                    <a:pt x="301" y="201"/>
                  </a:cubicBezTo>
                  <a:cubicBezTo>
                    <a:pt x="283" y="192"/>
                    <a:pt x="263" y="187"/>
                    <a:pt x="242" y="187"/>
                  </a:cubicBezTo>
                  <a:cubicBezTo>
                    <a:pt x="185" y="187"/>
                    <a:pt x="125" y="218"/>
                    <a:pt x="101" y="267"/>
                  </a:cubicBezTo>
                  <a:cubicBezTo>
                    <a:pt x="1" y="401"/>
                    <a:pt x="1" y="1768"/>
                    <a:pt x="534" y="2436"/>
                  </a:cubicBezTo>
                  <a:cubicBezTo>
                    <a:pt x="734" y="2669"/>
                    <a:pt x="1001" y="2802"/>
                    <a:pt x="1301" y="2802"/>
                  </a:cubicBezTo>
                  <a:lnTo>
                    <a:pt x="1335" y="2802"/>
                  </a:lnTo>
                  <a:cubicBezTo>
                    <a:pt x="1568" y="2802"/>
                    <a:pt x="1768" y="2736"/>
                    <a:pt x="1935" y="2602"/>
                  </a:cubicBezTo>
                  <a:cubicBezTo>
                    <a:pt x="2669" y="2002"/>
                    <a:pt x="2536" y="201"/>
                    <a:pt x="2536" y="134"/>
                  </a:cubicBezTo>
                  <a:cubicBezTo>
                    <a:pt x="2536" y="67"/>
                    <a:pt x="2436" y="0"/>
                    <a:pt x="2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1"/>
            <p:cNvSpPr/>
            <p:nvPr/>
          </p:nvSpPr>
          <p:spPr>
            <a:xfrm>
              <a:off x="5044832" y="1465568"/>
              <a:ext cx="28646" cy="44478"/>
            </a:xfrm>
            <a:custGeom>
              <a:avLst/>
              <a:gdLst/>
              <a:ahLst/>
              <a:cxnLst/>
              <a:rect l="l" t="t" r="r" b="b"/>
              <a:pathLst>
                <a:path w="2269" h="3523" extrusionOk="0">
                  <a:moveTo>
                    <a:pt x="594" y="1"/>
                  </a:moveTo>
                  <a:cubicBezTo>
                    <a:pt x="439" y="1"/>
                    <a:pt x="360" y="261"/>
                    <a:pt x="534" y="319"/>
                  </a:cubicBezTo>
                  <a:cubicBezTo>
                    <a:pt x="601" y="353"/>
                    <a:pt x="1869" y="853"/>
                    <a:pt x="1568" y="2121"/>
                  </a:cubicBezTo>
                  <a:cubicBezTo>
                    <a:pt x="1332" y="3092"/>
                    <a:pt x="641" y="3196"/>
                    <a:pt x="341" y="3196"/>
                  </a:cubicBezTo>
                  <a:cubicBezTo>
                    <a:pt x="260" y="3196"/>
                    <a:pt x="208" y="3188"/>
                    <a:pt x="201" y="3188"/>
                  </a:cubicBezTo>
                  <a:cubicBezTo>
                    <a:pt x="101" y="3188"/>
                    <a:pt x="34" y="3221"/>
                    <a:pt x="1" y="3321"/>
                  </a:cubicBezTo>
                  <a:cubicBezTo>
                    <a:pt x="1" y="3422"/>
                    <a:pt x="67" y="3522"/>
                    <a:pt x="134" y="3522"/>
                  </a:cubicBezTo>
                  <a:lnTo>
                    <a:pt x="334" y="3522"/>
                  </a:lnTo>
                  <a:cubicBezTo>
                    <a:pt x="355" y="3522"/>
                    <a:pt x="377" y="3523"/>
                    <a:pt x="398" y="3523"/>
                  </a:cubicBezTo>
                  <a:cubicBezTo>
                    <a:pt x="1170" y="3523"/>
                    <a:pt x="1805" y="2934"/>
                    <a:pt x="1902" y="2187"/>
                  </a:cubicBezTo>
                  <a:cubicBezTo>
                    <a:pt x="2269" y="653"/>
                    <a:pt x="701" y="19"/>
                    <a:pt x="668" y="19"/>
                  </a:cubicBezTo>
                  <a:cubicBezTo>
                    <a:pt x="642" y="6"/>
                    <a:pt x="617"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32"/>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pSp>
        <p:nvGrpSpPr>
          <p:cNvPr id="1121" name="Google Shape;1121;p32"/>
          <p:cNvGrpSpPr/>
          <p:nvPr/>
        </p:nvGrpSpPr>
        <p:grpSpPr>
          <a:xfrm>
            <a:off x="713425" y="1222550"/>
            <a:ext cx="2391900" cy="3212203"/>
            <a:chOff x="713425" y="1222550"/>
            <a:chExt cx="2391900" cy="3212203"/>
          </a:xfrm>
        </p:grpSpPr>
        <p:sp>
          <p:nvSpPr>
            <p:cNvPr id="1122" name="Google Shape;1122;p32"/>
            <p:cNvSpPr/>
            <p:nvPr/>
          </p:nvSpPr>
          <p:spPr>
            <a:xfrm>
              <a:off x="713425" y="1222550"/>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7315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Day 1</a:t>
              </a:r>
              <a:endParaRPr sz="2400" b="1">
                <a:solidFill>
                  <a:schemeClr val="dk1"/>
                </a:solidFill>
                <a:latin typeface="Indie Flower"/>
                <a:ea typeface="Indie Flower"/>
                <a:cs typeface="Indie Flower"/>
                <a:sym typeface="Indie Flower"/>
              </a:endParaRPr>
            </a:p>
          </p:txBody>
        </p:sp>
        <p:sp>
          <p:nvSpPr>
            <p:cNvPr id="1123" name="Google Shape;1123;p32"/>
            <p:cNvSpPr/>
            <p:nvPr/>
          </p:nvSpPr>
          <p:spPr>
            <a:xfrm>
              <a:off x="713425" y="1904382"/>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128000" rIns="91425"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Saturn has many rings</a:t>
              </a:r>
              <a:endParaRPr sz="1600">
                <a:solidFill>
                  <a:schemeClr val="dk1"/>
                </a:solidFill>
                <a:latin typeface="Maven Pro"/>
                <a:ea typeface="Maven Pro"/>
                <a:cs typeface="Maven Pro"/>
                <a:sym typeface="Maven Pro"/>
              </a:endParaRPr>
            </a:p>
          </p:txBody>
        </p:sp>
        <p:sp>
          <p:nvSpPr>
            <p:cNvPr id="1124" name="Google Shape;1124;p32"/>
            <p:cNvSpPr/>
            <p:nvPr/>
          </p:nvSpPr>
          <p:spPr>
            <a:xfrm>
              <a:off x="713425" y="2587239"/>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128000" rIns="91425"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Earth is our home</a:t>
              </a:r>
              <a:endParaRPr sz="1600">
                <a:solidFill>
                  <a:schemeClr val="dk1"/>
                </a:solidFill>
                <a:latin typeface="Maven Pro"/>
                <a:ea typeface="Maven Pro"/>
                <a:cs typeface="Maven Pro"/>
                <a:sym typeface="Maven Pro"/>
              </a:endParaRPr>
            </a:p>
          </p:txBody>
        </p:sp>
        <p:sp>
          <p:nvSpPr>
            <p:cNvPr id="1125" name="Google Shape;1125;p32"/>
            <p:cNvSpPr/>
            <p:nvPr/>
          </p:nvSpPr>
          <p:spPr>
            <a:xfrm>
              <a:off x="713425" y="3270096"/>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128000" rIns="91425"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Jupiter is a huge giant</a:t>
              </a:r>
              <a:endParaRPr sz="1600">
                <a:solidFill>
                  <a:schemeClr val="dk1"/>
                </a:solidFill>
                <a:latin typeface="Maven Pro"/>
                <a:ea typeface="Maven Pro"/>
                <a:cs typeface="Maven Pro"/>
                <a:sym typeface="Maven Pro"/>
              </a:endParaRPr>
            </a:p>
          </p:txBody>
        </p:sp>
        <p:sp>
          <p:nvSpPr>
            <p:cNvPr id="1126" name="Google Shape;1126;p32"/>
            <p:cNvSpPr/>
            <p:nvPr/>
          </p:nvSpPr>
          <p:spPr>
            <a:xfrm>
              <a:off x="713425" y="3952953"/>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128000" rIns="91425"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Mars is a cold planet</a:t>
              </a:r>
              <a:endParaRPr sz="1600">
                <a:solidFill>
                  <a:schemeClr val="dk1"/>
                </a:solidFill>
                <a:latin typeface="Maven Pro"/>
                <a:ea typeface="Maven Pro"/>
                <a:cs typeface="Maven Pro"/>
                <a:sym typeface="Maven Pro"/>
              </a:endParaRPr>
            </a:p>
          </p:txBody>
        </p:sp>
      </p:grpSp>
      <p:grpSp>
        <p:nvGrpSpPr>
          <p:cNvPr id="1127" name="Google Shape;1127;p32"/>
          <p:cNvGrpSpPr/>
          <p:nvPr/>
        </p:nvGrpSpPr>
        <p:grpSpPr>
          <a:xfrm>
            <a:off x="3376075" y="1222550"/>
            <a:ext cx="2391900" cy="3213228"/>
            <a:chOff x="3376075" y="1222550"/>
            <a:chExt cx="2391900" cy="3213228"/>
          </a:xfrm>
        </p:grpSpPr>
        <p:sp>
          <p:nvSpPr>
            <p:cNvPr id="1128" name="Google Shape;1128;p32"/>
            <p:cNvSpPr/>
            <p:nvPr/>
          </p:nvSpPr>
          <p:spPr>
            <a:xfrm>
              <a:off x="3376075" y="1222550"/>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7315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Day 2</a:t>
              </a:r>
              <a:endParaRPr sz="2400" b="1">
                <a:solidFill>
                  <a:schemeClr val="dk1"/>
                </a:solidFill>
                <a:latin typeface="Indie Flower"/>
                <a:ea typeface="Indie Flower"/>
                <a:cs typeface="Indie Flower"/>
                <a:sym typeface="Indie Flower"/>
              </a:endParaRPr>
            </a:p>
          </p:txBody>
        </p:sp>
        <p:sp>
          <p:nvSpPr>
            <p:cNvPr id="1129" name="Google Shape;1129;p32"/>
            <p:cNvSpPr/>
            <p:nvPr/>
          </p:nvSpPr>
          <p:spPr>
            <a:xfrm>
              <a:off x="3376075" y="1905407"/>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128000" rIns="91425"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Pluto is a dwarf planet</a:t>
              </a:r>
              <a:endParaRPr sz="1600">
                <a:solidFill>
                  <a:schemeClr val="dk1"/>
                </a:solidFill>
                <a:latin typeface="Maven Pro"/>
                <a:ea typeface="Maven Pro"/>
                <a:cs typeface="Maven Pro"/>
                <a:sym typeface="Maven Pro"/>
              </a:endParaRPr>
            </a:p>
          </p:txBody>
        </p:sp>
        <p:sp>
          <p:nvSpPr>
            <p:cNvPr id="1130" name="Google Shape;1130;p32"/>
            <p:cNvSpPr/>
            <p:nvPr/>
          </p:nvSpPr>
          <p:spPr>
            <a:xfrm>
              <a:off x="3376075" y="2588264"/>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128000" rIns="91425"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Venus is a hot planet</a:t>
              </a:r>
              <a:endParaRPr sz="1600">
                <a:solidFill>
                  <a:schemeClr val="dk1"/>
                </a:solidFill>
                <a:latin typeface="Maven Pro"/>
                <a:ea typeface="Maven Pro"/>
                <a:cs typeface="Maven Pro"/>
                <a:sym typeface="Maven Pro"/>
              </a:endParaRPr>
            </a:p>
          </p:txBody>
        </p:sp>
        <p:sp>
          <p:nvSpPr>
            <p:cNvPr id="1131" name="Google Shape;1131;p32"/>
            <p:cNvSpPr/>
            <p:nvPr/>
          </p:nvSpPr>
          <p:spPr>
            <a:xfrm>
              <a:off x="3376075" y="3271121"/>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128000" rIns="91425"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Neptune is an ice giant</a:t>
              </a:r>
              <a:endParaRPr sz="1600">
                <a:solidFill>
                  <a:schemeClr val="dk1"/>
                </a:solidFill>
                <a:latin typeface="Maven Pro"/>
                <a:ea typeface="Maven Pro"/>
                <a:cs typeface="Maven Pro"/>
                <a:sym typeface="Maven Pro"/>
              </a:endParaRPr>
            </a:p>
          </p:txBody>
        </p:sp>
        <p:sp>
          <p:nvSpPr>
            <p:cNvPr id="1132" name="Google Shape;1132;p32"/>
            <p:cNvSpPr/>
            <p:nvPr/>
          </p:nvSpPr>
          <p:spPr>
            <a:xfrm>
              <a:off x="3376075" y="3953978"/>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128000" rIns="91425"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Saturn is a gas giant</a:t>
              </a:r>
              <a:endParaRPr sz="1600">
                <a:solidFill>
                  <a:schemeClr val="dk1"/>
                </a:solidFill>
                <a:latin typeface="Maven Pro"/>
                <a:ea typeface="Maven Pro"/>
                <a:cs typeface="Maven Pro"/>
                <a:sym typeface="Maven Pro"/>
              </a:endParaRPr>
            </a:p>
          </p:txBody>
        </p:sp>
      </p:grpSp>
      <p:grpSp>
        <p:nvGrpSpPr>
          <p:cNvPr id="1133" name="Google Shape;1133;p32"/>
          <p:cNvGrpSpPr/>
          <p:nvPr/>
        </p:nvGrpSpPr>
        <p:grpSpPr>
          <a:xfrm>
            <a:off x="6038725" y="1222550"/>
            <a:ext cx="2391900" cy="3213228"/>
            <a:chOff x="6038725" y="1222550"/>
            <a:chExt cx="2391900" cy="3213228"/>
          </a:xfrm>
        </p:grpSpPr>
        <p:sp>
          <p:nvSpPr>
            <p:cNvPr id="1134" name="Google Shape;1134;p32"/>
            <p:cNvSpPr/>
            <p:nvPr/>
          </p:nvSpPr>
          <p:spPr>
            <a:xfrm>
              <a:off x="6038725" y="1222550"/>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7315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Day 3</a:t>
              </a:r>
              <a:endParaRPr sz="2400" b="1">
                <a:solidFill>
                  <a:schemeClr val="dk1"/>
                </a:solidFill>
                <a:latin typeface="Indie Flower"/>
                <a:ea typeface="Indie Flower"/>
                <a:cs typeface="Indie Flower"/>
                <a:sym typeface="Indie Flower"/>
              </a:endParaRPr>
            </a:p>
          </p:txBody>
        </p:sp>
        <p:sp>
          <p:nvSpPr>
            <p:cNvPr id="1135" name="Google Shape;1135;p32"/>
            <p:cNvSpPr/>
            <p:nvPr/>
          </p:nvSpPr>
          <p:spPr>
            <a:xfrm>
              <a:off x="6038725" y="1905407"/>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128000" rIns="91425"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We all live on Earth</a:t>
              </a:r>
              <a:endParaRPr sz="1600">
                <a:solidFill>
                  <a:schemeClr val="dk1"/>
                </a:solidFill>
                <a:latin typeface="Maven Pro"/>
                <a:ea typeface="Maven Pro"/>
                <a:cs typeface="Maven Pro"/>
                <a:sym typeface="Maven Pro"/>
              </a:endParaRPr>
            </a:p>
          </p:txBody>
        </p:sp>
        <p:sp>
          <p:nvSpPr>
            <p:cNvPr id="1136" name="Google Shape;1136;p32"/>
            <p:cNvSpPr/>
            <p:nvPr/>
          </p:nvSpPr>
          <p:spPr>
            <a:xfrm>
              <a:off x="6038725" y="2588264"/>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128000" rIns="91425"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Mars is made of basalt</a:t>
              </a:r>
              <a:endParaRPr sz="1600">
                <a:solidFill>
                  <a:schemeClr val="dk1"/>
                </a:solidFill>
                <a:latin typeface="Maven Pro"/>
                <a:ea typeface="Maven Pro"/>
                <a:cs typeface="Maven Pro"/>
                <a:sym typeface="Maven Pro"/>
              </a:endParaRPr>
            </a:p>
          </p:txBody>
        </p:sp>
        <p:sp>
          <p:nvSpPr>
            <p:cNvPr id="1137" name="Google Shape;1137;p32"/>
            <p:cNvSpPr/>
            <p:nvPr/>
          </p:nvSpPr>
          <p:spPr>
            <a:xfrm>
              <a:off x="6038725" y="3271121"/>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128000" rIns="91425"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Jupiter is a big planet</a:t>
              </a:r>
              <a:endParaRPr sz="1600">
                <a:solidFill>
                  <a:schemeClr val="dk1"/>
                </a:solidFill>
                <a:latin typeface="Maven Pro"/>
                <a:ea typeface="Maven Pro"/>
                <a:cs typeface="Maven Pro"/>
                <a:sym typeface="Maven Pro"/>
              </a:endParaRPr>
            </a:p>
          </p:txBody>
        </p:sp>
        <p:sp>
          <p:nvSpPr>
            <p:cNvPr id="1138" name="Google Shape;1138;p32"/>
            <p:cNvSpPr/>
            <p:nvPr/>
          </p:nvSpPr>
          <p:spPr>
            <a:xfrm>
              <a:off x="6038725" y="3953978"/>
              <a:ext cx="2391900" cy="481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128000" rIns="91425" bIns="0"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Mercury is very small</a:t>
              </a:r>
              <a:endParaRPr sz="1600">
                <a:solidFill>
                  <a:schemeClr val="dk1"/>
                </a:solidFill>
                <a:latin typeface="Maven Pro"/>
                <a:ea typeface="Maven Pro"/>
                <a:cs typeface="Maven Pro"/>
                <a:sym typeface="Maven Pro"/>
              </a:endParaRPr>
            </a:p>
          </p:txBody>
        </p:sp>
      </p:grpSp>
      <p:cxnSp>
        <p:nvCxnSpPr>
          <p:cNvPr id="1139" name="Google Shape;1139;p32"/>
          <p:cNvCxnSpPr>
            <a:stCxn id="1126" idx="3"/>
            <a:endCxn id="1129" idx="1"/>
          </p:cNvCxnSpPr>
          <p:nvPr/>
        </p:nvCxnSpPr>
        <p:spPr>
          <a:xfrm rot="10800000" flipH="1">
            <a:off x="3105325" y="2146353"/>
            <a:ext cx="270900" cy="2047500"/>
          </a:xfrm>
          <a:prstGeom prst="bentConnector3">
            <a:avLst>
              <a:gd name="adj1" fmla="val 49972"/>
            </a:avLst>
          </a:prstGeom>
          <a:noFill/>
          <a:ln w="19050" cap="flat" cmpd="sng">
            <a:solidFill>
              <a:schemeClr val="dk1"/>
            </a:solidFill>
            <a:prstDash val="solid"/>
            <a:round/>
            <a:headEnd type="none" w="med" len="med"/>
            <a:tailEnd type="none" w="med" len="med"/>
          </a:ln>
        </p:spPr>
      </p:cxnSp>
      <p:cxnSp>
        <p:nvCxnSpPr>
          <p:cNvPr id="1140" name="Google Shape;1140;p32"/>
          <p:cNvCxnSpPr>
            <a:stCxn id="1132" idx="3"/>
            <a:endCxn id="1135" idx="1"/>
          </p:cNvCxnSpPr>
          <p:nvPr/>
        </p:nvCxnSpPr>
        <p:spPr>
          <a:xfrm rot="10800000" flipH="1">
            <a:off x="5767975" y="2146178"/>
            <a:ext cx="270900" cy="2048700"/>
          </a:xfrm>
          <a:prstGeom prst="bentConnector3">
            <a:avLst>
              <a:gd name="adj1" fmla="val 49972"/>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33"/>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pSp>
        <p:nvGrpSpPr>
          <p:cNvPr id="1146" name="Google Shape;1146;p33"/>
          <p:cNvGrpSpPr/>
          <p:nvPr/>
        </p:nvGrpSpPr>
        <p:grpSpPr>
          <a:xfrm>
            <a:off x="805542" y="1216681"/>
            <a:ext cx="1810501" cy="3091098"/>
            <a:chOff x="805542" y="1216681"/>
            <a:chExt cx="1810501" cy="3091098"/>
          </a:xfrm>
        </p:grpSpPr>
        <p:sp>
          <p:nvSpPr>
            <p:cNvPr id="1147" name="Google Shape;1147;p33"/>
            <p:cNvSpPr txBox="1"/>
            <p:nvPr/>
          </p:nvSpPr>
          <p:spPr>
            <a:xfrm>
              <a:off x="805543" y="3589580"/>
              <a:ext cx="18105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Earth is the planet with life</a:t>
              </a:r>
              <a:endParaRPr sz="1600">
                <a:solidFill>
                  <a:schemeClr val="dk1"/>
                </a:solidFill>
                <a:latin typeface="Maven Pro"/>
                <a:ea typeface="Maven Pro"/>
                <a:cs typeface="Maven Pro"/>
                <a:sym typeface="Maven Pro"/>
              </a:endParaRPr>
            </a:p>
          </p:txBody>
        </p:sp>
        <p:sp>
          <p:nvSpPr>
            <p:cNvPr id="1148" name="Google Shape;1148;p33"/>
            <p:cNvSpPr txBox="1"/>
            <p:nvPr/>
          </p:nvSpPr>
          <p:spPr>
            <a:xfrm>
              <a:off x="805542" y="1216681"/>
              <a:ext cx="1810500" cy="78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Group activity</a:t>
              </a:r>
              <a:endParaRPr sz="2400" b="1">
                <a:solidFill>
                  <a:schemeClr val="dk1"/>
                </a:solidFill>
                <a:latin typeface="Indie Flower"/>
                <a:ea typeface="Indie Flower"/>
                <a:cs typeface="Indie Flower"/>
                <a:sym typeface="Indie Flower"/>
              </a:endParaRPr>
            </a:p>
          </p:txBody>
        </p:sp>
      </p:grpSp>
      <p:grpSp>
        <p:nvGrpSpPr>
          <p:cNvPr id="1149" name="Google Shape;1149;p33"/>
          <p:cNvGrpSpPr/>
          <p:nvPr/>
        </p:nvGrpSpPr>
        <p:grpSpPr>
          <a:xfrm>
            <a:off x="3174772" y="1243009"/>
            <a:ext cx="5163687" cy="933098"/>
            <a:chOff x="3174772" y="1243009"/>
            <a:chExt cx="5163687" cy="933098"/>
          </a:xfrm>
        </p:grpSpPr>
        <p:sp>
          <p:nvSpPr>
            <p:cNvPr id="1150" name="Google Shape;1150;p33"/>
            <p:cNvSpPr/>
            <p:nvPr/>
          </p:nvSpPr>
          <p:spPr>
            <a:xfrm>
              <a:off x="3174772" y="1430503"/>
              <a:ext cx="2092800" cy="5580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54850" anchor="b" anchorCtr="0">
              <a:noAutofit/>
            </a:bodyPr>
            <a:lstStyle/>
            <a:p>
              <a:pPr marL="0" marR="0" lvl="0" indent="0" algn="ctr" rtl="0">
                <a:lnSpc>
                  <a:spcPct val="115000"/>
                </a:lnSpc>
                <a:spcBef>
                  <a:spcPts val="0"/>
                </a:spcBef>
                <a:spcAft>
                  <a:spcPts val="0"/>
                </a:spcAft>
                <a:buNone/>
              </a:pPr>
              <a:r>
                <a:rPr lang="en" sz="2400" b="1">
                  <a:solidFill>
                    <a:schemeClr val="dk1"/>
                  </a:solidFill>
                  <a:latin typeface="Indie Flower"/>
                  <a:ea typeface="Indie Flower"/>
                  <a:cs typeface="Indie Flower"/>
                  <a:sym typeface="Indie Flower"/>
                </a:rPr>
                <a:t>Routine A</a:t>
              </a:r>
              <a:endParaRPr sz="2400" b="1">
                <a:solidFill>
                  <a:schemeClr val="dk1"/>
                </a:solidFill>
                <a:latin typeface="Indie Flower"/>
                <a:ea typeface="Indie Flower"/>
                <a:cs typeface="Indie Flower"/>
                <a:sym typeface="Indie Flower"/>
              </a:endParaRPr>
            </a:p>
          </p:txBody>
        </p:sp>
        <p:sp>
          <p:nvSpPr>
            <p:cNvPr id="1151" name="Google Shape;1151;p33"/>
            <p:cNvSpPr/>
            <p:nvPr/>
          </p:nvSpPr>
          <p:spPr>
            <a:xfrm>
              <a:off x="5984058" y="1243009"/>
              <a:ext cx="2354400" cy="396600"/>
            </a:xfrm>
            <a:prstGeom prst="roundRect">
              <a:avLst>
                <a:gd name="adj" fmla="val 0"/>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0"/>
                </a:spcAft>
                <a:buNone/>
              </a:pPr>
              <a:r>
                <a:rPr lang="en" sz="1600">
                  <a:solidFill>
                    <a:schemeClr val="dk1"/>
                  </a:solidFill>
                  <a:latin typeface="Maven Pro"/>
                  <a:ea typeface="Maven Pro"/>
                  <a:cs typeface="Maven Pro"/>
                  <a:sym typeface="Maven Pro"/>
                </a:rPr>
                <a:t>Mercury is very small</a:t>
              </a:r>
              <a:endParaRPr sz="1600">
                <a:solidFill>
                  <a:schemeClr val="dk1"/>
                </a:solidFill>
                <a:latin typeface="Maven Pro"/>
                <a:ea typeface="Maven Pro"/>
                <a:cs typeface="Maven Pro"/>
                <a:sym typeface="Maven Pro"/>
              </a:endParaRPr>
            </a:p>
          </p:txBody>
        </p:sp>
        <p:sp>
          <p:nvSpPr>
            <p:cNvPr id="1152" name="Google Shape;1152;p33"/>
            <p:cNvSpPr/>
            <p:nvPr/>
          </p:nvSpPr>
          <p:spPr>
            <a:xfrm>
              <a:off x="5984058" y="1779507"/>
              <a:ext cx="2354400" cy="396600"/>
            </a:xfrm>
            <a:prstGeom prst="roundRect">
              <a:avLst>
                <a:gd name="adj" fmla="val 0"/>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600">
                  <a:solidFill>
                    <a:schemeClr val="dk1"/>
                  </a:solidFill>
                  <a:latin typeface="Maven Pro"/>
                  <a:ea typeface="Maven Pro"/>
                  <a:cs typeface="Maven Pro"/>
                  <a:sym typeface="Maven Pro"/>
                </a:rPr>
                <a:t>Venus is a hot planet</a:t>
              </a:r>
              <a:endParaRPr sz="1600">
                <a:solidFill>
                  <a:schemeClr val="dk1"/>
                </a:solidFill>
                <a:latin typeface="Maven Pro"/>
                <a:ea typeface="Maven Pro"/>
                <a:cs typeface="Maven Pro"/>
                <a:sym typeface="Maven Pro"/>
              </a:endParaRPr>
            </a:p>
          </p:txBody>
        </p:sp>
      </p:grpSp>
      <p:grpSp>
        <p:nvGrpSpPr>
          <p:cNvPr id="1153" name="Google Shape;1153;p33"/>
          <p:cNvGrpSpPr/>
          <p:nvPr/>
        </p:nvGrpSpPr>
        <p:grpSpPr>
          <a:xfrm>
            <a:off x="3175407" y="2327978"/>
            <a:ext cx="5163051" cy="933098"/>
            <a:chOff x="3175407" y="2327978"/>
            <a:chExt cx="5163051" cy="933098"/>
          </a:xfrm>
        </p:grpSpPr>
        <p:sp>
          <p:nvSpPr>
            <p:cNvPr id="1154" name="Google Shape;1154;p33"/>
            <p:cNvSpPr/>
            <p:nvPr/>
          </p:nvSpPr>
          <p:spPr>
            <a:xfrm>
              <a:off x="3175407" y="2515477"/>
              <a:ext cx="2092800" cy="5580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54850" anchor="b" anchorCtr="0">
              <a:noAutofit/>
            </a:bodyPr>
            <a:lstStyle/>
            <a:p>
              <a:pPr marL="0" lvl="0" indent="0" algn="ctr" rtl="0">
                <a:lnSpc>
                  <a:spcPct val="115000"/>
                </a:lnSpc>
                <a:spcBef>
                  <a:spcPts val="0"/>
                </a:spcBef>
                <a:spcAft>
                  <a:spcPts val="0"/>
                </a:spcAft>
                <a:buNone/>
              </a:pPr>
              <a:r>
                <a:rPr lang="en" sz="2400" b="1">
                  <a:solidFill>
                    <a:schemeClr val="dk1"/>
                  </a:solidFill>
                  <a:latin typeface="Indie Flower"/>
                  <a:ea typeface="Indie Flower"/>
                  <a:cs typeface="Indie Flower"/>
                  <a:sym typeface="Indie Flower"/>
                </a:rPr>
                <a:t>Routine B</a:t>
              </a:r>
              <a:endParaRPr sz="2400" b="1">
                <a:solidFill>
                  <a:schemeClr val="dk1"/>
                </a:solidFill>
                <a:latin typeface="Indie Flower"/>
                <a:ea typeface="Indie Flower"/>
                <a:cs typeface="Indie Flower"/>
                <a:sym typeface="Indie Flower"/>
              </a:endParaRPr>
            </a:p>
          </p:txBody>
        </p:sp>
        <p:sp>
          <p:nvSpPr>
            <p:cNvPr id="1155" name="Google Shape;1155;p33"/>
            <p:cNvSpPr/>
            <p:nvPr/>
          </p:nvSpPr>
          <p:spPr>
            <a:xfrm>
              <a:off x="5984058" y="2327978"/>
              <a:ext cx="2354400" cy="396600"/>
            </a:xfrm>
            <a:prstGeom prst="roundRect">
              <a:avLst>
                <a:gd name="adj" fmla="val 0"/>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0"/>
                </a:spcAft>
                <a:buNone/>
              </a:pPr>
              <a:r>
                <a:rPr lang="en" sz="1600">
                  <a:solidFill>
                    <a:schemeClr val="dk1"/>
                  </a:solidFill>
                  <a:latin typeface="Maven Pro"/>
                  <a:ea typeface="Maven Pro"/>
                  <a:cs typeface="Maven Pro"/>
                  <a:sym typeface="Maven Pro"/>
                </a:rPr>
                <a:t>Saturn has many rings</a:t>
              </a:r>
              <a:endParaRPr sz="1600">
                <a:solidFill>
                  <a:schemeClr val="dk1"/>
                </a:solidFill>
                <a:latin typeface="Maven Pro"/>
                <a:ea typeface="Maven Pro"/>
                <a:cs typeface="Maven Pro"/>
                <a:sym typeface="Maven Pro"/>
              </a:endParaRPr>
            </a:p>
          </p:txBody>
        </p:sp>
        <p:sp>
          <p:nvSpPr>
            <p:cNvPr id="1156" name="Google Shape;1156;p33"/>
            <p:cNvSpPr/>
            <p:nvPr/>
          </p:nvSpPr>
          <p:spPr>
            <a:xfrm>
              <a:off x="5984058" y="2864476"/>
              <a:ext cx="2354400" cy="396600"/>
            </a:xfrm>
            <a:prstGeom prst="roundRect">
              <a:avLst>
                <a:gd name="adj" fmla="val 0"/>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0"/>
                </a:spcAft>
                <a:buNone/>
              </a:pPr>
              <a:r>
                <a:rPr lang="en" sz="1600">
                  <a:solidFill>
                    <a:schemeClr val="dk1"/>
                  </a:solidFill>
                  <a:latin typeface="Maven Pro"/>
                  <a:ea typeface="Maven Pro"/>
                  <a:cs typeface="Maven Pro"/>
                  <a:sym typeface="Maven Pro"/>
                </a:rPr>
                <a:t>Mars is a red planet</a:t>
              </a:r>
              <a:endParaRPr sz="1600">
                <a:solidFill>
                  <a:schemeClr val="dk1"/>
                </a:solidFill>
                <a:latin typeface="Maven Pro"/>
                <a:ea typeface="Maven Pro"/>
                <a:cs typeface="Maven Pro"/>
                <a:sym typeface="Maven Pro"/>
              </a:endParaRPr>
            </a:p>
          </p:txBody>
        </p:sp>
      </p:grpSp>
      <p:grpSp>
        <p:nvGrpSpPr>
          <p:cNvPr id="1157" name="Google Shape;1157;p33"/>
          <p:cNvGrpSpPr/>
          <p:nvPr/>
        </p:nvGrpSpPr>
        <p:grpSpPr>
          <a:xfrm>
            <a:off x="3175407" y="3478669"/>
            <a:ext cx="5163051" cy="933098"/>
            <a:chOff x="3175407" y="3478669"/>
            <a:chExt cx="5163051" cy="933098"/>
          </a:xfrm>
        </p:grpSpPr>
        <p:sp>
          <p:nvSpPr>
            <p:cNvPr id="1158" name="Google Shape;1158;p33"/>
            <p:cNvSpPr/>
            <p:nvPr/>
          </p:nvSpPr>
          <p:spPr>
            <a:xfrm>
              <a:off x="3175407" y="3666173"/>
              <a:ext cx="2092800" cy="5580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54850" anchor="b" anchorCtr="0">
              <a:noAutofit/>
            </a:bodyPr>
            <a:lstStyle/>
            <a:p>
              <a:pPr marL="0" lvl="0" indent="0" algn="ctr" rtl="0">
                <a:lnSpc>
                  <a:spcPct val="115000"/>
                </a:lnSpc>
                <a:spcBef>
                  <a:spcPts val="0"/>
                </a:spcBef>
                <a:spcAft>
                  <a:spcPts val="0"/>
                </a:spcAft>
                <a:buNone/>
              </a:pPr>
              <a:r>
                <a:rPr lang="en" sz="2400" b="1">
                  <a:solidFill>
                    <a:schemeClr val="dk1"/>
                  </a:solidFill>
                  <a:latin typeface="Indie Flower"/>
                  <a:ea typeface="Indie Flower"/>
                  <a:cs typeface="Indie Flower"/>
                  <a:sym typeface="Indie Flower"/>
                </a:rPr>
                <a:t>Routine C</a:t>
              </a:r>
              <a:endParaRPr sz="2400" b="1">
                <a:solidFill>
                  <a:schemeClr val="dk1"/>
                </a:solidFill>
                <a:latin typeface="Indie Flower"/>
                <a:ea typeface="Indie Flower"/>
                <a:cs typeface="Indie Flower"/>
                <a:sym typeface="Indie Flower"/>
              </a:endParaRPr>
            </a:p>
          </p:txBody>
        </p:sp>
        <p:sp>
          <p:nvSpPr>
            <p:cNvPr id="1159" name="Google Shape;1159;p33"/>
            <p:cNvSpPr/>
            <p:nvPr/>
          </p:nvSpPr>
          <p:spPr>
            <a:xfrm>
              <a:off x="5984058" y="3478669"/>
              <a:ext cx="2354400" cy="396600"/>
            </a:xfrm>
            <a:prstGeom prst="roundRect">
              <a:avLst>
                <a:gd name="adj" fmla="val 0"/>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0"/>
                </a:spcAft>
                <a:buNone/>
              </a:pPr>
              <a:r>
                <a:rPr lang="en" sz="1600">
                  <a:solidFill>
                    <a:schemeClr val="dk1"/>
                  </a:solidFill>
                  <a:latin typeface="Maven Pro"/>
                  <a:ea typeface="Maven Pro"/>
                  <a:cs typeface="Maven Pro"/>
                  <a:sym typeface="Maven Pro"/>
                </a:rPr>
                <a:t>Pluto is a dwarf planet</a:t>
              </a:r>
              <a:endParaRPr sz="1600">
                <a:solidFill>
                  <a:schemeClr val="dk1"/>
                </a:solidFill>
                <a:latin typeface="Maven Pro"/>
                <a:ea typeface="Maven Pro"/>
                <a:cs typeface="Maven Pro"/>
                <a:sym typeface="Maven Pro"/>
              </a:endParaRPr>
            </a:p>
          </p:txBody>
        </p:sp>
        <p:sp>
          <p:nvSpPr>
            <p:cNvPr id="1160" name="Google Shape;1160;p33"/>
            <p:cNvSpPr/>
            <p:nvPr/>
          </p:nvSpPr>
          <p:spPr>
            <a:xfrm>
              <a:off x="5984058" y="4015167"/>
              <a:ext cx="2354400" cy="396600"/>
            </a:xfrm>
            <a:prstGeom prst="roundRect">
              <a:avLst>
                <a:gd name="adj" fmla="val 0"/>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0"/>
                </a:spcAft>
                <a:buNone/>
              </a:pPr>
              <a:r>
                <a:rPr lang="en" sz="1600">
                  <a:solidFill>
                    <a:schemeClr val="dk1"/>
                  </a:solidFill>
                  <a:latin typeface="Maven Pro"/>
                  <a:ea typeface="Maven Pro"/>
                  <a:cs typeface="Maven Pro"/>
                  <a:sym typeface="Maven Pro"/>
                </a:rPr>
                <a:t>Jupiter is a gas giant</a:t>
              </a:r>
              <a:endParaRPr sz="1600">
                <a:solidFill>
                  <a:schemeClr val="dk1"/>
                </a:solidFill>
                <a:latin typeface="Maven Pro"/>
                <a:ea typeface="Maven Pro"/>
                <a:cs typeface="Maven Pro"/>
                <a:sym typeface="Maven Pro"/>
              </a:endParaRPr>
            </a:p>
          </p:txBody>
        </p:sp>
      </p:grpSp>
      <p:cxnSp>
        <p:nvCxnSpPr>
          <p:cNvPr id="1161" name="Google Shape;1161;p33"/>
          <p:cNvCxnSpPr>
            <a:stCxn id="1148" idx="2"/>
            <a:endCxn id="1162" idx="0"/>
          </p:cNvCxnSpPr>
          <p:nvPr/>
        </p:nvCxnSpPr>
        <p:spPr>
          <a:xfrm rot="-5400000" flipH="1">
            <a:off x="1491642" y="2218531"/>
            <a:ext cx="438900" cy="600"/>
          </a:xfrm>
          <a:prstGeom prst="bentConnector3">
            <a:avLst>
              <a:gd name="adj1" fmla="val 50012"/>
            </a:avLst>
          </a:prstGeom>
          <a:noFill/>
          <a:ln w="19050" cap="flat" cmpd="sng">
            <a:solidFill>
              <a:schemeClr val="dk1"/>
            </a:solidFill>
            <a:prstDash val="dot"/>
            <a:round/>
            <a:headEnd type="oval" w="med" len="med"/>
            <a:tailEnd type="none" w="med" len="med"/>
          </a:ln>
        </p:spPr>
      </p:cxnSp>
      <p:cxnSp>
        <p:nvCxnSpPr>
          <p:cNvPr id="1163" name="Google Shape;1163;p33"/>
          <p:cNvCxnSpPr>
            <a:stCxn id="1162" idx="2"/>
            <a:endCxn id="1147" idx="0"/>
          </p:cNvCxnSpPr>
          <p:nvPr/>
        </p:nvCxnSpPr>
        <p:spPr>
          <a:xfrm rot="-5400000" flipH="1">
            <a:off x="1493442" y="3371834"/>
            <a:ext cx="434700" cy="600"/>
          </a:xfrm>
          <a:prstGeom prst="bentConnector3">
            <a:avLst>
              <a:gd name="adj1" fmla="val 50011"/>
            </a:avLst>
          </a:prstGeom>
          <a:noFill/>
          <a:ln w="19050" cap="flat" cmpd="sng">
            <a:solidFill>
              <a:schemeClr val="dk1"/>
            </a:solidFill>
            <a:prstDash val="dot"/>
            <a:round/>
            <a:headEnd type="none" w="med" len="med"/>
            <a:tailEnd type="oval" w="med" len="med"/>
          </a:ln>
        </p:spPr>
      </p:cxnSp>
      <p:grpSp>
        <p:nvGrpSpPr>
          <p:cNvPr id="1164" name="Google Shape;1164;p33"/>
          <p:cNvGrpSpPr/>
          <p:nvPr/>
        </p:nvGrpSpPr>
        <p:grpSpPr>
          <a:xfrm>
            <a:off x="1496744" y="2582083"/>
            <a:ext cx="428717" cy="429021"/>
            <a:chOff x="1520103" y="2688049"/>
            <a:chExt cx="428717" cy="429021"/>
          </a:xfrm>
        </p:grpSpPr>
        <p:sp>
          <p:nvSpPr>
            <p:cNvPr id="1165" name="Google Shape;1165;p33"/>
            <p:cNvSpPr/>
            <p:nvPr/>
          </p:nvSpPr>
          <p:spPr>
            <a:xfrm>
              <a:off x="1657411" y="2840561"/>
              <a:ext cx="291409" cy="276509"/>
            </a:xfrm>
            <a:custGeom>
              <a:avLst/>
              <a:gdLst/>
              <a:ahLst/>
              <a:cxnLst/>
              <a:rect l="l" t="t" r="r" b="b"/>
              <a:pathLst>
                <a:path w="8625" h="8184" extrusionOk="0">
                  <a:moveTo>
                    <a:pt x="2924" y="1"/>
                  </a:moveTo>
                  <a:cubicBezTo>
                    <a:pt x="2819" y="1"/>
                    <a:pt x="2714" y="41"/>
                    <a:pt x="2633" y="122"/>
                  </a:cubicBezTo>
                  <a:lnTo>
                    <a:pt x="2557" y="208"/>
                  </a:lnTo>
                  <a:cubicBezTo>
                    <a:pt x="2400" y="356"/>
                    <a:pt x="2395" y="611"/>
                    <a:pt x="2542" y="775"/>
                  </a:cubicBezTo>
                  <a:lnTo>
                    <a:pt x="2542" y="775"/>
                  </a:lnTo>
                  <a:lnTo>
                    <a:pt x="2376" y="599"/>
                  </a:lnTo>
                  <a:cubicBezTo>
                    <a:pt x="2290" y="518"/>
                    <a:pt x="2180" y="478"/>
                    <a:pt x="2070" y="478"/>
                  </a:cubicBezTo>
                  <a:cubicBezTo>
                    <a:pt x="1961" y="478"/>
                    <a:pt x="1851" y="518"/>
                    <a:pt x="1765" y="599"/>
                  </a:cubicBezTo>
                  <a:lnTo>
                    <a:pt x="1708" y="666"/>
                  </a:lnTo>
                  <a:cubicBezTo>
                    <a:pt x="1546" y="828"/>
                    <a:pt x="1546" y="1095"/>
                    <a:pt x="1708" y="1267"/>
                  </a:cubicBezTo>
                  <a:lnTo>
                    <a:pt x="1622" y="1181"/>
                  </a:lnTo>
                  <a:cubicBezTo>
                    <a:pt x="1536" y="1095"/>
                    <a:pt x="1424" y="1053"/>
                    <a:pt x="1312" y="1053"/>
                  </a:cubicBezTo>
                  <a:cubicBezTo>
                    <a:pt x="1200" y="1053"/>
                    <a:pt x="1088" y="1095"/>
                    <a:pt x="1002" y="1181"/>
                  </a:cubicBezTo>
                  <a:lnTo>
                    <a:pt x="954" y="1229"/>
                  </a:lnTo>
                  <a:cubicBezTo>
                    <a:pt x="783" y="1391"/>
                    <a:pt x="783" y="1668"/>
                    <a:pt x="954" y="1840"/>
                  </a:cubicBezTo>
                  <a:lnTo>
                    <a:pt x="840" y="1725"/>
                  </a:lnTo>
                  <a:cubicBezTo>
                    <a:pt x="754" y="1634"/>
                    <a:pt x="639" y="1589"/>
                    <a:pt x="525" y="1589"/>
                  </a:cubicBezTo>
                  <a:cubicBezTo>
                    <a:pt x="410" y="1589"/>
                    <a:pt x="296" y="1634"/>
                    <a:pt x="210" y="1725"/>
                  </a:cubicBezTo>
                  <a:lnTo>
                    <a:pt x="172" y="1754"/>
                  </a:lnTo>
                  <a:cubicBezTo>
                    <a:pt x="0" y="1925"/>
                    <a:pt x="0" y="2212"/>
                    <a:pt x="172" y="2383"/>
                  </a:cubicBezTo>
                  <a:lnTo>
                    <a:pt x="3511" y="5722"/>
                  </a:lnTo>
                  <a:lnTo>
                    <a:pt x="2299" y="6218"/>
                  </a:lnTo>
                  <a:cubicBezTo>
                    <a:pt x="2042" y="6362"/>
                    <a:pt x="1908" y="6676"/>
                    <a:pt x="1994" y="6963"/>
                  </a:cubicBezTo>
                  <a:cubicBezTo>
                    <a:pt x="1994" y="6963"/>
                    <a:pt x="2159" y="7222"/>
                    <a:pt x="2265" y="7222"/>
                  </a:cubicBezTo>
                  <a:cubicBezTo>
                    <a:pt x="2270" y="7222"/>
                    <a:pt x="2275" y="7221"/>
                    <a:pt x="2280" y="7220"/>
                  </a:cubicBezTo>
                  <a:cubicBezTo>
                    <a:pt x="2757" y="7058"/>
                    <a:pt x="3931" y="6982"/>
                    <a:pt x="4637" y="6943"/>
                  </a:cubicBezTo>
                  <a:cubicBezTo>
                    <a:pt x="4660" y="6942"/>
                    <a:pt x="4683" y="6942"/>
                    <a:pt x="4706" y="6942"/>
                  </a:cubicBezTo>
                  <a:cubicBezTo>
                    <a:pt x="5026" y="6942"/>
                    <a:pt x="5341" y="7065"/>
                    <a:pt x="5581" y="7296"/>
                  </a:cubicBezTo>
                  <a:lnTo>
                    <a:pt x="6459" y="8184"/>
                  </a:lnTo>
                  <a:lnTo>
                    <a:pt x="8624" y="6009"/>
                  </a:lnTo>
                  <a:lnTo>
                    <a:pt x="7546" y="4931"/>
                  </a:lnTo>
                  <a:cubicBezTo>
                    <a:pt x="7460" y="4854"/>
                    <a:pt x="7422" y="4749"/>
                    <a:pt x="7413" y="4644"/>
                  </a:cubicBezTo>
                  <a:cubicBezTo>
                    <a:pt x="7394" y="4415"/>
                    <a:pt x="7298" y="4205"/>
                    <a:pt x="7136" y="4043"/>
                  </a:cubicBezTo>
                  <a:lnTo>
                    <a:pt x="3215" y="122"/>
                  </a:lnTo>
                  <a:cubicBezTo>
                    <a:pt x="3134" y="41"/>
                    <a:pt x="3029" y="1"/>
                    <a:pt x="2924"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3"/>
            <p:cNvSpPr/>
            <p:nvPr/>
          </p:nvSpPr>
          <p:spPr>
            <a:xfrm>
              <a:off x="1657411" y="2840460"/>
              <a:ext cx="153458" cy="161871"/>
            </a:xfrm>
            <a:custGeom>
              <a:avLst/>
              <a:gdLst/>
              <a:ahLst/>
              <a:cxnLst/>
              <a:rect l="l" t="t" r="r" b="b"/>
              <a:pathLst>
                <a:path w="4542" h="4791" extrusionOk="0">
                  <a:moveTo>
                    <a:pt x="2919" y="0"/>
                  </a:moveTo>
                  <a:cubicBezTo>
                    <a:pt x="2814" y="0"/>
                    <a:pt x="2712" y="47"/>
                    <a:pt x="2633" y="125"/>
                  </a:cubicBezTo>
                  <a:lnTo>
                    <a:pt x="2557" y="202"/>
                  </a:lnTo>
                  <a:cubicBezTo>
                    <a:pt x="2395" y="364"/>
                    <a:pt x="2395" y="621"/>
                    <a:pt x="2557" y="784"/>
                  </a:cubicBezTo>
                  <a:lnTo>
                    <a:pt x="2376" y="602"/>
                  </a:lnTo>
                  <a:cubicBezTo>
                    <a:pt x="2290" y="517"/>
                    <a:pt x="2180" y="474"/>
                    <a:pt x="2070" y="474"/>
                  </a:cubicBezTo>
                  <a:cubicBezTo>
                    <a:pt x="1961" y="474"/>
                    <a:pt x="1851" y="517"/>
                    <a:pt x="1765" y="602"/>
                  </a:cubicBezTo>
                  <a:lnTo>
                    <a:pt x="1708" y="660"/>
                  </a:lnTo>
                  <a:cubicBezTo>
                    <a:pt x="1546" y="831"/>
                    <a:pt x="1546" y="1098"/>
                    <a:pt x="1708" y="1261"/>
                  </a:cubicBezTo>
                  <a:lnTo>
                    <a:pt x="1622" y="1175"/>
                  </a:lnTo>
                  <a:cubicBezTo>
                    <a:pt x="1536" y="1089"/>
                    <a:pt x="1424" y="1046"/>
                    <a:pt x="1312" y="1046"/>
                  </a:cubicBezTo>
                  <a:cubicBezTo>
                    <a:pt x="1200" y="1046"/>
                    <a:pt x="1088" y="1089"/>
                    <a:pt x="1002" y="1175"/>
                  </a:cubicBezTo>
                  <a:lnTo>
                    <a:pt x="954" y="1223"/>
                  </a:lnTo>
                  <a:cubicBezTo>
                    <a:pt x="791" y="1386"/>
                    <a:pt x="783" y="1644"/>
                    <a:pt x="930" y="1816"/>
                  </a:cubicBezTo>
                  <a:lnTo>
                    <a:pt x="930" y="1816"/>
                  </a:lnTo>
                  <a:lnTo>
                    <a:pt x="840" y="1719"/>
                  </a:lnTo>
                  <a:cubicBezTo>
                    <a:pt x="754" y="1633"/>
                    <a:pt x="639" y="1590"/>
                    <a:pt x="525" y="1590"/>
                  </a:cubicBezTo>
                  <a:cubicBezTo>
                    <a:pt x="410" y="1590"/>
                    <a:pt x="296" y="1633"/>
                    <a:pt x="210" y="1719"/>
                  </a:cubicBezTo>
                  <a:lnTo>
                    <a:pt x="172" y="1757"/>
                  </a:lnTo>
                  <a:cubicBezTo>
                    <a:pt x="0" y="1928"/>
                    <a:pt x="0" y="2205"/>
                    <a:pt x="172" y="2386"/>
                  </a:cubicBezTo>
                  <a:lnTo>
                    <a:pt x="2586" y="4790"/>
                  </a:lnTo>
                  <a:lnTo>
                    <a:pt x="4303" y="3064"/>
                  </a:lnTo>
                  <a:cubicBezTo>
                    <a:pt x="4455" y="2911"/>
                    <a:pt x="4541" y="2701"/>
                    <a:pt x="4541" y="2482"/>
                  </a:cubicBezTo>
                  <a:cubicBezTo>
                    <a:pt x="4541" y="2262"/>
                    <a:pt x="4455" y="2052"/>
                    <a:pt x="4303" y="1900"/>
                  </a:cubicBezTo>
                  <a:lnTo>
                    <a:pt x="4217" y="1814"/>
                  </a:lnTo>
                  <a:cubicBezTo>
                    <a:pt x="4169" y="1766"/>
                    <a:pt x="4122" y="1728"/>
                    <a:pt x="4064" y="1690"/>
                  </a:cubicBezTo>
                  <a:cubicBezTo>
                    <a:pt x="4083" y="1451"/>
                    <a:pt x="4007" y="1223"/>
                    <a:pt x="3835" y="1041"/>
                  </a:cubicBezTo>
                  <a:lnTo>
                    <a:pt x="3826" y="1032"/>
                  </a:lnTo>
                  <a:lnTo>
                    <a:pt x="3759" y="965"/>
                  </a:lnTo>
                  <a:cubicBezTo>
                    <a:pt x="3683" y="889"/>
                    <a:pt x="3597" y="831"/>
                    <a:pt x="3492" y="784"/>
                  </a:cubicBezTo>
                  <a:cubicBezTo>
                    <a:pt x="3473" y="602"/>
                    <a:pt x="3396" y="431"/>
                    <a:pt x="3272" y="297"/>
                  </a:cubicBezTo>
                  <a:lnTo>
                    <a:pt x="3244" y="259"/>
                  </a:lnTo>
                  <a:lnTo>
                    <a:pt x="3196" y="211"/>
                  </a:lnTo>
                  <a:cubicBezTo>
                    <a:pt x="3129" y="145"/>
                    <a:pt x="3044" y="87"/>
                    <a:pt x="2948" y="40"/>
                  </a:cubicBezTo>
                  <a:lnTo>
                    <a:pt x="2948" y="1"/>
                  </a:lnTo>
                  <a:cubicBezTo>
                    <a:pt x="2938" y="1"/>
                    <a:pt x="2929" y="0"/>
                    <a:pt x="2919" y="0"/>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3"/>
            <p:cNvSpPr/>
            <p:nvPr/>
          </p:nvSpPr>
          <p:spPr>
            <a:xfrm>
              <a:off x="1739918" y="2840257"/>
              <a:ext cx="208902" cy="216876"/>
            </a:xfrm>
            <a:custGeom>
              <a:avLst/>
              <a:gdLst/>
              <a:ahLst/>
              <a:cxnLst/>
              <a:rect l="l" t="t" r="r" b="b"/>
              <a:pathLst>
                <a:path w="6183" h="6419" extrusionOk="0">
                  <a:moveTo>
                    <a:pt x="482" y="0"/>
                  </a:moveTo>
                  <a:cubicBezTo>
                    <a:pt x="377" y="0"/>
                    <a:pt x="272" y="41"/>
                    <a:pt x="191" y="122"/>
                  </a:cubicBezTo>
                  <a:lnTo>
                    <a:pt x="105" y="208"/>
                  </a:lnTo>
                  <a:cubicBezTo>
                    <a:pt x="58" y="255"/>
                    <a:pt x="20" y="332"/>
                    <a:pt x="0" y="408"/>
                  </a:cubicBezTo>
                  <a:cubicBezTo>
                    <a:pt x="32" y="399"/>
                    <a:pt x="64" y="395"/>
                    <a:pt x="95" y="395"/>
                  </a:cubicBezTo>
                  <a:cubicBezTo>
                    <a:pt x="199" y="395"/>
                    <a:pt x="302" y="440"/>
                    <a:pt x="382" y="513"/>
                  </a:cubicBezTo>
                  <a:lnTo>
                    <a:pt x="4293" y="4434"/>
                  </a:lnTo>
                  <a:cubicBezTo>
                    <a:pt x="4456" y="4596"/>
                    <a:pt x="4551" y="4806"/>
                    <a:pt x="4570" y="5035"/>
                  </a:cubicBezTo>
                  <a:cubicBezTo>
                    <a:pt x="4580" y="5149"/>
                    <a:pt x="4627" y="5245"/>
                    <a:pt x="4704" y="5331"/>
                  </a:cubicBezTo>
                  <a:lnTo>
                    <a:pt x="5791" y="6418"/>
                  </a:lnTo>
                  <a:lnTo>
                    <a:pt x="6182" y="6018"/>
                  </a:lnTo>
                  <a:lnTo>
                    <a:pt x="5095" y="4930"/>
                  </a:lnTo>
                  <a:cubicBezTo>
                    <a:pt x="5018" y="4854"/>
                    <a:pt x="4971" y="4749"/>
                    <a:pt x="4961" y="4644"/>
                  </a:cubicBezTo>
                  <a:cubicBezTo>
                    <a:pt x="4952" y="4415"/>
                    <a:pt x="4856" y="4205"/>
                    <a:pt x="4694" y="4043"/>
                  </a:cubicBezTo>
                  <a:lnTo>
                    <a:pt x="773" y="122"/>
                  </a:lnTo>
                  <a:cubicBezTo>
                    <a:pt x="692" y="41"/>
                    <a:pt x="587" y="0"/>
                    <a:pt x="482" y="0"/>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3"/>
            <p:cNvSpPr/>
            <p:nvPr/>
          </p:nvSpPr>
          <p:spPr>
            <a:xfrm>
              <a:off x="1679237" y="2895126"/>
              <a:ext cx="104502" cy="99467"/>
            </a:xfrm>
            <a:custGeom>
              <a:avLst/>
              <a:gdLst/>
              <a:ahLst/>
              <a:cxnLst/>
              <a:rect l="l" t="t" r="r" b="b"/>
              <a:pathLst>
                <a:path w="3093" h="2944" extrusionOk="0">
                  <a:moveTo>
                    <a:pt x="311" y="1"/>
                  </a:moveTo>
                  <a:cubicBezTo>
                    <a:pt x="148" y="1"/>
                    <a:pt x="1" y="211"/>
                    <a:pt x="156" y="358"/>
                  </a:cubicBezTo>
                  <a:lnTo>
                    <a:pt x="2674" y="2877"/>
                  </a:lnTo>
                  <a:cubicBezTo>
                    <a:pt x="2711" y="2914"/>
                    <a:pt x="2767" y="2942"/>
                    <a:pt x="2822" y="2943"/>
                  </a:cubicBezTo>
                  <a:lnTo>
                    <a:pt x="2822" y="2943"/>
                  </a:lnTo>
                  <a:cubicBezTo>
                    <a:pt x="3010" y="2939"/>
                    <a:pt x="3093" y="2713"/>
                    <a:pt x="2970" y="2581"/>
                  </a:cubicBezTo>
                  <a:lnTo>
                    <a:pt x="451" y="62"/>
                  </a:lnTo>
                  <a:cubicBezTo>
                    <a:pt x="408" y="19"/>
                    <a:pt x="359" y="1"/>
                    <a:pt x="311" y="1"/>
                  </a:cubicBezTo>
                  <a:close/>
                  <a:moveTo>
                    <a:pt x="2822" y="2943"/>
                  </a:moveTo>
                  <a:cubicBezTo>
                    <a:pt x="2821" y="2943"/>
                    <a:pt x="2819" y="2943"/>
                    <a:pt x="2817" y="2943"/>
                  </a:cubicBezTo>
                  <a:lnTo>
                    <a:pt x="2827" y="2943"/>
                  </a:lnTo>
                  <a:cubicBezTo>
                    <a:pt x="2825" y="2943"/>
                    <a:pt x="2824" y="2943"/>
                    <a:pt x="2822" y="2943"/>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3"/>
            <p:cNvSpPr/>
            <p:nvPr/>
          </p:nvSpPr>
          <p:spPr>
            <a:xfrm>
              <a:off x="1704746" y="2875665"/>
              <a:ext cx="109671" cy="104434"/>
            </a:xfrm>
            <a:custGeom>
              <a:avLst/>
              <a:gdLst/>
              <a:ahLst/>
              <a:cxnLst/>
              <a:rect l="l" t="t" r="r" b="b"/>
              <a:pathLst>
                <a:path w="3246" h="3091" extrusionOk="0">
                  <a:moveTo>
                    <a:pt x="307" y="0"/>
                  </a:moveTo>
                  <a:cubicBezTo>
                    <a:pt x="145" y="0"/>
                    <a:pt x="0" y="215"/>
                    <a:pt x="154" y="362"/>
                  </a:cubicBezTo>
                  <a:lnTo>
                    <a:pt x="2816" y="3023"/>
                  </a:lnTo>
                  <a:cubicBezTo>
                    <a:pt x="2854" y="3062"/>
                    <a:pt x="2911" y="3090"/>
                    <a:pt x="2969" y="3090"/>
                  </a:cubicBezTo>
                  <a:cubicBezTo>
                    <a:pt x="3150" y="3081"/>
                    <a:pt x="3245" y="2861"/>
                    <a:pt x="3112" y="2728"/>
                  </a:cubicBezTo>
                  <a:lnTo>
                    <a:pt x="450" y="66"/>
                  </a:lnTo>
                  <a:cubicBezTo>
                    <a:pt x="406" y="20"/>
                    <a:pt x="356" y="0"/>
                    <a:pt x="307" y="0"/>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3"/>
            <p:cNvSpPr/>
            <p:nvPr/>
          </p:nvSpPr>
          <p:spPr>
            <a:xfrm>
              <a:off x="1733465" y="2859515"/>
              <a:ext cx="95447" cy="90278"/>
            </a:xfrm>
            <a:custGeom>
              <a:avLst/>
              <a:gdLst/>
              <a:ahLst/>
              <a:cxnLst/>
              <a:rect l="l" t="t" r="r" b="b"/>
              <a:pathLst>
                <a:path w="2825" h="2672" extrusionOk="0">
                  <a:moveTo>
                    <a:pt x="300" y="0"/>
                  </a:moveTo>
                  <a:cubicBezTo>
                    <a:pt x="137" y="0"/>
                    <a:pt x="0" y="209"/>
                    <a:pt x="153" y="363"/>
                  </a:cubicBezTo>
                  <a:lnTo>
                    <a:pt x="2395" y="2605"/>
                  </a:lnTo>
                  <a:cubicBezTo>
                    <a:pt x="2433" y="2643"/>
                    <a:pt x="2491" y="2671"/>
                    <a:pt x="2548" y="2671"/>
                  </a:cubicBezTo>
                  <a:cubicBezTo>
                    <a:pt x="2729" y="2671"/>
                    <a:pt x="2825" y="2442"/>
                    <a:pt x="2691" y="2309"/>
                  </a:cubicBezTo>
                  <a:lnTo>
                    <a:pt x="449" y="67"/>
                  </a:lnTo>
                  <a:cubicBezTo>
                    <a:pt x="402" y="20"/>
                    <a:pt x="350" y="0"/>
                    <a:pt x="300" y="0"/>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3"/>
            <p:cNvSpPr/>
            <p:nvPr/>
          </p:nvSpPr>
          <p:spPr>
            <a:xfrm>
              <a:off x="1520103" y="2688049"/>
              <a:ext cx="291713" cy="276475"/>
            </a:xfrm>
            <a:custGeom>
              <a:avLst/>
              <a:gdLst/>
              <a:ahLst/>
              <a:cxnLst/>
              <a:rect l="l" t="t" r="r" b="b"/>
              <a:pathLst>
                <a:path w="8634" h="8183" extrusionOk="0">
                  <a:moveTo>
                    <a:pt x="2166" y="0"/>
                  </a:moveTo>
                  <a:lnTo>
                    <a:pt x="0" y="2175"/>
                  </a:lnTo>
                  <a:lnTo>
                    <a:pt x="1088" y="3253"/>
                  </a:lnTo>
                  <a:cubicBezTo>
                    <a:pt x="1164" y="3339"/>
                    <a:pt x="1212" y="3434"/>
                    <a:pt x="1221" y="3549"/>
                  </a:cubicBezTo>
                  <a:cubicBezTo>
                    <a:pt x="1240" y="3778"/>
                    <a:pt x="1336" y="3988"/>
                    <a:pt x="1498" y="4150"/>
                  </a:cubicBezTo>
                  <a:lnTo>
                    <a:pt x="3396" y="6048"/>
                  </a:lnTo>
                  <a:lnTo>
                    <a:pt x="5409" y="8061"/>
                  </a:lnTo>
                  <a:cubicBezTo>
                    <a:pt x="5490" y="8142"/>
                    <a:pt x="5595" y="8183"/>
                    <a:pt x="5700" y="8183"/>
                  </a:cubicBezTo>
                  <a:cubicBezTo>
                    <a:pt x="5805" y="8183"/>
                    <a:pt x="5910" y="8142"/>
                    <a:pt x="5991" y="8061"/>
                  </a:cubicBezTo>
                  <a:lnTo>
                    <a:pt x="6077" y="7985"/>
                  </a:lnTo>
                  <a:cubicBezTo>
                    <a:pt x="6234" y="7828"/>
                    <a:pt x="6239" y="7574"/>
                    <a:pt x="6094" y="7419"/>
                  </a:cubicBezTo>
                  <a:lnTo>
                    <a:pt x="6094" y="7419"/>
                  </a:lnTo>
                  <a:lnTo>
                    <a:pt x="6258" y="7584"/>
                  </a:lnTo>
                  <a:cubicBezTo>
                    <a:pt x="6340" y="7665"/>
                    <a:pt x="6449" y="7706"/>
                    <a:pt x="6559" y="7706"/>
                  </a:cubicBezTo>
                  <a:cubicBezTo>
                    <a:pt x="6669" y="7706"/>
                    <a:pt x="6778" y="7665"/>
                    <a:pt x="6859" y="7584"/>
                  </a:cubicBezTo>
                  <a:lnTo>
                    <a:pt x="6917" y="7527"/>
                  </a:lnTo>
                  <a:cubicBezTo>
                    <a:pt x="7088" y="7355"/>
                    <a:pt x="7088" y="7088"/>
                    <a:pt x="6917" y="6917"/>
                  </a:cubicBezTo>
                  <a:lnTo>
                    <a:pt x="6917" y="6917"/>
                  </a:lnTo>
                  <a:lnTo>
                    <a:pt x="7012" y="7012"/>
                  </a:lnTo>
                  <a:cubicBezTo>
                    <a:pt x="7098" y="7093"/>
                    <a:pt x="7208" y="7133"/>
                    <a:pt x="7317" y="7133"/>
                  </a:cubicBezTo>
                  <a:cubicBezTo>
                    <a:pt x="7427" y="7133"/>
                    <a:pt x="7537" y="7093"/>
                    <a:pt x="7623" y="7012"/>
                  </a:cubicBezTo>
                  <a:lnTo>
                    <a:pt x="7670" y="6964"/>
                  </a:lnTo>
                  <a:cubicBezTo>
                    <a:pt x="7842" y="6792"/>
                    <a:pt x="7842" y="6516"/>
                    <a:pt x="7670" y="6344"/>
                  </a:cubicBezTo>
                  <a:lnTo>
                    <a:pt x="7670" y="6344"/>
                  </a:lnTo>
                  <a:lnTo>
                    <a:pt x="7794" y="6468"/>
                  </a:lnTo>
                  <a:cubicBezTo>
                    <a:pt x="7880" y="6554"/>
                    <a:pt x="7995" y="6597"/>
                    <a:pt x="8109" y="6597"/>
                  </a:cubicBezTo>
                  <a:cubicBezTo>
                    <a:pt x="8224" y="6597"/>
                    <a:pt x="8338" y="6554"/>
                    <a:pt x="8424" y="6468"/>
                  </a:cubicBezTo>
                  <a:lnTo>
                    <a:pt x="8453" y="6430"/>
                  </a:lnTo>
                  <a:cubicBezTo>
                    <a:pt x="8634" y="6258"/>
                    <a:pt x="8624" y="5972"/>
                    <a:pt x="8453" y="5800"/>
                  </a:cubicBezTo>
                  <a:lnTo>
                    <a:pt x="6974" y="4312"/>
                  </a:lnTo>
                  <a:lnTo>
                    <a:pt x="6382" y="3730"/>
                  </a:lnTo>
                  <a:lnTo>
                    <a:pt x="5114" y="2461"/>
                  </a:lnTo>
                  <a:lnTo>
                    <a:pt x="6325" y="1965"/>
                  </a:lnTo>
                  <a:cubicBezTo>
                    <a:pt x="6592" y="1822"/>
                    <a:pt x="6716" y="1507"/>
                    <a:pt x="6631" y="1212"/>
                  </a:cubicBezTo>
                  <a:cubicBezTo>
                    <a:pt x="6631" y="1212"/>
                    <a:pt x="6475" y="961"/>
                    <a:pt x="6370" y="961"/>
                  </a:cubicBezTo>
                  <a:cubicBezTo>
                    <a:pt x="6364" y="961"/>
                    <a:pt x="6359" y="962"/>
                    <a:pt x="6354" y="964"/>
                  </a:cubicBezTo>
                  <a:cubicBezTo>
                    <a:pt x="5867" y="1126"/>
                    <a:pt x="4694" y="1202"/>
                    <a:pt x="3997" y="1240"/>
                  </a:cubicBezTo>
                  <a:cubicBezTo>
                    <a:pt x="3974" y="1241"/>
                    <a:pt x="3950" y="1242"/>
                    <a:pt x="3927" y="1242"/>
                  </a:cubicBezTo>
                  <a:cubicBezTo>
                    <a:pt x="3599" y="1242"/>
                    <a:pt x="3284" y="1119"/>
                    <a:pt x="3053" y="887"/>
                  </a:cubicBezTo>
                  <a:lnTo>
                    <a:pt x="2166" y="0"/>
                  </a:ln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3"/>
            <p:cNvSpPr/>
            <p:nvPr/>
          </p:nvSpPr>
          <p:spPr>
            <a:xfrm>
              <a:off x="1634842" y="2812451"/>
              <a:ext cx="169912" cy="152073"/>
            </a:xfrm>
            <a:custGeom>
              <a:avLst/>
              <a:gdLst/>
              <a:ahLst/>
              <a:cxnLst/>
              <a:rect l="l" t="t" r="r" b="b"/>
              <a:pathLst>
                <a:path w="5029" h="4501" extrusionOk="0">
                  <a:moveTo>
                    <a:pt x="2716" y="0"/>
                  </a:moveTo>
                  <a:cubicBezTo>
                    <a:pt x="2495" y="0"/>
                    <a:pt x="2276" y="86"/>
                    <a:pt x="2109" y="258"/>
                  </a:cubicBezTo>
                  <a:lnTo>
                    <a:pt x="0" y="2366"/>
                  </a:lnTo>
                  <a:lnTo>
                    <a:pt x="2013" y="4379"/>
                  </a:lnTo>
                  <a:cubicBezTo>
                    <a:pt x="2094" y="4460"/>
                    <a:pt x="2199" y="4501"/>
                    <a:pt x="2304" y="4501"/>
                  </a:cubicBezTo>
                  <a:cubicBezTo>
                    <a:pt x="2409" y="4501"/>
                    <a:pt x="2514" y="4460"/>
                    <a:pt x="2595" y="4379"/>
                  </a:cubicBezTo>
                  <a:lnTo>
                    <a:pt x="2681" y="4293"/>
                  </a:lnTo>
                  <a:cubicBezTo>
                    <a:pt x="2834" y="4141"/>
                    <a:pt x="2834" y="3874"/>
                    <a:pt x="2681" y="3721"/>
                  </a:cubicBezTo>
                  <a:lnTo>
                    <a:pt x="2681" y="3721"/>
                  </a:lnTo>
                  <a:lnTo>
                    <a:pt x="2862" y="3902"/>
                  </a:lnTo>
                  <a:cubicBezTo>
                    <a:pt x="2944" y="3983"/>
                    <a:pt x="3053" y="4024"/>
                    <a:pt x="3163" y="4024"/>
                  </a:cubicBezTo>
                  <a:cubicBezTo>
                    <a:pt x="3273" y="4024"/>
                    <a:pt x="3382" y="3983"/>
                    <a:pt x="3463" y="3902"/>
                  </a:cubicBezTo>
                  <a:lnTo>
                    <a:pt x="3521" y="3845"/>
                  </a:lnTo>
                  <a:cubicBezTo>
                    <a:pt x="3692" y="3673"/>
                    <a:pt x="3692" y="3406"/>
                    <a:pt x="3521" y="3235"/>
                  </a:cubicBezTo>
                  <a:lnTo>
                    <a:pt x="3521" y="3235"/>
                  </a:lnTo>
                  <a:lnTo>
                    <a:pt x="3616" y="3330"/>
                  </a:lnTo>
                  <a:cubicBezTo>
                    <a:pt x="3697" y="3411"/>
                    <a:pt x="3807" y="3451"/>
                    <a:pt x="3918" y="3451"/>
                  </a:cubicBezTo>
                  <a:cubicBezTo>
                    <a:pt x="4029" y="3451"/>
                    <a:pt x="4141" y="3411"/>
                    <a:pt x="4227" y="3330"/>
                  </a:cubicBezTo>
                  <a:lnTo>
                    <a:pt x="4274" y="3282"/>
                  </a:lnTo>
                  <a:cubicBezTo>
                    <a:pt x="4446" y="3110"/>
                    <a:pt x="4446" y="2834"/>
                    <a:pt x="4274" y="2662"/>
                  </a:cubicBezTo>
                  <a:lnTo>
                    <a:pt x="4274" y="2662"/>
                  </a:lnTo>
                  <a:lnTo>
                    <a:pt x="4398" y="2786"/>
                  </a:lnTo>
                  <a:cubicBezTo>
                    <a:pt x="4484" y="2872"/>
                    <a:pt x="4596" y="2915"/>
                    <a:pt x="4710" y="2915"/>
                  </a:cubicBezTo>
                  <a:cubicBezTo>
                    <a:pt x="4823" y="2915"/>
                    <a:pt x="4937" y="2872"/>
                    <a:pt x="5028" y="2786"/>
                  </a:cubicBezTo>
                  <a:cubicBezTo>
                    <a:pt x="5009" y="2757"/>
                    <a:pt x="4990" y="2738"/>
                    <a:pt x="4961" y="2710"/>
                  </a:cubicBezTo>
                  <a:lnTo>
                    <a:pt x="4885" y="2633"/>
                  </a:lnTo>
                  <a:cubicBezTo>
                    <a:pt x="4837" y="2586"/>
                    <a:pt x="4790" y="2548"/>
                    <a:pt x="4732" y="2509"/>
                  </a:cubicBezTo>
                  <a:cubicBezTo>
                    <a:pt x="4751" y="2271"/>
                    <a:pt x="4665" y="2032"/>
                    <a:pt x="4503" y="1861"/>
                  </a:cubicBezTo>
                  <a:lnTo>
                    <a:pt x="4484" y="1842"/>
                  </a:lnTo>
                  <a:lnTo>
                    <a:pt x="4427" y="1784"/>
                  </a:lnTo>
                  <a:cubicBezTo>
                    <a:pt x="4351" y="1708"/>
                    <a:pt x="4255" y="1641"/>
                    <a:pt x="4160" y="1603"/>
                  </a:cubicBezTo>
                  <a:cubicBezTo>
                    <a:pt x="4141" y="1422"/>
                    <a:pt x="4064" y="1241"/>
                    <a:pt x="3940" y="1107"/>
                  </a:cubicBezTo>
                  <a:lnTo>
                    <a:pt x="3912" y="1078"/>
                  </a:lnTo>
                  <a:lnTo>
                    <a:pt x="3864" y="1031"/>
                  </a:lnTo>
                  <a:cubicBezTo>
                    <a:pt x="3788" y="954"/>
                    <a:pt x="3702" y="897"/>
                    <a:pt x="3616" y="859"/>
                  </a:cubicBezTo>
                  <a:cubicBezTo>
                    <a:pt x="3607" y="659"/>
                    <a:pt x="3530" y="477"/>
                    <a:pt x="3406" y="334"/>
                  </a:cubicBezTo>
                  <a:cubicBezTo>
                    <a:pt x="3387" y="315"/>
                    <a:pt x="3368" y="296"/>
                    <a:pt x="3359" y="287"/>
                  </a:cubicBezTo>
                  <a:lnTo>
                    <a:pt x="3330" y="258"/>
                  </a:lnTo>
                  <a:cubicBezTo>
                    <a:pt x="3158" y="86"/>
                    <a:pt x="2936" y="0"/>
                    <a:pt x="2716" y="0"/>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3"/>
            <p:cNvSpPr/>
            <p:nvPr/>
          </p:nvSpPr>
          <p:spPr>
            <a:xfrm>
              <a:off x="1520103" y="2747986"/>
              <a:ext cx="208902" cy="216876"/>
            </a:xfrm>
            <a:custGeom>
              <a:avLst/>
              <a:gdLst/>
              <a:ahLst/>
              <a:cxnLst/>
              <a:rect l="l" t="t" r="r" b="b"/>
              <a:pathLst>
                <a:path w="6183" h="6419" extrusionOk="0">
                  <a:moveTo>
                    <a:pt x="391" y="0"/>
                  </a:moveTo>
                  <a:lnTo>
                    <a:pt x="0" y="392"/>
                  </a:lnTo>
                  <a:lnTo>
                    <a:pt x="1088" y="1479"/>
                  </a:lnTo>
                  <a:cubicBezTo>
                    <a:pt x="1164" y="1565"/>
                    <a:pt x="1212" y="1660"/>
                    <a:pt x="1221" y="1775"/>
                  </a:cubicBezTo>
                  <a:cubicBezTo>
                    <a:pt x="1240" y="2004"/>
                    <a:pt x="1336" y="2214"/>
                    <a:pt x="1498" y="2376"/>
                  </a:cubicBezTo>
                  <a:lnTo>
                    <a:pt x="5409" y="6297"/>
                  </a:lnTo>
                  <a:cubicBezTo>
                    <a:pt x="5490" y="6378"/>
                    <a:pt x="5595" y="6418"/>
                    <a:pt x="5700" y="6418"/>
                  </a:cubicBezTo>
                  <a:cubicBezTo>
                    <a:pt x="5805" y="6418"/>
                    <a:pt x="5910" y="6378"/>
                    <a:pt x="5991" y="6297"/>
                  </a:cubicBezTo>
                  <a:lnTo>
                    <a:pt x="6077" y="6211"/>
                  </a:lnTo>
                  <a:cubicBezTo>
                    <a:pt x="6125" y="6154"/>
                    <a:pt x="6163" y="6087"/>
                    <a:pt x="6182" y="6011"/>
                  </a:cubicBezTo>
                  <a:lnTo>
                    <a:pt x="6182" y="6011"/>
                  </a:lnTo>
                  <a:cubicBezTo>
                    <a:pt x="6153" y="6017"/>
                    <a:pt x="6124" y="6020"/>
                    <a:pt x="6094" y="6020"/>
                  </a:cubicBezTo>
                  <a:cubicBezTo>
                    <a:pt x="5989" y="6020"/>
                    <a:pt x="5885" y="5980"/>
                    <a:pt x="5810" y="5906"/>
                  </a:cubicBezTo>
                  <a:lnTo>
                    <a:pt x="1889" y="1985"/>
                  </a:lnTo>
                  <a:cubicBezTo>
                    <a:pt x="1727" y="1823"/>
                    <a:pt x="1632" y="1603"/>
                    <a:pt x="1612" y="1384"/>
                  </a:cubicBezTo>
                  <a:cubicBezTo>
                    <a:pt x="1603" y="1269"/>
                    <a:pt x="1555" y="1164"/>
                    <a:pt x="1479" y="1088"/>
                  </a:cubicBezTo>
                  <a:lnTo>
                    <a:pt x="391" y="0"/>
                  </a:ln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3"/>
            <p:cNvSpPr/>
            <p:nvPr/>
          </p:nvSpPr>
          <p:spPr>
            <a:xfrm>
              <a:off x="1684069" y="2810356"/>
              <a:ext cx="104873" cy="99467"/>
            </a:xfrm>
            <a:custGeom>
              <a:avLst/>
              <a:gdLst/>
              <a:ahLst/>
              <a:cxnLst/>
              <a:rect l="l" t="t" r="r" b="b"/>
              <a:pathLst>
                <a:path w="3104" h="2944" extrusionOk="0">
                  <a:moveTo>
                    <a:pt x="311" y="1"/>
                  </a:moveTo>
                  <a:cubicBezTo>
                    <a:pt x="148" y="1"/>
                    <a:pt x="1" y="213"/>
                    <a:pt x="156" y="368"/>
                  </a:cubicBezTo>
                  <a:lnTo>
                    <a:pt x="2674" y="2877"/>
                  </a:lnTo>
                  <a:cubicBezTo>
                    <a:pt x="2712" y="2915"/>
                    <a:pt x="2770" y="2943"/>
                    <a:pt x="2827" y="2943"/>
                  </a:cubicBezTo>
                  <a:cubicBezTo>
                    <a:pt x="3008" y="2943"/>
                    <a:pt x="3104" y="2715"/>
                    <a:pt x="2970" y="2581"/>
                  </a:cubicBezTo>
                  <a:lnTo>
                    <a:pt x="451" y="62"/>
                  </a:lnTo>
                  <a:cubicBezTo>
                    <a:pt x="408" y="19"/>
                    <a:pt x="359" y="1"/>
                    <a:pt x="311" y="1"/>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3"/>
            <p:cNvSpPr/>
            <p:nvPr/>
          </p:nvSpPr>
          <p:spPr>
            <a:xfrm>
              <a:off x="1654032" y="2824884"/>
              <a:ext cx="109434" cy="104265"/>
            </a:xfrm>
            <a:custGeom>
              <a:avLst/>
              <a:gdLst/>
              <a:ahLst/>
              <a:cxnLst/>
              <a:rect l="l" t="t" r="r" b="b"/>
              <a:pathLst>
                <a:path w="3239" h="3086" extrusionOk="0">
                  <a:moveTo>
                    <a:pt x="305" y="0"/>
                  </a:moveTo>
                  <a:cubicBezTo>
                    <a:pt x="144" y="0"/>
                    <a:pt x="0" y="212"/>
                    <a:pt x="148" y="367"/>
                  </a:cubicBezTo>
                  <a:lnTo>
                    <a:pt x="2810" y="3019"/>
                  </a:lnTo>
                  <a:cubicBezTo>
                    <a:pt x="2848" y="3067"/>
                    <a:pt x="2905" y="3086"/>
                    <a:pt x="2962" y="3086"/>
                  </a:cubicBezTo>
                  <a:cubicBezTo>
                    <a:pt x="3144" y="3086"/>
                    <a:pt x="3239" y="2857"/>
                    <a:pt x="3105" y="2723"/>
                  </a:cubicBezTo>
                  <a:lnTo>
                    <a:pt x="444" y="62"/>
                  </a:lnTo>
                  <a:cubicBezTo>
                    <a:pt x="400" y="18"/>
                    <a:pt x="352" y="0"/>
                    <a:pt x="305" y="0"/>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3"/>
            <p:cNvSpPr/>
            <p:nvPr/>
          </p:nvSpPr>
          <p:spPr>
            <a:xfrm>
              <a:off x="1639538" y="2855157"/>
              <a:ext cx="95244" cy="90109"/>
            </a:xfrm>
            <a:custGeom>
              <a:avLst/>
              <a:gdLst/>
              <a:ahLst/>
              <a:cxnLst/>
              <a:rect l="l" t="t" r="r" b="b"/>
              <a:pathLst>
                <a:path w="2819" h="2667" extrusionOk="0">
                  <a:moveTo>
                    <a:pt x="304" y="1"/>
                  </a:moveTo>
                  <a:cubicBezTo>
                    <a:pt x="143" y="1"/>
                    <a:pt x="0" y="213"/>
                    <a:pt x="148" y="368"/>
                  </a:cubicBezTo>
                  <a:lnTo>
                    <a:pt x="2399" y="2610"/>
                  </a:lnTo>
                  <a:cubicBezTo>
                    <a:pt x="2437" y="2648"/>
                    <a:pt x="2485" y="2667"/>
                    <a:pt x="2542" y="2667"/>
                  </a:cubicBezTo>
                  <a:cubicBezTo>
                    <a:pt x="2733" y="2667"/>
                    <a:pt x="2819" y="2438"/>
                    <a:pt x="2695" y="2314"/>
                  </a:cubicBezTo>
                  <a:lnTo>
                    <a:pt x="443" y="62"/>
                  </a:lnTo>
                  <a:cubicBezTo>
                    <a:pt x="400" y="19"/>
                    <a:pt x="351" y="1"/>
                    <a:pt x="304" y="1"/>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3"/>
            <p:cNvSpPr/>
            <p:nvPr/>
          </p:nvSpPr>
          <p:spPr>
            <a:xfrm>
              <a:off x="1671264" y="2688353"/>
              <a:ext cx="277556" cy="289652"/>
            </a:xfrm>
            <a:custGeom>
              <a:avLst/>
              <a:gdLst/>
              <a:ahLst/>
              <a:cxnLst/>
              <a:rect l="l" t="t" r="r" b="b"/>
              <a:pathLst>
                <a:path w="8215" h="8573" extrusionOk="0">
                  <a:moveTo>
                    <a:pt x="6049" y="1"/>
                  </a:moveTo>
                  <a:lnTo>
                    <a:pt x="4961" y="1088"/>
                  </a:lnTo>
                  <a:cubicBezTo>
                    <a:pt x="4885" y="1164"/>
                    <a:pt x="4780" y="1212"/>
                    <a:pt x="4675" y="1222"/>
                  </a:cubicBezTo>
                  <a:cubicBezTo>
                    <a:pt x="4446" y="1231"/>
                    <a:pt x="4227" y="1336"/>
                    <a:pt x="4074" y="1489"/>
                  </a:cubicBezTo>
                  <a:lnTo>
                    <a:pt x="1851" y="3712"/>
                  </a:lnTo>
                  <a:lnTo>
                    <a:pt x="153" y="5400"/>
                  </a:lnTo>
                  <a:cubicBezTo>
                    <a:pt x="0" y="5562"/>
                    <a:pt x="0" y="5820"/>
                    <a:pt x="153" y="5982"/>
                  </a:cubicBezTo>
                  <a:lnTo>
                    <a:pt x="239" y="6068"/>
                  </a:lnTo>
                  <a:cubicBezTo>
                    <a:pt x="320" y="6149"/>
                    <a:pt x="425" y="6190"/>
                    <a:pt x="530" y="6190"/>
                  </a:cubicBezTo>
                  <a:cubicBezTo>
                    <a:pt x="635" y="6190"/>
                    <a:pt x="740" y="6149"/>
                    <a:pt x="821" y="6068"/>
                  </a:cubicBezTo>
                  <a:lnTo>
                    <a:pt x="821" y="6068"/>
                  </a:lnTo>
                  <a:lnTo>
                    <a:pt x="640" y="6249"/>
                  </a:lnTo>
                  <a:cubicBezTo>
                    <a:pt x="468" y="6411"/>
                    <a:pt x="468" y="6688"/>
                    <a:pt x="640" y="6850"/>
                  </a:cubicBezTo>
                  <a:lnTo>
                    <a:pt x="697" y="6907"/>
                  </a:lnTo>
                  <a:cubicBezTo>
                    <a:pt x="778" y="6993"/>
                    <a:pt x="888" y="7036"/>
                    <a:pt x="997" y="7036"/>
                  </a:cubicBezTo>
                  <a:cubicBezTo>
                    <a:pt x="1107" y="7036"/>
                    <a:pt x="1217" y="6993"/>
                    <a:pt x="1298" y="6907"/>
                  </a:cubicBezTo>
                  <a:lnTo>
                    <a:pt x="1298" y="6907"/>
                  </a:lnTo>
                  <a:lnTo>
                    <a:pt x="1212" y="7003"/>
                  </a:lnTo>
                  <a:cubicBezTo>
                    <a:pt x="1040" y="7175"/>
                    <a:pt x="1040" y="7442"/>
                    <a:pt x="1212" y="7613"/>
                  </a:cubicBezTo>
                  <a:lnTo>
                    <a:pt x="1260" y="7661"/>
                  </a:lnTo>
                  <a:cubicBezTo>
                    <a:pt x="1346" y="7747"/>
                    <a:pt x="1458" y="7790"/>
                    <a:pt x="1569" y="7790"/>
                  </a:cubicBezTo>
                  <a:cubicBezTo>
                    <a:pt x="1680" y="7790"/>
                    <a:pt x="1789" y="7747"/>
                    <a:pt x="1870" y="7661"/>
                  </a:cubicBezTo>
                  <a:lnTo>
                    <a:pt x="1870" y="7661"/>
                  </a:lnTo>
                  <a:lnTo>
                    <a:pt x="1756" y="7785"/>
                  </a:lnTo>
                  <a:cubicBezTo>
                    <a:pt x="1584" y="7957"/>
                    <a:pt x="1584" y="8243"/>
                    <a:pt x="1756" y="8415"/>
                  </a:cubicBezTo>
                  <a:lnTo>
                    <a:pt x="1784" y="8443"/>
                  </a:lnTo>
                  <a:cubicBezTo>
                    <a:pt x="1875" y="8529"/>
                    <a:pt x="1990" y="8572"/>
                    <a:pt x="2103" y="8572"/>
                  </a:cubicBezTo>
                  <a:cubicBezTo>
                    <a:pt x="2216" y="8572"/>
                    <a:pt x="2328" y="8529"/>
                    <a:pt x="2414" y="8443"/>
                  </a:cubicBezTo>
                  <a:lnTo>
                    <a:pt x="5753" y="5104"/>
                  </a:lnTo>
                  <a:lnTo>
                    <a:pt x="6249" y="6316"/>
                  </a:lnTo>
                  <a:cubicBezTo>
                    <a:pt x="6372" y="6531"/>
                    <a:pt x="6593" y="6653"/>
                    <a:pt x="6829" y="6653"/>
                  </a:cubicBezTo>
                  <a:cubicBezTo>
                    <a:pt x="6887" y="6653"/>
                    <a:pt x="6945" y="6646"/>
                    <a:pt x="7003" y="6631"/>
                  </a:cubicBezTo>
                  <a:cubicBezTo>
                    <a:pt x="7003" y="6631"/>
                    <a:pt x="7279" y="6450"/>
                    <a:pt x="7251" y="6345"/>
                  </a:cubicBezTo>
                  <a:cubicBezTo>
                    <a:pt x="7098" y="5858"/>
                    <a:pt x="7012" y="4685"/>
                    <a:pt x="6974" y="3988"/>
                  </a:cubicBezTo>
                  <a:cubicBezTo>
                    <a:pt x="6955" y="3702"/>
                    <a:pt x="7041" y="3416"/>
                    <a:pt x="7213" y="3187"/>
                  </a:cubicBezTo>
                  <a:cubicBezTo>
                    <a:pt x="7251" y="3130"/>
                    <a:pt x="7289" y="3091"/>
                    <a:pt x="7337" y="3044"/>
                  </a:cubicBezTo>
                  <a:lnTo>
                    <a:pt x="8214" y="2166"/>
                  </a:lnTo>
                  <a:lnTo>
                    <a:pt x="6049"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3"/>
            <p:cNvSpPr/>
            <p:nvPr/>
          </p:nvSpPr>
          <p:spPr>
            <a:xfrm>
              <a:off x="1670926" y="2813735"/>
              <a:ext cx="138964" cy="164270"/>
            </a:xfrm>
            <a:custGeom>
              <a:avLst/>
              <a:gdLst/>
              <a:ahLst/>
              <a:cxnLst/>
              <a:rect l="l" t="t" r="r" b="b"/>
              <a:pathLst>
                <a:path w="4113" h="4862" extrusionOk="0">
                  <a:moveTo>
                    <a:pt x="1861" y="1"/>
                  </a:moveTo>
                  <a:lnTo>
                    <a:pt x="163" y="1689"/>
                  </a:lnTo>
                  <a:cubicBezTo>
                    <a:pt x="1" y="1851"/>
                    <a:pt x="1" y="2109"/>
                    <a:pt x="163" y="2271"/>
                  </a:cubicBezTo>
                  <a:lnTo>
                    <a:pt x="249" y="2357"/>
                  </a:lnTo>
                  <a:cubicBezTo>
                    <a:pt x="330" y="2438"/>
                    <a:pt x="435" y="2479"/>
                    <a:pt x="540" y="2479"/>
                  </a:cubicBezTo>
                  <a:cubicBezTo>
                    <a:pt x="645" y="2479"/>
                    <a:pt x="750" y="2438"/>
                    <a:pt x="831" y="2357"/>
                  </a:cubicBezTo>
                  <a:lnTo>
                    <a:pt x="831" y="2357"/>
                  </a:lnTo>
                  <a:lnTo>
                    <a:pt x="650" y="2538"/>
                  </a:lnTo>
                  <a:cubicBezTo>
                    <a:pt x="478" y="2700"/>
                    <a:pt x="478" y="2977"/>
                    <a:pt x="650" y="3139"/>
                  </a:cubicBezTo>
                  <a:lnTo>
                    <a:pt x="707" y="3196"/>
                  </a:lnTo>
                  <a:cubicBezTo>
                    <a:pt x="788" y="3282"/>
                    <a:pt x="898" y="3325"/>
                    <a:pt x="1007" y="3325"/>
                  </a:cubicBezTo>
                  <a:cubicBezTo>
                    <a:pt x="1117" y="3325"/>
                    <a:pt x="1227" y="3282"/>
                    <a:pt x="1308" y="3196"/>
                  </a:cubicBezTo>
                  <a:lnTo>
                    <a:pt x="1308" y="3196"/>
                  </a:lnTo>
                  <a:lnTo>
                    <a:pt x="1222" y="3292"/>
                  </a:lnTo>
                  <a:cubicBezTo>
                    <a:pt x="1050" y="3464"/>
                    <a:pt x="1050" y="3731"/>
                    <a:pt x="1222" y="3902"/>
                  </a:cubicBezTo>
                  <a:lnTo>
                    <a:pt x="1270" y="3950"/>
                  </a:lnTo>
                  <a:cubicBezTo>
                    <a:pt x="1356" y="4036"/>
                    <a:pt x="1465" y="4079"/>
                    <a:pt x="1575" y="4079"/>
                  </a:cubicBezTo>
                  <a:cubicBezTo>
                    <a:pt x="1685" y="4079"/>
                    <a:pt x="1794" y="4036"/>
                    <a:pt x="1880" y="3950"/>
                  </a:cubicBezTo>
                  <a:lnTo>
                    <a:pt x="1880" y="3950"/>
                  </a:lnTo>
                  <a:lnTo>
                    <a:pt x="1766" y="4074"/>
                  </a:lnTo>
                  <a:cubicBezTo>
                    <a:pt x="1594" y="4246"/>
                    <a:pt x="1594" y="4532"/>
                    <a:pt x="1766" y="4704"/>
                  </a:cubicBezTo>
                  <a:lnTo>
                    <a:pt x="1794" y="4732"/>
                  </a:lnTo>
                  <a:cubicBezTo>
                    <a:pt x="1880" y="4818"/>
                    <a:pt x="1995" y="4861"/>
                    <a:pt x="2109" y="4861"/>
                  </a:cubicBezTo>
                  <a:cubicBezTo>
                    <a:pt x="2224" y="4861"/>
                    <a:pt x="2338" y="4818"/>
                    <a:pt x="2424" y="4732"/>
                  </a:cubicBezTo>
                  <a:lnTo>
                    <a:pt x="4113" y="3053"/>
                  </a:lnTo>
                  <a:cubicBezTo>
                    <a:pt x="4074" y="2910"/>
                    <a:pt x="3998" y="2786"/>
                    <a:pt x="3903" y="2681"/>
                  </a:cubicBezTo>
                  <a:lnTo>
                    <a:pt x="3817" y="2605"/>
                  </a:lnTo>
                  <a:cubicBezTo>
                    <a:pt x="3769" y="2557"/>
                    <a:pt x="3722" y="2519"/>
                    <a:pt x="3664" y="2481"/>
                  </a:cubicBezTo>
                  <a:cubicBezTo>
                    <a:pt x="3683" y="2242"/>
                    <a:pt x="3597" y="2004"/>
                    <a:pt x="3435" y="1832"/>
                  </a:cubicBezTo>
                  <a:lnTo>
                    <a:pt x="3426" y="1823"/>
                  </a:lnTo>
                  <a:lnTo>
                    <a:pt x="3359" y="1756"/>
                  </a:lnTo>
                  <a:cubicBezTo>
                    <a:pt x="3283" y="1680"/>
                    <a:pt x="3197" y="1622"/>
                    <a:pt x="3092" y="1575"/>
                  </a:cubicBezTo>
                  <a:cubicBezTo>
                    <a:pt x="3073" y="1393"/>
                    <a:pt x="2996" y="1222"/>
                    <a:pt x="2872" y="1079"/>
                  </a:cubicBezTo>
                  <a:lnTo>
                    <a:pt x="2844" y="1050"/>
                  </a:lnTo>
                  <a:lnTo>
                    <a:pt x="2796" y="1002"/>
                  </a:lnTo>
                  <a:cubicBezTo>
                    <a:pt x="2729" y="936"/>
                    <a:pt x="2644" y="869"/>
                    <a:pt x="2548" y="831"/>
                  </a:cubicBezTo>
                  <a:cubicBezTo>
                    <a:pt x="2539" y="640"/>
                    <a:pt x="2462" y="449"/>
                    <a:pt x="2338" y="306"/>
                  </a:cubicBezTo>
                  <a:cubicBezTo>
                    <a:pt x="2319" y="287"/>
                    <a:pt x="2310" y="268"/>
                    <a:pt x="2300" y="258"/>
                  </a:cubicBezTo>
                  <a:lnTo>
                    <a:pt x="2262" y="230"/>
                  </a:lnTo>
                  <a:cubicBezTo>
                    <a:pt x="2157" y="115"/>
                    <a:pt x="2014" y="39"/>
                    <a:pt x="1861" y="1"/>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3"/>
            <p:cNvSpPr/>
            <p:nvPr/>
          </p:nvSpPr>
          <p:spPr>
            <a:xfrm>
              <a:off x="1670926" y="2688049"/>
              <a:ext cx="217923" cy="209206"/>
            </a:xfrm>
            <a:custGeom>
              <a:avLst/>
              <a:gdLst/>
              <a:ahLst/>
              <a:cxnLst/>
              <a:rect l="l" t="t" r="r" b="b"/>
              <a:pathLst>
                <a:path w="6450" h="6192" extrusionOk="0">
                  <a:moveTo>
                    <a:pt x="6059" y="0"/>
                  </a:moveTo>
                  <a:lnTo>
                    <a:pt x="4971" y="1088"/>
                  </a:lnTo>
                  <a:cubicBezTo>
                    <a:pt x="4895" y="1164"/>
                    <a:pt x="4790" y="1212"/>
                    <a:pt x="4685" y="1221"/>
                  </a:cubicBezTo>
                  <a:cubicBezTo>
                    <a:pt x="4456" y="1240"/>
                    <a:pt x="4237" y="1336"/>
                    <a:pt x="4074" y="1498"/>
                  </a:cubicBezTo>
                  <a:lnTo>
                    <a:pt x="163" y="5419"/>
                  </a:lnTo>
                  <a:cubicBezTo>
                    <a:pt x="1" y="5571"/>
                    <a:pt x="1" y="5838"/>
                    <a:pt x="163" y="6001"/>
                  </a:cubicBezTo>
                  <a:lnTo>
                    <a:pt x="239" y="6077"/>
                  </a:lnTo>
                  <a:cubicBezTo>
                    <a:pt x="297" y="6134"/>
                    <a:pt x="363" y="6172"/>
                    <a:pt x="440" y="6191"/>
                  </a:cubicBezTo>
                  <a:cubicBezTo>
                    <a:pt x="411" y="6048"/>
                    <a:pt x="449" y="5905"/>
                    <a:pt x="554" y="5810"/>
                  </a:cubicBezTo>
                  <a:lnTo>
                    <a:pt x="4475" y="1889"/>
                  </a:lnTo>
                  <a:cubicBezTo>
                    <a:pt x="4637" y="1727"/>
                    <a:pt x="4847" y="1631"/>
                    <a:pt x="5076" y="1612"/>
                  </a:cubicBezTo>
                  <a:cubicBezTo>
                    <a:pt x="5181" y="1612"/>
                    <a:pt x="5286" y="1565"/>
                    <a:pt x="5362" y="1479"/>
                  </a:cubicBezTo>
                  <a:lnTo>
                    <a:pt x="6450" y="391"/>
                  </a:lnTo>
                  <a:lnTo>
                    <a:pt x="6059" y="0"/>
                  </a:ln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3"/>
            <p:cNvSpPr/>
            <p:nvPr/>
          </p:nvSpPr>
          <p:spPr>
            <a:xfrm>
              <a:off x="1724781" y="2855326"/>
              <a:ext cx="104806" cy="99299"/>
            </a:xfrm>
            <a:custGeom>
              <a:avLst/>
              <a:gdLst/>
              <a:ahLst/>
              <a:cxnLst/>
              <a:rect l="l" t="t" r="r" b="b"/>
              <a:pathLst>
                <a:path w="3102" h="2939" extrusionOk="0">
                  <a:moveTo>
                    <a:pt x="2801" y="0"/>
                  </a:moveTo>
                  <a:cubicBezTo>
                    <a:pt x="2752" y="0"/>
                    <a:pt x="2699" y="20"/>
                    <a:pt x="2652" y="67"/>
                  </a:cubicBezTo>
                  <a:lnTo>
                    <a:pt x="134" y="2576"/>
                  </a:lnTo>
                  <a:cubicBezTo>
                    <a:pt x="0" y="2710"/>
                    <a:pt x="96" y="2939"/>
                    <a:pt x="286" y="2939"/>
                  </a:cubicBezTo>
                  <a:cubicBezTo>
                    <a:pt x="334" y="2939"/>
                    <a:pt x="391" y="2919"/>
                    <a:pt x="429" y="2881"/>
                  </a:cubicBezTo>
                  <a:lnTo>
                    <a:pt x="2948" y="363"/>
                  </a:lnTo>
                  <a:cubicBezTo>
                    <a:pt x="3101" y="209"/>
                    <a:pt x="2964" y="0"/>
                    <a:pt x="2801" y="0"/>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3"/>
            <p:cNvSpPr/>
            <p:nvPr/>
          </p:nvSpPr>
          <p:spPr>
            <a:xfrm>
              <a:off x="1705422" y="2825019"/>
              <a:ext cx="109637" cy="104130"/>
            </a:xfrm>
            <a:custGeom>
              <a:avLst/>
              <a:gdLst/>
              <a:ahLst/>
              <a:cxnLst/>
              <a:rect l="l" t="t" r="r" b="b"/>
              <a:pathLst>
                <a:path w="3245" h="3082" extrusionOk="0">
                  <a:moveTo>
                    <a:pt x="2945" y="1"/>
                  </a:moveTo>
                  <a:cubicBezTo>
                    <a:pt x="2895" y="1"/>
                    <a:pt x="2843" y="20"/>
                    <a:pt x="2796" y="67"/>
                  </a:cubicBezTo>
                  <a:lnTo>
                    <a:pt x="134" y="2719"/>
                  </a:lnTo>
                  <a:cubicBezTo>
                    <a:pt x="1" y="2853"/>
                    <a:pt x="96" y="3082"/>
                    <a:pt x="287" y="3082"/>
                  </a:cubicBezTo>
                  <a:cubicBezTo>
                    <a:pt x="335" y="3082"/>
                    <a:pt x="392" y="3063"/>
                    <a:pt x="430" y="3025"/>
                  </a:cubicBezTo>
                  <a:lnTo>
                    <a:pt x="3092" y="363"/>
                  </a:lnTo>
                  <a:cubicBezTo>
                    <a:pt x="3245" y="210"/>
                    <a:pt x="3108" y="1"/>
                    <a:pt x="2945" y="1"/>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3"/>
            <p:cNvSpPr/>
            <p:nvPr/>
          </p:nvSpPr>
          <p:spPr>
            <a:xfrm>
              <a:off x="1689306" y="2811133"/>
              <a:ext cx="93893" cy="89332"/>
            </a:xfrm>
            <a:custGeom>
              <a:avLst/>
              <a:gdLst/>
              <a:ahLst/>
              <a:cxnLst/>
              <a:rect l="l" t="t" r="r" b="b"/>
              <a:pathLst>
                <a:path w="2779" h="2644" extrusionOk="0">
                  <a:moveTo>
                    <a:pt x="2498" y="1"/>
                  </a:moveTo>
                  <a:cubicBezTo>
                    <a:pt x="2458" y="1"/>
                    <a:pt x="2417" y="12"/>
                    <a:pt x="2376" y="39"/>
                  </a:cubicBezTo>
                  <a:lnTo>
                    <a:pt x="134" y="2291"/>
                  </a:lnTo>
                  <a:cubicBezTo>
                    <a:pt x="1" y="2415"/>
                    <a:pt x="96" y="2644"/>
                    <a:pt x="287" y="2644"/>
                  </a:cubicBezTo>
                  <a:cubicBezTo>
                    <a:pt x="335" y="2644"/>
                    <a:pt x="392" y="2625"/>
                    <a:pt x="430" y="2587"/>
                  </a:cubicBezTo>
                  <a:lnTo>
                    <a:pt x="2672" y="345"/>
                  </a:lnTo>
                  <a:cubicBezTo>
                    <a:pt x="2778" y="185"/>
                    <a:pt x="2654" y="1"/>
                    <a:pt x="2498" y="1"/>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3"/>
            <p:cNvSpPr/>
            <p:nvPr/>
          </p:nvSpPr>
          <p:spPr>
            <a:xfrm>
              <a:off x="1520103" y="2826776"/>
              <a:ext cx="278198" cy="289990"/>
            </a:xfrm>
            <a:custGeom>
              <a:avLst/>
              <a:gdLst/>
              <a:ahLst/>
              <a:cxnLst/>
              <a:rect l="l" t="t" r="r" b="b"/>
              <a:pathLst>
                <a:path w="8234" h="8583" extrusionOk="0">
                  <a:moveTo>
                    <a:pt x="6112" y="1"/>
                  </a:moveTo>
                  <a:cubicBezTo>
                    <a:pt x="5998" y="1"/>
                    <a:pt x="5886" y="44"/>
                    <a:pt x="5801" y="130"/>
                  </a:cubicBezTo>
                  <a:lnTo>
                    <a:pt x="2462" y="3469"/>
                  </a:lnTo>
                  <a:lnTo>
                    <a:pt x="1965" y="2257"/>
                  </a:lnTo>
                  <a:cubicBezTo>
                    <a:pt x="1844" y="2052"/>
                    <a:pt x="1626" y="1926"/>
                    <a:pt x="1393" y="1926"/>
                  </a:cubicBezTo>
                  <a:cubicBezTo>
                    <a:pt x="1333" y="1926"/>
                    <a:pt x="1272" y="1934"/>
                    <a:pt x="1212" y="1952"/>
                  </a:cubicBezTo>
                  <a:cubicBezTo>
                    <a:pt x="1212" y="1952"/>
                    <a:pt x="935" y="2133"/>
                    <a:pt x="964" y="2238"/>
                  </a:cubicBezTo>
                  <a:cubicBezTo>
                    <a:pt x="1116" y="2715"/>
                    <a:pt x="1202" y="3888"/>
                    <a:pt x="1240" y="4594"/>
                  </a:cubicBezTo>
                  <a:cubicBezTo>
                    <a:pt x="1260" y="4947"/>
                    <a:pt x="1126" y="5291"/>
                    <a:pt x="878" y="5539"/>
                  </a:cubicBezTo>
                  <a:lnTo>
                    <a:pt x="0" y="6417"/>
                  </a:lnTo>
                  <a:lnTo>
                    <a:pt x="2166" y="8582"/>
                  </a:lnTo>
                  <a:lnTo>
                    <a:pt x="3253" y="7495"/>
                  </a:lnTo>
                  <a:cubicBezTo>
                    <a:pt x="3330" y="7418"/>
                    <a:pt x="3435" y="7371"/>
                    <a:pt x="3549" y="7371"/>
                  </a:cubicBezTo>
                  <a:cubicBezTo>
                    <a:pt x="3769" y="7351"/>
                    <a:pt x="3988" y="7256"/>
                    <a:pt x="4150" y="7094"/>
                  </a:cubicBezTo>
                  <a:lnTo>
                    <a:pt x="8071" y="3173"/>
                  </a:lnTo>
                  <a:cubicBezTo>
                    <a:pt x="8233" y="3011"/>
                    <a:pt x="8233" y="2753"/>
                    <a:pt x="8071" y="2591"/>
                  </a:cubicBezTo>
                  <a:lnTo>
                    <a:pt x="7985" y="2505"/>
                  </a:lnTo>
                  <a:cubicBezTo>
                    <a:pt x="7902" y="2427"/>
                    <a:pt x="7797" y="2386"/>
                    <a:pt x="7692" y="2386"/>
                  </a:cubicBezTo>
                  <a:cubicBezTo>
                    <a:pt x="7604" y="2386"/>
                    <a:pt x="7516" y="2416"/>
                    <a:pt x="7441" y="2477"/>
                  </a:cubicBezTo>
                  <a:lnTo>
                    <a:pt x="7394" y="2515"/>
                  </a:lnTo>
                  <a:lnTo>
                    <a:pt x="7575" y="2333"/>
                  </a:lnTo>
                  <a:cubicBezTo>
                    <a:pt x="7737" y="2162"/>
                    <a:pt x="7747" y="1904"/>
                    <a:pt x="7585" y="1732"/>
                  </a:cubicBezTo>
                  <a:lnTo>
                    <a:pt x="7575" y="1723"/>
                  </a:lnTo>
                  <a:lnTo>
                    <a:pt x="7518" y="1666"/>
                  </a:lnTo>
                  <a:cubicBezTo>
                    <a:pt x="7436" y="1584"/>
                    <a:pt x="7328" y="1544"/>
                    <a:pt x="7218" y="1544"/>
                  </a:cubicBezTo>
                  <a:cubicBezTo>
                    <a:pt x="7122" y="1544"/>
                    <a:pt x="7025" y="1575"/>
                    <a:pt x="6945" y="1637"/>
                  </a:cubicBezTo>
                  <a:lnTo>
                    <a:pt x="7003" y="1580"/>
                  </a:lnTo>
                  <a:cubicBezTo>
                    <a:pt x="7165" y="1418"/>
                    <a:pt x="7174" y="1151"/>
                    <a:pt x="7022" y="979"/>
                  </a:cubicBezTo>
                  <a:lnTo>
                    <a:pt x="7003" y="960"/>
                  </a:lnTo>
                  <a:lnTo>
                    <a:pt x="6955" y="912"/>
                  </a:lnTo>
                  <a:cubicBezTo>
                    <a:pt x="6872" y="830"/>
                    <a:pt x="6762" y="786"/>
                    <a:pt x="6651" y="786"/>
                  </a:cubicBezTo>
                  <a:cubicBezTo>
                    <a:pt x="6557" y="786"/>
                    <a:pt x="6461" y="818"/>
                    <a:pt x="6382" y="883"/>
                  </a:cubicBezTo>
                  <a:cubicBezTo>
                    <a:pt x="6363" y="893"/>
                    <a:pt x="6354" y="902"/>
                    <a:pt x="6344" y="912"/>
                  </a:cubicBezTo>
                  <a:lnTo>
                    <a:pt x="6344" y="912"/>
                  </a:lnTo>
                  <a:lnTo>
                    <a:pt x="6459" y="798"/>
                  </a:lnTo>
                  <a:cubicBezTo>
                    <a:pt x="6621" y="635"/>
                    <a:pt x="6631" y="368"/>
                    <a:pt x="6478" y="187"/>
                  </a:cubicBezTo>
                  <a:lnTo>
                    <a:pt x="6459" y="168"/>
                  </a:lnTo>
                  <a:lnTo>
                    <a:pt x="6430" y="130"/>
                  </a:lnTo>
                  <a:cubicBezTo>
                    <a:pt x="6340" y="44"/>
                    <a:pt x="6225" y="1"/>
                    <a:pt x="6112"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3"/>
            <p:cNvSpPr/>
            <p:nvPr/>
          </p:nvSpPr>
          <p:spPr>
            <a:xfrm>
              <a:off x="1580040" y="2907864"/>
              <a:ext cx="217923" cy="208902"/>
            </a:xfrm>
            <a:custGeom>
              <a:avLst/>
              <a:gdLst/>
              <a:ahLst/>
              <a:cxnLst/>
              <a:rect l="l" t="t" r="r" b="b"/>
              <a:pathLst>
                <a:path w="6450" h="6183" extrusionOk="0">
                  <a:moveTo>
                    <a:pt x="6011" y="0"/>
                  </a:moveTo>
                  <a:lnTo>
                    <a:pt x="6011" y="0"/>
                  </a:lnTo>
                  <a:cubicBezTo>
                    <a:pt x="6039" y="134"/>
                    <a:pt x="6001" y="277"/>
                    <a:pt x="5906" y="382"/>
                  </a:cubicBezTo>
                  <a:lnTo>
                    <a:pt x="1985" y="4303"/>
                  </a:lnTo>
                  <a:cubicBezTo>
                    <a:pt x="1823" y="4455"/>
                    <a:pt x="1603" y="4560"/>
                    <a:pt x="1384" y="4570"/>
                  </a:cubicBezTo>
                  <a:cubicBezTo>
                    <a:pt x="1269" y="4579"/>
                    <a:pt x="1165" y="4627"/>
                    <a:pt x="1088" y="4703"/>
                  </a:cubicBezTo>
                  <a:lnTo>
                    <a:pt x="1" y="5791"/>
                  </a:lnTo>
                  <a:lnTo>
                    <a:pt x="392" y="6182"/>
                  </a:lnTo>
                  <a:lnTo>
                    <a:pt x="1479" y="5095"/>
                  </a:lnTo>
                  <a:cubicBezTo>
                    <a:pt x="1556" y="5018"/>
                    <a:pt x="1661" y="4971"/>
                    <a:pt x="1775" y="4971"/>
                  </a:cubicBezTo>
                  <a:cubicBezTo>
                    <a:pt x="2004" y="4951"/>
                    <a:pt x="2214" y="4856"/>
                    <a:pt x="2376" y="4694"/>
                  </a:cubicBezTo>
                  <a:lnTo>
                    <a:pt x="6297" y="773"/>
                  </a:lnTo>
                  <a:cubicBezTo>
                    <a:pt x="6450" y="611"/>
                    <a:pt x="6450" y="353"/>
                    <a:pt x="6297" y="191"/>
                  </a:cubicBezTo>
                  <a:lnTo>
                    <a:pt x="6211" y="115"/>
                  </a:lnTo>
                  <a:cubicBezTo>
                    <a:pt x="6154" y="57"/>
                    <a:pt x="6087" y="19"/>
                    <a:pt x="6011" y="0"/>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3"/>
            <p:cNvSpPr/>
            <p:nvPr/>
          </p:nvSpPr>
          <p:spPr>
            <a:xfrm>
              <a:off x="1636768" y="2833061"/>
              <a:ext cx="107711" cy="111800"/>
            </a:xfrm>
            <a:custGeom>
              <a:avLst/>
              <a:gdLst/>
              <a:ahLst/>
              <a:cxnLst/>
              <a:rect l="l" t="t" r="r" b="b"/>
              <a:pathLst>
                <a:path w="3188" h="3309" extrusionOk="0">
                  <a:moveTo>
                    <a:pt x="3034" y="1"/>
                  </a:moveTo>
                  <a:lnTo>
                    <a:pt x="87" y="2949"/>
                  </a:lnTo>
                  <a:cubicBezTo>
                    <a:pt x="1" y="3025"/>
                    <a:pt x="1" y="3159"/>
                    <a:pt x="87" y="3245"/>
                  </a:cubicBezTo>
                  <a:cubicBezTo>
                    <a:pt x="125" y="3287"/>
                    <a:pt x="177" y="3309"/>
                    <a:pt x="231" y="3309"/>
                  </a:cubicBezTo>
                  <a:cubicBezTo>
                    <a:pt x="285" y="3309"/>
                    <a:pt x="339" y="3287"/>
                    <a:pt x="382" y="3245"/>
                  </a:cubicBezTo>
                  <a:lnTo>
                    <a:pt x="2891" y="726"/>
                  </a:lnTo>
                  <a:lnTo>
                    <a:pt x="3015" y="612"/>
                  </a:lnTo>
                  <a:cubicBezTo>
                    <a:pt x="3178" y="440"/>
                    <a:pt x="3187" y="182"/>
                    <a:pt x="3034" y="1"/>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3"/>
            <p:cNvSpPr/>
            <p:nvPr/>
          </p:nvSpPr>
          <p:spPr>
            <a:xfrm>
              <a:off x="1648964" y="2859515"/>
              <a:ext cx="113861" cy="115685"/>
            </a:xfrm>
            <a:custGeom>
              <a:avLst/>
              <a:gdLst/>
              <a:ahLst/>
              <a:cxnLst/>
              <a:rect l="l" t="t" r="r" b="b"/>
              <a:pathLst>
                <a:path w="3370" h="3424" extrusionOk="0">
                  <a:moveTo>
                    <a:pt x="3208" y="0"/>
                  </a:moveTo>
                  <a:lnTo>
                    <a:pt x="155" y="3063"/>
                  </a:lnTo>
                  <a:cubicBezTo>
                    <a:pt x="1" y="3209"/>
                    <a:pt x="140" y="3424"/>
                    <a:pt x="304" y="3424"/>
                  </a:cubicBezTo>
                  <a:cubicBezTo>
                    <a:pt x="353" y="3424"/>
                    <a:pt x="404" y="3405"/>
                    <a:pt x="451" y="3358"/>
                  </a:cubicBezTo>
                  <a:lnTo>
                    <a:pt x="3112" y="697"/>
                  </a:lnTo>
                  <a:lnTo>
                    <a:pt x="3198" y="601"/>
                  </a:lnTo>
                  <a:cubicBezTo>
                    <a:pt x="3360" y="439"/>
                    <a:pt x="3370" y="172"/>
                    <a:pt x="3208" y="0"/>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3"/>
            <p:cNvSpPr/>
            <p:nvPr/>
          </p:nvSpPr>
          <p:spPr>
            <a:xfrm>
              <a:off x="1679271" y="2885295"/>
              <a:ext cx="102914" cy="104434"/>
            </a:xfrm>
            <a:custGeom>
              <a:avLst/>
              <a:gdLst/>
              <a:ahLst/>
              <a:cxnLst/>
              <a:rect l="l" t="t" r="r" b="b"/>
              <a:pathLst>
                <a:path w="3046" h="3091" extrusionOk="0">
                  <a:moveTo>
                    <a:pt x="2883" y="0"/>
                  </a:moveTo>
                  <a:lnTo>
                    <a:pt x="155" y="2729"/>
                  </a:lnTo>
                  <a:cubicBezTo>
                    <a:pt x="1" y="2876"/>
                    <a:pt x="140" y="3090"/>
                    <a:pt x="304" y="3090"/>
                  </a:cubicBezTo>
                  <a:cubicBezTo>
                    <a:pt x="353" y="3090"/>
                    <a:pt x="404" y="3071"/>
                    <a:pt x="450" y="3025"/>
                  </a:cubicBezTo>
                  <a:lnTo>
                    <a:pt x="2692" y="773"/>
                  </a:lnTo>
                  <a:lnTo>
                    <a:pt x="2874" y="592"/>
                  </a:lnTo>
                  <a:cubicBezTo>
                    <a:pt x="3036" y="430"/>
                    <a:pt x="3045" y="163"/>
                    <a:pt x="2883" y="0"/>
                  </a:cubicBezTo>
                  <a:close/>
                </a:path>
              </a:pathLst>
            </a:custGeom>
            <a:solidFill>
              <a:srgbClr val="282828">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33"/>
          <p:cNvSpPr/>
          <p:nvPr/>
        </p:nvSpPr>
        <p:spPr>
          <a:xfrm>
            <a:off x="1352292" y="2438384"/>
            <a:ext cx="716400" cy="71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cxnSp>
        <p:nvCxnSpPr>
          <p:cNvPr id="1188" name="Google Shape;1188;p33"/>
          <p:cNvCxnSpPr>
            <a:stCxn id="1162" idx="3"/>
            <a:endCxn id="1150" idx="1"/>
          </p:cNvCxnSpPr>
          <p:nvPr/>
        </p:nvCxnSpPr>
        <p:spPr>
          <a:xfrm rot="10800000" flipH="1">
            <a:off x="2068692" y="1709384"/>
            <a:ext cx="1106100" cy="1087200"/>
          </a:xfrm>
          <a:prstGeom prst="curvedConnector3">
            <a:avLst>
              <a:gd name="adj1" fmla="val 49998"/>
            </a:avLst>
          </a:prstGeom>
          <a:noFill/>
          <a:ln w="19050" cap="flat" cmpd="sng">
            <a:solidFill>
              <a:schemeClr val="dk1"/>
            </a:solidFill>
            <a:prstDash val="dot"/>
            <a:round/>
            <a:headEnd type="none" w="med" len="med"/>
            <a:tailEnd type="none" w="med" len="med"/>
          </a:ln>
        </p:spPr>
      </p:cxnSp>
      <p:cxnSp>
        <p:nvCxnSpPr>
          <p:cNvPr id="1189" name="Google Shape;1189;p33"/>
          <p:cNvCxnSpPr>
            <a:stCxn id="1162" idx="3"/>
            <a:endCxn id="1154" idx="1"/>
          </p:cNvCxnSpPr>
          <p:nvPr/>
        </p:nvCxnSpPr>
        <p:spPr>
          <a:xfrm rot="10800000" flipH="1">
            <a:off x="2068692" y="2794484"/>
            <a:ext cx="1106700" cy="2100"/>
          </a:xfrm>
          <a:prstGeom prst="curvedConnector3">
            <a:avLst>
              <a:gd name="adj1" fmla="val 50000"/>
            </a:avLst>
          </a:prstGeom>
          <a:noFill/>
          <a:ln w="19050" cap="flat" cmpd="sng">
            <a:solidFill>
              <a:schemeClr val="dk1"/>
            </a:solidFill>
            <a:prstDash val="dot"/>
            <a:round/>
            <a:headEnd type="none" w="med" len="med"/>
            <a:tailEnd type="none" w="med" len="med"/>
          </a:ln>
        </p:spPr>
      </p:cxnSp>
      <p:cxnSp>
        <p:nvCxnSpPr>
          <p:cNvPr id="1190" name="Google Shape;1190;p33"/>
          <p:cNvCxnSpPr>
            <a:stCxn id="1162" idx="3"/>
            <a:endCxn id="1158" idx="1"/>
          </p:cNvCxnSpPr>
          <p:nvPr/>
        </p:nvCxnSpPr>
        <p:spPr>
          <a:xfrm>
            <a:off x="2068692" y="2796584"/>
            <a:ext cx="1106700" cy="1148700"/>
          </a:xfrm>
          <a:prstGeom prst="curvedConnector3">
            <a:avLst>
              <a:gd name="adj1" fmla="val 50000"/>
            </a:avLst>
          </a:prstGeom>
          <a:noFill/>
          <a:ln w="19050" cap="flat" cmpd="sng">
            <a:solidFill>
              <a:schemeClr val="dk1"/>
            </a:solidFill>
            <a:prstDash val="dot"/>
            <a:round/>
            <a:headEnd type="none" w="med" len="med"/>
            <a:tailEnd type="none" w="med" len="med"/>
          </a:ln>
        </p:spPr>
      </p:cxnSp>
      <p:cxnSp>
        <p:nvCxnSpPr>
          <p:cNvPr id="1191" name="Google Shape;1191;p33"/>
          <p:cNvCxnSpPr>
            <a:stCxn id="1150" idx="3"/>
            <a:endCxn id="1151" idx="1"/>
          </p:cNvCxnSpPr>
          <p:nvPr/>
        </p:nvCxnSpPr>
        <p:spPr>
          <a:xfrm rot="10800000" flipH="1">
            <a:off x="5267572" y="1441303"/>
            <a:ext cx="716400" cy="268200"/>
          </a:xfrm>
          <a:prstGeom prst="curvedConnector3">
            <a:avLst>
              <a:gd name="adj1" fmla="val 50006"/>
            </a:avLst>
          </a:prstGeom>
          <a:noFill/>
          <a:ln w="19050" cap="flat" cmpd="sng">
            <a:solidFill>
              <a:schemeClr val="dk1"/>
            </a:solidFill>
            <a:prstDash val="dot"/>
            <a:round/>
            <a:headEnd type="none" w="med" len="med"/>
            <a:tailEnd type="oval" w="med" len="med"/>
          </a:ln>
        </p:spPr>
      </p:cxnSp>
      <p:cxnSp>
        <p:nvCxnSpPr>
          <p:cNvPr id="1192" name="Google Shape;1192;p33"/>
          <p:cNvCxnSpPr>
            <a:stCxn id="1150" idx="3"/>
            <a:endCxn id="1152" idx="1"/>
          </p:cNvCxnSpPr>
          <p:nvPr/>
        </p:nvCxnSpPr>
        <p:spPr>
          <a:xfrm>
            <a:off x="5267572" y="1709503"/>
            <a:ext cx="716400" cy="268200"/>
          </a:xfrm>
          <a:prstGeom prst="curvedConnector3">
            <a:avLst>
              <a:gd name="adj1" fmla="val 50006"/>
            </a:avLst>
          </a:prstGeom>
          <a:noFill/>
          <a:ln w="19050" cap="flat" cmpd="sng">
            <a:solidFill>
              <a:schemeClr val="dk1"/>
            </a:solidFill>
            <a:prstDash val="dot"/>
            <a:round/>
            <a:headEnd type="none" w="med" len="med"/>
            <a:tailEnd type="oval" w="med" len="med"/>
          </a:ln>
        </p:spPr>
      </p:cxnSp>
      <p:cxnSp>
        <p:nvCxnSpPr>
          <p:cNvPr id="1193" name="Google Shape;1193;p33"/>
          <p:cNvCxnSpPr>
            <a:stCxn id="1154" idx="3"/>
            <a:endCxn id="1155" idx="1"/>
          </p:cNvCxnSpPr>
          <p:nvPr/>
        </p:nvCxnSpPr>
        <p:spPr>
          <a:xfrm rot="10800000" flipH="1">
            <a:off x="5268207" y="2526277"/>
            <a:ext cx="715800" cy="268200"/>
          </a:xfrm>
          <a:prstGeom prst="curvedConnector3">
            <a:avLst>
              <a:gd name="adj1" fmla="val 50003"/>
            </a:avLst>
          </a:prstGeom>
          <a:noFill/>
          <a:ln w="19050" cap="flat" cmpd="sng">
            <a:solidFill>
              <a:schemeClr val="dk1"/>
            </a:solidFill>
            <a:prstDash val="dot"/>
            <a:round/>
            <a:headEnd type="none" w="med" len="med"/>
            <a:tailEnd type="oval" w="med" len="med"/>
          </a:ln>
        </p:spPr>
      </p:cxnSp>
      <p:cxnSp>
        <p:nvCxnSpPr>
          <p:cNvPr id="1194" name="Google Shape;1194;p33"/>
          <p:cNvCxnSpPr>
            <a:stCxn id="1154" idx="3"/>
            <a:endCxn id="1156" idx="1"/>
          </p:cNvCxnSpPr>
          <p:nvPr/>
        </p:nvCxnSpPr>
        <p:spPr>
          <a:xfrm>
            <a:off x="5268207" y="2794477"/>
            <a:ext cx="715800" cy="268200"/>
          </a:xfrm>
          <a:prstGeom prst="curvedConnector3">
            <a:avLst>
              <a:gd name="adj1" fmla="val 50003"/>
            </a:avLst>
          </a:prstGeom>
          <a:noFill/>
          <a:ln w="19050" cap="flat" cmpd="sng">
            <a:solidFill>
              <a:schemeClr val="dk1"/>
            </a:solidFill>
            <a:prstDash val="dot"/>
            <a:round/>
            <a:headEnd type="none" w="med" len="med"/>
            <a:tailEnd type="oval" w="med" len="med"/>
          </a:ln>
        </p:spPr>
      </p:cxnSp>
      <p:cxnSp>
        <p:nvCxnSpPr>
          <p:cNvPr id="1195" name="Google Shape;1195;p33"/>
          <p:cNvCxnSpPr>
            <a:stCxn id="1158" idx="3"/>
            <a:endCxn id="1159" idx="1"/>
          </p:cNvCxnSpPr>
          <p:nvPr/>
        </p:nvCxnSpPr>
        <p:spPr>
          <a:xfrm rot="10800000" flipH="1">
            <a:off x="5268207" y="3676973"/>
            <a:ext cx="715800" cy="268200"/>
          </a:xfrm>
          <a:prstGeom prst="curvedConnector3">
            <a:avLst>
              <a:gd name="adj1" fmla="val 50003"/>
            </a:avLst>
          </a:prstGeom>
          <a:noFill/>
          <a:ln w="19050" cap="flat" cmpd="sng">
            <a:solidFill>
              <a:schemeClr val="dk1"/>
            </a:solidFill>
            <a:prstDash val="dot"/>
            <a:round/>
            <a:headEnd type="none" w="med" len="med"/>
            <a:tailEnd type="oval" w="med" len="med"/>
          </a:ln>
        </p:spPr>
      </p:cxnSp>
      <p:cxnSp>
        <p:nvCxnSpPr>
          <p:cNvPr id="1196" name="Google Shape;1196;p33"/>
          <p:cNvCxnSpPr>
            <a:stCxn id="1158" idx="3"/>
            <a:endCxn id="1160" idx="1"/>
          </p:cNvCxnSpPr>
          <p:nvPr/>
        </p:nvCxnSpPr>
        <p:spPr>
          <a:xfrm>
            <a:off x="5268207" y="3945173"/>
            <a:ext cx="715800" cy="268200"/>
          </a:xfrm>
          <a:prstGeom prst="curvedConnector3">
            <a:avLst>
              <a:gd name="adj1" fmla="val 50003"/>
            </a:avLst>
          </a:prstGeom>
          <a:noFill/>
          <a:ln w="19050" cap="flat" cmpd="sng">
            <a:solidFill>
              <a:schemeClr val="dk1"/>
            </a:solidFill>
            <a:prstDash val="dot"/>
            <a:round/>
            <a:headEnd type="none" w="med" len="med"/>
            <a:tailEnd type="oval"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34"/>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sp>
        <p:nvSpPr>
          <p:cNvPr id="1202" name="Google Shape;1202;p34"/>
          <p:cNvSpPr/>
          <p:nvPr/>
        </p:nvSpPr>
        <p:spPr>
          <a:xfrm>
            <a:off x="1113850" y="2578736"/>
            <a:ext cx="233400" cy="233400"/>
          </a:xfrm>
          <a:prstGeom prst="ellipse">
            <a:avLst/>
          </a:prstGeom>
          <a:solidFill>
            <a:schemeClr val="accent3"/>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1526220" y="2578736"/>
            <a:ext cx="233400" cy="233400"/>
          </a:xfrm>
          <a:prstGeom prst="ellipse">
            <a:avLst/>
          </a:prstGeom>
          <a:solidFill>
            <a:schemeClr val="accent3"/>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1938590" y="2578736"/>
            <a:ext cx="233400" cy="233400"/>
          </a:xfrm>
          <a:prstGeom prst="ellipse">
            <a:avLst/>
          </a:prstGeom>
          <a:solidFill>
            <a:schemeClr val="accent3"/>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2350960" y="2578736"/>
            <a:ext cx="233400" cy="2334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2763330" y="2578736"/>
            <a:ext cx="233400" cy="2334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7" name="Google Shape;1207;p34"/>
          <p:cNvGrpSpPr/>
          <p:nvPr/>
        </p:nvGrpSpPr>
        <p:grpSpPr>
          <a:xfrm>
            <a:off x="3614788" y="2011097"/>
            <a:ext cx="1914371" cy="2362352"/>
            <a:chOff x="3614788" y="1966448"/>
            <a:chExt cx="1914371" cy="2362352"/>
          </a:xfrm>
        </p:grpSpPr>
        <p:sp>
          <p:nvSpPr>
            <p:cNvPr id="1208" name="Google Shape;1208;p34"/>
            <p:cNvSpPr txBox="1"/>
            <p:nvPr/>
          </p:nvSpPr>
          <p:spPr>
            <a:xfrm>
              <a:off x="3614799" y="3385000"/>
              <a:ext cx="1914300" cy="94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600">
                  <a:solidFill>
                    <a:schemeClr val="dk1"/>
                  </a:solidFill>
                  <a:latin typeface="Maven Pro"/>
                  <a:ea typeface="Maven Pro"/>
                  <a:cs typeface="Maven Pro"/>
                  <a:sym typeface="Maven Pro"/>
                </a:rPr>
                <a:t>Mercury is the closest planet to the Sun</a:t>
              </a:r>
              <a:endParaRPr sz="1600">
                <a:solidFill>
                  <a:schemeClr val="dk1"/>
                </a:solidFill>
                <a:latin typeface="Maven Pro"/>
                <a:ea typeface="Maven Pro"/>
                <a:cs typeface="Maven Pro"/>
                <a:sym typeface="Maven Pro"/>
              </a:endParaRPr>
            </a:p>
          </p:txBody>
        </p:sp>
        <p:sp>
          <p:nvSpPr>
            <p:cNvPr id="1209" name="Google Shape;1209;p34"/>
            <p:cNvSpPr txBox="1"/>
            <p:nvPr/>
          </p:nvSpPr>
          <p:spPr>
            <a:xfrm>
              <a:off x="3614859" y="2959900"/>
              <a:ext cx="1914300" cy="438900"/>
            </a:xfrm>
            <a:prstGeom prst="rect">
              <a:avLst/>
            </a:prstGeom>
            <a:noFill/>
            <a:ln>
              <a:noFill/>
            </a:ln>
          </p:spPr>
          <p:txBody>
            <a:bodyPr spcFirstLastPara="1" wrap="square" lIns="91425" tIns="91425" rIns="91425" bIns="0" anchor="b" anchorCtr="0">
              <a:noAutofit/>
            </a:bodyPr>
            <a:lstStyle/>
            <a:p>
              <a:pPr marL="0" marR="0" lvl="0" indent="0" algn="ctr" rtl="0">
                <a:lnSpc>
                  <a:spcPct val="115000"/>
                </a:lnSpc>
                <a:spcBef>
                  <a:spcPts val="0"/>
                </a:spcBef>
                <a:spcAft>
                  <a:spcPts val="0"/>
                </a:spcAft>
                <a:buNone/>
              </a:pPr>
              <a:r>
                <a:rPr lang="en" sz="3000" b="1">
                  <a:solidFill>
                    <a:schemeClr val="dk1"/>
                  </a:solidFill>
                  <a:latin typeface="Indie Flower"/>
                  <a:ea typeface="Indie Flower"/>
                  <a:cs typeface="Indie Flower"/>
                  <a:sym typeface="Indie Flower"/>
                </a:rPr>
                <a:t>2/5</a:t>
              </a:r>
              <a:endParaRPr sz="3000" b="1">
                <a:solidFill>
                  <a:schemeClr val="dk1"/>
                </a:solidFill>
                <a:latin typeface="Indie Flower"/>
                <a:ea typeface="Indie Flower"/>
                <a:cs typeface="Indie Flower"/>
                <a:sym typeface="Indie Flower"/>
              </a:endParaRPr>
            </a:p>
          </p:txBody>
        </p:sp>
        <p:sp>
          <p:nvSpPr>
            <p:cNvPr id="1210" name="Google Shape;1210;p34"/>
            <p:cNvSpPr txBox="1"/>
            <p:nvPr/>
          </p:nvSpPr>
          <p:spPr>
            <a:xfrm>
              <a:off x="3614788" y="1966448"/>
              <a:ext cx="1914300" cy="331800"/>
            </a:xfrm>
            <a:prstGeom prst="rect">
              <a:avLst/>
            </a:prstGeom>
            <a:noFill/>
            <a:ln>
              <a:noFill/>
            </a:ln>
          </p:spPr>
          <p:txBody>
            <a:bodyPr spcFirstLastPara="1" wrap="square" lIns="91425" tIns="91425" rIns="91425" bIns="0" anchor="b" anchorCtr="0">
              <a:noAutofit/>
            </a:bodyPr>
            <a:lstStyle/>
            <a:p>
              <a:pPr marL="0" lvl="0" indent="0" algn="ctr" rtl="0">
                <a:lnSpc>
                  <a:spcPct val="115000"/>
                </a:lnSpc>
                <a:spcBef>
                  <a:spcPts val="0"/>
                </a:spcBef>
                <a:spcAft>
                  <a:spcPts val="0"/>
                </a:spcAft>
                <a:buNone/>
              </a:pPr>
              <a:r>
                <a:rPr lang="en" sz="2400" b="1">
                  <a:solidFill>
                    <a:schemeClr val="dk1"/>
                  </a:solidFill>
                  <a:latin typeface="Indie Flower"/>
                  <a:ea typeface="Indie Flower"/>
                  <a:cs typeface="Indie Flower"/>
                  <a:sym typeface="Indie Flower"/>
                </a:rPr>
                <a:t>Routine B</a:t>
              </a:r>
              <a:endParaRPr sz="2400" b="1">
                <a:solidFill>
                  <a:schemeClr val="dk1"/>
                </a:solidFill>
                <a:latin typeface="Indie Flower"/>
                <a:ea typeface="Indie Flower"/>
                <a:cs typeface="Indie Flower"/>
                <a:sym typeface="Indie Flower"/>
              </a:endParaRPr>
            </a:p>
          </p:txBody>
        </p:sp>
      </p:grpSp>
      <p:grpSp>
        <p:nvGrpSpPr>
          <p:cNvPr id="1211" name="Google Shape;1211;p34"/>
          <p:cNvGrpSpPr/>
          <p:nvPr/>
        </p:nvGrpSpPr>
        <p:grpSpPr>
          <a:xfrm>
            <a:off x="1098140" y="2011097"/>
            <a:ext cx="1914310" cy="2362352"/>
            <a:chOff x="1098140" y="1966448"/>
            <a:chExt cx="1914310" cy="2362352"/>
          </a:xfrm>
        </p:grpSpPr>
        <p:sp>
          <p:nvSpPr>
            <p:cNvPr id="1212" name="Google Shape;1212;p34"/>
            <p:cNvSpPr txBox="1"/>
            <p:nvPr/>
          </p:nvSpPr>
          <p:spPr>
            <a:xfrm>
              <a:off x="1098140" y="2959900"/>
              <a:ext cx="1914300" cy="438900"/>
            </a:xfrm>
            <a:prstGeom prst="rect">
              <a:avLst/>
            </a:prstGeom>
            <a:noFill/>
            <a:ln>
              <a:noFill/>
            </a:ln>
          </p:spPr>
          <p:txBody>
            <a:bodyPr spcFirstLastPara="1" wrap="square" lIns="91425" tIns="91425" rIns="91425" bIns="0" anchor="b" anchorCtr="0">
              <a:noAutofit/>
            </a:bodyPr>
            <a:lstStyle/>
            <a:p>
              <a:pPr marL="0" marR="0" lvl="0" indent="0" algn="ctr" rtl="0">
                <a:lnSpc>
                  <a:spcPct val="115000"/>
                </a:lnSpc>
                <a:spcBef>
                  <a:spcPts val="0"/>
                </a:spcBef>
                <a:spcAft>
                  <a:spcPts val="0"/>
                </a:spcAft>
                <a:buNone/>
              </a:pPr>
              <a:r>
                <a:rPr lang="en" sz="3000" b="1">
                  <a:solidFill>
                    <a:schemeClr val="dk1"/>
                  </a:solidFill>
                  <a:latin typeface="Indie Flower"/>
                  <a:ea typeface="Indie Flower"/>
                  <a:cs typeface="Indie Flower"/>
                  <a:sym typeface="Indie Flower"/>
                </a:rPr>
                <a:t>3/5</a:t>
              </a:r>
              <a:endParaRPr sz="3000" b="1">
                <a:solidFill>
                  <a:schemeClr val="dk1"/>
                </a:solidFill>
                <a:latin typeface="Indie Flower"/>
                <a:ea typeface="Indie Flower"/>
                <a:cs typeface="Indie Flower"/>
                <a:sym typeface="Indie Flower"/>
              </a:endParaRPr>
            </a:p>
          </p:txBody>
        </p:sp>
        <p:sp>
          <p:nvSpPr>
            <p:cNvPr id="1213" name="Google Shape;1213;p34"/>
            <p:cNvSpPr txBox="1"/>
            <p:nvPr/>
          </p:nvSpPr>
          <p:spPr>
            <a:xfrm>
              <a:off x="1098140" y="1966448"/>
              <a:ext cx="1914300" cy="331800"/>
            </a:xfrm>
            <a:prstGeom prst="rect">
              <a:avLst/>
            </a:prstGeom>
            <a:noFill/>
            <a:ln>
              <a:noFill/>
            </a:ln>
          </p:spPr>
          <p:txBody>
            <a:bodyPr spcFirstLastPara="1" wrap="square" lIns="91425" tIns="91425" rIns="91425" bIns="0" anchor="b" anchorCtr="0">
              <a:noAutofit/>
            </a:bodyPr>
            <a:lstStyle/>
            <a:p>
              <a:pPr marL="0" marR="0" lvl="0" indent="0" algn="ctr" rtl="0">
                <a:lnSpc>
                  <a:spcPct val="115000"/>
                </a:lnSpc>
                <a:spcBef>
                  <a:spcPts val="0"/>
                </a:spcBef>
                <a:spcAft>
                  <a:spcPts val="0"/>
                </a:spcAft>
                <a:buNone/>
              </a:pPr>
              <a:r>
                <a:rPr lang="en" sz="2400" b="1">
                  <a:solidFill>
                    <a:schemeClr val="dk1"/>
                  </a:solidFill>
                  <a:latin typeface="Indie Flower"/>
                  <a:ea typeface="Indie Flower"/>
                  <a:cs typeface="Indie Flower"/>
                  <a:sym typeface="Indie Flower"/>
                </a:rPr>
                <a:t>Routine A</a:t>
              </a:r>
              <a:endParaRPr sz="2400" b="1">
                <a:solidFill>
                  <a:schemeClr val="dk1"/>
                </a:solidFill>
                <a:latin typeface="Indie Flower"/>
                <a:ea typeface="Indie Flower"/>
                <a:cs typeface="Indie Flower"/>
                <a:sym typeface="Indie Flower"/>
              </a:endParaRPr>
            </a:p>
          </p:txBody>
        </p:sp>
        <p:sp>
          <p:nvSpPr>
            <p:cNvPr id="1214" name="Google Shape;1214;p34"/>
            <p:cNvSpPr txBox="1"/>
            <p:nvPr/>
          </p:nvSpPr>
          <p:spPr>
            <a:xfrm flipH="1">
              <a:off x="1098150" y="3385000"/>
              <a:ext cx="1914300" cy="94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600">
                  <a:solidFill>
                    <a:schemeClr val="dk1"/>
                  </a:solidFill>
                  <a:latin typeface="Maven Pro"/>
                  <a:ea typeface="Maven Pro"/>
                  <a:cs typeface="Maven Pro"/>
                  <a:sym typeface="Maven Pro"/>
                </a:rPr>
                <a:t>Neptune is the farthest planet from the Sun</a:t>
              </a:r>
              <a:endParaRPr sz="1600">
                <a:solidFill>
                  <a:schemeClr val="dk1"/>
                </a:solidFill>
                <a:latin typeface="Maven Pro"/>
                <a:ea typeface="Maven Pro"/>
                <a:cs typeface="Maven Pro"/>
                <a:sym typeface="Maven Pro"/>
              </a:endParaRPr>
            </a:p>
          </p:txBody>
        </p:sp>
      </p:grpSp>
      <p:grpSp>
        <p:nvGrpSpPr>
          <p:cNvPr id="1215" name="Google Shape;1215;p34"/>
          <p:cNvGrpSpPr/>
          <p:nvPr/>
        </p:nvGrpSpPr>
        <p:grpSpPr>
          <a:xfrm>
            <a:off x="6131565" y="2011097"/>
            <a:ext cx="1914310" cy="2362352"/>
            <a:chOff x="6131565" y="1966448"/>
            <a:chExt cx="1914310" cy="2362352"/>
          </a:xfrm>
        </p:grpSpPr>
        <p:sp>
          <p:nvSpPr>
            <p:cNvPr id="1216" name="Google Shape;1216;p34"/>
            <p:cNvSpPr txBox="1"/>
            <p:nvPr/>
          </p:nvSpPr>
          <p:spPr>
            <a:xfrm flipH="1">
              <a:off x="6131575" y="3385000"/>
              <a:ext cx="1914300" cy="94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600">
                  <a:solidFill>
                    <a:schemeClr val="dk1"/>
                  </a:solidFill>
                  <a:latin typeface="Maven Pro"/>
                  <a:ea typeface="Maven Pro"/>
                  <a:cs typeface="Maven Pro"/>
                  <a:sym typeface="Maven Pro"/>
                </a:rPr>
                <a:t>Despite being red, Mars is actually a very cold place </a:t>
              </a:r>
              <a:endParaRPr sz="1600">
                <a:solidFill>
                  <a:schemeClr val="dk1"/>
                </a:solidFill>
                <a:latin typeface="Maven Pro"/>
                <a:ea typeface="Maven Pro"/>
                <a:cs typeface="Maven Pro"/>
                <a:sym typeface="Maven Pro"/>
              </a:endParaRPr>
            </a:p>
          </p:txBody>
        </p:sp>
        <p:sp>
          <p:nvSpPr>
            <p:cNvPr id="1217" name="Google Shape;1217;p34"/>
            <p:cNvSpPr txBox="1"/>
            <p:nvPr/>
          </p:nvSpPr>
          <p:spPr>
            <a:xfrm>
              <a:off x="6131565" y="2959900"/>
              <a:ext cx="1914300" cy="438900"/>
            </a:xfrm>
            <a:prstGeom prst="rect">
              <a:avLst/>
            </a:prstGeom>
            <a:noFill/>
            <a:ln>
              <a:noFill/>
            </a:ln>
          </p:spPr>
          <p:txBody>
            <a:bodyPr spcFirstLastPara="1" wrap="square" lIns="91425" tIns="91425" rIns="91425" bIns="0" anchor="b" anchorCtr="0">
              <a:noAutofit/>
            </a:bodyPr>
            <a:lstStyle/>
            <a:p>
              <a:pPr marL="0" marR="0" lvl="0" indent="0" algn="ctr" rtl="0">
                <a:lnSpc>
                  <a:spcPct val="115000"/>
                </a:lnSpc>
                <a:spcBef>
                  <a:spcPts val="0"/>
                </a:spcBef>
                <a:spcAft>
                  <a:spcPts val="0"/>
                </a:spcAft>
                <a:buNone/>
              </a:pPr>
              <a:r>
                <a:rPr lang="en" sz="3000" b="1">
                  <a:solidFill>
                    <a:schemeClr val="dk1"/>
                  </a:solidFill>
                  <a:latin typeface="Indie Flower"/>
                  <a:ea typeface="Indie Flower"/>
                  <a:cs typeface="Indie Flower"/>
                  <a:sym typeface="Indie Flower"/>
                </a:rPr>
                <a:t>4/5</a:t>
              </a:r>
              <a:endParaRPr sz="3000" b="1">
                <a:solidFill>
                  <a:schemeClr val="dk1"/>
                </a:solidFill>
                <a:latin typeface="Indie Flower"/>
                <a:ea typeface="Indie Flower"/>
                <a:cs typeface="Indie Flower"/>
                <a:sym typeface="Indie Flower"/>
              </a:endParaRPr>
            </a:p>
          </p:txBody>
        </p:sp>
        <p:sp>
          <p:nvSpPr>
            <p:cNvPr id="1218" name="Google Shape;1218;p34"/>
            <p:cNvSpPr txBox="1"/>
            <p:nvPr/>
          </p:nvSpPr>
          <p:spPr>
            <a:xfrm>
              <a:off x="6131565" y="1966448"/>
              <a:ext cx="1914300" cy="331800"/>
            </a:xfrm>
            <a:prstGeom prst="rect">
              <a:avLst/>
            </a:prstGeom>
            <a:noFill/>
            <a:ln>
              <a:noFill/>
            </a:ln>
          </p:spPr>
          <p:txBody>
            <a:bodyPr spcFirstLastPara="1" wrap="square" lIns="91425" tIns="91425" rIns="91425" bIns="0" anchor="b" anchorCtr="0">
              <a:noAutofit/>
            </a:bodyPr>
            <a:lstStyle/>
            <a:p>
              <a:pPr marL="0" lvl="0" indent="0" algn="ctr" rtl="0">
                <a:lnSpc>
                  <a:spcPct val="115000"/>
                </a:lnSpc>
                <a:spcBef>
                  <a:spcPts val="0"/>
                </a:spcBef>
                <a:spcAft>
                  <a:spcPts val="0"/>
                </a:spcAft>
                <a:buNone/>
              </a:pPr>
              <a:r>
                <a:rPr lang="en" sz="2400" b="1">
                  <a:solidFill>
                    <a:schemeClr val="dk1"/>
                  </a:solidFill>
                  <a:latin typeface="Indie Flower"/>
                  <a:ea typeface="Indie Flower"/>
                  <a:cs typeface="Indie Flower"/>
                  <a:sym typeface="Indie Flower"/>
                </a:rPr>
                <a:t>Routine C</a:t>
              </a:r>
              <a:endParaRPr sz="2400" b="1">
                <a:solidFill>
                  <a:schemeClr val="dk1"/>
                </a:solidFill>
                <a:latin typeface="Indie Flower"/>
                <a:ea typeface="Indie Flower"/>
                <a:cs typeface="Indie Flower"/>
                <a:sym typeface="Indie Flower"/>
              </a:endParaRPr>
            </a:p>
          </p:txBody>
        </p:sp>
      </p:grpSp>
      <p:sp>
        <p:nvSpPr>
          <p:cNvPr id="1219" name="Google Shape;1219;p34"/>
          <p:cNvSpPr/>
          <p:nvPr/>
        </p:nvSpPr>
        <p:spPr>
          <a:xfrm rot="5642169">
            <a:off x="4216131" y="-1317251"/>
            <a:ext cx="711776" cy="5403541"/>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4"/>
          <p:cNvSpPr txBox="1"/>
          <p:nvPr/>
        </p:nvSpPr>
        <p:spPr>
          <a:xfrm>
            <a:off x="2873725" y="1238545"/>
            <a:ext cx="3396600" cy="390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Completed exercises</a:t>
            </a:r>
            <a:endParaRPr sz="1600">
              <a:solidFill>
                <a:schemeClr val="dk1"/>
              </a:solidFill>
              <a:latin typeface="Maven Pro"/>
              <a:ea typeface="Maven Pro"/>
              <a:cs typeface="Maven Pro"/>
              <a:sym typeface="Maven Pro"/>
            </a:endParaRPr>
          </a:p>
        </p:txBody>
      </p:sp>
      <p:sp>
        <p:nvSpPr>
          <p:cNvPr id="1221" name="Google Shape;1221;p34"/>
          <p:cNvSpPr/>
          <p:nvPr/>
        </p:nvSpPr>
        <p:spPr>
          <a:xfrm>
            <a:off x="3630560" y="2578736"/>
            <a:ext cx="233400" cy="233400"/>
          </a:xfrm>
          <a:prstGeom prst="ellipse">
            <a:avLst/>
          </a:prstGeom>
          <a:solidFill>
            <a:schemeClr val="accent3"/>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4"/>
          <p:cNvSpPr/>
          <p:nvPr/>
        </p:nvSpPr>
        <p:spPr>
          <a:xfrm>
            <a:off x="4042930" y="2578736"/>
            <a:ext cx="233400" cy="233400"/>
          </a:xfrm>
          <a:prstGeom prst="ellipse">
            <a:avLst/>
          </a:prstGeom>
          <a:solidFill>
            <a:schemeClr val="accent3"/>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4"/>
          <p:cNvSpPr/>
          <p:nvPr/>
        </p:nvSpPr>
        <p:spPr>
          <a:xfrm>
            <a:off x="4455300" y="2578736"/>
            <a:ext cx="233400" cy="2334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4"/>
          <p:cNvSpPr/>
          <p:nvPr/>
        </p:nvSpPr>
        <p:spPr>
          <a:xfrm>
            <a:off x="4867670" y="2578736"/>
            <a:ext cx="233400" cy="2334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4"/>
          <p:cNvSpPr/>
          <p:nvPr/>
        </p:nvSpPr>
        <p:spPr>
          <a:xfrm>
            <a:off x="5280040" y="2578736"/>
            <a:ext cx="233400" cy="2334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4"/>
          <p:cNvSpPr/>
          <p:nvPr/>
        </p:nvSpPr>
        <p:spPr>
          <a:xfrm>
            <a:off x="6147275" y="2578748"/>
            <a:ext cx="233400" cy="233400"/>
          </a:xfrm>
          <a:prstGeom prst="ellipse">
            <a:avLst/>
          </a:prstGeom>
          <a:solidFill>
            <a:schemeClr val="accent3"/>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4"/>
          <p:cNvSpPr/>
          <p:nvPr/>
        </p:nvSpPr>
        <p:spPr>
          <a:xfrm>
            <a:off x="6559645" y="2578748"/>
            <a:ext cx="233400" cy="233400"/>
          </a:xfrm>
          <a:prstGeom prst="ellipse">
            <a:avLst/>
          </a:prstGeom>
          <a:solidFill>
            <a:schemeClr val="accent3"/>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4"/>
          <p:cNvSpPr/>
          <p:nvPr/>
        </p:nvSpPr>
        <p:spPr>
          <a:xfrm>
            <a:off x="6972015" y="2578748"/>
            <a:ext cx="233400" cy="233400"/>
          </a:xfrm>
          <a:prstGeom prst="ellipse">
            <a:avLst/>
          </a:prstGeom>
          <a:solidFill>
            <a:schemeClr val="accent3"/>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4"/>
          <p:cNvSpPr/>
          <p:nvPr/>
        </p:nvSpPr>
        <p:spPr>
          <a:xfrm>
            <a:off x="7384385" y="2578748"/>
            <a:ext cx="233400" cy="233400"/>
          </a:xfrm>
          <a:prstGeom prst="ellipse">
            <a:avLst/>
          </a:prstGeom>
          <a:solidFill>
            <a:schemeClr val="accent3"/>
          </a:solid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4"/>
          <p:cNvSpPr/>
          <p:nvPr/>
        </p:nvSpPr>
        <p:spPr>
          <a:xfrm>
            <a:off x="7796755" y="2578748"/>
            <a:ext cx="233400" cy="2334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5"/>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sp>
        <p:nvSpPr>
          <p:cNvPr id="1236" name="Google Shape;1236;p35"/>
          <p:cNvSpPr/>
          <p:nvPr/>
        </p:nvSpPr>
        <p:spPr>
          <a:xfrm flipH="1">
            <a:off x="4492417" y="2551305"/>
            <a:ext cx="1882500" cy="18825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400" b="1">
              <a:solidFill>
                <a:schemeClr val="dk1"/>
              </a:solidFill>
              <a:latin typeface="Indie Flower"/>
              <a:ea typeface="Indie Flower"/>
              <a:cs typeface="Indie Flower"/>
              <a:sym typeface="Indie Flower"/>
            </a:endParaRPr>
          </a:p>
        </p:txBody>
      </p:sp>
      <p:grpSp>
        <p:nvGrpSpPr>
          <p:cNvPr id="1237" name="Google Shape;1237;p35"/>
          <p:cNvGrpSpPr/>
          <p:nvPr/>
        </p:nvGrpSpPr>
        <p:grpSpPr>
          <a:xfrm>
            <a:off x="6719500" y="3046601"/>
            <a:ext cx="1632600" cy="1329899"/>
            <a:chOff x="6719500" y="3046601"/>
            <a:chExt cx="1632600" cy="1329899"/>
          </a:xfrm>
        </p:grpSpPr>
        <p:sp>
          <p:nvSpPr>
            <p:cNvPr id="1238" name="Google Shape;1238;p35"/>
            <p:cNvSpPr txBox="1"/>
            <p:nvPr/>
          </p:nvSpPr>
          <p:spPr>
            <a:xfrm flipH="1">
              <a:off x="6719500" y="3938500"/>
              <a:ext cx="1632600" cy="438000"/>
            </a:xfrm>
            <a:prstGeom prst="rect">
              <a:avLst/>
            </a:prstGeom>
            <a:noFill/>
            <a:ln>
              <a:noFill/>
            </a:ln>
          </p:spPr>
          <p:txBody>
            <a:bodyPr spcFirstLastPara="1" wrap="square" lIns="91425" tIns="91425" rIns="91425" bIns="36575" anchor="b" anchorCtr="0">
              <a:noAutofit/>
            </a:bodyPr>
            <a:lstStyle/>
            <a:p>
              <a:pPr marL="0" marR="0" lvl="0" indent="0" algn="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Nutrition</a:t>
              </a:r>
              <a:endParaRPr sz="2400" b="1">
                <a:solidFill>
                  <a:schemeClr val="dk1"/>
                </a:solidFill>
                <a:latin typeface="Indie Flower"/>
                <a:ea typeface="Indie Flower"/>
                <a:cs typeface="Indie Flower"/>
                <a:sym typeface="Indie Flower"/>
              </a:endParaRPr>
            </a:p>
          </p:txBody>
        </p:sp>
        <p:sp>
          <p:nvSpPr>
            <p:cNvPr id="1239" name="Google Shape;1239;p35"/>
            <p:cNvSpPr txBox="1"/>
            <p:nvPr/>
          </p:nvSpPr>
          <p:spPr>
            <a:xfrm flipH="1">
              <a:off x="6719500" y="3046601"/>
              <a:ext cx="1632600" cy="891900"/>
            </a:xfrm>
            <a:prstGeom prst="rect">
              <a:avLst/>
            </a:prstGeom>
            <a:noFill/>
            <a:ln>
              <a:noFill/>
            </a:ln>
          </p:spPr>
          <p:txBody>
            <a:bodyPr spcFirstLastPara="1" wrap="square" lIns="91425" tIns="82275" rIns="91425" bIns="91425" anchor="t" anchorCtr="0">
              <a:noAutofit/>
            </a:bodyPr>
            <a:lstStyle/>
            <a:p>
              <a:pPr marL="0" marR="0" lvl="0" indent="0" algn="r" rtl="0">
                <a:lnSpc>
                  <a:spcPct val="100000"/>
                </a:lnSpc>
                <a:spcBef>
                  <a:spcPts val="0"/>
                </a:spcBef>
                <a:spcAft>
                  <a:spcPts val="0"/>
                </a:spcAft>
                <a:buNone/>
              </a:pPr>
              <a:r>
                <a:rPr lang="en" sz="1600">
                  <a:solidFill>
                    <a:schemeClr val="dk1"/>
                  </a:solidFill>
                  <a:latin typeface="Maven Pro"/>
                  <a:ea typeface="Maven Pro"/>
                  <a:cs typeface="Maven Pro"/>
                  <a:sym typeface="Maven Pro"/>
                </a:rPr>
                <a:t>Mercury is the closest planet to the Sun</a:t>
              </a:r>
              <a:endParaRPr sz="1600">
                <a:solidFill>
                  <a:schemeClr val="dk1"/>
                </a:solidFill>
                <a:latin typeface="Maven Pro"/>
                <a:ea typeface="Maven Pro"/>
                <a:cs typeface="Maven Pro"/>
                <a:sym typeface="Maven Pro"/>
              </a:endParaRPr>
            </a:p>
          </p:txBody>
        </p:sp>
      </p:grpSp>
      <p:sp>
        <p:nvSpPr>
          <p:cNvPr id="1240" name="Google Shape;1240;p35"/>
          <p:cNvSpPr/>
          <p:nvPr/>
        </p:nvSpPr>
        <p:spPr>
          <a:xfrm flipH="1">
            <a:off x="2769132" y="1337775"/>
            <a:ext cx="1882500" cy="18825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400" b="1">
              <a:solidFill>
                <a:schemeClr val="dk1"/>
              </a:solidFill>
              <a:latin typeface="Indie Flower"/>
              <a:ea typeface="Indie Flower"/>
              <a:cs typeface="Indie Flower"/>
              <a:sym typeface="Indie Flower"/>
            </a:endParaRPr>
          </a:p>
        </p:txBody>
      </p:sp>
      <p:grpSp>
        <p:nvGrpSpPr>
          <p:cNvPr id="1241" name="Google Shape;1241;p35"/>
          <p:cNvGrpSpPr/>
          <p:nvPr/>
        </p:nvGrpSpPr>
        <p:grpSpPr>
          <a:xfrm>
            <a:off x="791900" y="1395025"/>
            <a:ext cx="1632600" cy="1329900"/>
            <a:chOff x="791900" y="1395025"/>
            <a:chExt cx="1632600" cy="1329900"/>
          </a:xfrm>
        </p:grpSpPr>
        <p:sp>
          <p:nvSpPr>
            <p:cNvPr id="1242" name="Google Shape;1242;p35"/>
            <p:cNvSpPr txBox="1"/>
            <p:nvPr/>
          </p:nvSpPr>
          <p:spPr>
            <a:xfrm flipH="1">
              <a:off x="791900" y="1395025"/>
              <a:ext cx="1632600" cy="438000"/>
            </a:xfrm>
            <a:prstGeom prst="rect">
              <a:avLst/>
            </a:prstGeom>
            <a:noFill/>
            <a:ln>
              <a:noFill/>
            </a:ln>
          </p:spPr>
          <p:txBody>
            <a:bodyPr spcFirstLastPara="1" wrap="square" lIns="91425" tIns="91425" rIns="91425" bIns="45700" anchor="b" anchorCtr="0">
              <a:noAutofit/>
            </a:bodyPr>
            <a:lstStyle/>
            <a:p>
              <a:pPr marL="0" marR="0" lvl="0" indent="0" algn="l"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Warm up</a:t>
              </a:r>
              <a:endParaRPr sz="2400" b="1">
                <a:solidFill>
                  <a:schemeClr val="dk1"/>
                </a:solidFill>
                <a:latin typeface="Indie Flower"/>
                <a:ea typeface="Indie Flower"/>
                <a:cs typeface="Indie Flower"/>
                <a:sym typeface="Indie Flower"/>
              </a:endParaRPr>
            </a:p>
          </p:txBody>
        </p:sp>
        <p:sp>
          <p:nvSpPr>
            <p:cNvPr id="1243" name="Google Shape;1243;p35"/>
            <p:cNvSpPr txBox="1"/>
            <p:nvPr/>
          </p:nvSpPr>
          <p:spPr>
            <a:xfrm flipH="1">
              <a:off x="791900" y="1833025"/>
              <a:ext cx="1632600" cy="891900"/>
            </a:xfrm>
            <a:prstGeom prst="rect">
              <a:avLst/>
            </a:prstGeom>
            <a:noFill/>
            <a:ln>
              <a:noFill/>
            </a:ln>
          </p:spPr>
          <p:txBody>
            <a:bodyPr spcFirstLastPara="1" wrap="square" lIns="91425" tIns="10057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Maven Pro"/>
                  <a:ea typeface="Maven Pro"/>
                  <a:cs typeface="Maven Pro"/>
                  <a:sym typeface="Maven Pro"/>
                </a:rPr>
                <a:t>Venus is the second planet from the Sun</a:t>
              </a:r>
              <a:endParaRPr sz="1600">
                <a:solidFill>
                  <a:schemeClr val="dk1"/>
                </a:solidFill>
                <a:latin typeface="Maven Pro"/>
                <a:ea typeface="Maven Pro"/>
                <a:cs typeface="Maven Pro"/>
                <a:sym typeface="Maven Pro"/>
              </a:endParaRPr>
            </a:p>
          </p:txBody>
        </p:sp>
      </p:grpSp>
      <p:cxnSp>
        <p:nvCxnSpPr>
          <p:cNvPr id="1244" name="Google Shape;1244;p35"/>
          <p:cNvCxnSpPr>
            <a:stCxn id="1245" idx="2"/>
            <a:endCxn id="1246" idx="3"/>
          </p:cNvCxnSpPr>
          <p:nvPr/>
        </p:nvCxnSpPr>
        <p:spPr>
          <a:xfrm>
            <a:off x="6374917" y="2279025"/>
            <a:ext cx="344700" cy="600"/>
          </a:xfrm>
          <a:prstGeom prst="bentConnector3">
            <a:avLst>
              <a:gd name="adj1" fmla="val 49983"/>
            </a:avLst>
          </a:prstGeom>
          <a:noFill/>
          <a:ln w="19050" cap="flat" cmpd="sng">
            <a:solidFill>
              <a:schemeClr val="dk1"/>
            </a:solidFill>
            <a:prstDash val="dot"/>
            <a:round/>
            <a:headEnd type="none" w="med" len="med"/>
            <a:tailEnd type="oval" w="med" len="med"/>
          </a:ln>
        </p:spPr>
      </p:cxnSp>
      <p:cxnSp>
        <p:nvCxnSpPr>
          <p:cNvPr id="1247" name="Google Shape;1247;p35"/>
          <p:cNvCxnSpPr>
            <a:stCxn id="1236" idx="2"/>
            <a:endCxn id="1239" idx="3"/>
          </p:cNvCxnSpPr>
          <p:nvPr/>
        </p:nvCxnSpPr>
        <p:spPr>
          <a:xfrm>
            <a:off x="6374917" y="3492555"/>
            <a:ext cx="344700" cy="600"/>
          </a:xfrm>
          <a:prstGeom prst="bentConnector3">
            <a:avLst>
              <a:gd name="adj1" fmla="val 49983"/>
            </a:avLst>
          </a:prstGeom>
          <a:noFill/>
          <a:ln w="19050" cap="flat" cmpd="sng">
            <a:solidFill>
              <a:schemeClr val="dk1"/>
            </a:solidFill>
            <a:prstDash val="dot"/>
            <a:round/>
            <a:headEnd type="none" w="med" len="med"/>
            <a:tailEnd type="oval" w="med" len="med"/>
          </a:ln>
        </p:spPr>
      </p:cxnSp>
      <p:cxnSp>
        <p:nvCxnSpPr>
          <p:cNvPr id="1248" name="Google Shape;1248;p35"/>
          <p:cNvCxnSpPr>
            <a:stCxn id="1240" idx="6"/>
            <a:endCxn id="1243" idx="1"/>
          </p:cNvCxnSpPr>
          <p:nvPr/>
        </p:nvCxnSpPr>
        <p:spPr>
          <a:xfrm flipH="1">
            <a:off x="2424432" y="2279025"/>
            <a:ext cx="344700" cy="600"/>
          </a:xfrm>
          <a:prstGeom prst="bentConnector3">
            <a:avLst>
              <a:gd name="adj1" fmla="val 49990"/>
            </a:avLst>
          </a:prstGeom>
          <a:noFill/>
          <a:ln w="19050" cap="flat" cmpd="sng">
            <a:solidFill>
              <a:schemeClr val="dk1"/>
            </a:solidFill>
            <a:prstDash val="dot"/>
            <a:round/>
            <a:headEnd type="none" w="med" len="med"/>
            <a:tailEnd type="oval" w="med" len="med"/>
          </a:ln>
        </p:spPr>
      </p:cxnSp>
      <p:cxnSp>
        <p:nvCxnSpPr>
          <p:cNvPr id="1249" name="Google Shape;1249;p35"/>
          <p:cNvCxnSpPr>
            <a:stCxn id="1250" idx="6"/>
            <a:endCxn id="1251" idx="1"/>
          </p:cNvCxnSpPr>
          <p:nvPr/>
        </p:nvCxnSpPr>
        <p:spPr>
          <a:xfrm flipH="1">
            <a:off x="2424432" y="3492555"/>
            <a:ext cx="344700" cy="600"/>
          </a:xfrm>
          <a:prstGeom prst="bentConnector3">
            <a:avLst>
              <a:gd name="adj1" fmla="val 49990"/>
            </a:avLst>
          </a:prstGeom>
          <a:noFill/>
          <a:ln w="19050" cap="flat" cmpd="sng">
            <a:solidFill>
              <a:schemeClr val="dk1"/>
            </a:solidFill>
            <a:prstDash val="dot"/>
            <a:round/>
            <a:headEnd type="none" w="med" len="med"/>
            <a:tailEnd type="oval" w="med" len="med"/>
          </a:ln>
        </p:spPr>
      </p:cxnSp>
      <p:sp>
        <p:nvSpPr>
          <p:cNvPr id="1245" name="Google Shape;1245;p35"/>
          <p:cNvSpPr/>
          <p:nvPr/>
        </p:nvSpPr>
        <p:spPr>
          <a:xfrm flipH="1">
            <a:off x="4492417" y="1337775"/>
            <a:ext cx="1882500" cy="18825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400" b="1">
              <a:solidFill>
                <a:schemeClr val="dk1"/>
              </a:solidFill>
              <a:latin typeface="Indie Flower"/>
              <a:ea typeface="Indie Flower"/>
              <a:cs typeface="Indie Flower"/>
              <a:sym typeface="Indie Flower"/>
            </a:endParaRPr>
          </a:p>
        </p:txBody>
      </p:sp>
      <p:grpSp>
        <p:nvGrpSpPr>
          <p:cNvPr id="1252" name="Google Shape;1252;p35"/>
          <p:cNvGrpSpPr/>
          <p:nvPr/>
        </p:nvGrpSpPr>
        <p:grpSpPr>
          <a:xfrm>
            <a:off x="6719500" y="1395025"/>
            <a:ext cx="1632600" cy="1329900"/>
            <a:chOff x="6719500" y="1395025"/>
            <a:chExt cx="1632600" cy="1329900"/>
          </a:xfrm>
        </p:grpSpPr>
        <p:sp>
          <p:nvSpPr>
            <p:cNvPr id="1253" name="Google Shape;1253;p35"/>
            <p:cNvSpPr txBox="1"/>
            <p:nvPr/>
          </p:nvSpPr>
          <p:spPr>
            <a:xfrm flipH="1">
              <a:off x="6719500" y="1395025"/>
              <a:ext cx="1632600" cy="438000"/>
            </a:xfrm>
            <a:prstGeom prst="rect">
              <a:avLst/>
            </a:prstGeom>
            <a:noFill/>
            <a:ln>
              <a:noFill/>
            </a:ln>
          </p:spPr>
          <p:txBody>
            <a:bodyPr spcFirstLastPara="1" wrap="square" lIns="91425" tIns="91425" rIns="91425" bIns="45700" anchor="b" anchorCtr="0">
              <a:noAutofit/>
            </a:bodyPr>
            <a:lstStyle/>
            <a:p>
              <a:pPr marL="0" marR="0" lvl="0" indent="0" algn="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Training</a:t>
              </a:r>
              <a:endParaRPr sz="2400" b="1">
                <a:solidFill>
                  <a:schemeClr val="dk1"/>
                </a:solidFill>
                <a:latin typeface="Indie Flower"/>
                <a:ea typeface="Indie Flower"/>
                <a:cs typeface="Indie Flower"/>
                <a:sym typeface="Indie Flower"/>
              </a:endParaRPr>
            </a:p>
          </p:txBody>
        </p:sp>
        <p:sp>
          <p:nvSpPr>
            <p:cNvPr id="1246" name="Google Shape;1246;p35"/>
            <p:cNvSpPr txBox="1"/>
            <p:nvPr/>
          </p:nvSpPr>
          <p:spPr>
            <a:xfrm flipH="1">
              <a:off x="6719500" y="1833025"/>
              <a:ext cx="1632600" cy="891900"/>
            </a:xfrm>
            <a:prstGeom prst="rect">
              <a:avLst/>
            </a:prstGeom>
            <a:noFill/>
            <a:ln>
              <a:noFill/>
            </a:ln>
          </p:spPr>
          <p:txBody>
            <a:bodyPr spcFirstLastPara="1" wrap="square" lIns="91425" tIns="100575" rIns="91425" bIns="91425" anchor="t" anchorCtr="0">
              <a:noAutofit/>
            </a:bodyPr>
            <a:lstStyle/>
            <a:p>
              <a:pPr marL="0" marR="0" lvl="0" indent="0" algn="r" rtl="0">
                <a:lnSpc>
                  <a:spcPct val="100000"/>
                </a:lnSpc>
                <a:spcBef>
                  <a:spcPts val="0"/>
                </a:spcBef>
                <a:spcAft>
                  <a:spcPts val="0"/>
                </a:spcAft>
                <a:buNone/>
              </a:pPr>
              <a:r>
                <a:rPr lang="en" sz="1600">
                  <a:solidFill>
                    <a:schemeClr val="dk1"/>
                  </a:solidFill>
                  <a:latin typeface="Maven Pro"/>
                  <a:ea typeface="Maven Pro"/>
                  <a:cs typeface="Maven Pro"/>
                  <a:sym typeface="Maven Pro"/>
                </a:rPr>
                <a:t>Earth is the place on which we all live</a:t>
              </a:r>
              <a:endParaRPr sz="1600">
                <a:solidFill>
                  <a:schemeClr val="dk1"/>
                </a:solidFill>
                <a:latin typeface="Maven Pro"/>
                <a:ea typeface="Maven Pro"/>
                <a:cs typeface="Maven Pro"/>
                <a:sym typeface="Maven Pro"/>
              </a:endParaRPr>
            </a:p>
          </p:txBody>
        </p:sp>
      </p:grpSp>
      <p:sp>
        <p:nvSpPr>
          <p:cNvPr id="1250" name="Google Shape;1250;p35"/>
          <p:cNvSpPr/>
          <p:nvPr/>
        </p:nvSpPr>
        <p:spPr>
          <a:xfrm flipH="1">
            <a:off x="2769132" y="2551305"/>
            <a:ext cx="1882500" cy="18825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400" b="1">
              <a:solidFill>
                <a:schemeClr val="dk1"/>
              </a:solidFill>
              <a:latin typeface="Indie Flower"/>
              <a:ea typeface="Indie Flower"/>
              <a:cs typeface="Indie Flower"/>
              <a:sym typeface="Indie Flower"/>
            </a:endParaRPr>
          </a:p>
        </p:txBody>
      </p:sp>
      <p:grpSp>
        <p:nvGrpSpPr>
          <p:cNvPr id="1254" name="Google Shape;1254;p35"/>
          <p:cNvGrpSpPr/>
          <p:nvPr/>
        </p:nvGrpSpPr>
        <p:grpSpPr>
          <a:xfrm>
            <a:off x="791900" y="3046601"/>
            <a:ext cx="1632600" cy="1329899"/>
            <a:chOff x="791900" y="3046601"/>
            <a:chExt cx="1632600" cy="1329899"/>
          </a:xfrm>
        </p:grpSpPr>
        <p:sp>
          <p:nvSpPr>
            <p:cNvPr id="1251" name="Google Shape;1251;p35"/>
            <p:cNvSpPr txBox="1"/>
            <p:nvPr/>
          </p:nvSpPr>
          <p:spPr>
            <a:xfrm flipH="1">
              <a:off x="791900" y="3046601"/>
              <a:ext cx="1632600" cy="891900"/>
            </a:xfrm>
            <a:prstGeom prst="rect">
              <a:avLst/>
            </a:prstGeom>
            <a:noFill/>
            <a:ln>
              <a:noFill/>
            </a:ln>
          </p:spPr>
          <p:txBody>
            <a:bodyPr spcFirstLastPara="1" wrap="square" lIns="91425" tIns="8227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Maven Pro"/>
                  <a:ea typeface="Maven Pro"/>
                  <a:cs typeface="Maven Pro"/>
                  <a:sym typeface="Maven Pro"/>
                </a:rPr>
                <a:t>Saturn is a gas giant and has several rings</a:t>
              </a:r>
              <a:endParaRPr sz="1600">
                <a:solidFill>
                  <a:schemeClr val="dk1"/>
                </a:solidFill>
                <a:latin typeface="Maven Pro"/>
                <a:ea typeface="Maven Pro"/>
                <a:cs typeface="Maven Pro"/>
                <a:sym typeface="Maven Pro"/>
              </a:endParaRPr>
            </a:p>
          </p:txBody>
        </p:sp>
        <p:sp>
          <p:nvSpPr>
            <p:cNvPr id="1255" name="Google Shape;1255;p35"/>
            <p:cNvSpPr txBox="1"/>
            <p:nvPr/>
          </p:nvSpPr>
          <p:spPr>
            <a:xfrm flipH="1">
              <a:off x="791900" y="3938500"/>
              <a:ext cx="1632600" cy="438000"/>
            </a:xfrm>
            <a:prstGeom prst="rect">
              <a:avLst/>
            </a:prstGeom>
            <a:noFill/>
            <a:ln>
              <a:noFill/>
            </a:ln>
          </p:spPr>
          <p:txBody>
            <a:bodyPr spcFirstLastPara="1" wrap="square" lIns="91425" tIns="91425" rIns="91425" bIns="36575" anchor="b" anchorCtr="0">
              <a:noAutofit/>
            </a:bodyPr>
            <a:lstStyle/>
            <a:p>
              <a:pPr marL="0" marR="0" lvl="0" indent="0" algn="l"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Hydration</a:t>
              </a:r>
              <a:endParaRPr sz="2400" b="1">
                <a:solidFill>
                  <a:schemeClr val="dk1"/>
                </a:solidFill>
                <a:latin typeface="Indie Flower"/>
                <a:ea typeface="Indie Flower"/>
                <a:cs typeface="Indie Flower"/>
                <a:sym typeface="Indie Flower"/>
              </a:endParaRPr>
            </a:p>
          </p:txBody>
        </p:sp>
      </p:grpSp>
      <p:grpSp>
        <p:nvGrpSpPr>
          <p:cNvPr id="1256" name="Google Shape;1256;p35"/>
          <p:cNvGrpSpPr/>
          <p:nvPr/>
        </p:nvGrpSpPr>
        <p:grpSpPr>
          <a:xfrm>
            <a:off x="3242089" y="3046868"/>
            <a:ext cx="777379" cy="891947"/>
            <a:chOff x="3194050" y="3032694"/>
            <a:chExt cx="873459" cy="1002076"/>
          </a:xfrm>
        </p:grpSpPr>
        <p:sp>
          <p:nvSpPr>
            <p:cNvPr id="1257" name="Google Shape;1257;p35"/>
            <p:cNvSpPr/>
            <p:nvPr/>
          </p:nvSpPr>
          <p:spPr>
            <a:xfrm>
              <a:off x="3194050" y="3100314"/>
              <a:ext cx="853744" cy="934456"/>
            </a:xfrm>
            <a:custGeom>
              <a:avLst/>
              <a:gdLst/>
              <a:ahLst/>
              <a:cxnLst/>
              <a:rect l="l" t="t" r="r" b="b"/>
              <a:pathLst>
                <a:path w="37614" h="41170" extrusionOk="0">
                  <a:moveTo>
                    <a:pt x="31675" y="1"/>
                  </a:moveTo>
                  <a:cubicBezTo>
                    <a:pt x="31675" y="1"/>
                    <a:pt x="29941" y="1835"/>
                    <a:pt x="28940" y="2336"/>
                  </a:cubicBezTo>
                  <a:cubicBezTo>
                    <a:pt x="28841" y="2387"/>
                    <a:pt x="28714" y="2410"/>
                    <a:pt x="28564" y="2410"/>
                  </a:cubicBezTo>
                  <a:cubicBezTo>
                    <a:pt x="27574" y="2410"/>
                    <a:pt x="25588" y="1437"/>
                    <a:pt x="23952" y="1437"/>
                  </a:cubicBezTo>
                  <a:cubicBezTo>
                    <a:pt x="23262" y="1437"/>
                    <a:pt x="22634" y="1610"/>
                    <a:pt x="22169" y="2102"/>
                  </a:cubicBezTo>
                  <a:cubicBezTo>
                    <a:pt x="17999" y="6539"/>
                    <a:pt x="3622" y="27987"/>
                    <a:pt x="1754" y="30689"/>
                  </a:cubicBezTo>
                  <a:cubicBezTo>
                    <a:pt x="1" y="33226"/>
                    <a:pt x="12471" y="41169"/>
                    <a:pt x="15140" y="41169"/>
                  </a:cubicBezTo>
                  <a:cubicBezTo>
                    <a:pt x="15314" y="41169"/>
                    <a:pt x="15447" y="41135"/>
                    <a:pt x="15531" y="41064"/>
                  </a:cubicBezTo>
                  <a:cubicBezTo>
                    <a:pt x="16898" y="39863"/>
                    <a:pt x="35011" y="16346"/>
                    <a:pt x="36312" y="14344"/>
                  </a:cubicBezTo>
                  <a:cubicBezTo>
                    <a:pt x="37613" y="12310"/>
                    <a:pt x="34844" y="7306"/>
                    <a:pt x="34778" y="6472"/>
                  </a:cubicBezTo>
                  <a:cubicBezTo>
                    <a:pt x="34711" y="5638"/>
                    <a:pt x="36779" y="3103"/>
                    <a:pt x="36779" y="3103"/>
                  </a:cubicBezTo>
                  <a:lnTo>
                    <a:pt x="316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5"/>
            <p:cNvSpPr/>
            <p:nvPr/>
          </p:nvSpPr>
          <p:spPr>
            <a:xfrm>
              <a:off x="3883501" y="3032694"/>
              <a:ext cx="184009" cy="175066"/>
            </a:xfrm>
            <a:custGeom>
              <a:avLst/>
              <a:gdLst/>
              <a:ahLst/>
              <a:cxnLst/>
              <a:rect l="l" t="t" r="r" b="b"/>
              <a:pathLst>
                <a:path w="8107" h="7713" extrusionOk="0">
                  <a:moveTo>
                    <a:pt x="6528" y="1"/>
                  </a:moveTo>
                  <a:cubicBezTo>
                    <a:pt x="6230" y="1"/>
                    <a:pt x="6054" y="239"/>
                    <a:pt x="5905" y="478"/>
                  </a:cubicBezTo>
                  <a:cubicBezTo>
                    <a:pt x="5705" y="712"/>
                    <a:pt x="5538" y="912"/>
                    <a:pt x="5338" y="1145"/>
                  </a:cubicBezTo>
                  <a:cubicBezTo>
                    <a:pt x="5138" y="1412"/>
                    <a:pt x="4937" y="1679"/>
                    <a:pt x="4737" y="1946"/>
                  </a:cubicBezTo>
                  <a:cubicBezTo>
                    <a:pt x="4704" y="2012"/>
                    <a:pt x="4671" y="2046"/>
                    <a:pt x="4637" y="2113"/>
                  </a:cubicBezTo>
                  <a:cubicBezTo>
                    <a:pt x="4504" y="2012"/>
                    <a:pt x="4370" y="1912"/>
                    <a:pt x="4237" y="1846"/>
                  </a:cubicBezTo>
                  <a:cubicBezTo>
                    <a:pt x="3770" y="1512"/>
                    <a:pt x="3270" y="1179"/>
                    <a:pt x="2769" y="912"/>
                  </a:cubicBezTo>
                  <a:cubicBezTo>
                    <a:pt x="2603" y="834"/>
                    <a:pt x="2449" y="798"/>
                    <a:pt x="2304" y="798"/>
                  </a:cubicBezTo>
                  <a:cubicBezTo>
                    <a:pt x="1954" y="798"/>
                    <a:pt x="1661" y="1005"/>
                    <a:pt x="1402" y="1312"/>
                  </a:cubicBezTo>
                  <a:cubicBezTo>
                    <a:pt x="1001" y="1779"/>
                    <a:pt x="601" y="2246"/>
                    <a:pt x="234" y="2713"/>
                  </a:cubicBezTo>
                  <a:cubicBezTo>
                    <a:pt x="1" y="3013"/>
                    <a:pt x="101" y="3480"/>
                    <a:pt x="468" y="3680"/>
                  </a:cubicBezTo>
                  <a:cubicBezTo>
                    <a:pt x="668" y="3780"/>
                    <a:pt x="868" y="3880"/>
                    <a:pt x="1068" y="3981"/>
                  </a:cubicBezTo>
                  <a:cubicBezTo>
                    <a:pt x="1702" y="4448"/>
                    <a:pt x="2336" y="4915"/>
                    <a:pt x="2969" y="5415"/>
                  </a:cubicBezTo>
                  <a:cubicBezTo>
                    <a:pt x="3870" y="6149"/>
                    <a:pt x="4804" y="6783"/>
                    <a:pt x="5638" y="7583"/>
                  </a:cubicBezTo>
                  <a:cubicBezTo>
                    <a:pt x="5744" y="7671"/>
                    <a:pt x="5877" y="7713"/>
                    <a:pt x="6009" y="7713"/>
                  </a:cubicBezTo>
                  <a:cubicBezTo>
                    <a:pt x="6127" y="7713"/>
                    <a:pt x="6244" y="7679"/>
                    <a:pt x="6338" y="7616"/>
                  </a:cubicBezTo>
                  <a:cubicBezTo>
                    <a:pt x="6805" y="7283"/>
                    <a:pt x="7239" y="6883"/>
                    <a:pt x="7573" y="6449"/>
                  </a:cubicBezTo>
                  <a:cubicBezTo>
                    <a:pt x="7973" y="6082"/>
                    <a:pt x="8106" y="5515"/>
                    <a:pt x="7973" y="5015"/>
                  </a:cubicBezTo>
                  <a:cubicBezTo>
                    <a:pt x="7706" y="4514"/>
                    <a:pt x="7339" y="4114"/>
                    <a:pt x="6905" y="3814"/>
                  </a:cubicBezTo>
                  <a:cubicBezTo>
                    <a:pt x="6739" y="3680"/>
                    <a:pt x="6572" y="3547"/>
                    <a:pt x="6405" y="3413"/>
                  </a:cubicBezTo>
                  <a:cubicBezTo>
                    <a:pt x="6839" y="2780"/>
                    <a:pt x="7239" y="2079"/>
                    <a:pt x="7606" y="1379"/>
                  </a:cubicBezTo>
                  <a:cubicBezTo>
                    <a:pt x="7673" y="1245"/>
                    <a:pt x="7739" y="1078"/>
                    <a:pt x="7706" y="945"/>
                  </a:cubicBezTo>
                  <a:cubicBezTo>
                    <a:pt x="7706" y="778"/>
                    <a:pt x="7573" y="611"/>
                    <a:pt x="7439" y="545"/>
                  </a:cubicBezTo>
                  <a:cubicBezTo>
                    <a:pt x="7306" y="445"/>
                    <a:pt x="7206" y="378"/>
                    <a:pt x="7072" y="278"/>
                  </a:cubicBezTo>
                  <a:cubicBezTo>
                    <a:pt x="6972" y="178"/>
                    <a:pt x="6805" y="78"/>
                    <a:pt x="6639" y="11"/>
                  </a:cubicBezTo>
                  <a:cubicBezTo>
                    <a:pt x="6600" y="4"/>
                    <a:pt x="6563" y="1"/>
                    <a:pt x="6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5"/>
            <p:cNvSpPr/>
            <p:nvPr/>
          </p:nvSpPr>
          <p:spPr>
            <a:xfrm>
              <a:off x="3517983" y="3193832"/>
              <a:ext cx="229994" cy="276433"/>
            </a:xfrm>
            <a:custGeom>
              <a:avLst/>
              <a:gdLst/>
              <a:ahLst/>
              <a:cxnLst/>
              <a:rect l="l" t="t" r="r" b="b"/>
              <a:pathLst>
                <a:path w="10133" h="12179" extrusionOk="0">
                  <a:moveTo>
                    <a:pt x="9512" y="0"/>
                  </a:moveTo>
                  <a:cubicBezTo>
                    <a:pt x="9431" y="0"/>
                    <a:pt x="9348" y="16"/>
                    <a:pt x="9265" y="50"/>
                  </a:cubicBezTo>
                  <a:cubicBezTo>
                    <a:pt x="8765" y="251"/>
                    <a:pt x="8331" y="618"/>
                    <a:pt x="7998" y="1051"/>
                  </a:cubicBezTo>
                  <a:cubicBezTo>
                    <a:pt x="7631" y="1451"/>
                    <a:pt x="7231" y="1885"/>
                    <a:pt x="6864" y="2285"/>
                  </a:cubicBezTo>
                  <a:cubicBezTo>
                    <a:pt x="6096" y="3153"/>
                    <a:pt x="5363" y="4020"/>
                    <a:pt x="4629" y="4921"/>
                  </a:cubicBezTo>
                  <a:cubicBezTo>
                    <a:pt x="3928" y="5788"/>
                    <a:pt x="3228" y="6655"/>
                    <a:pt x="2527" y="7556"/>
                  </a:cubicBezTo>
                  <a:cubicBezTo>
                    <a:pt x="2194" y="7989"/>
                    <a:pt x="1827" y="8423"/>
                    <a:pt x="1493" y="8857"/>
                  </a:cubicBezTo>
                  <a:cubicBezTo>
                    <a:pt x="1026" y="9324"/>
                    <a:pt x="659" y="9824"/>
                    <a:pt x="392" y="10425"/>
                  </a:cubicBezTo>
                  <a:cubicBezTo>
                    <a:pt x="1" y="11312"/>
                    <a:pt x="712" y="12179"/>
                    <a:pt x="1535" y="12179"/>
                  </a:cubicBezTo>
                  <a:cubicBezTo>
                    <a:pt x="1764" y="12179"/>
                    <a:pt x="2002" y="12111"/>
                    <a:pt x="2227" y="11959"/>
                  </a:cubicBezTo>
                  <a:cubicBezTo>
                    <a:pt x="2727" y="11592"/>
                    <a:pt x="3161" y="11158"/>
                    <a:pt x="3495" y="10658"/>
                  </a:cubicBezTo>
                  <a:cubicBezTo>
                    <a:pt x="3861" y="10191"/>
                    <a:pt x="4228" y="9757"/>
                    <a:pt x="4629" y="9290"/>
                  </a:cubicBezTo>
                  <a:cubicBezTo>
                    <a:pt x="5329" y="8390"/>
                    <a:pt x="6030" y="7456"/>
                    <a:pt x="6730" y="6555"/>
                  </a:cubicBezTo>
                  <a:cubicBezTo>
                    <a:pt x="7431" y="5621"/>
                    <a:pt x="8064" y="4654"/>
                    <a:pt x="8665" y="3686"/>
                  </a:cubicBezTo>
                  <a:cubicBezTo>
                    <a:pt x="8965" y="3186"/>
                    <a:pt x="9265" y="2686"/>
                    <a:pt x="9566" y="2152"/>
                  </a:cubicBezTo>
                  <a:cubicBezTo>
                    <a:pt x="9899" y="1685"/>
                    <a:pt x="10099" y="1151"/>
                    <a:pt x="10133" y="584"/>
                  </a:cubicBezTo>
                  <a:cubicBezTo>
                    <a:pt x="10106" y="240"/>
                    <a:pt x="9827" y="0"/>
                    <a:pt x="9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35"/>
          <p:cNvGrpSpPr/>
          <p:nvPr/>
        </p:nvGrpSpPr>
        <p:grpSpPr>
          <a:xfrm>
            <a:off x="5075475" y="3093713"/>
            <a:ext cx="716389" cy="798277"/>
            <a:chOff x="5063575" y="3087776"/>
            <a:chExt cx="716389" cy="798277"/>
          </a:xfrm>
        </p:grpSpPr>
        <p:sp>
          <p:nvSpPr>
            <p:cNvPr id="1261" name="Google Shape;1261;p35"/>
            <p:cNvSpPr/>
            <p:nvPr/>
          </p:nvSpPr>
          <p:spPr>
            <a:xfrm>
              <a:off x="5501934" y="3123702"/>
              <a:ext cx="117073" cy="221159"/>
            </a:xfrm>
            <a:custGeom>
              <a:avLst/>
              <a:gdLst/>
              <a:ahLst/>
              <a:cxnLst/>
              <a:rect l="l" t="t" r="r" b="b"/>
              <a:pathLst>
                <a:path w="4246" h="8021" extrusionOk="0">
                  <a:moveTo>
                    <a:pt x="3148" y="1"/>
                  </a:moveTo>
                  <a:cubicBezTo>
                    <a:pt x="2830" y="1"/>
                    <a:pt x="2511" y="134"/>
                    <a:pt x="2311" y="401"/>
                  </a:cubicBezTo>
                  <a:cubicBezTo>
                    <a:pt x="1977" y="768"/>
                    <a:pt x="1710" y="1202"/>
                    <a:pt x="1543" y="1635"/>
                  </a:cubicBezTo>
                  <a:cubicBezTo>
                    <a:pt x="1310" y="2136"/>
                    <a:pt x="1110" y="2669"/>
                    <a:pt x="943" y="3170"/>
                  </a:cubicBezTo>
                  <a:cubicBezTo>
                    <a:pt x="543" y="4270"/>
                    <a:pt x="343" y="5405"/>
                    <a:pt x="376" y="6572"/>
                  </a:cubicBezTo>
                  <a:cubicBezTo>
                    <a:pt x="276" y="6806"/>
                    <a:pt x="176" y="7039"/>
                    <a:pt x="109" y="7306"/>
                  </a:cubicBezTo>
                  <a:cubicBezTo>
                    <a:pt x="0" y="7720"/>
                    <a:pt x="333" y="8020"/>
                    <a:pt x="670" y="8020"/>
                  </a:cubicBezTo>
                  <a:cubicBezTo>
                    <a:pt x="848" y="8020"/>
                    <a:pt x="1028" y="7936"/>
                    <a:pt x="1143" y="7740"/>
                  </a:cubicBezTo>
                  <a:cubicBezTo>
                    <a:pt x="1677" y="6672"/>
                    <a:pt x="2244" y="5638"/>
                    <a:pt x="2778" y="4571"/>
                  </a:cubicBezTo>
                  <a:cubicBezTo>
                    <a:pt x="3045" y="4037"/>
                    <a:pt x="3311" y="3537"/>
                    <a:pt x="3578" y="3003"/>
                  </a:cubicBezTo>
                  <a:cubicBezTo>
                    <a:pt x="3845" y="2536"/>
                    <a:pt x="4045" y="1969"/>
                    <a:pt x="4112" y="1435"/>
                  </a:cubicBezTo>
                  <a:cubicBezTo>
                    <a:pt x="4245" y="901"/>
                    <a:pt x="4045" y="401"/>
                    <a:pt x="3612" y="101"/>
                  </a:cubicBezTo>
                  <a:cubicBezTo>
                    <a:pt x="3467" y="34"/>
                    <a:pt x="3308" y="1"/>
                    <a:pt x="3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5"/>
            <p:cNvSpPr/>
            <p:nvPr/>
          </p:nvSpPr>
          <p:spPr>
            <a:xfrm>
              <a:off x="5063575" y="3181437"/>
              <a:ext cx="716389" cy="704615"/>
            </a:xfrm>
            <a:custGeom>
              <a:avLst/>
              <a:gdLst/>
              <a:ahLst/>
              <a:cxnLst/>
              <a:rect l="l" t="t" r="r" b="b"/>
              <a:pathLst>
                <a:path w="25982" h="25555" extrusionOk="0">
                  <a:moveTo>
                    <a:pt x="9471" y="1"/>
                  </a:moveTo>
                  <a:cubicBezTo>
                    <a:pt x="2125" y="1"/>
                    <a:pt x="0" y="13934"/>
                    <a:pt x="1931" y="19022"/>
                  </a:cubicBezTo>
                  <a:cubicBezTo>
                    <a:pt x="2332" y="20223"/>
                    <a:pt x="3066" y="21290"/>
                    <a:pt x="4033" y="22057"/>
                  </a:cubicBezTo>
                  <a:cubicBezTo>
                    <a:pt x="5134" y="22858"/>
                    <a:pt x="6368" y="22791"/>
                    <a:pt x="7635" y="22925"/>
                  </a:cubicBezTo>
                  <a:cubicBezTo>
                    <a:pt x="9003" y="23058"/>
                    <a:pt x="9537" y="24192"/>
                    <a:pt x="10638" y="24893"/>
                  </a:cubicBezTo>
                  <a:cubicBezTo>
                    <a:pt x="11390" y="25330"/>
                    <a:pt x="12249" y="25555"/>
                    <a:pt x="13124" y="25555"/>
                  </a:cubicBezTo>
                  <a:cubicBezTo>
                    <a:pt x="13451" y="25555"/>
                    <a:pt x="13780" y="25523"/>
                    <a:pt x="14107" y="25460"/>
                  </a:cubicBezTo>
                  <a:cubicBezTo>
                    <a:pt x="16542" y="25093"/>
                    <a:pt x="18910" y="23658"/>
                    <a:pt x="20778" y="22091"/>
                  </a:cubicBezTo>
                  <a:cubicBezTo>
                    <a:pt x="22746" y="20490"/>
                    <a:pt x="24181" y="18355"/>
                    <a:pt x="24881" y="15953"/>
                  </a:cubicBezTo>
                  <a:cubicBezTo>
                    <a:pt x="24981" y="15686"/>
                    <a:pt x="25048" y="15386"/>
                    <a:pt x="25081" y="15119"/>
                  </a:cubicBezTo>
                  <a:cubicBezTo>
                    <a:pt x="25982" y="13051"/>
                    <a:pt x="25848" y="10382"/>
                    <a:pt x="25081" y="8381"/>
                  </a:cubicBezTo>
                  <a:cubicBezTo>
                    <a:pt x="24614" y="7080"/>
                    <a:pt x="23814" y="5946"/>
                    <a:pt x="22713" y="5079"/>
                  </a:cubicBezTo>
                  <a:cubicBezTo>
                    <a:pt x="21545" y="4211"/>
                    <a:pt x="20111" y="3878"/>
                    <a:pt x="18677" y="3544"/>
                  </a:cubicBezTo>
                  <a:cubicBezTo>
                    <a:pt x="17376" y="3211"/>
                    <a:pt x="16108" y="2677"/>
                    <a:pt x="14941" y="1976"/>
                  </a:cubicBezTo>
                  <a:cubicBezTo>
                    <a:pt x="13873" y="1343"/>
                    <a:pt x="12739" y="775"/>
                    <a:pt x="11538" y="342"/>
                  </a:cubicBezTo>
                  <a:cubicBezTo>
                    <a:pt x="10808" y="109"/>
                    <a:pt x="10119" y="1"/>
                    <a:pt x="94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5"/>
            <p:cNvSpPr/>
            <p:nvPr/>
          </p:nvSpPr>
          <p:spPr>
            <a:xfrm>
              <a:off x="5176590" y="3244577"/>
              <a:ext cx="160058" cy="194772"/>
            </a:xfrm>
            <a:custGeom>
              <a:avLst/>
              <a:gdLst/>
              <a:ahLst/>
              <a:cxnLst/>
              <a:rect l="l" t="t" r="r" b="b"/>
              <a:pathLst>
                <a:path w="5805" h="7064" extrusionOk="0">
                  <a:moveTo>
                    <a:pt x="4003" y="3122"/>
                  </a:moveTo>
                  <a:lnTo>
                    <a:pt x="4003" y="3122"/>
                  </a:lnTo>
                  <a:cubicBezTo>
                    <a:pt x="3987" y="3139"/>
                    <a:pt x="3979" y="3147"/>
                    <a:pt x="3974" y="3155"/>
                  </a:cubicBezTo>
                  <a:lnTo>
                    <a:pt x="3974" y="3155"/>
                  </a:lnTo>
                  <a:cubicBezTo>
                    <a:pt x="3984" y="3154"/>
                    <a:pt x="4003" y="3148"/>
                    <a:pt x="4003" y="3122"/>
                  </a:cubicBezTo>
                  <a:close/>
                  <a:moveTo>
                    <a:pt x="4850" y="0"/>
                  </a:moveTo>
                  <a:cubicBezTo>
                    <a:pt x="4172" y="0"/>
                    <a:pt x="3463" y="651"/>
                    <a:pt x="3003" y="1054"/>
                  </a:cubicBezTo>
                  <a:cubicBezTo>
                    <a:pt x="2502" y="1488"/>
                    <a:pt x="2035" y="1988"/>
                    <a:pt x="1668" y="2522"/>
                  </a:cubicBezTo>
                  <a:cubicBezTo>
                    <a:pt x="1268" y="3055"/>
                    <a:pt x="968" y="3656"/>
                    <a:pt x="734" y="4290"/>
                  </a:cubicBezTo>
                  <a:cubicBezTo>
                    <a:pt x="401" y="5057"/>
                    <a:pt x="1" y="6058"/>
                    <a:pt x="668" y="6758"/>
                  </a:cubicBezTo>
                  <a:cubicBezTo>
                    <a:pt x="869" y="6959"/>
                    <a:pt x="1142" y="7063"/>
                    <a:pt x="1415" y="7063"/>
                  </a:cubicBezTo>
                  <a:cubicBezTo>
                    <a:pt x="1596" y="7063"/>
                    <a:pt x="1776" y="7018"/>
                    <a:pt x="1935" y="6925"/>
                  </a:cubicBezTo>
                  <a:cubicBezTo>
                    <a:pt x="2436" y="6691"/>
                    <a:pt x="2536" y="6158"/>
                    <a:pt x="2669" y="5691"/>
                  </a:cubicBezTo>
                  <a:cubicBezTo>
                    <a:pt x="2703" y="5591"/>
                    <a:pt x="2736" y="5457"/>
                    <a:pt x="2769" y="5324"/>
                  </a:cubicBezTo>
                  <a:cubicBezTo>
                    <a:pt x="2803" y="5257"/>
                    <a:pt x="2836" y="5190"/>
                    <a:pt x="2869" y="5124"/>
                  </a:cubicBezTo>
                  <a:cubicBezTo>
                    <a:pt x="2869" y="5117"/>
                    <a:pt x="2872" y="5104"/>
                    <a:pt x="2875" y="5088"/>
                  </a:cubicBezTo>
                  <a:lnTo>
                    <a:pt x="2875" y="5088"/>
                  </a:lnTo>
                  <a:cubicBezTo>
                    <a:pt x="2875" y="5089"/>
                    <a:pt x="2874" y="5089"/>
                    <a:pt x="2874" y="5089"/>
                  </a:cubicBezTo>
                  <a:cubicBezTo>
                    <a:pt x="2874" y="5089"/>
                    <a:pt x="2875" y="5084"/>
                    <a:pt x="2878" y="5076"/>
                  </a:cubicBezTo>
                  <a:lnTo>
                    <a:pt x="2878" y="5076"/>
                  </a:lnTo>
                  <a:cubicBezTo>
                    <a:pt x="2877" y="5080"/>
                    <a:pt x="2876" y="5084"/>
                    <a:pt x="2875" y="5088"/>
                  </a:cubicBezTo>
                  <a:lnTo>
                    <a:pt x="2875" y="5088"/>
                  </a:lnTo>
                  <a:cubicBezTo>
                    <a:pt x="2878" y="5083"/>
                    <a:pt x="2886" y="5064"/>
                    <a:pt x="2903" y="5023"/>
                  </a:cubicBezTo>
                  <a:cubicBezTo>
                    <a:pt x="2904" y="5018"/>
                    <a:pt x="2905" y="5013"/>
                    <a:pt x="2906" y="5008"/>
                  </a:cubicBezTo>
                  <a:lnTo>
                    <a:pt x="2906" y="5008"/>
                  </a:lnTo>
                  <a:cubicBezTo>
                    <a:pt x="2894" y="5033"/>
                    <a:pt x="2883" y="5060"/>
                    <a:pt x="2878" y="5076"/>
                  </a:cubicBezTo>
                  <a:lnTo>
                    <a:pt x="2878" y="5076"/>
                  </a:lnTo>
                  <a:cubicBezTo>
                    <a:pt x="2889" y="5028"/>
                    <a:pt x="2908" y="4964"/>
                    <a:pt x="2911" y="4964"/>
                  </a:cubicBezTo>
                  <a:lnTo>
                    <a:pt x="2911" y="4964"/>
                  </a:lnTo>
                  <a:cubicBezTo>
                    <a:pt x="2913" y="4964"/>
                    <a:pt x="2912" y="4976"/>
                    <a:pt x="2906" y="5008"/>
                  </a:cubicBezTo>
                  <a:lnTo>
                    <a:pt x="2906" y="5008"/>
                  </a:lnTo>
                  <a:cubicBezTo>
                    <a:pt x="2916" y="4986"/>
                    <a:pt x="2927" y="4966"/>
                    <a:pt x="2936" y="4957"/>
                  </a:cubicBezTo>
                  <a:cubicBezTo>
                    <a:pt x="2969" y="4890"/>
                    <a:pt x="3003" y="4823"/>
                    <a:pt x="3036" y="4723"/>
                  </a:cubicBezTo>
                  <a:cubicBezTo>
                    <a:pt x="3069" y="4623"/>
                    <a:pt x="3136" y="4490"/>
                    <a:pt x="3203" y="4390"/>
                  </a:cubicBezTo>
                  <a:cubicBezTo>
                    <a:pt x="3336" y="4123"/>
                    <a:pt x="3503" y="3889"/>
                    <a:pt x="3637" y="3656"/>
                  </a:cubicBezTo>
                  <a:cubicBezTo>
                    <a:pt x="3703" y="3556"/>
                    <a:pt x="3770" y="3422"/>
                    <a:pt x="3870" y="3322"/>
                  </a:cubicBezTo>
                  <a:cubicBezTo>
                    <a:pt x="3870" y="3289"/>
                    <a:pt x="3903" y="3256"/>
                    <a:pt x="3937" y="3222"/>
                  </a:cubicBezTo>
                  <a:cubicBezTo>
                    <a:pt x="3937" y="3189"/>
                    <a:pt x="3970" y="3189"/>
                    <a:pt x="3970" y="3189"/>
                  </a:cubicBezTo>
                  <a:cubicBezTo>
                    <a:pt x="3970" y="3172"/>
                    <a:pt x="3970" y="3164"/>
                    <a:pt x="3974" y="3155"/>
                  </a:cubicBezTo>
                  <a:lnTo>
                    <a:pt x="3974" y="3155"/>
                  </a:lnTo>
                  <a:cubicBezTo>
                    <a:pt x="3972" y="3155"/>
                    <a:pt x="3970" y="3155"/>
                    <a:pt x="3970" y="3155"/>
                  </a:cubicBezTo>
                  <a:cubicBezTo>
                    <a:pt x="4170" y="2922"/>
                    <a:pt x="4337" y="2722"/>
                    <a:pt x="4537" y="2522"/>
                  </a:cubicBezTo>
                  <a:cubicBezTo>
                    <a:pt x="4737" y="2322"/>
                    <a:pt x="4937" y="2121"/>
                    <a:pt x="5171" y="1955"/>
                  </a:cubicBezTo>
                  <a:cubicBezTo>
                    <a:pt x="5505" y="1688"/>
                    <a:pt x="5738" y="1321"/>
                    <a:pt x="5805" y="887"/>
                  </a:cubicBezTo>
                  <a:cubicBezTo>
                    <a:pt x="5805" y="487"/>
                    <a:pt x="5538" y="153"/>
                    <a:pt x="5171" y="53"/>
                  </a:cubicBezTo>
                  <a:cubicBezTo>
                    <a:pt x="5066" y="17"/>
                    <a:pt x="4958" y="0"/>
                    <a:pt x="48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5"/>
            <p:cNvSpPr/>
            <p:nvPr/>
          </p:nvSpPr>
          <p:spPr>
            <a:xfrm>
              <a:off x="5285112" y="3331566"/>
              <a:ext cx="965" cy="1875"/>
            </a:xfrm>
            <a:custGeom>
              <a:avLst/>
              <a:gdLst/>
              <a:ahLst/>
              <a:cxnLst/>
              <a:rect l="l" t="t" r="r" b="b"/>
              <a:pathLst>
                <a:path w="35" h="68" extrusionOk="0">
                  <a:moveTo>
                    <a:pt x="34" y="0"/>
                  </a:moveTo>
                  <a:cubicBezTo>
                    <a:pt x="34" y="14"/>
                    <a:pt x="33" y="25"/>
                    <a:pt x="30" y="34"/>
                  </a:cubicBezTo>
                  <a:lnTo>
                    <a:pt x="30" y="34"/>
                  </a:lnTo>
                  <a:cubicBezTo>
                    <a:pt x="33" y="34"/>
                    <a:pt x="34" y="34"/>
                    <a:pt x="34" y="34"/>
                  </a:cubicBezTo>
                  <a:cubicBezTo>
                    <a:pt x="34" y="0"/>
                    <a:pt x="34" y="0"/>
                    <a:pt x="34" y="0"/>
                  </a:cubicBezTo>
                  <a:close/>
                  <a:moveTo>
                    <a:pt x="30" y="34"/>
                  </a:moveTo>
                  <a:cubicBezTo>
                    <a:pt x="22" y="35"/>
                    <a:pt x="1" y="41"/>
                    <a:pt x="1" y="67"/>
                  </a:cubicBezTo>
                  <a:cubicBezTo>
                    <a:pt x="1" y="67"/>
                    <a:pt x="22" y="67"/>
                    <a:pt x="30" y="34"/>
                  </a:cubicBezTo>
                  <a:close/>
                </a:path>
              </a:pathLst>
            </a:custGeom>
            <a:solidFill>
              <a:srgbClr val="D8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5"/>
            <p:cNvSpPr/>
            <p:nvPr/>
          </p:nvSpPr>
          <p:spPr>
            <a:xfrm>
              <a:off x="5174743" y="3483322"/>
              <a:ext cx="45109" cy="51891"/>
            </a:xfrm>
            <a:custGeom>
              <a:avLst/>
              <a:gdLst/>
              <a:ahLst/>
              <a:cxnLst/>
              <a:rect l="l" t="t" r="r" b="b"/>
              <a:pathLst>
                <a:path w="1636" h="1882" extrusionOk="0">
                  <a:moveTo>
                    <a:pt x="801" y="0"/>
                  </a:moveTo>
                  <a:cubicBezTo>
                    <a:pt x="735" y="0"/>
                    <a:pt x="668" y="0"/>
                    <a:pt x="601" y="34"/>
                  </a:cubicBezTo>
                  <a:cubicBezTo>
                    <a:pt x="468" y="67"/>
                    <a:pt x="368" y="134"/>
                    <a:pt x="268" y="234"/>
                  </a:cubicBezTo>
                  <a:cubicBezTo>
                    <a:pt x="234" y="234"/>
                    <a:pt x="201" y="267"/>
                    <a:pt x="201" y="301"/>
                  </a:cubicBezTo>
                  <a:cubicBezTo>
                    <a:pt x="134" y="367"/>
                    <a:pt x="101" y="467"/>
                    <a:pt x="68" y="534"/>
                  </a:cubicBezTo>
                  <a:lnTo>
                    <a:pt x="134" y="401"/>
                  </a:lnTo>
                  <a:cubicBezTo>
                    <a:pt x="134" y="401"/>
                    <a:pt x="134" y="434"/>
                    <a:pt x="134" y="434"/>
                  </a:cubicBezTo>
                  <a:cubicBezTo>
                    <a:pt x="101" y="501"/>
                    <a:pt x="68" y="567"/>
                    <a:pt x="34" y="634"/>
                  </a:cubicBezTo>
                  <a:cubicBezTo>
                    <a:pt x="34" y="701"/>
                    <a:pt x="1" y="768"/>
                    <a:pt x="1" y="834"/>
                  </a:cubicBezTo>
                  <a:cubicBezTo>
                    <a:pt x="1" y="901"/>
                    <a:pt x="34" y="968"/>
                    <a:pt x="34" y="1001"/>
                  </a:cubicBezTo>
                  <a:cubicBezTo>
                    <a:pt x="34" y="1034"/>
                    <a:pt x="34" y="1034"/>
                    <a:pt x="34" y="1034"/>
                  </a:cubicBezTo>
                  <a:cubicBezTo>
                    <a:pt x="34" y="1101"/>
                    <a:pt x="34" y="1201"/>
                    <a:pt x="68" y="1268"/>
                  </a:cubicBezTo>
                  <a:cubicBezTo>
                    <a:pt x="101" y="1368"/>
                    <a:pt x="134" y="1468"/>
                    <a:pt x="234" y="1535"/>
                  </a:cubicBezTo>
                  <a:cubicBezTo>
                    <a:pt x="201" y="1535"/>
                    <a:pt x="201" y="1535"/>
                    <a:pt x="168" y="1502"/>
                  </a:cubicBezTo>
                  <a:lnTo>
                    <a:pt x="168" y="1502"/>
                  </a:lnTo>
                  <a:lnTo>
                    <a:pt x="201" y="1535"/>
                  </a:lnTo>
                  <a:cubicBezTo>
                    <a:pt x="201" y="1535"/>
                    <a:pt x="234" y="1568"/>
                    <a:pt x="234" y="1568"/>
                  </a:cubicBezTo>
                  <a:cubicBezTo>
                    <a:pt x="234" y="1602"/>
                    <a:pt x="268" y="1602"/>
                    <a:pt x="268" y="1635"/>
                  </a:cubicBezTo>
                  <a:lnTo>
                    <a:pt x="301" y="1635"/>
                  </a:lnTo>
                  <a:cubicBezTo>
                    <a:pt x="334" y="1702"/>
                    <a:pt x="401" y="1735"/>
                    <a:pt x="468" y="1802"/>
                  </a:cubicBezTo>
                  <a:cubicBezTo>
                    <a:pt x="590" y="1851"/>
                    <a:pt x="730" y="1881"/>
                    <a:pt x="875" y="1881"/>
                  </a:cubicBezTo>
                  <a:cubicBezTo>
                    <a:pt x="928" y="1881"/>
                    <a:pt x="981" y="1877"/>
                    <a:pt x="1035" y="1868"/>
                  </a:cubicBezTo>
                  <a:cubicBezTo>
                    <a:pt x="1168" y="1835"/>
                    <a:pt x="1268" y="1768"/>
                    <a:pt x="1369" y="1668"/>
                  </a:cubicBezTo>
                  <a:cubicBezTo>
                    <a:pt x="1369" y="1635"/>
                    <a:pt x="1402" y="1635"/>
                    <a:pt x="1402" y="1635"/>
                  </a:cubicBezTo>
                  <a:cubicBezTo>
                    <a:pt x="1502" y="1535"/>
                    <a:pt x="1535" y="1468"/>
                    <a:pt x="1569" y="1368"/>
                  </a:cubicBezTo>
                  <a:cubicBezTo>
                    <a:pt x="1602" y="1335"/>
                    <a:pt x="1602" y="1301"/>
                    <a:pt x="1635" y="1235"/>
                  </a:cubicBezTo>
                  <a:cubicBezTo>
                    <a:pt x="1635" y="1168"/>
                    <a:pt x="1635" y="1101"/>
                    <a:pt x="1635" y="1034"/>
                  </a:cubicBezTo>
                  <a:cubicBezTo>
                    <a:pt x="1635" y="934"/>
                    <a:pt x="1635" y="801"/>
                    <a:pt x="1602" y="701"/>
                  </a:cubicBezTo>
                  <a:cubicBezTo>
                    <a:pt x="1602" y="668"/>
                    <a:pt x="1602" y="668"/>
                    <a:pt x="1602" y="634"/>
                  </a:cubicBezTo>
                  <a:cubicBezTo>
                    <a:pt x="1569" y="567"/>
                    <a:pt x="1535" y="501"/>
                    <a:pt x="1502" y="434"/>
                  </a:cubicBezTo>
                  <a:cubicBezTo>
                    <a:pt x="1469" y="367"/>
                    <a:pt x="1435" y="301"/>
                    <a:pt x="1369" y="267"/>
                  </a:cubicBezTo>
                  <a:cubicBezTo>
                    <a:pt x="1335" y="234"/>
                    <a:pt x="1302" y="201"/>
                    <a:pt x="1268" y="201"/>
                  </a:cubicBezTo>
                  <a:cubicBezTo>
                    <a:pt x="1235" y="167"/>
                    <a:pt x="1202" y="134"/>
                    <a:pt x="1168" y="100"/>
                  </a:cubicBezTo>
                  <a:cubicBezTo>
                    <a:pt x="1068" y="34"/>
                    <a:pt x="1002" y="0"/>
                    <a:pt x="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5"/>
            <p:cNvSpPr/>
            <p:nvPr/>
          </p:nvSpPr>
          <p:spPr>
            <a:xfrm>
              <a:off x="5377090" y="3087776"/>
              <a:ext cx="200535" cy="134361"/>
            </a:xfrm>
            <a:custGeom>
              <a:avLst/>
              <a:gdLst/>
              <a:ahLst/>
              <a:cxnLst/>
              <a:rect l="l" t="t" r="r" b="b"/>
              <a:pathLst>
                <a:path w="7273" h="4873" extrusionOk="0">
                  <a:moveTo>
                    <a:pt x="2268" y="0"/>
                  </a:moveTo>
                  <a:cubicBezTo>
                    <a:pt x="1513" y="0"/>
                    <a:pt x="766" y="266"/>
                    <a:pt x="167" y="770"/>
                  </a:cubicBezTo>
                  <a:cubicBezTo>
                    <a:pt x="67" y="837"/>
                    <a:pt x="0" y="1004"/>
                    <a:pt x="34" y="1137"/>
                  </a:cubicBezTo>
                  <a:cubicBezTo>
                    <a:pt x="601" y="2571"/>
                    <a:pt x="1668" y="3705"/>
                    <a:pt x="3069" y="4373"/>
                  </a:cubicBezTo>
                  <a:cubicBezTo>
                    <a:pt x="3736" y="4706"/>
                    <a:pt x="4470" y="4873"/>
                    <a:pt x="5204" y="4873"/>
                  </a:cubicBezTo>
                  <a:cubicBezTo>
                    <a:pt x="6238" y="4806"/>
                    <a:pt x="7272" y="4339"/>
                    <a:pt x="6705" y="3238"/>
                  </a:cubicBezTo>
                  <a:cubicBezTo>
                    <a:pt x="6538" y="2938"/>
                    <a:pt x="6305" y="2638"/>
                    <a:pt x="6038" y="2371"/>
                  </a:cubicBezTo>
                  <a:cubicBezTo>
                    <a:pt x="5538" y="1837"/>
                    <a:pt x="4971" y="1337"/>
                    <a:pt x="4370" y="903"/>
                  </a:cubicBezTo>
                  <a:cubicBezTo>
                    <a:pt x="3803" y="436"/>
                    <a:pt x="3136" y="103"/>
                    <a:pt x="2402" y="3"/>
                  </a:cubicBezTo>
                  <a:cubicBezTo>
                    <a:pt x="2358" y="1"/>
                    <a:pt x="2313" y="0"/>
                    <a:pt x="2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5"/>
            <p:cNvSpPr/>
            <p:nvPr/>
          </p:nvSpPr>
          <p:spPr>
            <a:xfrm>
              <a:off x="5400995" y="3105312"/>
              <a:ext cx="149939" cy="96697"/>
            </a:xfrm>
            <a:custGeom>
              <a:avLst/>
              <a:gdLst/>
              <a:ahLst/>
              <a:cxnLst/>
              <a:rect l="l" t="t" r="r" b="b"/>
              <a:pathLst>
                <a:path w="5438" h="3507" extrusionOk="0">
                  <a:moveTo>
                    <a:pt x="2236" y="1"/>
                  </a:moveTo>
                  <a:cubicBezTo>
                    <a:pt x="2236" y="1"/>
                    <a:pt x="2202" y="1"/>
                    <a:pt x="2202" y="34"/>
                  </a:cubicBezTo>
                  <a:cubicBezTo>
                    <a:pt x="2169" y="67"/>
                    <a:pt x="2136" y="134"/>
                    <a:pt x="2169" y="167"/>
                  </a:cubicBezTo>
                  <a:cubicBezTo>
                    <a:pt x="2202" y="301"/>
                    <a:pt x="2269" y="401"/>
                    <a:pt x="2336" y="501"/>
                  </a:cubicBezTo>
                  <a:cubicBezTo>
                    <a:pt x="2369" y="601"/>
                    <a:pt x="2402" y="701"/>
                    <a:pt x="2436" y="801"/>
                  </a:cubicBezTo>
                  <a:cubicBezTo>
                    <a:pt x="2469" y="935"/>
                    <a:pt x="2503" y="1035"/>
                    <a:pt x="2536" y="1135"/>
                  </a:cubicBezTo>
                  <a:cubicBezTo>
                    <a:pt x="2536" y="1168"/>
                    <a:pt x="2536" y="1168"/>
                    <a:pt x="2536" y="1201"/>
                  </a:cubicBezTo>
                  <a:cubicBezTo>
                    <a:pt x="2236" y="1068"/>
                    <a:pt x="1935" y="968"/>
                    <a:pt x="1602" y="868"/>
                  </a:cubicBezTo>
                  <a:cubicBezTo>
                    <a:pt x="1335" y="768"/>
                    <a:pt x="1035" y="701"/>
                    <a:pt x="768" y="634"/>
                  </a:cubicBezTo>
                  <a:cubicBezTo>
                    <a:pt x="534" y="534"/>
                    <a:pt x="301" y="501"/>
                    <a:pt x="34" y="468"/>
                  </a:cubicBezTo>
                  <a:cubicBezTo>
                    <a:pt x="34" y="501"/>
                    <a:pt x="1" y="501"/>
                    <a:pt x="1" y="534"/>
                  </a:cubicBezTo>
                  <a:cubicBezTo>
                    <a:pt x="101" y="734"/>
                    <a:pt x="268" y="801"/>
                    <a:pt x="468" y="868"/>
                  </a:cubicBezTo>
                  <a:cubicBezTo>
                    <a:pt x="735" y="968"/>
                    <a:pt x="1001" y="1035"/>
                    <a:pt x="1268" y="1101"/>
                  </a:cubicBezTo>
                  <a:cubicBezTo>
                    <a:pt x="1335" y="1135"/>
                    <a:pt x="1368" y="1135"/>
                    <a:pt x="1402" y="1168"/>
                  </a:cubicBezTo>
                  <a:lnTo>
                    <a:pt x="1235" y="1168"/>
                  </a:lnTo>
                  <a:cubicBezTo>
                    <a:pt x="1035" y="1235"/>
                    <a:pt x="868" y="1268"/>
                    <a:pt x="701" y="1335"/>
                  </a:cubicBezTo>
                  <a:cubicBezTo>
                    <a:pt x="601" y="1368"/>
                    <a:pt x="534" y="1402"/>
                    <a:pt x="434" y="1435"/>
                  </a:cubicBezTo>
                  <a:cubicBezTo>
                    <a:pt x="368" y="1502"/>
                    <a:pt x="301" y="1602"/>
                    <a:pt x="368" y="1668"/>
                  </a:cubicBezTo>
                  <a:cubicBezTo>
                    <a:pt x="407" y="1708"/>
                    <a:pt x="457" y="1724"/>
                    <a:pt x="506" y="1724"/>
                  </a:cubicBezTo>
                  <a:cubicBezTo>
                    <a:pt x="540" y="1724"/>
                    <a:pt x="574" y="1716"/>
                    <a:pt x="601" y="1702"/>
                  </a:cubicBezTo>
                  <a:cubicBezTo>
                    <a:pt x="701" y="1668"/>
                    <a:pt x="768" y="1635"/>
                    <a:pt x="868" y="1602"/>
                  </a:cubicBezTo>
                  <a:cubicBezTo>
                    <a:pt x="1001" y="1568"/>
                    <a:pt x="1168" y="1502"/>
                    <a:pt x="1335" y="1468"/>
                  </a:cubicBezTo>
                  <a:cubicBezTo>
                    <a:pt x="1502" y="1435"/>
                    <a:pt x="1669" y="1435"/>
                    <a:pt x="1802" y="1435"/>
                  </a:cubicBezTo>
                  <a:cubicBezTo>
                    <a:pt x="1902" y="1402"/>
                    <a:pt x="1969" y="1402"/>
                    <a:pt x="2069" y="1402"/>
                  </a:cubicBezTo>
                  <a:cubicBezTo>
                    <a:pt x="2302" y="1502"/>
                    <a:pt x="2569" y="1602"/>
                    <a:pt x="2803" y="1735"/>
                  </a:cubicBezTo>
                  <a:cubicBezTo>
                    <a:pt x="2921" y="1794"/>
                    <a:pt x="3039" y="1880"/>
                    <a:pt x="3157" y="1968"/>
                  </a:cubicBezTo>
                  <a:lnTo>
                    <a:pt x="3157" y="1968"/>
                  </a:lnTo>
                  <a:cubicBezTo>
                    <a:pt x="3117" y="1965"/>
                    <a:pt x="3077" y="1964"/>
                    <a:pt x="3038" y="1964"/>
                  </a:cubicBezTo>
                  <a:cubicBezTo>
                    <a:pt x="2655" y="1964"/>
                    <a:pt x="2302" y="2093"/>
                    <a:pt x="2002" y="2302"/>
                  </a:cubicBezTo>
                  <a:cubicBezTo>
                    <a:pt x="1943" y="2362"/>
                    <a:pt x="1989" y="2474"/>
                    <a:pt x="2071" y="2474"/>
                  </a:cubicBezTo>
                  <a:cubicBezTo>
                    <a:pt x="2081" y="2474"/>
                    <a:pt x="2091" y="2473"/>
                    <a:pt x="2102" y="2469"/>
                  </a:cubicBezTo>
                  <a:cubicBezTo>
                    <a:pt x="2302" y="2436"/>
                    <a:pt x="2469" y="2369"/>
                    <a:pt x="2636" y="2336"/>
                  </a:cubicBezTo>
                  <a:cubicBezTo>
                    <a:pt x="2836" y="2302"/>
                    <a:pt x="3003" y="2302"/>
                    <a:pt x="3203" y="2302"/>
                  </a:cubicBezTo>
                  <a:cubicBezTo>
                    <a:pt x="3370" y="2302"/>
                    <a:pt x="3570" y="2336"/>
                    <a:pt x="3770" y="2369"/>
                  </a:cubicBezTo>
                  <a:lnTo>
                    <a:pt x="3803" y="2369"/>
                  </a:lnTo>
                  <a:cubicBezTo>
                    <a:pt x="3904" y="2469"/>
                    <a:pt x="4037" y="2536"/>
                    <a:pt x="4137" y="2602"/>
                  </a:cubicBezTo>
                  <a:cubicBezTo>
                    <a:pt x="4237" y="2703"/>
                    <a:pt x="4371" y="2803"/>
                    <a:pt x="4471" y="2903"/>
                  </a:cubicBezTo>
                  <a:cubicBezTo>
                    <a:pt x="4337" y="2936"/>
                    <a:pt x="4204" y="2969"/>
                    <a:pt x="4070" y="3003"/>
                  </a:cubicBezTo>
                  <a:cubicBezTo>
                    <a:pt x="3937" y="3036"/>
                    <a:pt x="3803" y="3069"/>
                    <a:pt x="3703" y="3103"/>
                  </a:cubicBezTo>
                  <a:cubicBezTo>
                    <a:pt x="3637" y="3136"/>
                    <a:pt x="3570" y="3170"/>
                    <a:pt x="3503" y="3203"/>
                  </a:cubicBezTo>
                  <a:cubicBezTo>
                    <a:pt x="3437" y="3236"/>
                    <a:pt x="3370" y="3303"/>
                    <a:pt x="3303" y="3336"/>
                  </a:cubicBezTo>
                  <a:cubicBezTo>
                    <a:pt x="3246" y="3394"/>
                    <a:pt x="3312" y="3476"/>
                    <a:pt x="3374" y="3476"/>
                  </a:cubicBezTo>
                  <a:cubicBezTo>
                    <a:pt x="3384" y="3476"/>
                    <a:pt x="3394" y="3474"/>
                    <a:pt x="3403" y="3470"/>
                  </a:cubicBezTo>
                  <a:cubicBezTo>
                    <a:pt x="3470" y="3470"/>
                    <a:pt x="3537" y="3470"/>
                    <a:pt x="3603" y="3436"/>
                  </a:cubicBezTo>
                  <a:cubicBezTo>
                    <a:pt x="3670" y="3436"/>
                    <a:pt x="3737" y="3403"/>
                    <a:pt x="3803" y="3370"/>
                  </a:cubicBezTo>
                  <a:cubicBezTo>
                    <a:pt x="3904" y="3336"/>
                    <a:pt x="4037" y="3303"/>
                    <a:pt x="4170" y="3270"/>
                  </a:cubicBezTo>
                  <a:cubicBezTo>
                    <a:pt x="4371" y="3236"/>
                    <a:pt x="4571" y="3203"/>
                    <a:pt x="4804" y="3203"/>
                  </a:cubicBezTo>
                  <a:cubicBezTo>
                    <a:pt x="4928" y="3326"/>
                    <a:pt x="5051" y="3507"/>
                    <a:pt x="5254" y="3507"/>
                  </a:cubicBezTo>
                  <a:cubicBezTo>
                    <a:pt x="5270" y="3507"/>
                    <a:pt x="5287" y="3506"/>
                    <a:pt x="5305" y="3503"/>
                  </a:cubicBezTo>
                  <a:cubicBezTo>
                    <a:pt x="5338" y="3503"/>
                    <a:pt x="5405" y="3470"/>
                    <a:pt x="5405" y="3403"/>
                  </a:cubicBezTo>
                  <a:cubicBezTo>
                    <a:pt x="5438" y="3170"/>
                    <a:pt x="5204" y="3003"/>
                    <a:pt x="5038" y="2836"/>
                  </a:cubicBezTo>
                  <a:cubicBezTo>
                    <a:pt x="4938" y="2736"/>
                    <a:pt x="4838" y="2669"/>
                    <a:pt x="4737" y="2602"/>
                  </a:cubicBezTo>
                  <a:cubicBezTo>
                    <a:pt x="4771" y="2369"/>
                    <a:pt x="4737" y="2135"/>
                    <a:pt x="4671" y="1935"/>
                  </a:cubicBezTo>
                  <a:cubicBezTo>
                    <a:pt x="4637" y="1835"/>
                    <a:pt x="4604" y="1735"/>
                    <a:pt x="4537" y="1635"/>
                  </a:cubicBezTo>
                  <a:cubicBezTo>
                    <a:pt x="4537" y="1602"/>
                    <a:pt x="4504" y="1535"/>
                    <a:pt x="4471" y="1502"/>
                  </a:cubicBezTo>
                  <a:cubicBezTo>
                    <a:pt x="4437" y="1468"/>
                    <a:pt x="4437" y="1468"/>
                    <a:pt x="4404" y="1435"/>
                  </a:cubicBezTo>
                  <a:lnTo>
                    <a:pt x="4304" y="1435"/>
                  </a:lnTo>
                  <a:cubicBezTo>
                    <a:pt x="4304" y="1468"/>
                    <a:pt x="4270" y="1502"/>
                    <a:pt x="4270" y="1502"/>
                  </a:cubicBezTo>
                  <a:cubicBezTo>
                    <a:pt x="4270" y="1535"/>
                    <a:pt x="4270" y="1568"/>
                    <a:pt x="4270" y="1568"/>
                  </a:cubicBezTo>
                  <a:cubicBezTo>
                    <a:pt x="4270" y="1635"/>
                    <a:pt x="4270" y="1668"/>
                    <a:pt x="4304" y="1735"/>
                  </a:cubicBezTo>
                  <a:cubicBezTo>
                    <a:pt x="4337" y="1802"/>
                    <a:pt x="4371" y="1902"/>
                    <a:pt x="4404" y="2002"/>
                  </a:cubicBezTo>
                  <a:cubicBezTo>
                    <a:pt x="4404" y="2102"/>
                    <a:pt x="4437" y="2169"/>
                    <a:pt x="4437" y="2269"/>
                  </a:cubicBezTo>
                  <a:cubicBezTo>
                    <a:pt x="4437" y="2302"/>
                    <a:pt x="4437" y="2302"/>
                    <a:pt x="4437" y="2336"/>
                  </a:cubicBezTo>
                  <a:cubicBezTo>
                    <a:pt x="4437" y="2336"/>
                    <a:pt x="4437" y="2302"/>
                    <a:pt x="4404" y="2302"/>
                  </a:cubicBezTo>
                  <a:cubicBezTo>
                    <a:pt x="4004" y="1969"/>
                    <a:pt x="3537" y="1668"/>
                    <a:pt x="3070" y="1435"/>
                  </a:cubicBezTo>
                  <a:cubicBezTo>
                    <a:pt x="3003" y="1402"/>
                    <a:pt x="2970" y="1402"/>
                    <a:pt x="2903" y="1368"/>
                  </a:cubicBezTo>
                  <a:cubicBezTo>
                    <a:pt x="2903" y="1268"/>
                    <a:pt x="2903" y="1135"/>
                    <a:pt x="2869" y="1035"/>
                  </a:cubicBezTo>
                  <a:cubicBezTo>
                    <a:pt x="2836" y="935"/>
                    <a:pt x="2769" y="835"/>
                    <a:pt x="2736" y="701"/>
                  </a:cubicBezTo>
                  <a:cubicBezTo>
                    <a:pt x="2703" y="601"/>
                    <a:pt x="2636" y="468"/>
                    <a:pt x="2569" y="368"/>
                  </a:cubicBezTo>
                  <a:cubicBezTo>
                    <a:pt x="2536" y="234"/>
                    <a:pt x="2469" y="134"/>
                    <a:pt x="2369" y="34"/>
                  </a:cubicBezTo>
                  <a:cubicBezTo>
                    <a:pt x="2336" y="1"/>
                    <a:pt x="2302" y="1"/>
                    <a:pt x="2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35"/>
          <p:cNvGrpSpPr/>
          <p:nvPr/>
        </p:nvGrpSpPr>
        <p:grpSpPr>
          <a:xfrm>
            <a:off x="3218993" y="1764260"/>
            <a:ext cx="1087421" cy="1062051"/>
            <a:chOff x="2881859" y="3046600"/>
            <a:chExt cx="1174068" cy="1146552"/>
          </a:xfrm>
        </p:grpSpPr>
        <p:sp>
          <p:nvSpPr>
            <p:cNvPr id="1269" name="Google Shape;1269;p35"/>
            <p:cNvSpPr/>
            <p:nvPr/>
          </p:nvSpPr>
          <p:spPr>
            <a:xfrm>
              <a:off x="2881859" y="3046599"/>
              <a:ext cx="908155" cy="869136"/>
            </a:xfrm>
            <a:custGeom>
              <a:avLst/>
              <a:gdLst/>
              <a:ahLst/>
              <a:cxnLst/>
              <a:rect l="l" t="t" r="r" b="b"/>
              <a:pathLst>
                <a:path w="44572" h="42657" extrusionOk="0">
                  <a:moveTo>
                    <a:pt x="15801" y="2560"/>
                  </a:moveTo>
                  <a:cubicBezTo>
                    <a:pt x="16791" y="2560"/>
                    <a:pt x="17788" y="2712"/>
                    <a:pt x="18780" y="3034"/>
                  </a:cubicBezTo>
                  <a:cubicBezTo>
                    <a:pt x="21315" y="3901"/>
                    <a:pt x="23450" y="5603"/>
                    <a:pt x="24851" y="7871"/>
                  </a:cubicBezTo>
                  <a:cubicBezTo>
                    <a:pt x="27586" y="12307"/>
                    <a:pt x="27687" y="18612"/>
                    <a:pt x="24851" y="23015"/>
                  </a:cubicBezTo>
                  <a:cubicBezTo>
                    <a:pt x="23450" y="25217"/>
                    <a:pt x="21249" y="26751"/>
                    <a:pt x="18713" y="27251"/>
                  </a:cubicBezTo>
                  <a:cubicBezTo>
                    <a:pt x="18271" y="27325"/>
                    <a:pt x="17827" y="27359"/>
                    <a:pt x="17382" y="27359"/>
                  </a:cubicBezTo>
                  <a:cubicBezTo>
                    <a:pt x="15007" y="27359"/>
                    <a:pt x="12625" y="26395"/>
                    <a:pt x="10574" y="25383"/>
                  </a:cubicBezTo>
                  <a:cubicBezTo>
                    <a:pt x="8373" y="24283"/>
                    <a:pt x="6205" y="22715"/>
                    <a:pt x="4804" y="20647"/>
                  </a:cubicBezTo>
                  <a:cubicBezTo>
                    <a:pt x="3369" y="18445"/>
                    <a:pt x="2802" y="15810"/>
                    <a:pt x="3136" y="13208"/>
                  </a:cubicBezTo>
                  <a:cubicBezTo>
                    <a:pt x="3369" y="11307"/>
                    <a:pt x="4070" y="9505"/>
                    <a:pt x="5170" y="7938"/>
                  </a:cubicBezTo>
                  <a:cubicBezTo>
                    <a:pt x="6805" y="6170"/>
                    <a:pt x="8740" y="4769"/>
                    <a:pt x="10908" y="3768"/>
                  </a:cubicBezTo>
                  <a:cubicBezTo>
                    <a:pt x="12479" y="2993"/>
                    <a:pt x="14130" y="2560"/>
                    <a:pt x="15801" y="2560"/>
                  </a:cubicBezTo>
                  <a:close/>
                  <a:moveTo>
                    <a:pt x="18959" y="0"/>
                  </a:moveTo>
                  <a:cubicBezTo>
                    <a:pt x="17587" y="0"/>
                    <a:pt x="16216" y="153"/>
                    <a:pt x="14877" y="466"/>
                  </a:cubicBezTo>
                  <a:cubicBezTo>
                    <a:pt x="9707" y="1500"/>
                    <a:pt x="4937" y="4702"/>
                    <a:pt x="2802" y="9606"/>
                  </a:cubicBezTo>
                  <a:cubicBezTo>
                    <a:pt x="2702" y="9772"/>
                    <a:pt x="2635" y="9906"/>
                    <a:pt x="2569" y="10039"/>
                  </a:cubicBezTo>
                  <a:cubicBezTo>
                    <a:pt x="0" y="14943"/>
                    <a:pt x="334" y="20747"/>
                    <a:pt x="2469" y="25717"/>
                  </a:cubicBezTo>
                  <a:cubicBezTo>
                    <a:pt x="4870" y="31354"/>
                    <a:pt x="9273" y="36024"/>
                    <a:pt x="14010" y="39827"/>
                  </a:cubicBezTo>
                  <a:cubicBezTo>
                    <a:pt x="15178" y="40761"/>
                    <a:pt x="16378" y="41695"/>
                    <a:pt x="17579" y="42596"/>
                  </a:cubicBezTo>
                  <a:cubicBezTo>
                    <a:pt x="17634" y="42638"/>
                    <a:pt x="17691" y="42656"/>
                    <a:pt x="17747" y="42656"/>
                  </a:cubicBezTo>
                  <a:cubicBezTo>
                    <a:pt x="18001" y="42656"/>
                    <a:pt x="18226" y="42281"/>
                    <a:pt x="17980" y="42062"/>
                  </a:cubicBezTo>
                  <a:cubicBezTo>
                    <a:pt x="10141" y="35557"/>
                    <a:pt x="601" y="27251"/>
                    <a:pt x="1835" y="15943"/>
                  </a:cubicBezTo>
                  <a:lnTo>
                    <a:pt x="1835" y="15943"/>
                  </a:lnTo>
                  <a:cubicBezTo>
                    <a:pt x="2235" y="19546"/>
                    <a:pt x="4203" y="22782"/>
                    <a:pt x="7205" y="24850"/>
                  </a:cubicBezTo>
                  <a:cubicBezTo>
                    <a:pt x="9607" y="26484"/>
                    <a:pt x="12276" y="27652"/>
                    <a:pt x="15111" y="28286"/>
                  </a:cubicBezTo>
                  <a:cubicBezTo>
                    <a:pt x="15805" y="28438"/>
                    <a:pt x="16507" y="28513"/>
                    <a:pt x="17205" y="28513"/>
                  </a:cubicBezTo>
                  <a:cubicBezTo>
                    <a:pt x="19262" y="28513"/>
                    <a:pt x="21290" y="27863"/>
                    <a:pt x="22983" y="26618"/>
                  </a:cubicBezTo>
                  <a:cubicBezTo>
                    <a:pt x="27553" y="23282"/>
                    <a:pt x="28754" y="16977"/>
                    <a:pt x="27453" y="11707"/>
                  </a:cubicBezTo>
                  <a:cubicBezTo>
                    <a:pt x="26152" y="6437"/>
                    <a:pt x="21916" y="1900"/>
                    <a:pt x="16245" y="1600"/>
                  </a:cubicBezTo>
                  <a:cubicBezTo>
                    <a:pt x="16078" y="1583"/>
                    <a:pt x="15903" y="1575"/>
                    <a:pt x="15728" y="1575"/>
                  </a:cubicBezTo>
                  <a:cubicBezTo>
                    <a:pt x="15553" y="1575"/>
                    <a:pt x="15378" y="1583"/>
                    <a:pt x="15211" y="1600"/>
                  </a:cubicBezTo>
                  <a:cubicBezTo>
                    <a:pt x="16492" y="1295"/>
                    <a:pt x="17810" y="1139"/>
                    <a:pt x="19135" y="1139"/>
                  </a:cubicBezTo>
                  <a:cubicBezTo>
                    <a:pt x="19984" y="1139"/>
                    <a:pt x="20836" y="1203"/>
                    <a:pt x="21682" y="1333"/>
                  </a:cubicBezTo>
                  <a:cubicBezTo>
                    <a:pt x="24251" y="1833"/>
                    <a:pt x="26719" y="2834"/>
                    <a:pt x="28887" y="4268"/>
                  </a:cubicBezTo>
                  <a:cubicBezTo>
                    <a:pt x="33491" y="7170"/>
                    <a:pt x="37494" y="11240"/>
                    <a:pt x="40996" y="15410"/>
                  </a:cubicBezTo>
                  <a:cubicBezTo>
                    <a:pt x="41897" y="16510"/>
                    <a:pt x="42797" y="17611"/>
                    <a:pt x="43765" y="18645"/>
                  </a:cubicBezTo>
                  <a:cubicBezTo>
                    <a:pt x="43851" y="18732"/>
                    <a:pt x="43951" y="18769"/>
                    <a:pt x="44048" y="18769"/>
                  </a:cubicBezTo>
                  <a:cubicBezTo>
                    <a:pt x="44324" y="18769"/>
                    <a:pt x="44571" y="18466"/>
                    <a:pt x="44398" y="18145"/>
                  </a:cubicBezTo>
                  <a:cubicBezTo>
                    <a:pt x="42864" y="15476"/>
                    <a:pt x="40696" y="13108"/>
                    <a:pt x="38528" y="10873"/>
                  </a:cubicBezTo>
                  <a:cubicBezTo>
                    <a:pt x="36393" y="8638"/>
                    <a:pt x="34091" y="6570"/>
                    <a:pt x="31623" y="4735"/>
                  </a:cubicBezTo>
                  <a:cubicBezTo>
                    <a:pt x="29354" y="2967"/>
                    <a:pt x="26786" y="1600"/>
                    <a:pt x="24017" y="699"/>
                  </a:cubicBezTo>
                  <a:cubicBezTo>
                    <a:pt x="22372" y="237"/>
                    <a:pt x="20665" y="0"/>
                    <a:pt x="189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5"/>
            <p:cNvSpPr/>
            <p:nvPr/>
          </p:nvSpPr>
          <p:spPr>
            <a:xfrm>
              <a:off x="3164604" y="3853317"/>
              <a:ext cx="390365" cy="339835"/>
            </a:xfrm>
            <a:custGeom>
              <a:avLst/>
              <a:gdLst/>
              <a:ahLst/>
              <a:cxnLst/>
              <a:rect l="l" t="t" r="r" b="b"/>
              <a:pathLst>
                <a:path w="19159" h="16679" extrusionOk="0">
                  <a:moveTo>
                    <a:pt x="3704" y="0"/>
                  </a:moveTo>
                  <a:cubicBezTo>
                    <a:pt x="2932" y="0"/>
                    <a:pt x="2189" y="371"/>
                    <a:pt x="1702" y="1038"/>
                  </a:cubicBezTo>
                  <a:cubicBezTo>
                    <a:pt x="1" y="3073"/>
                    <a:pt x="1502" y="5441"/>
                    <a:pt x="2936" y="7109"/>
                  </a:cubicBezTo>
                  <a:cubicBezTo>
                    <a:pt x="4704" y="9177"/>
                    <a:pt x="6605" y="11112"/>
                    <a:pt x="8640" y="12946"/>
                  </a:cubicBezTo>
                  <a:cubicBezTo>
                    <a:pt x="10475" y="14581"/>
                    <a:pt x="12510" y="16315"/>
                    <a:pt x="15045" y="16649"/>
                  </a:cubicBezTo>
                  <a:cubicBezTo>
                    <a:pt x="15205" y="16669"/>
                    <a:pt x="15361" y="16679"/>
                    <a:pt x="15513" y="16679"/>
                  </a:cubicBezTo>
                  <a:cubicBezTo>
                    <a:pt x="17885" y="16679"/>
                    <a:pt x="19158" y="14305"/>
                    <a:pt x="18280" y="12079"/>
                  </a:cubicBezTo>
                  <a:cubicBezTo>
                    <a:pt x="17813" y="10978"/>
                    <a:pt x="17080" y="10011"/>
                    <a:pt x="16146" y="9244"/>
                  </a:cubicBezTo>
                  <a:cubicBezTo>
                    <a:pt x="15145" y="8310"/>
                    <a:pt x="14111" y="7442"/>
                    <a:pt x="13077" y="6575"/>
                  </a:cubicBezTo>
                  <a:cubicBezTo>
                    <a:pt x="11876" y="5574"/>
                    <a:pt x="10608" y="4607"/>
                    <a:pt x="9374" y="3640"/>
                  </a:cubicBezTo>
                  <a:cubicBezTo>
                    <a:pt x="8573" y="3039"/>
                    <a:pt x="7806" y="2405"/>
                    <a:pt x="6972" y="1838"/>
                  </a:cubicBezTo>
                  <a:cubicBezTo>
                    <a:pt x="6205" y="1138"/>
                    <a:pt x="5371" y="371"/>
                    <a:pt x="4404" y="104"/>
                  </a:cubicBezTo>
                  <a:cubicBezTo>
                    <a:pt x="4172" y="34"/>
                    <a:pt x="3937" y="0"/>
                    <a:pt x="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5"/>
            <p:cNvSpPr/>
            <p:nvPr/>
          </p:nvSpPr>
          <p:spPr>
            <a:xfrm>
              <a:off x="3666235" y="3331651"/>
              <a:ext cx="389692" cy="339488"/>
            </a:xfrm>
            <a:custGeom>
              <a:avLst/>
              <a:gdLst/>
              <a:ahLst/>
              <a:cxnLst/>
              <a:rect l="l" t="t" r="r" b="b"/>
              <a:pathLst>
                <a:path w="19126" h="16662" extrusionOk="0">
                  <a:moveTo>
                    <a:pt x="3731" y="0"/>
                  </a:moveTo>
                  <a:cubicBezTo>
                    <a:pt x="2927" y="0"/>
                    <a:pt x="2165" y="367"/>
                    <a:pt x="1668" y="1020"/>
                  </a:cubicBezTo>
                  <a:cubicBezTo>
                    <a:pt x="0" y="3089"/>
                    <a:pt x="1468" y="5424"/>
                    <a:pt x="2902" y="7091"/>
                  </a:cubicBezTo>
                  <a:cubicBezTo>
                    <a:pt x="4704" y="9160"/>
                    <a:pt x="6605" y="11094"/>
                    <a:pt x="8606" y="12929"/>
                  </a:cubicBezTo>
                  <a:cubicBezTo>
                    <a:pt x="10441" y="14597"/>
                    <a:pt x="12476" y="16331"/>
                    <a:pt x="15011" y="16632"/>
                  </a:cubicBezTo>
                  <a:cubicBezTo>
                    <a:pt x="15173" y="16652"/>
                    <a:pt x="15331" y="16662"/>
                    <a:pt x="15484" y="16662"/>
                  </a:cubicBezTo>
                  <a:cubicBezTo>
                    <a:pt x="17853" y="16662"/>
                    <a:pt x="19126" y="14319"/>
                    <a:pt x="18280" y="12095"/>
                  </a:cubicBezTo>
                  <a:cubicBezTo>
                    <a:pt x="17780" y="10994"/>
                    <a:pt x="17046" y="9993"/>
                    <a:pt x="16145" y="9226"/>
                  </a:cubicBezTo>
                  <a:cubicBezTo>
                    <a:pt x="15111" y="8326"/>
                    <a:pt x="14077" y="7458"/>
                    <a:pt x="13043" y="6591"/>
                  </a:cubicBezTo>
                  <a:cubicBezTo>
                    <a:pt x="11842" y="5590"/>
                    <a:pt x="10574" y="4623"/>
                    <a:pt x="9340" y="3656"/>
                  </a:cubicBezTo>
                  <a:cubicBezTo>
                    <a:pt x="8573" y="3055"/>
                    <a:pt x="7772" y="2421"/>
                    <a:pt x="6939" y="1821"/>
                  </a:cubicBezTo>
                  <a:cubicBezTo>
                    <a:pt x="6171" y="1154"/>
                    <a:pt x="5337" y="387"/>
                    <a:pt x="4403" y="86"/>
                  </a:cubicBezTo>
                  <a:cubicBezTo>
                    <a:pt x="4179" y="29"/>
                    <a:pt x="3954" y="0"/>
                    <a:pt x="3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5"/>
            <p:cNvSpPr/>
            <p:nvPr/>
          </p:nvSpPr>
          <p:spPr>
            <a:xfrm>
              <a:off x="3741607" y="3355165"/>
              <a:ext cx="114956" cy="89079"/>
            </a:xfrm>
            <a:custGeom>
              <a:avLst/>
              <a:gdLst/>
              <a:ahLst/>
              <a:cxnLst/>
              <a:rect l="l" t="t" r="r" b="b"/>
              <a:pathLst>
                <a:path w="5642" h="4372" extrusionOk="0">
                  <a:moveTo>
                    <a:pt x="615" y="0"/>
                  </a:moveTo>
                  <a:cubicBezTo>
                    <a:pt x="268" y="0"/>
                    <a:pt x="1" y="464"/>
                    <a:pt x="304" y="767"/>
                  </a:cubicBezTo>
                  <a:cubicBezTo>
                    <a:pt x="638" y="1101"/>
                    <a:pt x="971" y="1401"/>
                    <a:pt x="1338" y="1701"/>
                  </a:cubicBezTo>
                  <a:cubicBezTo>
                    <a:pt x="1672" y="2001"/>
                    <a:pt x="2039" y="2335"/>
                    <a:pt x="2372" y="2635"/>
                  </a:cubicBezTo>
                  <a:cubicBezTo>
                    <a:pt x="2706" y="2935"/>
                    <a:pt x="3073" y="3235"/>
                    <a:pt x="3406" y="3502"/>
                  </a:cubicBezTo>
                  <a:cubicBezTo>
                    <a:pt x="3827" y="3858"/>
                    <a:pt x="4279" y="4371"/>
                    <a:pt x="4854" y="4371"/>
                  </a:cubicBezTo>
                  <a:cubicBezTo>
                    <a:pt x="4872" y="4371"/>
                    <a:pt x="4889" y="4371"/>
                    <a:pt x="4907" y="4370"/>
                  </a:cubicBezTo>
                  <a:cubicBezTo>
                    <a:pt x="5341" y="4370"/>
                    <a:pt x="5641" y="3936"/>
                    <a:pt x="5541" y="3536"/>
                  </a:cubicBezTo>
                  <a:cubicBezTo>
                    <a:pt x="5441" y="2969"/>
                    <a:pt x="4841" y="2602"/>
                    <a:pt x="4407" y="2301"/>
                  </a:cubicBezTo>
                  <a:cubicBezTo>
                    <a:pt x="4040" y="2001"/>
                    <a:pt x="3673" y="1734"/>
                    <a:pt x="3273" y="1468"/>
                  </a:cubicBezTo>
                  <a:cubicBezTo>
                    <a:pt x="2873" y="1234"/>
                    <a:pt x="2506" y="1001"/>
                    <a:pt x="2105" y="767"/>
                  </a:cubicBezTo>
                  <a:cubicBezTo>
                    <a:pt x="1705" y="500"/>
                    <a:pt x="1271" y="267"/>
                    <a:pt x="838" y="67"/>
                  </a:cubicBezTo>
                  <a:cubicBezTo>
                    <a:pt x="763" y="20"/>
                    <a:pt x="68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5"/>
            <p:cNvSpPr/>
            <p:nvPr/>
          </p:nvSpPr>
          <p:spPr>
            <a:xfrm>
              <a:off x="3245499" y="3883658"/>
              <a:ext cx="110799" cy="90689"/>
            </a:xfrm>
            <a:custGeom>
              <a:avLst/>
              <a:gdLst/>
              <a:ahLst/>
              <a:cxnLst/>
              <a:rect l="l" t="t" r="r" b="b"/>
              <a:pathLst>
                <a:path w="5438" h="4451" extrusionOk="0">
                  <a:moveTo>
                    <a:pt x="601" y="0"/>
                  </a:moveTo>
                  <a:cubicBezTo>
                    <a:pt x="501" y="0"/>
                    <a:pt x="398" y="27"/>
                    <a:pt x="300" y="82"/>
                  </a:cubicBezTo>
                  <a:cubicBezTo>
                    <a:pt x="234" y="116"/>
                    <a:pt x="167" y="183"/>
                    <a:pt x="100" y="249"/>
                  </a:cubicBezTo>
                  <a:lnTo>
                    <a:pt x="100" y="283"/>
                  </a:lnTo>
                  <a:cubicBezTo>
                    <a:pt x="0" y="483"/>
                    <a:pt x="34" y="783"/>
                    <a:pt x="200" y="950"/>
                  </a:cubicBezTo>
                  <a:cubicBezTo>
                    <a:pt x="1268" y="2084"/>
                    <a:pt x="2435" y="3085"/>
                    <a:pt x="3703" y="4019"/>
                  </a:cubicBezTo>
                  <a:cubicBezTo>
                    <a:pt x="3999" y="4216"/>
                    <a:pt x="4332" y="4450"/>
                    <a:pt x="4688" y="4450"/>
                  </a:cubicBezTo>
                  <a:cubicBezTo>
                    <a:pt x="4813" y="4450"/>
                    <a:pt x="4941" y="4421"/>
                    <a:pt x="5070" y="4352"/>
                  </a:cubicBezTo>
                  <a:cubicBezTo>
                    <a:pt x="5337" y="4219"/>
                    <a:pt x="5437" y="3919"/>
                    <a:pt x="5404" y="3652"/>
                  </a:cubicBezTo>
                  <a:cubicBezTo>
                    <a:pt x="5337" y="3351"/>
                    <a:pt x="5171" y="3085"/>
                    <a:pt x="4870" y="2918"/>
                  </a:cubicBezTo>
                  <a:cubicBezTo>
                    <a:pt x="4570" y="2684"/>
                    <a:pt x="4237" y="2518"/>
                    <a:pt x="3936" y="2284"/>
                  </a:cubicBezTo>
                  <a:cubicBezTo>
                    <a:pt x="3603" y="2084"/>
                    <a:pt x="3303" y="1850"/>
                    <a:pt x="2969" y="1650"/>
                  </a:cubicBezTo>
                  <a:cubicBezTo>
                    <a:pt x="2268" y="1217"/>
                    <a:pt x="1601" y="716"/>
                    <a:pt x="968" y="149"/>
                  </a:cubicBezTo>
                  <a:cubicBezTo>
                    <a:pt x="870" y="52"/>
                    <a:pt x="739"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5"/>
            <p:cNvSpPr/>
            <p:nvPr/>
          </p:nvSpPr>
          <p:spPr>
            <a:xfrm>
              <a:off x="3371243" y="3986602"/>
              <a:ext cx="36716" cy="40118"/>
            </a:xfrm>
            <a:custGeom>
              <a:avLst/>
              <a:gdLst/>
              <a:ahLst/>
              <a:cxnLst/>
              <a:rect l="l" t="t" r="r" b="b"/>
              <a:pathLst>
                <a:path w="1802" h="1969" extrusionOk="0">
                  <a:moveTo>
                    <a:pt x="801" y="1869"/>
                  </a:moveTo>
                  <a:lnTo>
                    <a:pt x="868" y="1902"/>
                  </a:lnTo>
                  <a:cubicBezTo>
                    <a:pt x="845" y="1891"/>
                    <a:pt x="827" y="1880"/>
                    <a:pt x="810" y="1869"/>
                  </a:cubicBezTo>
                  <a:lnTo>
                    <a:pt x="810" y="1869"/>
                  </a:lnTo>
                  <a:cubicBezTo>
                    <a:pt x="807" y="1869"/>
                    <a:pt x="804" y="1869"/>
                    <a:pt x="801" y="1869"/>
                  </a:cubicBezTo>
                  <a:close/>
                  <a:moveTo>
                    <a:pt x="401" y="1"/>
                  </a:moveTo>
                  <a:cubicBezTo>
                    <a:pt x="267" y="1"/>
                    <a:pt x="167" y="67"/>
                    <a:pt x="100" y="167"/>
                  </a:cubicBezTo>
                  <a:cubicBezTo>
                    <a:pt x="0" y="268"/>
                    <a:pt x="0" y="401"/>
                    <a:pt x="34" y="501"/>
                  </a:cubicBezTo>
                  <a:cubicBezTo>
                    <a:pt x="34" y="501"/>
                    <a:pt x="34" y="534"/>
                    <a:pt x="34" y="534"/>
                  </a:cubicBezTo>
                  <a:cubicBezTo>
                    <a:pt x="67" y="668"/>
                    <a:pt x="67" y="768"/>
                    <a:pt x="134" y="901"/>
                  </a:cubicBezTo>
                  <a:cubicBezTo>
                    <a:pt x="167" y="1001"/>
                    <a:pt x="200" y="1101"/>
                    <a:pt x="267" y="1202"/>
                  </a:cubicBezTo>
                  <a:cubicBezTo>
                    <a:pt x="300" y="1235"/>
                    <a:pt x="300" y="1268"/>
                    <a:pt x="300" y="1302"/>
                  </a:cubicBezTo>
                  <a:cubicBezTo>
                    <a:pt x="334" y="1335"/>
                    <a:pt x="334" y="1368"/>
                    <a:pt x="367" y="1368"/>
                  </a:cubicBezTo>
                  <a:lnTo>
                    <a:pt x="367" y="1402"/>
                  </a:lnTo>
                  <a:cubicBezTo>
                    <a:pt x="401" y="1402"/>
                    <a:pt x="401" y="1435"/>
                    <a:pt x="401" y="1435"/>
                  </a:cubicBezTo>
                  <a:cubicBezTo>
                    <a:pt x="434" y="1468"/>
                    <a:pt x="467" y="1502"/>
                    <a:pt x="467" y="1535"/>
                  </a:cubicBezTo>
                  <a:cubicBezTo>
                    <a:pt x="501" y="1535"/>
                    <a:pt x="501" y="1568"/>
                    <a:pt x="534" y="1602"/>
                  </a:cubicBezTo>
                  <a:cubicBezTo>
                    <a:pt x="567" y="1669"/>
                    <a:pt x="634" y="1735"/>
                    <a:pt x="701" y="1802"/>
                  </a:cubicBezTo>
                  <a:cubicBezTo>
                    <a:pt x="745" y="1824"/>
                    <a:pt x="775" y="1846"/>
                    <a:pt x="810" y="1869"/>
                  </a:cubicBezTo>
                  <a:lnTo>
                    <a:pt x="810" y="1869"/>
                  </a:lnTo>
                  <a:cubicBezTo>
                    <a:pt x="835" y="1869"/>
                    <a:pt x="837" y="1872"/>
                    <a:pt x="868" y="1902"/>
                  </a:cubicBezTo>
                  <a:cubicBezTo>
                    <a:pt x="968" y="1935"/>
                    <a:pt x="1068" y="1969"/>
                    <a:pt x="1168" y="1969"/>
                  </a:cubicBezTo>
                  <a:cubicBezTo>
                    <a:pt x="1268" y="1969"/>
                    <a:pt x="1335" y="1969"/>
                    <a:pt x="1435" y="1935"/>
                  </a:cubicBezTo>
                  <a:cubicBezTo>
                    <a:pt x="1601" y="1869"/>
                    <a:pt x="1735" y="1702"/>
                    <a:pt x="1768" y="1535"/>
                  </a:cubicBezTo>
                  <a:cubicBezTo>
                    <a:pt x="1802" y="1368"/>
                    <a:pt x="1802" y="1235"/>
                    <a:pt x="1802" y="1068"/>
                  </a:cubicBezTo>
                  <a:cubicBezTo>
                    <a:pt x="1768" y="968"/>
                    <a:pt x="1701" y="868"/>
                    <a:pt x="1668" y="801"/>
                  </a:cubicBezTo>
                  <a:cubicBezTo>
                    <a:pt x="1568" y="634"/>
                    <a:pt x="1468" y="501"/>
                    <a:pt x="1335" y="401"/>
                  </a:cubicBezTo>
                  <a:cubicBezTo>
                    <a:pt x="1268" y="334"/>
                    <a:pt x="1168" y="268"/>
                    <a:pt x="1101" y="201"/>
                  </a:cubicBezTo>
                  <a:cubicBezTo>
                    <a:pt x="1034" y="167"/>
                    <a:pt x="934" y="101"/>
                    <a:pt x="834" y="101"/>
                  </a:cubicBezTo>
                  <a:cubicBezTo>
                    <a:pt x="801" y="67"/>
                    <a:pt x="734" y="67"/>
                    <a:pt x="701" y="34"/>
                  </a:cubicBezTo>
                  <a:cubicBezTo>
                    <a:pt x="667" y="34"/>
                    <a:pt x="634" y="34"/>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35"/>
          <p:cNvGrpSpPr/>
          <p:nvPr/>
        </p:nvGrpSpPr>
        <p:grpSpPr>
          <a:xfrm>
            <a:off x="5010446" y="2060572"/>
            <a:ext cx="846466" cy="469405"/>
            <a:chOff x="4993747" y="2004038"/>
            <a:chExt cx="897631" cy="497779"/>
          </a:xfrm>
        </p:grpSpPr>
        <p:sp>
          <p:nvSpPr>
            <p:cNvPr id="1276" name="Google Shape;1276;p35"/>
            <p:cNvSpPr/>
            <p:nvPr/>
          </p:nvSpPr>
          <p:spPr>
            <a:xfrm>
              <a:off x="4993747" y="2004038"/>
              <a:ext cx="897631" cy="497779"/>
            </a:xfrm>
            <a:custGeom>
              <a:avLst/>
              <a:gdLst/>
              <a:ahLst/>
              <a:cxnLst/>
              <a:rect l="l" t="t" r="r" b="b"/>
              <a:pathLst>
                <a:path w="30423" h="16871" extrusionOk="0">
                  <a:moveTo>
                    <a:pt x="27443" y="1"/>
                  </a:moveTo>
                  <a:cubicBezTo>
                    <a:pt x="26284" y="1"/>
                    <a:pt x="21671" y="1528"/>
                    <a:pt x="21249" y="1558"/>
                  </a:cubicBezTo>
                  <a:cubicBezTo>
                    <a:pt x="20782" y="1592"/>
                    <a:pt x="21016" y="4260"/>
                    <a:pt x="20916" y="4627"/>
                  </a:cubicBezTo>
                  <a:cubicBezTo>
                    <a:pt x="20715" y="5094"/>
                    <a:pt x="20382" y="5528"/>
                    <a:pt x="19982" y="5895"/>
                  </a:cubicBezTo>
                  <a:cubicBezTo>
                    <a:pt x="19715" y="6061"/>
                    <a:pt x="10475" y="8230"/>
                    <a:pt x="10175" y="8230"/>
                  </a:cubicBezTo>
                  <a:cubicBezTo>
                    <a:pt x="9641" y="8163"/>
                    <a:pt x="9107" y="7963"/>
                    <a:pt x="8640" y="7663"/>
                  </a:cubicBezTo>
                  <a:cubicBezTo>
                    <a:pt x="8273" y="7396"/>
                    <a:pt x="8073" y="5428"/>
                    <a:pt x="7106" y="5161"/>
                  </a:cubicBezTo>
                  <a:cubicBezTo>
                    <a:pt x="7055" y="5149"/>
                    <a:pt x="6990" y="5143"/>
                    <a:pt x="6912" y="5143"/>
                  </a:cubicBezTo>
                  <a:cubicBezTo>
                    <a:pt x="5666" y="5143"/>
                    <a:pt x="1200" y="6566"/>
                    <a:pt x="634" y="6629"/>
                  </a:cubicBezTo>
                  <a:cubicBezTo>
                    <a:pt x="1" y="6695"/>
                    <a:pt x="1235" y="13167"/>
                    <a:pt x="3370" y="16769"/>
                  </a:cubicBezTo>
                  <a:cubicBezTo>
                    <a:pt x="3412" y="16839"/>
                    <a:pt x="3554" y="16870"/>
                    <a:pt x="3769" y="16870"/>
                  </a:cubicBezTo>
                  <a:cubicBezTo>
                    <a:pt x="5082" y="16870"/>
                    <a:pt x="9092" y="15721"/>
                    <a:pt x="9407" y="15435"/>
                  </a:cubicBezTo>
                  <a:cubicBezTo>
                    <a:pt x="9774" y="15135"/>
                    <a:pt x="9641" y="12733"/>
                    <a:pt x="9641" y="12733"/>
                  </a:cubicBezTo>
                  <a:cubicBezTo>
                    <a:pt x="9741" y="12399"/>
                    <a:pt x="9974" y="12066"/>
                    <a:pt x="10275" y="11832"/>
                  </a:cubicBezTo>
                  <a:cubicBezTo>
                    <a:pt x="10705" y="11501"/>
                    <a:pt x="20020" y="9097"/>
                    <a:pt x="20605" y="9097"/>
                  </a:cubicBezTo>
                  <a:cubicBezTo>
                    <a:pt x="20609" y="9097"/>
                    <a:pt x="20612" y="9097"/>
                    <a:pt x="20615" y="9097"/>
                  </a:cubicBezTo>
                  <a:cubicBezTo>
                    <a:pt x="21116" y="9097"/>
                    <a:pt x="21583" y="9264"/>
                    <a:pt x="21983" y="9564"/>
                  </a:cubicBezTo>
                  <a:cubicBezTo>
                    <a:pt x="22250" y="9797"/>
                    <a:pt x="23217" y="11665"/>
                    <a:pt x="23584" y="11999"/>
                  </a:cubicBezTo>
                  <a:cubicBezTo>
                    <a:pt x="23611" y="12021"/>
                    <a:pt x="23667" y="12032"/>
                    <a:pt x="23748" y="12032"/>
                  </a:cubicBezTo>
                  <a:cubicBezTo>
                    <a:pt x="24753" y="12032"/>
                    <a:pt x="29587" y="10416"/>
                    <a:pt x="29989" y="10231"/>
                  </a:cubicBezTo>
                  <a:cubicBezTo>
                    <a:pt x="30422" y="10031"/>
                    <a:pt x="29121" y="1592"/>
                    <a:pt x="27687" y="57"/>
                  </a:cubicBezTo>
                  <a:cubicBezTo>
                    <a:pt x="27652" y="18"/>
                    <a:pt x="27567" y="1"/>
                    <a:pt x="274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5"/>
            <p:cNvSpPr/>
            <p:nvPr/>
          </p:nvSpPr>
          <p:spPr>
            <a:xfrm>
              <a:off x="5237134" y="2234825"/>
              <a:ext cx="50926" cy="133097"/>
            </a:xfrm>
            <a:custGeom>
              <a:avLst/>
              <a:gdLst/>
              <a:ahLst/>
              <a:cxnLst/>
              <a:rect l="l" t="t" r="r" b="b"/>
              <a:pathLst>
                <a:path w="1726" h="4511" extrusionOk="0">
                  <a:moveTo>
                    <a:pt x="150" y="0"/>
                  </a:moveTo>
                  <a:cubicBezTo>
                    <a:pt x="79" y="0"/>
                    <a:pt x="0" y="79"/>
                    <a:pt x="24" y="174"/>
                  </a:cubicBezTo>
                  <a:cubicBezTo>
                    <a:pt x="158" y="508"/>
                    <a:pt x="358" y="841"/>
                    <a:pt x="525" y="1208"/>
                  </a:cubicBezTo>
                  <a:cubicBezTo>
                    <a:pt x="658" y="1542"/>
                    <a:pt x="791" y="1909"/>
                    <a:pt x="891" y="2276"/>
                  </a:cubicBezTo>
                  <a:cubicBezTo>
                    <a:pt x="1025" y="2609"/>
                    <a:pt x="1125" y="2976"/>
                    <a:pt x="1192" y="3343"/>
                  </a:cubicBezTo>
                  <a:cubicBezTo>
                    <a:pt x="1225" y="3543"/>
                    <a:pt x="1258" y="3743"/>
                    <a:pt x="1258" y="3910"/>
                  </a:cubicBezTo>
                  <a:cubicBezTo>
                    <a:pt x="1292" y="4010"/>
                    <a:pt x="1292" y="4110"/>
                    <a:pt x="1325" y="4244"/>
                  </a:cubicBezTo>
                  <a:cubicBezTo>
                    <a:pt x="1325" y="4277"/>
                    <a:pt x="1325" y="4310"/>
                    <a:pt x="1325" y="4344"/>
                  </a:cubicBezTo>
                  <a:cubicBezTo>
                    <a:pt x="1325" y="4377"/>
                    <a:pt x="1325" y="4411"/>
                    <a:pt x="1325" y="4411"/>
                  </a:cubicBezTo>
                  <a:cubicBezTo>
                    <a:pt x="1358" y="4477"/>
                    <a:pt x="1425" y="4477"/>
                    <a:pt x="1459" y="4511"/>
                  </a:cubicBezTo>
                  <a:cubicBezTo>
                    <a:pt x="1525" y="4511"/>
                    <a:pt x="1592" y="4477"/>
                    <a:pt x="1625" y="4411"/>
                  </a:cubicBezTo>
                  <a:cubicBezTo>
                    <a:pt x="1725" y="4277"/>
                    <a:pt x="1659" y="4077"/>
                    <a:pt x="1659" y="3910"/>
                  </a:cubicBezTo>
                  <a:cubicBezTo>
                    <a:pt x="1625" y="3710"/>
                    <a:pt x="1592" y="3510"/>
                    <a:pt x="1559" y="3343"/>
                  </a:cubicBezTo>
                  <a:cubicBezTo>
                    <a:pt x="1459" y="2943"/>
                    <a:pt x="1358" y="2543"/>
                    <a:pt x="1258" y="2176"/>
                  </a:cubicBezTo>
                  <a:cubicBezTo>
                    <a:pt x="1125" y="1809"/>
                    <a:pt x="992" y="1442"/>
                    <a:pt x="825" y="1075"/>
                  </a:cubicBezTo>
                  <a:cubicBezTo>
                    <a:pt x="691" y="708"/>
                    <a:pt x="491" y="341"/>
                    <a:pt x="224" y="41"/>
                  </a:cubicBezTo>
                  <a:cubicBezTo>
                    <a:pt x="205" y="12"/>
                    <a:pt x="178" y="0"/>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5"/>
            <p:cNvSpPr/>
            <p:nvPr/>
          </p:nvSpPr>
          <p:spPr>
            <a:xfrm>
              <a:off x="5017381" y="2230606"/>
              <a:ext cx="209663" cy="64498"/>
            </a:xfrm>
            <a:custGeom>
              <a:avLst/>
              <a:gdLst/>
              <a:ahLst/>
              <a:cxnLst/>
              <a:rect l="l" t="t" r="r" b="b"/>
              <a:pathLst>
                <a:path w="7106" h="2186" extrusionOk="0">
                  <a:moveTo>
                    <a:pt x="6788" y="0"/>
                  </a:moveTo>
                  <a:cubicBezTo>
                    <a:pt x="6680" y="0"/>
                    <a:pt x="6572" y="17"/>
                    <a:pt x="6471" y="50"/>
                  </a:cubicBezTo>
                  <a:cubicBezTo>
                    <a:pt x="6171" y="150"/>
                    <a:pt x="5871" y="217"/>
                    <a:pt x="5537" y="317"/>
                  </a:cubicBezTo>
                  <a:cubicBezTo>
                    <a:pt x="4937" y="484"/>
                    <a:pt x="4337" y="651"/>
                    <a:pt x="3736" y="784"/>
                  </a:cubicBezTo>
                  <a:cubicBezTo>
                    <a:pt x="3136" y="951"/>
                    <a:pt x="2569" y="1118"/>
                    <a:pt x="1968" y="1285"/>
                  </a:cubicBezTo>
                  <a:cubicBezTo>
                    <a:pt x="1668" y="1385"/>
                    <a:pt x="1334" y="1451"/>
                    <a:pt x="1034" y="1551"/>
                  </a:cubicBezTo>
                  <a:cubicBezTo>
                    <a:pt x="734" y="1618"/>
                    <a:pt x="434" y="1685"/>
                    <a:pt x="167" y="1818"/>
                  </a:cubicBezTo>
                  <a:cubicBezTo>
                    <a:pt x="0" y="1918"/>
                    <a:pt x="67" y="2185"/>
                    <a:pt x="267" y="2185"/>
                  </a:cubicBezTo>
                  <a:cubicBezTo>
                    <a:pt x="567" y="2152"/>
                    <a:pt x="834" y="2085"/>
                    <a:pt x="1101" y="1985"/>
                  </a:cubicBezTo>
                  <a:cubicBezTo>
                    <a:pt x="1401" y="1885"/>
                    <a:pt x="1735" y="1818"/>
                    <a:pt x="2035" y="1718"/>
                  </a:cubicBezTo>
                  <a:cubicBezTo>
                    <a:pt x="2635" y="1551"/>
                    <a:pt x="3236" y="1385"/>
                    <a:pt x="3836" y="1218"/>
                  </a:cubicBezTo>
                  <a:lnTo>
                    <a:pt x="5604" y="684"/>
                  </a:lnTo>
                  <a:cubicBezTo>
                    <a:pt x="5904" y="617"/>
                    <a:pt x="6205" y="517"/>
                    <a:pt x="6538" y="417"/>
                  </a:cubicBezTo>
                  <a:cubicBezTo>
                    <a:pt x="6772" y="351"/>
                    <a:pt x="6972" y="317"/>
                    <a:pt x="7105" y="84"/>
                  </a:cubicBezTo>
                  <a:cubicBezTo>
                    <a:pt x="7105" y="84"/>
                    <a:pt x="7105" y="50"/>
                    <a:pt x="7105" y="50"/>
                  </a:cubicBezTo>
                  <a:cubicBezTo>
                    <a:pt x="7005" y="17"/>
                    <a:pt x="6897" y="0"/>
                    <a:pt x="6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5"/>
            <p:cNvSpPr/>
            <p:nvPr/>
          </p:nvSpPr>
          <p:spPr>
            <a:xfrm>
              <a:off x="5066831" y="2371462"/>
              <a:ext cx="205473" cy="67448"/>
            </a:xfrm>
            <a:custGeom>
              <a:avLst/>
              <a:gdLst/>
              <a:ahLst/>
              <a:cxnLst/>
              <a:rect l="l" t="t" r="r" b="b"/>
              <a:pathLst>
                <a:path w="6964" h="2286" extrusionOk="0">
                  <a:moveTo>
                    <a:pt x="6623" y="1"/>
                  </a:moveTo>
                  <a:cubicBezTo>
                    <a:pt x="6404" y="1"/>
                    <a:pt x="6200" y="45"/>
                    <a:pt x="5996" y="146"/>
                  </a:cubicBezTo>
                  <a:cubicBezTo>
                    <a:pt x="5696" y="247"/>
                    <a:pt x="5396" y="313"/>
                    <a:pt x="5062" y="413"/>
                  </a:cubicBezTo>
                  <a:cubicBezTo>
                    <a:pt x="4462" y="613"/>
                    <a:pt x="3828" y="780"/>
                    <a:pt x="3228" y="980"/>
                  </a:cubicBezTo>
                  <a:cubicBezTo>
                    <a:pt x="2627" y="1147"/>
                    <a:pt x="1993" y="1314"/>
                    <a:pt x="1393" y="1514"/>
                  </a:cubicBezTo>
                  <a:cubicBezTo>
                    <a:pt x="1093" y="1614"/>
                    <a:pt x="793" y="1681"/>
                    <a:pt x="492" y="1781"/>
                  </a:cubicBezTo>
                  <a:cubicBezTo>
                    <a:pt x="326" y="1814"/>
                    <a:pt x="159" y="1848"/>
                    <a:pt x="92" y="1981"/>
                  </a:cubicBezTo>
                  <a:cubicBezTo>
                    <a:pt x="1" y="2133"/>
                    <a:pt x="132" y="2286"/>
                    <a:pt x="282" y="2286"/>
                  </a:cubicBezTo>
                  <a:cubicBezTo>
                    <a:pt x="297" y="2286"/>
                    <a:pt x="311" y="2284"/>
                    <a:pt x="326" y="2281"/>
                  </a:cubicBezTo>
                  <a:cubicBezTo>
                    <a:pt x="893" y="2148"/>
                    <a:pt x="1460" y="1948"/>
                    <a:pt x="1993" y="1781"/>
                  </a:cubicBezTo>
                  <a:cubicBezTo>
                    <a:pt x="2561" y="1614"/>
                    <a:pt x="3128" y="1447"/>
                    <a:pt x="3695" y="1281"/>
                  </a:cubicBezTo>
                  <a:cubicBezTo>
                    <a:pt x="4262" y="1114"/>
                    <a:pt x="4795" y="947"/>
                    <a:pt x="5363" y="780"/>
                  </a:cubicBezTo>
                  <a:lnTo>
                    <a:pt x="6163" y="547"/>
                  </a:lnTo>
                  <a:cubicBezTo>
                    <a:pt x="6430" y="513"/>
                    <a:pt x="6663" y="380"/>
                    <a:pt x="6897" y="213"/>
                  </a:cubicBezTo>
                  <a:cubicBezTo>
                    <a:pt x="6964" y="146"/>
                    <a:pt x="6897" y="13"/>
                    <a:pt x="6830" y="13"/>
                  </a:cubicBezTo>
                  <a:cubicBezTo>
                    <a:pt x="6759" y="5"/>
                    <a:pt x="6690" y="1"/>
                    <a:pt x="6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5"/>
            <p:cNvSpPr/>
            <p:nvPr/>
          </p:nvSpPr>
          <p:spPr>
            <a:xfrm>
              <a:off x="5615770" y="2150411"/>
              <a:ext cx="37412" cy="116987"/>
            </a:xfrm>
            <a:custGeom>
              <a:avLst/>
              <a:gdLst/>
              <a:ahLst/>
              <a:cxnLst/>
              <a:rect l="l" t="t" r="r" b="b"/>
              <a:pathLst>
                <a:path w="1268" h="3965" extrusionOk="0">
                  <a:moveTo>
                    <a:pt x="131" y="1"/>
                  </a:moveTo>
                  <a:cubicBezTo>
                    <a:pt x="68" y="1"/>
                    <a:pt x="0" y="56"/>
                    <a:pt x="0" y="133"/>
                  </a:cubicBezTo>
                  <a:cubicBezTo>
                    <a:pt x="0" y="767"/>
                    <a:pt x="100" y="1434"/>
                    <a:pt x="267" y="2068"/>
                  </a:cubicBezTo>
                  <a:cubicBezTo>
                    <a:pt x="334" y="2401"/>
                    <a:pt x="434" y="2735"/>
                    <a:pt x="534" y="3035"/>
                  </a:cubicBezTo>
                  <a:cubicBezTo>
                    <a:pt x="601" y="3169"/>
                    <a:pt x="634" y="3335"/>
                    <a:pt x="701" y="3469"/>
                  </a:cubicBezTo>
                  <a:cubicBezTo>
                    <a:pt x="734" y="3636"/>
                    <a:pt x="834" y="3802"/>
                    <a:pt x="934" y="3902"/>
                  </a:cubicBezTo>
                  <a:cubicBezTo>
                    <a:pt x="977" y="3946"/>
                    <a:pt x="1024" y="3964"/>
                    <a:pt x="1068" y="3964"/>
                  </a:cubicBezTo>
                  <a:cubicBezTo>
                    <a:pt x="1162" y="3964"/>
                    <a:pt x="1245" y="3882"/>
                    <a:pt x="1268" y="3769"/>
                  </a:cubicBezTo>
                  <a:cubicBezTo>
                    <a:pt x="1235" y="3602"/>
                    <a:pt x="1201" y="3469"/>
                    <a:pt x="1101" y="3335"/>
                  </a:cubicBezTo>
                  <a:cubicBezTo>
                    <a:pt x="1034" y="3169"/>
                    <a:pt x="968" y="3002"/>
                    <a:pt x="934" y="2868"/>
                  </a:cubicBezTo>
                  <a:cubicBezTo>
                    <a:pt x="801" y="2568"/>
                    <a:pt x="701" y="2268"/>
                    <a:pt x="634" y="1968"/>
                  </a:cubicBezTo>
                  <a:cubicBezTo>
                    <a:pt x="534" y="1668"/>
                    <a:pt x="467" y="1367"/>
                    <a:pt x="401" y="1067"/>
                  </a:cubicBezTo>
                  <a:cubicBezTo>
                    <a:pt x="334" y="734"/>
                    <a:pt x="301" y="400"/>
                    <a:pt x="234" y="100"/>
                  </a:cubicBezTo>
                  <a:cubicBezTo>
                    <a:pt x="220" y="30"/>
                    <a:pt x="176"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5"/>
            <p:cNvSpPr/>
            <p:nvPr/>
          </p:nvSpPr>
          <p:spPr>
            <a:xfrm>
              <a:off x="5645305" y="2090103"/>
              <a:ext cx="188006" cy="50129"/>
            </a:xfrm>
            <a:custGeom>
              <a:avLst/>
              <a:gdLst/>
              <a:ahLst/>
              <a:cxnLst/>
              <a:rect l="l" t="t" r="r" b="b"/>
              <a:pathLst>
                <a:path w="6372" h="1699" extrusionOk="0">
                  <a:moveTo>
                    <a:pt x="6118" y="0"/>
                  </a:moveTo>
                  <a:cubicBezTo>
                    <a:pt x="6046" y="0"/>
                    <a:pt x="5980" y="49"/>
                    <a:pt x="5947" y="118"/>
                  </a:cubicBezTo>
                  <a:lnTo>
                    <a:pt x="5947" y="118"/>
                  </a:lnTo>
                  <a:cubicBezTo>
                    <a:pt x="5957" y="84"/>
                    <a:pt x="5942" y="62"/>
                    <a:pt x="5904" y="62"/>
                  </a:cubicBezTo>
                  <a:cubicBezTo>
                    <a:pt x="5886" y="62"/>
                    <a:pt x="5864" y="67"/>
                    <a:pt x="5838" y="76"/>
                  </a:cubicBezTo>
                  <a:cubicBezTo>
                    <a:pt x="5771" y="109"/>
                    <a:pt x="5704" y="109"/>
                    <a:pt x="5637" y="109"/>
                  </a:cubicBezTo>
                  <a:cubicBezTo>
                    <a:pt x="5504" y="142"/>
                    <a:pt x="5371" y="176"/>
                    <a:pt x="5237" y="176"/>
                  </a:cubicBezTo>
                  <a:cubicBezTo>
                    <a:pt x="4970" y="242"/>
                    <a:pt x="4703" y="276"/>
                    <a:pt x="4437" y="342"/>
                  </a:cubicBezTo>
                  <a:cubicBezTo>
                    <a:pt x="3903" y="443"/>
                    <a:pt x="3369" y="543"/>
                    <a:pt x="2869" y="643"/>
                  </a:cubicBezTo>
                  <a:cubicBezTo>
                    <a:pt x="2335" y="776"/>
                    <a:pt x="1801" y="910"/>
                    <a:pt x="1301" y="1043"/>
                  </a:cubicBezTo>
                  <a:cubicBezTo>
                    <a:pt x="1034" y="1110"/>
                    <a:pt x="767" y="1210"/>
                    <a:pt x="500" y="1310"/>
                  </a:cubicBezTo>
                  <a:cubicBezTo>
                    <a:pt x="300" y="1343"/>
                    <a:pt x="133" y="1443"/>
                    <a:pt x="0" y="1577"/>
                  </a:cubicBezTo>
                  <a:cubicBezTo>
                    <a:pt x="0" y="1610"/>
                    <a:pt x="0" y="1643"/>
                    <a:pt x="33" y="1677"/>
                  </a:cubicBezTo>
                  <a:cubicBezTo>
                    <a:pt x="116" y="1691"/>
                    <a:pt x="205" y="1699"/>
                    <a:pt x="295" y="1699"/>
                  </a:cubicBezTo>
                  <a:cubicBezTo>
                    <a:pt x="421" y="1699"/>
                    <a:pt x="550" y="1682"/>
                    <a:pt x="667" y="1643"/>
                  </a:cubicBezTo>
                  <a:cubicBezTo>
                    <a:pt x="934" y="1577"/>
                    <a:pt x="1234" y="1510"/>
                    <a:pt x="1501" y="1410"/>
                  </a:cubicBezTo>
                  <a:cubicBezTo>
                    <a:pt x="2102" y="1276"/>
                    <a:pt x="2702" y="1143"/>
                    <a:pt x="3269" y="1010"/>
                  </a:cubicBezTo>
                  <a:cubicBezTo>
                    <a:pt x="3836" y="910"/>
                    <a:pt x="4437" y="776"/>
                    <a:pt x="5004" y="676"/>
                  </a:cubicBezTo>
                  <a:cubicBezTo>
                    <a:pt x="5304" y="643"/>
                    <a:pt x="5571" y="576"/>
                    <a:pt x="5871" y="543"/>
                  </a:cubicBezTo>
                  <a:cubicBezTo>
                    <a:pt x="6071" y="509"/>
                    <a:pt x="6271" y="509"/>
                    <a:pt x="6338" y="276"/>
                  </a:cubicBezTo>
                  <a:cubicBezTo>
                    <a:pt x="6371" y="142"/>
                    <a:pt x="6305" y="42"/>
                    <a:pt x="6171" y="9"/>
                  </a:cubicBezTo>
                  <a:cubicBezTo>
                    <a:pt x="6153" y="3"/>
                    <a:pt x="6136" y="0"/>
                    <a:pt x="6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5"/>
            <p:cNvSpPr/>
            <p:nvPr/>
          </p:nvSpPr>
          <p:spPr>
            <a:xfrm>
              <a:off x="5670886" y="2213316"/>
              <a:ext cx="188684" cy="57181"/>
            </a:xfrm>
            <a:custGeom>
              <a:avLst/>
              <a:gdLst/>
              <a:ahLst/>
              <a:cxnLst/>
              <a:rect l="l" t="t" r="r" b="b"/>
              <a:pathLst>
                <a:path w="6395" h="1938" extrusionOk="0">
                  <a:moveTo>
                    <a:pt x="6097" y="0"/>
                  </a:moveTo>
                  <a:cubicBezTo>
                    <a:pt x="6089" y="0"/>
                    <a:pt x="6080" y="1"/>
                    <a:pt x="6071" y="3"/>
                  </a:cubicBezTo>
                  <a:cubicBezTo>
                    <a:pt x="5538" y="69"/>
                    <a:pt x="5037" y="203"/>
                    <a:pt x="4570" y="369"/>
                  </a:cubicBezTo>
                  <a:cubicBezTo>
                    <a:pt x="4070" y="503"/>
                    <a:pt x="3603" y="636"/>
                    <a:pt x="3136" y="736"/>
                  </a:cubicBezTo>
                  <a:cubicBezTo>
                    <a:pt x="2669" y="870"/>
                    <a:pt x="2169" y="1003"/>
                    <a:pt x="1702" y="1137"/>
                  </a:cubicBezTo>
                  <a:cubicBezTo>
                    <a:pt x="1201" y="1270"/>
                    <a:pt x="667" y="1370"/>
                    <a:pt x="200" y="1570"/>
                  </a:cubicBezTo>
                  <a:cubicBezTo>
                    <a:pt x="0" y="1637"/>
                    <a:pt x="34" y="1937"/>
                    <a:pt x="234" y="1937"/>
                  </a:cubicBezTo>
                  <a:cubicBezTo>
                    <a:pt x="734" y="1837"/>
                    <a:pt x="1235" y="1737"/>
                    <a:pt x="1735" y="1604"/>
                  </a:cubicBezTo>
                  <a:cubicBezTo>
                    <a:pt x="2235" y="1504"/>
                    <a:pt x="2736" y="1370"/>
                    <a:pt x="3203" y="1237"/>
                  </a:cubicBezTo>
                  <a:cubicBezTo>
                    <a:pt x="3703" y="1103"/>
                    <a:pt x="4203" y="970"/>
                    <a:pt x="4704" y="836"/>
                  </a:cubicBezTo>
                  <a:cubicBezTo>
                    <a:pt x="5204" y="736"/>
                    <a:pt x="5704" y="603"/>
                    <a:pt x="6171" y="436"/>
                  </a:cubicBezTo>
                  <a:cubicBezTo>
                    <a:pt x="6395" y="340"/>
                    <a:pt x="6282" y="0"/>
                    <a:pt x="6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5"/>
            <p:cNvSpPr/>
            <p:nvPr/>
          </p:nvSpPr>
          <p:spPr>
            <a:xfrm>
              <a:off x="5761436" y="2147431"/>
              <a:ext cx="68924" cy="45320"/>
            </a:xfrm>
            <a:custGeom>
              <a:avLst/>
              <a:gdLst/>
              <a:ahLst/>
              <a:cxnLst/>
              <a:rect l="l" t="t" r="r" b="b"/>
              <a:pathLst>
                <a:path w="2336" h="1536" extrusionOk="0">
                  <a:moveTo>
                    <a:pt x="1568" y="1"/>
                  </a:moveTo>
                  <a:cubicBezTo>
                    <a:pt x="1501" y="1"/>
                    <a:pt x="1401" y="34"/>
                    <a:pt x="1301" y="67"/>
                  </a:cubicBezTo>
                  <a:lnTo>
                    <a:pt x="1168" y="101"/>
                  </a:lnTo>
                  <a:cubicBezTo>
                    <a:pt x="901" y="134"/>
                    <a:pt x="667" y="267"/>
                    <a:pt x="434" y="401"/>
                  </a:cubicBezTo>
                  <a:cubicBezTo>
                    <a:pt x="0" y="801"/>
                    <a:pt x="267" y="1502"/>
                    <a:pt x="834" y="1535"/>
                  </a:cubicBezTo>
                  <a:cubicBezTo>
                    <a:pt x="1101" y="1535"/>
                    <a:pt x="1368" y="1468"/>
                    <a:pt x="1601" y="1335"/>
                  </a:cubicBezTo>
                  <a:cubicBezTo>
                    <a:pt x="1701" y="1302"/>
                    <a:pt x="1801" y="1235"/>
                    <a:pt x="1902" y="1168"/>
                  </a:cubicBezTo>
                  <a:cubicBezTo>
                    <a:pt x="2068" y="1101"/>
                    <a:pt x="2202" y="935"/>
                    <a:pt x="2268" y="768"/>
                  </a:cubicBezTo>
                  <a:cubicBezTo>
                    <a:pt x="2335" y="534"/>
                    <a:pt x="2235" y="267"/>
                    <a:pt x="2035" y="134"/>
                  </a:cubicBezTo>
                  <a:cubicBezTo>
                    <a:pt x="1902" y="34"/>
                    <a:pt x="1735" y="1"/>
                    <a:pt x="1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5"/>
            <p:cNvSpPr/>
            <p:nvPr/>
          </p:nvSpPr>
          <p:spPr>
            <a:xfrm>
              <a:off x="5720100" y="2179916"/>
              <a:ext cx="34462" cy="31511"/>
            </a:xfrm>
            <a:custGeom>
              <a:avLst/>
              <a:gdLst/>
              <a:ahLst/>
              <a:cxnLst/>
              <a:rect l="l" t="t" r="r" b="b"/>
              <a:pathLst>
                <a:path w="1168" h="1068" extrusionOk="0">
                  <a:moveTo>
                    <a:pt x="567" y="0"/>
                  </a:moveTo>
                  <a:cubicBezTo>
                    <a:pt x="534" y="0"/>
                    <a:pt x="501" y="34"/>
                    <a:pt x="434" y="34"/>
                  </a:cubicBezTo>
                  <a:cubicBezTo>
                    <a:pt x="400" y="67"/>
                    <a:pt x="400" y="67"/>
                    <a:pt x="367" y="67"/>
                  </a:cubicBezTo>
                  <a:lnTo>
                    <a:pt x="267" y="134"/>
                  </a:lnTo>
                  <a:cubicBezTo>
                    <a:pt x="200" y="167"/>
                    <a:pt x="167" y="201"/>
                    <a:pt x="134" y="267"/>
                  </a:cubicBezTo>
                  <a:cubicBezTo>
                    <a:pt x="67" y="301"/>
                    <a:pt x="34" y="367"/>
                    <a:pt x="34" y="434"/>
                  </a:cubicBezTo>
                  <a:lnTo>
                    <a:pt x="0" y="534"/>
                  </a:lnTo>
                  <a:cubicBezTo>
                    <a:pt x="0" y="601"/>
                    <a:pt x="0" y="668"/>
                    <a:pt x="34" y="734"/>
                  </a:cubicBezTo>
                  <a:cubicBezTo>
                    <a:pt x="34" y="768"/>
                    <a:pt x="67" y="801"/>
                    <a:pt x="100" y="834"/>
                  </a:cubicBezTo>
                  <a:cubicBezTo>
                    <a:pt x="134" y="901"/>
                    <a:pt x="167" y="968"/>
                    <a:pt x="234" y="1001"/>
                  </a:cubicBezTo>
                  <a:lnTo>
                    <a:pt x="334" y="1034"/>
                  </a:lnTo>
                  <a:cubicBezTo>
                    <a:pt x="434" y="1068"/>
                    <a:pt x="501" y="1068"/>
                    <a:pt x="601" y="1068"/>
                  </a:cubicBezTo>
                  <a:lnTo>
                    <a:pt x="667" y="1034"/>
                  </a:lnTo>
                  <a:lnTo>
                    <a:pt x="734" y="1034"/>
                  </a:lnTo>
                  <a:lnTo>
                    <a:pt x="834" y="1001"/>
                  </a:lnTo>
                  <a:cubicBezTo>
                    <a:pt x="901" y="968"/>
                    <a:pt x="968" y="934"/>
                    <a:pt x="1001" y="868"/>
                  </a:cubicBezTo>
                  <a:cubicBezTo>
                    <a:pt x="1068" y="834"/>
                    <a:pt x="1101" y="768"/>
                    <a:pt x="1101" y="701"/>
                  </a:cubicBezTo>
                  <a:cubicBezTo>
                    <a:pt x="1134" y="668"/>
                    <a:pt x="1134" y="634"/>
                    <a:pt x="1134" y="601"/>
                  </a:cubicBezTo>
                  <a:cubicBezTo>
                    <a:pt x="1134" y="567"/>
                    <a:pt x="1168" y="534"/>
                    <a:pt x="1168" y="501"/>
                  </a:cubicBezTo>
                  <a:cubicBezTo>
                    <a:pt x="1168" y="434"/>
                    <a:pt x="1168" y="401"/>
                    <a:pt x="1134" y="367"/>
                  </a:cubicBezTo>
                  <a:cubicBezTo>
                    <a:pt x="1134" y="334"/>
                    <a:pt x="1101" y="301"/>
                    <a:pt x="1101" y="267"/>
                  </a:cubicBezTo>
                  <a:cubicBezTo>
                    <a:pt x="1068" y="234"/>
                    <a:pt x="1034" y="201"/>
                    <a:pt x="1001" y="167"/>
                  </a:cubicBezTo>
                  <a:cubicBezTo>
                    <a:pt x="968" y="134"/>
                    <a:pt x="934" y="134"/>
                    <a:pt x="901" y="100"/>
                  </a:cubicBezTo>
                  <a:lnTo>
                    <a:pt x="801" y="34"/>
                  </a:lnTo>
                  <a:lnTo>
                    <a:pt x="767" y="34"/>
                  </a:lnTo>
                  <a:cubicBezTo>
                    <a:pt x="701" y="0"/>
                    <a:pt x="634"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5"/>
            <p:cNvSpPr/>
            <p:nvPr/>
          </p:nvSpPr>
          <p:spPr>
            <a:xfrm>
              <a:off x="5176826" y="2405629"/>
              <a:ext cx="74825" cy="48919"/>
            </a:xfrm>
            <a:custGeom>
              <a:avLst/>
              <a:gdLst/>
              <a:ahLst/>
              <a:cxnLst/>
              <a:rect l="l" t="t" r="r" b="b"/>
              <a:pathLst>
                <a:path w="2536" h="1658" extrusionOk="0">
                  <a:moveTo>
                    <a:pt x="1706" y="1"/>
                  </a:moveTo>
                  <a:cubicBezTo>
                    <a:pt x="1639" y="1"/>
                    <a:pt x="1570" y="9"/>
                    <a:pt x="1501" y="23"/>
                  </a:cubicBezTo>
                  <a:cubicBezTo>
                    <a:pt x="1401" y="23"/>
                    <a:pt x="1301" y="56"/>
                    <a:pt x="1201" y="56"/>
                  </a:cubicBezTo>
                  <a:cubicBezTo>
                    <a:pt x="1101" y="56"/>
                    <a:pt x="1001" y="89"/>
                    <a:pt x="901" y="123"/>
                  </a:cubicBezTo>
                  <a:cubicBezTo>
                    <a:pt x="734" y="156"/>
                    <a:pt x="600" y="189"/>
                    <a:pt x="434" y="289"/>
                  </a:cubicBezTo>
                  <a:cubicBezTo>
                    <a:pt x="367" y="323"/>
                    <a:pt x="267" y="389"/>
                    <a:pt x="200" y="490"/>
                  </a:cubicBezTo>
                  <a:cubicBezTo>
                    <a:pt x="100" y="590"/>
                    <a:pt x="33" y="756"/>
                    <a:pt x="33" y="890"/>
                  </a:cubicBezTo>
                  <a:cubicBezTo>
                    <a:pt x="0" y="1023"/>
                    <a:pt x="33" y="1123"/>
                    <a:pt x="67" y="1223"/>
                  </a:cubicBezTo>
                  <a:cubicBezTo>
                    <a:pt x="67" y="1257"/>
                    <a:pt x="100" y="1257"/>
                    <a:pt x="100" y="1257"/>
                  </a:cubicBezTo>
                  <a:cubicBezTo>
                    <a:pt x="130" y="1317"/>
                    <a:pt x="153" y="1363"/>
                    <a:pt x="167" y="1390"/>
                  </a:cubicBezTo>
                  <a:lnTo>
                    <a:pt x="167" y="1390"/>
                  </a:lnTo>
                  <a:cubicBezTo>
                    <a:pt x="300" y="1557"/>
                    <a:pt x="500" y="1657"/>
                    <a:pt x="734" y="1657"/>
                  </a:cubicBezTo>
                  <a:cubicBezTo>
                    <a:pt x="983" y="1657"/>
                    <a:pt x="1256" y="1611"/>
                    <a:pt x="1513" y="1519"/>
                  </a:cubicBezTo>
                  <a:lnTo>
                    <a:pt x="1513" y="1519"/>
                  </a:lnTo>
                  <a:cubicBezTo>
                    <a:pt x="1498" y="1522"/>
                    <a:pt x="1483" y="1524"/>
                    <a:pt x="1468" y="1524"/>
                  </a:cubicBezTo>
                  <a:cubicBezTo>
                    <a:pt x="1526" y="1504"/>
                    <a:pt x="1583" y="1485"/>
                    <a:pt x="1648" y="1466"/>
                  </a:cubicBezTo>
                  <a:lnTo>
                    <a:pt x="1648" y="1466"/>
                  </a:lnTo>
                  <a:cubicBezTo>
                    <a:pt x="1603" y="1485"/>
                    <a:pt x="1558" y="1503"/>
                    <a:pt x="1513" y="1519"/>
                  </a:cubicBezTo>
                  <a:lnTo>
                    <a:pt x="1513" y="1519"/>
                  </a:lnTo>
                  <a:cubicBezTo>
                    <a:pt x="1560" y="1509"/>
                    <a:pt x="1607" y="1487"/>
                    <a:pt x="1654" y="1464"/>
                  </a:cubicBezTo>
                  <a:lnTo>
                    <a:pt x="1654" y="1464"/>
                  </a:lnTo>
                  <a:cubicBezTo>
                    <a:pt x="1652" y="1465"/>
                    <a:pt x="1650" y="1465"/>
                    <a:pt x="1648" y="1466"/>
                  </a:cubicBezTo>
                  <a:lnTo>
                    <a:pt x="1648" y="1466"/>
                  </a:lnTo>
                  <a:cubicBezTo>
                    <a:pt x="1654" y="1463"/>
                    <a:pt x="1661" y="1460"/>
                    <a:pt x="1668" y="1457"/>
                  </a:cubicBezTo>
                  <a:lnTo>
                    <a:pt x="1668" y="1457"/>
                  </a:lnTo>
                  <a:cubicBezTo>
                    <a:pt x="1663" y="1459"/>
                    <a:pt x="1658" y="1462"/>
                    <a:pt x="1654" y="1464"/>
                  </a:cubicBezTo>
                  <a:lnTo>
                    <a:pt x="1654" y="1464"/>
                  </a:lnTo>
                  <a:cubicBezTo>
                    <a:pt x="1699" y="1450"/>
                    <a:pt x="1747" y="1437"/>
                    <a:pt x="1801" y="1424"/>
                  </a:cubicBezTo>
                  <a:cubicBezTo>
                    <a:pt x="1935" y="1390"/>
                    <a:pt x="2102" y="1323"/>
                    <a:pt x="2202" y="1223"/>
                  </a:cubicBezTo>
                  <a:cubicBezTo>
                    <a:pt x="2235" y="1190"/>
                    <a:pt x="2268" y="1157"/>
                    <a:pt x="2302" y="1123"/>
                  </a:cubicBezTo>
                  <a:cubicBezTo>
                    <a:pt x="2468" y="990"/>
                    <a:pt x="2535" y="756"/>
                    <a:pt x="2502" y="556"/>
                  </a:cubicBezTo>
                  <a:cubicBezTo>
                    <a:pt x="2468" y="356"/>
                    <a:pt x="2302" y="156"/>
                    <a:pt x="2102" y="89"/>
                  </a:cubicBezTo>
                  <a:cubicBezTo>
                    <a:pt x="2068" y="89"/>
                    <a:pt x="2001" y="56"/>
                    <a:pt x="1968" y="56"/>
                  </a:cubicBezTo>
                  <a:cubicBezTo>
                    <a:pt x="1890" y="17"/>
                    <a:pt x="1800" y="1"/>
                    <a:pt x="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5"/>
            <p:cNvSpPr/>
            <p:nvPr/>
          </p:nvSpPr>
          <p:spPr>
            <a:xfrm>
              <a:off x="5123658" y="2436786"/>
              <a:ext cx="36439" cy="33901"/>
            </a:xfrm>
            <a:custGeom>
              <a:avLst/>
              <a:gdLst/>
              <a:ahLst/>
              <a:cxnLst/>
              <a:rect l="l" t="t" r="r" b="b"/>
              <a:pathLst>
                <a:path w="1235" h="1149" extrusionOk="0">
                  <a:moveTo>
                    <a:pt x="701" y="1"/>
                  </a:moveTo>
                  <a:lnTo>
                    <a:pt x="568" y="34"/>
                  </a:lnTo>
                  <a:lnTo>
                    <a:pt x="468" y="34"/>
                  </a:lnTo>
                  <a:cubicBezTo>
                    <a:pt x="434" y="67"/>
                    <a:pt x="401" y="67"/>
                    <a:pt x="368" y="67"/>
                  </a:cubicBezTo>
                  <a:cubicBezTo>
                    <a:pt x="368" y="67"/>
                    <a:pt x="334" y="101"/>
                    <a:pt x="301" y="101"/>
                  </a:cubicBezTo>
                  <a:cubicBezTo>
                    <a:pt x="268" y="134"/>
                    <a:pt x="234" y="167"/>
                    <a:pt x="168" y="167"/>
                  </a:cubicBezTo>
                  <a:cubicBezTo>
                    <a:pt x="134" y="234"/>
                    <a:pt x="67" y="301"/>
                    <a:pt x="67" y="368"/>
                  </a:cubicBezTo>
                  <a:cubicBezTo>
                    <a:pt x="34" y="401"/>
                    <a:pt x="1" y="434"/>
                    <a:pt x="1" y="501"/>
                  </a:cubicBezTo>
                  <a:cubicBezTo>
                    <a:pt x="1" y="568"/>
                    <a:pt x="1" y="634"/>
                    <a:pt x="1" y="701"/>
                  </a:cubicBezTo>
                  <a:cubicBezTo>
                    <a:pt x="34" y="768"/>
                    <a:pt x="34" y="801"/>
                    <a:pt x="67" y="835"/>
                  </a:cubicBezTo>
                  <a:cubicBezTo>
                    <a:pt x="67" y="868"/>
                    <a:pt x="101" y="935"/>
                    <a:pt x="134" y="968"/>
                  </a:cubicBezTo>
                  <a:cubicBezTo>
                    <a:pt x="234" y="1068"/>
                    <a:pt x="368" y="1135"/>
                    <a:pt x="534" y="1135"/>
                  </a:cubicBezTo>
                  <a:cubicBezTo>
                    <a:pt x="554" y="1145"/>
                    <a:pt x="576" y="1149"/>
                    <a:pt x="601" y="1149"/>
                  </a:cubicBezTo>
                  <a:cubicBezTo>
                    <a:pt x="660" y="1149"/>
                    <a:pt x="731" y="1125"/>
                    <a:pt x="801" y="1101"/>
                  </a:cubicBezTo>
                  <a:cubicBezTo>
                    <a:pt x="835" y="1101"/>
                    <a:pt x="868" y="1068"/>
                    <a:pt x="901" y="1068"/>
                  </a:cubicBezTo>
                  <a:cubicBezTo>
                    <a:pt x="935" y="1035"/>
                    <a:pt x="968" y="1035"/>
                    <a:pt x="968" y="1001"/>
                  </a:cubicBezTo>
                  <a:cubicBezTo>
                    <a:pt x="1001" y="1001"/>
                    <a:pt x="1035" y="1001"/>
                    <a:pt x="1035" y="968"/>
                  </a:cubicBezTo>
                  <a:lnTo>
                    <a:pt x="1135" y="868"/>
                  </a:lnTo>
                  <a:cubicBezTo>
                    <a:pt x="1168" y="801"/>
                    <a:pt x="1168" y="768"/>
                    <a:pt x="1202" y="734"/>
                  </a:cubicBezTo>
                  <a:lnTo>
                    <a:pt x="1235" y="601"/>
                  </a:lnTo>
                  <a:cubicBezTo>
                    <a:pt x="1235" y="534"/>
                    <a:pt x="1235" y="434"/>
                    <a:pt x="1202" y="401"/>
                  </a:cubicBezTo>
                  <a:cubicBezTo>
                    <a:pt x="1135" y="234"/>
                    <a:pt x="1035" y="134"/>
                    <a:pt x="901" y="67"/>
                  </a:cubicBezTo>
                  <a:cubicBezTo>
                    <a:pt x="868" y="34"/>
                    <a:pt x="801" y="34"/>
                    <a:pt x="701" y="34"/>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36"/>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pSp>
        <p:nvGrpSpPr>
          <p:cNvPr id="1292" name="Google Shape;1292;p36"/>
          <p:cNvGrpSpPr/>
          <p:nvPr/>
        </p:nvGrpSpPr>
        <p:grpSpPr>
          <a:xfrm>
            <a:off x="4198200" y="1056385"/>
            <a:ext cx="4232406" cy="622405"/>
            <a:chOff x="4198200" y="1056385"/>
            <a:chExt cx="4232406" cy="622405"/>
          </a:xfrm>
        </p:grpSpPr>
        <p:sp>
          <p:nvSpPr>
            <p:cNvPr id="1293" name="Google Shape;1293;p36"/>
            <p:cNvSpPr txBox="1"/>
            <p:nvPr/>
          </p:nvSpPr>
          <p:spPr>
            <a:xfrm>
              <a:off x="4198200" y="1421089"/>
              <a:ext cx="4232400" cy="2577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Clr>
                  <a:srgbClr val="151D30"/>
                </a:buClr>
                <a:buSzPts val="1100"/>
                <a:buFont typeface="Arial"/>
                <a:buNone/>
              </a:pPr>
              <a:r>
                <a:rPr lang="en" sz="1600">
                  <a:solidFill>
                    <a:schemeClr val="dk1"/>
                  </a:solidFill>
                  <a:latin typeface="Maven Pro"/>
                  <a:ea typeface="Maven Pro"/>
                  <a:cs typeface="Maven Pro"/>
                  <a:sym typeface="Maven Pro"/>
                </a:rPr>
                <a:t>Saturn is a gas giant and has several rings</a:t>
              </a:r>
              <a:endParaRPr sz="1600">
                <a:solidFill>
                  <a:schemeClr val="dk1"/>
                </a:solidFill>
                <a:latin typeface="Maven Pro"/>
                <a:ea typeface="Maven Pro"/>
                <a:cs typeface="Maven Pro"/>
                <a:sym typeface="Maven Pro"/>
              </a:endParaRPr>
            </a:p>
          </p:txBody>
        </p:sp>
        <p:sp>
          <p:nvSpPr>
            <p:cNvPr id="1294" name="Google Shape;1294;p36"/>
            <p:cNvSpPr txBox="1"/>
            <p:nvPr/>
          </p:nvSpPr>
          <p:spPr>
            <a:xfrm>
              <a:off x="4198205" y="1056385"/>
              <a:ext cx="4232400" cy="335400"/>
            </a:xfrm>
            <a:prstGeom prst="rect">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2400" b="1">
                  <a:solidFill>
                    <a:schemeClr val="dk1"/>
                  </a:solidFill>
                  <a:latin typeface="Indie Flower"/>
                  <a:ea typeface="Indie Flower"/>
                  <a:cs typeface="Indie Flower"/>
                  <a:sym typeface="Indie Flower"/>
                </a:rPr>
                <a:t>Stretch</a:t>
              </a:r>
              <a:endParaRPr sz="1600">
                <a:solidFill>
                  <a:schemeClr val="dk1"/>
                </a:solidFill>
                <a:latin typeface="Maven Pro"/>
                <a:ea typeface="Maven Pro"/>
                <a:cs typeface="Maven Pro"/>
                <a:sym typeface="Maven Pro"/>
              </a:endParaRPr>
            </a:p>
          </p:txBody>
        </p:sp>
      </p:grpSp>
      <p:grpSp>
        <p:nvGrpSpPr>
          <p:cNvPr id="1295" name="Google Shape;1295;p36"/>
          <p:cNvGrpSpPr/>
          <p:nvPr/>
        </p:nvGrpSpPr>
        <p:grpSpPr>
          <a:xfrm>
            <a:off x="4198200" y="2510738"/>
            <a:ext cx="4232406" cy="622415"/>
            <a:chOff x="4198200" y="2510738"/>
            <a:chExt cx="4232406" cy="622415"/>
          </a:xfrm>
        </p:grpSpPr>
        <p:sp>
          <p:nvSpPr>
            <p:cNvPr id="1296" name="Google Shape;1296;p36"/>
            <p:cNvSpPr txBox="1"/>
            <p:nvPr/>
          </p:nvSpPr>
          <p:spPr>
            <a:xfrm>
              <a:off x="4198200" y="2875453"/>
              <a:ext cx="4232400" cy="2577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Clr>
                  <a:srgbClr val="151D30"/>
                </a:buClr>
                <a:buSzPts val="1100"/>
                <a:buFont typeface="Arial"/>
                <a:buNone/>
              </a:pPr>
              <a:r>
                <a:rPr lang="en" sz="1600">
                  <a:solidFill>
                    <a:schemeClr val="dk1"/>
                  </a:solidFill>
                  <a:latin typeface="Maven Pro"/>
                  <a:ea typeface="Maven Pro"/>
                  <a:cs typeface="Maven Pro"/>
                  <a:sym typeface="Maven Pro"/>
                </a:rPr>
                <a:t>Despite being red, Mars is a cold planet</a:t>
              </a:r>
              <a:endParaRPr sz="1600">
                <a:solidFill>
                  <a:schemeClr val="dk1"/>
                </a:solidFill>
                <a:latin typeface="Maven Pro"/>
                <a:ea typeface="Maven Pro"/>
                <a:cs typeface="Maven Pro"/>
                <a:sym typeface="Maven Pro"/>
              </a:endParaRPr>
            </a:p>
          </p:txBody>
        </p:sp>
        <p:sp>
          <p:nvSpPr>
            <p:cNvPr id="1297" name="Google Shape;1297;p36"/>
            <p:cNvSpPr txBox="1"/>
            <p:nvPr/>
          </p:nvSpPr>
          <p:spPr>
            <a:xfrm>
              <a:off x="4198205" y="2510738"/>
              <a:ext cx="4232400" cy="335400"/>
            </a:xfrm>
            <a:prstGeom prst="rect">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2400" b="1">
                  <a:solidFill>
                    <a:schemeClr val="dk1"/>
                  </a:solidFill>
                  <a:latin typeface="Indie Flower"/>
                  <a:ea typeface="Indie Flower"/>
                  <a:cs typeface="Indie Flower"/>
                  <a:sym typeface="Indie Flower"/>
                </a:rPr>
                <a:t>Pace</a:t>
              </a:r>
              <a:endParaRPr sz="2400" b="1">
                <a:solidFill>
                  <a:schemeClr val="dk1"/>
                </a:solidFill>
                <a:latin typeface="Indie Flower"/>
                <a:ea typeface="Indie Flower"/>
                <a:cs typeface="Indie Flower"/>
                <a:sym typeface="Indie Flower"/>
              </a:endParaRPr>
            </a:p>
          </p:txBody>
        </p:sp>
      </p:grpSp>
      <p:grpSp>
        <p:nvGrpSpPr>
          <p:cNvPr id="1298" name="Google Shape;1298;p36"/>
          <p:cNvGrpSpPr/>
          <p:nvPr/>
        </p:nvGrpSpPr>
        <p:grpSpPr>
          <a:xfrm>
            <a:off x="4198200" y="3965110"/>
            <a:ext cx="4232406" cy="622409"/>
            <a:chOff x="4198200" y="3965110"/>
            <a:chExt cx="4232406" cy="622409"/>
          </a:xfrm>
        </p:grpSpPr>
        <p:sp>
          <p:nvSpPr>
            <p:cNvPr id="1299" name="Google Shape;1299;p36"/>
            <p:cNvSpPr txBox="1"/>
            <p:nvPr/>
          </p:nvSpPr>
          <p:spPr>
            <a:xfrm>
              <a:off x="4198200" y="4329818"/>
              <a:ext cx="4232400" cy="2577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Clr>
                  <a:srgbClr val="151D30"/>
                </a:buClr>
                <a:buSzPts val="1100"/>
                <a:buFont typeface="Arial"/>
                <a:buNone/>
              </a:pPr>
              <a:r>
                <a:rPr lang="en" sz="1600">
                  <a:solidFill>
                    <a:schemeClr val="dk1"/>
                  </a:solidFill>
                  <a:latin typeface="Maven Pro"/>
                  <a:ea typeface="Maven Pro"/>
                  <a:cs typeface="Maven Pro"/>
                  <a:sym typeface="Maven Pro"/>
                </a:rPr>
                <a:t>Earth is the only planet that harbors life</a:t>
              </a:r>
              <a:endParaRPr sz="1600">
                <a:solidFill>
                  <a:schemeClr val="dk1"/>
                </a:solidFill>
                <a:latin typeface="Maven Pro"/>
                <a:ea typeface="Maven Pro"/>
                <a:cs typeface="Maven Pro"/>
                <a:sym typeface="Maven Pro"/>
              </a:endParaRPr>
            </a:p>
          </p:txBody>
        </p:sp>
        <p:sp>
          <p:nvSpPr>
            <p:cNvPr id="1300" name="Google Shape;1300;p36"/>
            <p:cNvSpPr txBox="1"/>
            <p:nvPr/>
          </p:nvSpPr>
          <p:spPr>
            <a:xfrm>
              <a:off x="4198205" y="3965110"/>
              <a:ext cx="4232400" cy="335400"/>
            </a:xfrm>
            <a:prstGeom prst="rect">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2400" b="1">
                  <a:solidFill>
                    <a:schemeClr val="dk1"/>
                  </a:solidFill>
                  <a:latin typeface="Indie Flower"/>
                  <a:ea typeface="Indie Flower"/>
                  <a:cs typeface="Indie Flower"/>
                  <a:sym typeface="Indie Flower"/>
                </a:rPr>
                <a:t>Rest</a:t>
              </a:r>
              <a:endParaRPr sz="1600">
                <a:solidFill>
                  <a:schemeClr val="dk1"/>
                </a:solidFill>
                <a:latin typeface="Maven Pro"/>
                <a:ea typeface="Maven Pro"/>
                <a:cs typeface="Maven Pro"/>
                <a:sym typeface="Maven Pro"/>
              </a:endParaRPr>
            </a:p>
          </p:txBody>
        </p:sp>
      </p:grpSp>
      <p:grpSp>
        <p:nvGrpSpPr>
          <p:cNvPr id="1301" name="Google Shape;1301;p36"/>
          <p:cNvGrpSpPr/>
          <p:nvPr/>
        </p:nvGrpSpPr>
        <p:grpSpPr>
          <a:xfrm>
            <a:off x="4198200" y="1783563"/>
            <a:ext cx="4232406" cy="622402"/>
            <a:chOff x="4198200" y="1783563"/>
            <a:chExt cx="4232406" cy="622402"/>
          </a:xfrm>
        </p:grpSpPr>
        <p:sp>
          <p:nvSpPr>
            <p:cNvPr id="1302" name="Google Shape;1302;p36"/>
            <p:cNvSpPr txBox="1"/>
            <p:nvPr/>
          </p:nvSpPr>
          <p:spPr>
            <a:xfrm>
              <a:off x="4198200" y="2148265"/>
              <a:ext cx="4232400" cy="2577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Venus is the second planet from the Sun</a:t>
              </a:r>
              <a:endParaRPr sz="1600">
                <a:solidFill>
                  <a:schemeClr val="dk1"/>
                </a:solidFill>
                <a:latin typeface="Maven Pro"/>
                <a:ea typeface="Maven Pro"/>
                <a:cs typeface="Maven Pro"/>
                <a:sym typeface="Maven Pro"/>
              </a:endParaRPr>
            </a:p>
          </p:txBody>
        </p:sp>
        <p:sp>
          <p:nvSpPr>
            <p:cNvPr id="1303" name="Google Shape;1303;p36"/>
            <p:cNvSpPr txBox="1"/>
            <p:nvPr/>
          </p:nvSpPr>
          <p:spPr>
            <a:xfrm>
              <a:off x="4198205" y="1783563"/>
              <a:ext cx="4232400" cy="335400"/>
            </a:xfrm>
            <a:prstGeom prst="rect">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2400" b="1">
                  <a:solidFill>
                    <a:schemeClr val="dk1"/>
                  </a:solidFill>
                  <a:latin typeface="Indie Flower"/>
                  <a:ea typeface="Indie Flower"/>
                  <a:cs typeface="Indie Flower"/>
                  <a:sym typeface="Indie Flower"/>
                </a:rPr>
                <a:t>Breathe</a:t>
              </a:r>
              <a:endParaRPr sz="1600">
                <a:solidFill>
                  <a:schemeClr val="dk1"/>
                </a:solidFill>
                <a:latin typeface="Maven Pro"/>
                <a:ea typeface="Maven Pro"/>
                <a:cs typeface="Maven Pro"/>
                <a:sym typeface="Maven Pro"/>
              </a:endParaRPr>
            </a:p>
          </p:txBody>
        </p:sp>
      </p:grpSp>
      <p:grpSp>
        <p:nvGrpSpPr>
          <p:cNvPr id="1304" name="Google Shape;1304;p36"/>
          <p:cNvGrpSpPr/>
          <p:nvPr/>
        </p:nvGrpSpPr>
        <p:grpSpPr>
          <a:xfrm>
            <a:off x="4198200" y="3237925"/>
            <a:ext cx="4232406" cy="622411"/>
            <a:chOff x="4198200" y="3237925"/>
            <a:chExt cx="4232406" cy="622411"/>
          </a:xfrm>
        </p:grpSpPr>
        <p:sp>
          <p:nvSpPr>
            <p:cNvPr id="1305" name="Google Shape;1305;p36"/>
            <p:cNvSpPr txBox="1"/>
            <p:nvPr/>
          </p:nvSpPr>
          <p:spPr>
            <a:xfrm>
              <a:off x="4198200" y="3602637"/>
              <a:ext cx="4232400" cy="2577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Jupiter doesn’t have a solid surface</a:t>
              </a:r>
              <a:endParaRPr sz="1600">
                <a:solidFill>
                  <a:schemeClr val="dk1"/>
                </a:solidFill>
                <a:latin typeface="Maven Pro"/>
                <a:ea typeface="Maven Pro"/>
                <a:cs typeface="Maven Pro"/>
                <a:sym typeface="Maven Pro"/>
              </a:endParaRPr>
            </a:p>
          </p:txBody>
        </p:sp>
        <p:sp>
          <p:nvSpPr>
            <p:cNvPr id="1306" name="Google Shape;1306;p36"/>
            <p:cNvSpPr txBox="1"/>
            <p:nvPr/>
          </p:nvSpPr>
          <p:spPr>
            <a:xfrm>
              <a:off x="4198205" y="3237925"/>
              <a:ext cx="4232400" cy="335400"/>
            </a:xfrm>
            <a:prstGeom prst="rect">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2400" b="1">
                  <a:solidFill>
                    <a:schemeClr val="dk1"/>
                  </a:solidFill>
                  <a:latin typeface="Indie Flower"/>
                  <a:ea typeface="Indie Flower"/>
                  <a:cs typeface="Indie Flower"/>
                  <a:sym typeface="Indie Flower"/>
                </a:rPr>
                <a:t>Focus</a:t>
              </a:r>
              <a:endParaRPr sz="1600">
                <a:solidFill>
                  <a:schemeClr val="dk1"/>
                </a:solidFill>
                <a:latin typeface="Maven Pro"/>
                <a:ea typeface="Maven Pro"/>
                <a:cs typeface="Maven Pro"/>
                <a:sym typeface="Maven Pro"/>
              </a:endParaRPr>
            </a:p>
          </p:txBody>
        </p:sp>
      </p:grpSp>
      <p:cxnSp>
        <p:nvCxnSpPr>
          <p:cNvPr id="1307" name="Google Shape;1307;p36"/>
          <p:cNvCxnSpPr>
            <a:stCxn id="1308" idx="3"/>
            <a:endCxn id="1294" idx="1"/>
          </p:cNvCxnSpPr>
          <p:nvPr/>
        </p:nvCxnSpPr>
        <p:spPr>
          <a:xfrm rot="10800000" flipH="1">
            <a:off x="2578500" y="1224150"/>
            <a:ext cx="1619700" cy="2068200"/>
          </a:xfrm>
          <a:prstGeom prst="straightConnector1">
            <a:avLst/>
          </a:prstGeom>
          <a:noFill/>
          <a:ln w="19050" cap="flat" cmpd="sng">
            <a:solidFill>
              <a:schemeClr val="dk1"/>
            </a:solidFill>
            <a:prstDash val="dot"/>
            <a:round/>
            <a:headEnd type="none" w="med" len="med"/>
            <a:tailEnd type="oval" w="med" len="med"/>
          </a:ln>
        </p:spPr>
      </p:cxnSp>
      <p:cxnSp>
        <p:nvCxnSpPr>
          <p:cNvPr id="1309" name="Google Shape;1309;p36"/>
          <p:cNvCxnSpPr>
            <a:stCxn id="1308" idx="3"/>
            <a:endCxn id="1303" idx="1"/>
          </p:cNvCxnSpPr>
          <p:nvPr/>
        </p:nvCxnSpPr>
        <p:spPr>
          <a:xfrm rot="10800000" flipH="1">
            <a:off x="2578500" y="1951350"/>
            <a:ext cx="1619700" cy="1341000"/>
          </a:xfrm>
          <a:prstGeom prst="straightConnector1">
            <a:avLst/>
          </a:prstGeom>
          <a:noFill/>
          <a:ln w="19050" cap="flat" cmpd="sng">
            <a:solidFill>
              <a:schemeClr val="dk1"/>
            </a:solidFill>
            <a:prstDash val="dot"/>
            <a:round/>
            <a:headEnd type="none" w="med" len="med"/>
            <a:tailEnd type="oval" w="med" len="med"/>
          </a:ln>
        </p:spPr>
      </p:cxnSp>
      <p:cxnSp>
        <p:nvCxnSpPr>
          <p:cNvPr id="1310" name="Google Shape;1310;p36"/>
          <p:cNvCxnSpPr>
            <a:stCxn id="1308" idx="3"/>
            <a:endCxn id="1297" idx="1"/>
          </p:cNvCxnSpPr>
          <p:nvPr/>
        </p:nvCxnSpPr>
        <p:spPr>
          <a:xfrm rot="10800000" flipH="1">
            <a:off x="2578500" y="2678550"/>
            <a:ext cx="1619700" cy="613800"/>
          </a:xfrm>
          <a:prstGeom prst="straightConnector1">
            <a:avLst/>
          </a:prstGeom>
          <a:noFill/>
          <a:ln w="19050" cap="flat" cmpd="sng">
            <a:solidFill>
              <a:schemeClr val="dk1"/>
            </a:solidFill>
            <a:prstDash val="dot"/>
            <a:round/>
            <a:headEnd type="none" w="med" len="med"/>
            <a:tailEnd type="oval" w="med" len="med"/>
          </a:ln>
        </p:spPr>
      </p:cxnSp>
      <p:cxnSp>
        <p:nvCxnSpPr>
          <p:cNvPr id="1311" name="Google Shape;1311;p36"/>
          <p:cNvCxnSpPr>
            <a:stCxn id="1308" idx="3"/>
            <a:endCxn id="1306" idx="1"/>
          </p:cNvCxnSpPr>
          <p:nvPr/>
        </p:nvCxnSpPr>
        <p:spPr>
          <a:xfrm>
            <a:off x="2578500" y="3292350"/>
            <a:ext cx="1619700" cy="113400"/>
          </a:xfrm>
          <a:prstGeom prst="straightConnector1">
            <a:avLst/>
          </a:prstGeom>
          <a:noFill/>
          <a:ln w="19050" cap="flat" cmpd="sng">
            <a:solidFill>
              <a:schemeClr val="dk1"/>
            </a:solidFill>
            <a:prstDash val="dot"/>
            <a:round/>
            <a:headEnd type="none" w="med" len="med"/>
            <a:tailEnd type="oval" w="med" len="med"/>
          </a:ln>
        </p:spPr>
      </p:cxnSp>
      <p:cxnSp>
        <p:nvCxnSpPr>
          <p:cNvPr id="1312" name="Google Shape;1312;p36"/>
          <p:cNvCxnSpPr>
            <a:stCxn id="1308" idx="3"/>
            <a:endCxn id="1300" idx="1"/>
          </p:cNvCxnSpPr>
          <p:nvPr/>
        </p:nvCxnSpPr>
        <p:spPr>
          <a:xfrm>
            <a:off x="2578500" y="3292350"/>
            <a:ext cx="1619700" cy="840600"/>
          </a:xfrm>
          <a:prstGeom prst="straightConnector1">
            <a:avLst/>
          </a:prstGeom>
          <a:noFill/>
          <a:ln w="19050" cap="flat" cmpd="sng">
            <a:solidFill>
              <a:schemeClr val="dk1"/>
            </a:solidFill>
            <a:prstDash val="dot"/>
            <a:round/>
            <a:headEnd type="none" w="med" len="med"/>
            <a:tailEnd type="oval" w="med" len="med"/>
          </a:ln>
        </p:spPr>
      </p:cxnSp>
      <p:grpSp>
        <p:nvGrpSpPr>
          <p:cNvPr id="1313" name="Google Shape;1313;p36"/>
          <p:cNvGrpSpPr/>
          <p:nvPr/>
        </p:nvGrpSpPr>
        <p:grpSpPr>
          <a:xfrm>
            <a:off x="1089414" y="1335245"/>
            <a:ext cx="1196164" cy="1465107"/>
            <a:chOff x="977390" y="2341886"/>
            <a:chExt cx="1060617" cy="1299084"/>
          </a:xfrm>
        </p:grpSpPr>
        <p:sp>
          <p:nvSpPr>
            <p:cNvPr id="1314" name="Google Shape;1314;p36"/>
            <p:cNvSpPr/>
            <p:nvPr/>
          </p:nvSpPr>
          <p:spPr>
            <a:xfrm rot="-783310">
              <a:off x="1296141" y="2411205"/>
              <a:ext cx="682658" cy="602329"/>
            </a:xfrm>
            <a:custGeom>
              <a:avLst/>
              <a:gdLst/>
              <a:ahLst/>
              <a:cxnLst/>
              <a:rect l="l" t="t" r="r" b="b"/>
              <a:pathLst>
                <a:path w="27305" h="24092" extrusionOk="0">
                  <a:moveTo>
                    <a:pt x="6337" y="0"/>
                  </a:moveTo>
                  <a:cubicBezTo>
                    <a:pt x="4370" y="0"/>
                    <a:pt x="3132" y="1693"/>
                    <a:pt x="2254" y="3505"/>
                  </a:cubicBezTo>
                  <a:cubicBezTo>
                    <a:pt x="1119" y="5874"/>
                    <a:pt x="386" y="8442"/>
                    <a:pt x="119" y="11077"/>
                  </a:cubicBezTo>
                  <a:cubicBezTo>
                    <a:pt x="1" y="12377"/>
                    <a:pt x="92" y="15375"/>
                    <a:pt x="1826" y="15375"/>
                  </a:cubicBezTo>
                  <a:cubicBezTo>
                    <a:pt x="2051" y="15375"/>
                    <a:pt x="2304" y="15325"/>
                    <a:pt x="2587" y="15214"/>
                  </a:cubicBezTo>
                  <a:cubicBezTo>
                    <a:pt x="4055" y="14680"/>
                    <a:pt x="4122" y="13146"/>
                    <a:pt x="4455" y="11845"/>
                  </a:cubicBezTo>
                  <a:cubicBezTo>
                    <a:pt x="4889" y="10177"/>
                    <a:pt x="5456" y="8509"/>
                    <a:pt x="6156" y="6941"/>
                  </a:cubicBezTo>
                  <a:cubicBezTo>
                    <a:pt x="6290" y="6641"/>
                    <a:pt x="6490" y="6007"/>
                    <a:pt x="6757" y="5507"/>
                  </a:cubicBezTo>
                  <a:cubicBezTo>
                    <a:pt x="6924" y="5574"/>
                    <a:pt x="7124" y="5640"/>
                    <a:pt x="7290" y="5707"/>
                  </a:cubicBezTo>
                  <a:cubicBezTo>
                    <a:pt x="7757" y="5940"/>
                    <a:pt x="8224" y="6207"/>
                    <a:pt x="8691" y="6474"/>
                  </a:cubicBezTo>
                  <a:cubicBezTo>
                    <a:pt x="10193" y="7308"/>
                    <a:pt x="11660" y="8209"/>
                    <a:pt x="13095" y="9143"/>
                  </a:cubicBezTo>
                  <a:cubicBezTo>
                    <a:pt x="15963" y="10977"/>
                    <a:pt x="19633" y="12979"/>
                    <a:pt x="21868" y="15547"/>
                  </a:cubicBezTo>
                  <a:cubicBezTo>
                    <a:pt x="22101" y="15814"/>
                    <a:pt x="22234" y="15848"/>
                    <a:pt x="22268" y="15848"/>
                  </a:cubicBezTo>
                  <a:cubicBezTo>
                    <a:pt x="22234" y="15881"/>
                    <a:pt x="22134" y="15948"/>
                    <a:pt x="21968" y="16214"/>
                  </a:cubicBezTo>
                  <a:cubicBezTo>
                    <a:pt x="21501" y="16982"/>
                    <a:pt x="20133" y="17649"/>
                    <a:pt x="19332" y="18049"/>
                  </a:cubicBezTo>
                  <a:cubicBezTo>
                    <a:pt x="17698" y="18916"/>
                    <a:pt x="15897" y="19017"/>
                    <a:pt x="14462" y="20217"/>
                  </a:cubicBezTo>
                  <a:cubicBezTo>
                    <a:pt x="12861" y="21585"/>
                    <a:pt x="14129" y="23820"/>
                    <a:pt x="15897" y="24053"/>
                  </a:cubicBezTo>
                  <a:cubicBezTo>
                    <a:pt x="16084" y="24080"/>
                    <a:pt x="16274" y="24092"/>
                    <a:pt x="16465" y="24092"/>
                  </a:cubicBezTo>
                  <a:cubicBezTo>
                    <a:pt x="18959" y="24092"/>
                    <a:pt x="21712" y="21976"/>
                    <a:pt x="23602" y="20551"/>
                  </a:cubicBezTo>
                  <a:cubicBezTo>
                    <a:pt x="25337" y="19283"/>
                    <a:pt x="27305" y="17415"/>
                    <a:pt x="27071" y="15047"/>
                  </a:cubicBezTo>
                  <a:cubicBezTo>
                    <a:pt x="26771" y="12445"/>
                    <a:pt x="23802" y="10711"/>
                    <a:pt x="21934" y="9243"/>
                  </a:cubicBezTo>
                  <a:cubicBezTo>
                    <a:pt x="19633" y="7442"/>
                    <a:pt x="17264" y="5740"/>
                    <a:pt x="14796" y="4173"/>
                  </a:cubicBezTo>
                  <a:cubicBezTo>
                    <a:pt x="12594" y="2805"/>
                    <a:pt x="9992" y="870"/>
                    <a:pt x="7457" y="170"/>
                  </a:cubicBezTo>
                  <a:cubicBezTo>
                    <a:pt x="7059" y="54"/>
                    <a:pt x="6687" y="0"/>
                    <a:pt x="6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6"/>
            <p:cNvSpPr/>
            <p:nvPr/>
          </p:nvSpPr>
          <p:spPr>
            <a:xfrm rot="-783310">
              <a:off x="1057847" y="2736739"/>
              <a:ext cx="890168" cy="814214"/>
            </a:xfrm>
            <a:custGeom>
              <a:avLst/>
              <a:gdLst/>
              <a:ahLst/>
              <a:cxnLst/>
              <a:rect l="l" t="t" r="r" b="b"/>
              <a:pathLst>
                <a:path w="35605" h="32567" extrusionOk="0">
                  <a:moveTo>
                    <a:pt x="15727" y="0"/>
                  </a:moveTo>
                  <a:cubicBezTo>
                    <a:pt x="14991" y="0"/>
                    <a:pt x="14241" y="39"/>
                    <a:pt x="13476" y="118"/>
                  </a:cubicBezTo>
                  <a:cubicBezTo>
                    <a:pt x="6071" y="885"/>
                    <a:pt x="0" y="9291"/>
                    <a:pt x="1201" y="20466"/>
                  </a:cubicBezTo>
                  <a:cubicBezTo>
                    <a:pt x="1701" y="25336"/>
                    <a:pt x="14110" y="31307"/>
                    <a:pt x="16245" y="32307"/>
                  </a:cubicBezTo>
                  <a:cubicBezTo>
                    <a:pt x="16587" y="32471"/>
                    <a:pt x="17143" y="32566"/>
                    <a:pt x="17847" y="32566"/>
                  </a:cubicBezTo>
                  <a:cubicBezTo>
                    <a:pt x="21466" y="32566"/>
                    <a:pt x="29030" y="30040"/>
                    <a:pt x="31990" y="21133"/>
                  </a:cubicBezTo>
                  <a:cubicBezTo>
                    <a:pt x="35604" y="10226"/>
                    <a:pt x="27727" y="0"/>
                    <a:pt x="15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6"/>
            <p:cNvSpPr/>
            <p:nvPr/>
          </p:nvSpPr>
          <p:spPr>
            <a:xfrm rot="-783310">
              <a:off x="1134398" y="2958544"/>
              <a:ext cx="599654" cy="591804"/>
            </a:xfrm>
            <a:custGeom>
              <a:avLst/>
              <a:gdLst/>
              <a:ahLst/>
              <a:cxnLst/>
              <a:rect l="l" t="t" r="r" b="b"/>
              <a:pathLst>
                <a:path w="23985" h="23671" extrusionOk="0">
                  <a:moveTo>
                    <a:pt x="14484" y="1"/>
                  </a:moveTo>
                  <a:cubicBezTo>
                    <a:pt x="11705" y="1"/>
                    <a:pt x="8974" y="1107"/>
                    <a:pt x="6772" y="2822"/>
                  </a:cubicBezTo>
                  <a:cubicBezTo>
                    <a:pt x="3737" y="5157"/>
                    <a:pt x="1702" y="8593"/>
                    <a:pt x="401" y="12162"/>
                  </a:cubicBezTo>
                  <a:cubicBezTo>
                    <a:pt x="234" y="12562"/>
                    <a:pt x="101" y="12996"/>
                    <a:pt x="1" y="13463"/>
                  </a:cubicBezTo>
                  <a:cubicBezTo>
                    <a:pt x="1" y="13521"/>
                    <a:pt x="57" y="13557"/>
                    <a:pt x="118" y="13557"/>
                  </a:cubicBezTo>
                  <a:cubicBezTo>
                    <a:pt x="161" y="13557"/>
                    <a:pt x="207" y="13538"/>
                    <a:pt x="234" y="13496"/>
                  </a:cubicBezTo>
                  <a:cubicBezTo>
                    <a:pt x="635" y="12696"/>
                    <a:pt x="968" y="11862"/>
                    <a:pt x="1335" y="11061"/>
                  </a:cubicBezTo>
                  <a:cubicBezTo>
                    <a:pt x="1702" y="10261"/>
                    <a:pt x="2102" y="9460"/>
                    <a:pt x="2536" y="8693"/>
                  </a:cubicBezTo>
                  <a:cubicBezTo>
                    <a:pt x="3403" y="7125"/>
                    <a:pt x="4504" y="5691"/>
                    <a:pt x="5772" y="4456"/>
                  </a:cubicBezTo>
                  <a:cubicBezTo>
                    <a:pt x="8053" y="2205"/>
                    <a:pt x="11162" y="553"/>
                    <a:pt x="14411" y="553"/>
                  </a:cubicBezTo>
                  <a:cubicBezTo>
                    <a:pt x="14677" y="553"/>
                    <a:pt x="14944" y="564"/>
                    <a:pt x="15212" y="587"/>
                  </a:cubicBezTo>
                  <a:cubicBezTo>
                    <a:pt x="18347" y="854"/>
                    <a:pt x="21350" y="2655"/>
                    <a:pt x="22584" y="5624"/>
                  </a:cubicBezTo>
                  <a:cubicBezTo>
                    <a:pt x="23951" y="8893"/>
                    <a:pt x="23117" y="12762"/>
                    <a:pt x="21683" y="15865"/>
                  </a:cubicBezTo>
                  <a:cubicBezTo>
                    <a:pt x="20382" y="18733"/>
                    <a:pt x="18247" y="21335"/>
                    <a:pt x="15445" y="22870"/>
                  </a:cubicBezTo>
                  <a:cubicBezTo>
                    <a:pt x="15312" y="22936"/>
                    <a:pt x="15178" y="23003"/>
                    <a:pt x="15045" y="23036"/>
                  </a:cubicBezTo>
                  <a:cubicBezTo>
                    <a:pt x="14964" y="23057"/>
                    <a:pt x="14871" y="23089"/>
                    <a:pt x="14795" y="23089"/>
                  </a:cubicBezTo>
                  <a:cubicBezTo>
                    <a:pt x="14746" y="23089"/>
                    <a:pt x="14704" y="23076"/>
                    <a:pt x="14678" y="23036"/>
                  </a:cubicBezTo>
                  <a:cubicBezTo>
                    <a:pt x="14652" y="22997"/>
                    <a:pt x="14610" y="22978"/>
                    <a:pt x="14569" y="22978"/>
                  </a:cubicBezTo>
                  <a:cubicBezTo>
                    <a:pt x="14506" y="22978"/>
                    <a:pt x="14445" y="23022"/>
                    <a:pt x="14445" y="23103"/>
                  </a:cubicBezTo>
                  <a:cubicBezTo>
                    <a:pt x="14411" y="23370"/>
                    <a:pt x="14611" y="23637"/>
                    <a:pt x="14912" y="23670"/>
                  </a:cubicBezTo>
                  <a:cubicBezTo>
                    <a:pt x="15279" y="23670"/>
                    <a:pt x="15645" y="23570"/>
                    <a:pt x="15912" y="23337"/>
                  </a:cubicBezTo>
                  <a:cubicBezTo>
                    <a:pt x="16646" y="22903"/>
                    <a:pt x="17347" y="22436"/>
                    <a:pt x="18014" y="21869"/>
                  </a:cubicBezTo>
                  <a:cubicBezTo>
                    <a:pt x="19315" y="20768"/>
                    <a:pt x="20416" y="19434"/>
                    <a:pt x="21316" y="17966"/>
                  </a:cubicBezTo>
                  <a:cubicBezTo>
                    <a:pt x="22183" y="16498"/>
                    <a:pt x="22851" y="14897"/>
                    <a:pt x="23318" y="13263"/>
                  </a:cubicBezTo>
                  <a:cubicBezTo>
                    <a:pt x="23851" y="11361"/>
                    <a:pt x="23985" y="9360"/>
                    <a:pt x="23718" y="7425"/>
                  </a:cubicBezTo>
                  <a:cubicBezTo>
                    <a:pt x="23418" y="5624"/>
                    <a:pt x="22584" y="3989"/>
                    <a:pt x="21316" y="2688"/>
                  </a:cubicBezTo>
                  <a:cubicBezTo>
                    <a:pt x="20115" y="1554"/>
                    <a:pt x="18614" y="720"/>
                    <a:pt x="17013" y="320"/>
                  </a:cubicBezTo>
                  <a:cubicBezTo>
                    <a:pt x="16175" y="103"/>
                    <a:pt x="15327" y="1"/>
                    <a:pt x="14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rot="-783310">
              <a:off x="1463254" y="3385325"/>
              <a:ext cx="25" cy="25"/>
            </a:xfrm>
            <a:custGeom>
              <a:avLst/>
              <a:gdLst/>
              <a:ahLst/>
              <a:cxnLst/>
              <a:rect l="l" t="t" r="r" b="b"/>
              <a:pathLst>
                <a:path w="1" h="1" extrusionOk="0">
                  <a:moveTo>
                    <a:pt x="1" y="1"/>
                  </a:moveTo>
                  <a:lnTo>
                    <a:pt x="1" y="1"/>
                  </a:lnTo>
                  <a:lnTo>
                    <a:pt x="1"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p:nvPr/>
          </p:nvSpPr>
          <p:spPr>
            <a:xfrm rot="-783310">
              <a:off x="1313051" y="2778723"/>
              <a:ext cx="69253" cy="175483"/>
            </a:xfrm>
            <a:custGeom>
              <a:avLst/>
              <a:gdLst/>
              <a:ahLst/>
              <a:cxnLst/>
              <a:rect l="l" t="t" r="r" b="b"/>
              <a:pathLst>
                <a:path w="2770" h="7019" extrusionOk="0">
                  <a:moveTo>
                    <a:pt x="2458" y="1"/>
                  </a:moveTo>
                  <a:cubicBezTo>
                    <a:pt x="2428" y="1"/>
                    <a:pt x="2398" y="8"/>
                    <a:pt x="2369" y="22"/>
                  </a:cubicBezTo>
                  <a:cubicBezTo>
                    <a:pt x="2069" y="155"/>
                    <a:pt x="2002" y="422"/>
                    <a:pt x="1869" y="689"/>
                  </a:cubicBezTo>
                  <a:cubicBezTo>
                    <a:pt x="1736" y="989"/>
                    <a:pt x="1602" y="1289"/>
                    <a:pt x="1502" y="1590"/>
                  </a:cubicBezTo>
                  <a:cubicBezTo>
                    <a:pt x="1235" y="2223"/>
                    <a:pt x="1035" y="2824"/>
                    <a:pt x="868" y="3458"/>
                  </a:cubicBezTo>
                  <a:cubicBezTo>
                    <a:pt x="668" y="4058"/>
                    <a:pt x="535" y="4658"/>
                    <a:pt x="401" y="5259"/>
                  </a:cubicBezTo>
                  <a:cubicBezTo>
                    <a:pt x="301" y="5759"/>
                    <a:pt x="1" y="6560"/>
                    <a:pt x="368" y="6993"/>
                  </a:cubicBezTo>
                  <a:cubicBezTo>
                    <a:pt x="368" y="7010"/>
                    <a:pt x="376" y="7018"/>
                    <a:pt x="389" y="7018"/>
                  </a:cubicBezTo>
                  <a:cubicBezTo>
                    <a:pt x="401" y="7018"/>
                    <a:pt x="418" y="7010"/>
                    <a:pt x="435" y="6993"/>
                  </a:cubicBezTo>
                  <a:cubicBezTo>
                    <a:pt x="868" y="6727"/>
                    <a:pt x="868" y="5993"/>
                    <a:pt x="968" y="5526"/>
                  </a:cubicBezTo>
                  <a:cubicBezTo>
                    <a:pt x="1102" y="4892"/>
                    <a:pt x="1269" y="4258"/>
                    <a:pt x="1469" y="3658"/>
                  </a:cubicBezTo>
                  <a:cubicBezTo>
                    <a:pt x="1635" y="3057"/>
                    <a:pt x="1869" y="2490"/>
                    <a:pt x="2069" y="1923"/>
                  </a:cubicBezTo>
                  <a:cubicBezTo>
                    <a:pt x="2203" y="1623"/>
                    <a:pt x="2303" y="1323"/>
                    <a:pt x="2436" y="1056"/>
                  </a:cubicBezTo>
                  <a:cubicBezTo>
                    <a:pt x="2569" y="789"/>
                    <a:pt x="2770" y="489"/>
                    <a:pt x="2703" y="222"/>
                  </a:cubicBezTo>
                  <a:cubicBezTo>
                    <a:pt x="2677" y="91"/>
                    <a:pt x="2568"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6"/>
            <p:cNvSpPr/>
            <p:nvPr/>
          </p:nvSpPr>
          <p:spPr>
            <a:xfrm rot="-783310">
              <a:off x="1688044" y="2954211"/>
              <a:ext cx="124306" cy="54903"/>
            </a:xfrm>
            <a:custGeom>
              <a:avLst/>
              <a:gdLst/>
              <a:ahLst/>
              <a:cxnLst/>
              <a:rect l="l" t="t" r="r" b="b"/>
              <a:pathLst>
                <a:path w="4972" h="2196" extrusionOk="0">
                  <a:moveTo>
                    <a:pt x="4704" y="1"/>
                  </a:moveTo>
                  <a:cubicBezTo>
                    <a:pt x="4654" y="1"/>
                    <a:pt x="4604" y="26"/>
                    <a:pt x="4571" y="92"/>
                  </a:cubicBezTo>
                  <a:cubicBezTo>
                    <a:pt x="4571" y="92"/>
                    <a:pt x="4571" y="92"/>
                    <a:pt x="4571" y="126"/>
                  </a:cubicBezTo>
                  <a:cubicBezTo>
                    <a:pt x="4571" y="126"/>
                    <a:pt x="4538" y="126"/>
                    <a:pt x="4504" y="159"/>
                  </a:cubicBezTo>
                  <a:cubicBezTo>
                    <a:pt x="4437" y="192"/>
                    <a:pt x="4371" y="226"/>
                    <a:pt x="4304" y="259"/>
                  </a:cubicBezTo>
                  <a:cubicBezTo>
                    <a:pt x="4104" y="359"/>
                    <a:pt x="3904" y="459"/>
                    <a:pt x="3737" y="526"/>
                  </a:cubicBezTo>
                  <a:cubicBezTo>
                    <a:pt x="3303" y="726"/>
                    <a:pt x="2870" y="893"/>
                    <a:pt x="2436" y="1060"/>
                  </a:cubicBezTo>
                  <a:cubicBezTo>
                    <a:pt x="2036" y="1193"/>
                    <a:pt x="1602" y="1360"/>
                    <a:pt x="1168" y="1493"/>
                  </a:cubicBezTo>
                  <a:cubicBezTo>
                    <a:pt x="968" y="1560"/>
                    <a:pt x="768" y="1627"/>
                    <a:pt x="568" y="1694"/>
                  </a:cubicBezTo>
                  <a:cubicBezTo>
                    <a:pt x="368" y="1760"/>
                    <a:pt x="168" y="1860"/>
                    <a:pt x="34" y="1994"/>
                  </a:cubicBezTo>
                  <a:cubicBezTo>
                    <a:pt x="1" y="2060"/>
                    <a:pt x="1" y="2127"/>
                    <a:pt x="68" y="2161"/>
                  </a:cubicBezTo>
                  <a:cubicBezTo>
                    <a:pt x="162" y="2184"/>
                    <a:pt x="257" y="2195"/>
                    <a:pt x="350" y="2195"/>
                  </a:cubicBezTo>
                  <a:cubicBezTo>
                    <a:pt x="519" y="2195"/>
                    <a:pt x="684" y="2158"/>
                    <a:pt x="835" y="2094"/>
                  </a:cubicBezTo>
                  <a:cubicBezTo>
                    <a:pt x="1135" y="2027"/>
                    <a:pt x="1435" y="1927"/>
                    <a:pt x="1702" y="1860"/>
                  </a:cubicBezTo>
                  <a:cubicBezTo>
                    <a:pt x="2303" y="1660"/>
                    <a:pt x="2903" y="1460"/>
                    <a:pt x="3470" y="1227"/>
                  </a:cubicBezTo>
                  <a:cubicBezTo>
                    <a:pt x="3770" y="1126"/>
                    <a:pt x="4037" y="993"/>
                    <a:pt x="4304" y="860"/>
                  </a:cubicBezTo>
                  <a:cubicBezTo>
                    <a:pt x="4538" y="793"/>
                    <a:pt x="4804" y="726"/>
                    <a:pt x="4904" y="493"/>
                  </a:cubicBezTo>
                  <a:cubicBezTo>
                    <a:pt x="4971" y="359"/>
                    <a:pt x="4971" y="192"/>
                    <a:pt x="4838" y="59"/>
                  </a:cubicBezTo>
                  <a:cubicBezTo>
                    <a:pt x="4804" y="26"/>
                    <a:pt x="4754" y="1"/>
                    <a:pt x="47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6"/>
            <p:cNvSpPr/>
            <p:nvPr/>
          </p:nvSpPr>
          <p:spPr>
            <a:xfrm rot="-783310">
              <a:off x="1478783" y="2477319"/>
              <a:ext cx="172658" cy="120931"/>
            </a:xfrm>
            <a:custGeom>
              <a:avLst/>
              <a:gdLst/>
              <a:ahLst/>
              <a:cxnLst/>
              <a:rect l="l" t="t" r="r" b="b"/>
              <a:pathLst>
                <a:path w="6906" h="4837" extrusionOk="0">
                  <a:moveTo>
                    <a:pt x="467" y="0"/>
                  </a:moveTo>
                  <a:cubicBezTo>
                    <a:pt x="167" y="0"/>
                    <a:pt x="0" y="334"/>
                    <a:pt x="134" y="601"/>
                  </a:cubicBezTo>
                  <a:cubicBezTo>
                    <a:pt x="267" y="867"/>
                    <a:pt x="601" y="1034"/>
                    <a:pt x="834" y="1201"/>
                  </a:cubicBezTo>
                  <a:lnTo>
                    <a:pt x="1601" y="1735"/>
                  </a:lnTo>
                  <a:cubicBezTo>
                    <a:pt x="2135" y="2102"/>
                    <a:pt x="2636" y="2502"/>
                    <a:pt x="3169" y="2869"/>
                  </a:cubicBezTo>
                  <a:cubicBezTo>
                    <a:pt x="3670" y="3202"/>
                    <a:pt x="4170" y="3469"/>
                    <a:pt x="4637" y="3803"/>
                  </a:cubicBezTo>
                  <a:cubicBezTo>
                    <a:pt x="5137" y="4170"/>
                    <a:pt x="5538" y="4804"/>
                    <a:pt x="6205" y="4837"/>
                  </a:cubicBezTo>
                  <a:cubicBezTo>
                    <a:pt x="6572" y="4837"/>
                    <a:pt x="6905" y="4503"/>
                    <a:pt x="6905" y="4103"/>
                  </a:cubicBezTo>
                  <a:cubicBezTo>
                    <a:pt x="6839" y="3703"/>
                    <a:pt x="6605" y="3336"/>
                    <a:pt x="6238" y="3136"/>
                  </a:cubicBezTo>
                  <a:cubicBezTo>
                    <a:pt x="6005" y="2969"/>
                    <a:pt x="5771" y="2835"/>
                    <a:pt x="5538" y="2669"/>
                  </a:cubicBezTo>
                  <a:cubicBezTo>
                    <a:pt x="5037" y="2335"/>
                    <a:pt x="4504" y="2035"/>
                    <a:pt x="3970" y="1735"/>
                  </a:cubicBezTo>
                  <a:cubicBezTo>
                    <a:pt x="3403" y="1401"/>
                    <a:pt x="2836" y="1168"/>
                    <a:pt x="2269" y="834"/>
                  </a:cubicBezTo>
                  <a:cubicBezTo>
                    <a:pt x="1968" y="701"/>
                    <a:pt x="1702" y="534"/>
                    <a:pt x="1435" y="400"/>
                  </a:cubicBezTo>
                  <a:cubicBezTo>
                    <a:pt x="1168" y="200"/>
                    <a:pt x="834" y="67"/>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6"/>
            <p:cNvSpPr/>
            <p:nvPr/>
          </p:nvSpPr>
          <p:spPr>
            <a:xfrm rot="-783310">
              <a:off x="1769957" y="3020365"/>
              <a:ext cx="84254" cy="197860"/>
            </a:xfrm>
            <a:custGeom>
              <a:avLst/>
              <a:gdLst/>
              <a:ahLst/>
              <a:cxnLst/>
              <a:rect l="l" t="t" r="r" b="b"/>
              <a:pathLst>
                <a:path w="3370" h="7914" extrusionOk="0">
                  <a:moveTo>
                    <a:pt x="2345" y="0"/>
                  </a:moveTo>
                  <a:cubicBezTo>
                    <a:pt x="2096" y="0"/>
                    <a:pt x="1842" y="162"/>
                    <a:pt x="1768" y="432"/>
                  </a:cubicBezTo>
                  <a:cubicBezTo>
                    <a:pt x="1668" y="899"/>
                    <a:pt x="1701" y="1399"/>
                    <a:pt x="1635" y="1866"/>
                  </a:cubicBezTo>
                  <a:cubicBezTo>
                    <a:pt x="1534" y="2367"/>
                    <a:pt x="1434" y="2867"/>
                    <a:pt x="1301" y="3334"/>
                  </a:cubicBezTo>
                  <a:cubicBezTo>
                    <a:pt x="1201" y="3801"/>
                    <a:pt x="1034" y="4268"/>
                    <a:pt x="867" y="4702"/>
                  </a:cubicBezTo>
                  <a:cubicBezTo>
                    <a:pt x="834" y="4768"/>
                    <a:pt x="734" y="5002"/>
                    <a:pt x="701" y="5135"/>
                  </a:cubicBezTo>
                  <a:cubicBezTo>
                    <a:pt x="667" y="5202"/>
                    <a:pt x="634" y="5235"/>
                    <a:pt x="634" y="5302"/>
                  </a:cubicBezTo>
                  <a:cubicBezTo>
                    <a:pt x="634" y="5282"/>
                    <a:pt x="646" y="5249"/>
                    <a:pt x="648" y="5249"/>
                  </a:cubicBezTo>
                  <a:lnTo>
                    <a:pt x="648" y="5249"/>
                  </a:lnTo>
                  <a:cubicBezTo>
                    <a:pt x="650" y="5249"/>
                    <a:pt x="647" y="5263"/>
                    <a:pt x="634" y="5302"/>
                  </a:cubicBezTo>
                  <a:cubicBezTo>
                    <a:pt x="500" y="5602"/>
                    <a:pt x="334" y="5902"/>
                    <a:pt x="234" y="6203"/>
                  </a:cubicBezTo>
                  <a:cubicBezTo>
                    <a:pt x="0" y="6803"/>
                    <a:pt x="0" y="7770"/>
                    <a:pt x="834" y="7904"/>
                  </a:cubicBezTo>
                  <a:cubicBezTo>
                    <a:pt x="881" y="7911"/>
                    <a:pt x="928" y="7914"/>
                    <a:pt x="975" y="7914"/>
                  </a:cubicBezTo>
                  <a:cubicBezTo>
                    <a:pt x="1610" y="7914"/>
                    <a:pt x="2120" y="7298"/>
                    <a:pt x="2368" y="6770"/>
                  </a:cubicBezTo>
                  <a:cubicBezTo>
                    <a:pt x="2835" y="5769"/>
                    <a:pt x="3136" y="4702"/>
                    <a:pt x="3269" y="3634"/>
                  </a:cubicBezTo>
                  <a:cubicBezTo>
                    <a:pt x="3369" y="3034"/>
                    <a:pt x="3369" y="2433"/>
                    <a:pt x="3302" y="1833"/>
                  </a:cubicBezTo>
                  <a:cubicBezTo>
                    <a:pt x="3236" y="1199"/>
                    <a:pt x="3136" y="499"/>
                    <a:pt x="2602" y="65"/>
                  </a:cubicBezTo>
                  <a:cubicBezTo>
                    <a:pt x="2523" y="21"/>
                    <a:pt x="2434" y="0"/>
                    <a:pt x="2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6"/>
            <p:cNvSpPr/>
            <p:nvPr/>
          </p:nvSpPr>
          <p:spPr>
            <a:xfrm rot="-783310">
              <a:off x="1774103" y="3248642"/>
              <a:ext cx="45877" cy="47352"/>
            </a:xfrm>
            <a:custGeom>
              <a:avLst/>
              <a:gdLst/>
              <a:ahLst/>
              <a:cxnLst/>
              <a:rect l="l" t="t" r="r" b="b"/>
              <a:pathLst>
                <a:path w="1835" h="1894" extrusionOk="0">
                  <a:moveTo>
                    <a:pt x="1068" y="1"/>
                  </a:moveTo>
                  <a:cubicBezTo>
                    <a:pt x="943" y="1"/>
                    <a:pt x="817" y="34"/>
                    <a:pt x="701" y="101"/>
                  </a:cubicBezTo>
                  <a:cubicBezTo>
                    <a:pt x="634" y="134"/>
                    <a:pt x="601" y="134"/>
                    <a:pt x="567" y="168"/>
                  </a:cubicBezTo>
                  <a:cubicBezTo>
                    <a:pt x="501" y="201"/>
                    <a:pt x="467" y="268"/>
                    <a:pt x="400" y="301"/>
                  </a:cubicBezTo>
                  <a:cubicBezTo>
                    <a:pt x="367" y="368"/>
                    <a:pt x="300" y="434"/>
                    <a:pt x="267" y="468"/>
                  </a:cubicBezTo>
                  <a:cubicBezTo>
                    <a:pt x="234" y="535"/>
                    <a:pt x="234" y="568"/>
                    <a:pt x="200" y="601"/>
                  </a:cubicBezTo>
                  <a:cubicBezTo>
                    <a:pt x="167" y="601"/>
                    <a:pt x="167" y="635"/>
                    <a:pt x="167" y="635"/>
                  </a:cubicBezTo>
                  <a:cubicBezTo>
                    <a:pt x="134" y="668"/>
                    <a:pt x="134" y="668"/>
                    <a:pt x="134" y="668"/>
                  </a:cubicBezTo>
                  <a:cubicBezTo>
                    <a:pt x="100" y="735"/>
                    <a:pt x="67" y="801"/>
                    <a:pt x="34" y="868"/>
                  </a:cubicBezTo>
                  <a:cubicBezTo>
                    <a:pt x="34" y="968"/>
                    <a:pt x="0" y="1068"/>
                    <a:pt x="0" y="1168"/>
                  </a:cubicBezTo>
                  <a:cubicBezTo>
                    <a:pt x="0" y="1302"/>
                    <a:pt x="34" y="1435"/>
                    <a:pt x="100" y="1535"/>
                  </a:cubicBezTo>
                  <a:cubicBezTo>
                    <a:pt x="200" y="1702"/>
                    <a:pt x="367" y="1802"/>
                    <a:pt x="534" y="1869"/>
                  </a:cubicBezTo>
                  <a:cubicBezTo>
                    <a:pt x="601" y="1886"/>
                    <a:pt x="667" y="1894"/>
                    <a:pt x="734" y="1894"/>
                  </a:cubicBezTo>
                  <a:cubicBezTo>
                    <a:pt x="801" y="1894"/>
                    <a:pt x="867" y="1886"/>
                    <a:pt x="934" y="1869"/>
                  </a:cubicBezTo>
                  <a:cubicBezTo>
                    <a:pt x="1101" y="1835"/>
                    <a:pt x="1268" y="1735"/>
                    <a:pt x="1401" y="1602"/>
                  </a:cubicBezTo>
                  <a:cubicBezTo>
                    <a:pt x="1435" y="1569"/>
                    <a:pt x="1501" y="1502"/>
                    <a:pt x="1535" y="1469"/>
                  </a:cubicBezTo>
                  <a:cubicBezTo>
                    <a:pt x="1635" y="1368"/>
                    <a:pt x="1701" y="1235"/>
                    <a:pt x="1735" y="1102"/>
                  </a:cubicBezTo>
                  <a:cubicBezTo>
                    <a:pt x="1768" y="1068"/>
                    <a:pt x="1768" y="1068"/>
                    <a:pt x="1768" y="1035"/>
                  </a:cubicBezTo>
                  <a:cubicBezTo>
                    <a:pt x="1768" y="1002"/>
                    <a:pt x="1768" y="968"/>
                    <a:pt x="1801" y="968"/>
                  </a:cubicBezTo>
                  <a:cubicBezTo>
                    <a:pt x="1835" y="835"/>
                    <a:pt x="1835" y="668"/>
                    <a:pt x="1801" y="535"/>
                  </a:cubicBezTo>
                  <a:cubicBezTo>
                    <a:pt x="1768" y="468"/>
                    <a:pt x="1768" y="401"/>
                    <a:pt x="1701" y="368"/>
                  </a:cubicBezTo>
                  <a:cubicBezTo>
                    <a:pt x="1668" y="301"/>
                    <a:pt x="1635" y="268"/>
                    <a:pt x="1601" y="201"/>
                  </a:cubicBezTo>
                  <a:cubicBezTo>
                    <a:pt x="1568" y="168"/>
                    <a:pt x="1468" y="101"/>
                    <a:pt x="1435" y="101"/>
                  </a:cubicBezTo>
                  <a:cubicBezTo>
                    <a:pt x="1318" y="34"/>
                    <a:pt x="1193" y="1"/>
                    <a:pt x="10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8" name="Google Shape;1308;p36"/>
          <p:cNvSpPr txBox="1"/>
          <p:nvPr/>
        </p:nvSpPr>
        <p:spPr>
          <a:xfrm>
            <a:off x="796500" y="2876550"/>
            <a:ext cx="1782000" cy="8316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82275" anchor="b" anchorCtr="0">
            <a:noAutofit/>
          </a:bodyPr>
          <a:lstStyle/>
          <a:p>
            <a:pPr marL="0" lvl="0" indent="0" algn="ctr" rtl="0">
              <a:lnSpc>
                <a:spcPct val="90000"/>
              </a:lnSpc>
              <a:spcBef>
                <a:spcPts val="0"/>
              </a:spcBef>
              <a:spcAft>
                <a:spcPts val="0"/>
              </a:spcAft>
              <a:buNone/>
            </a:pPr>
            <a:r>
              <a:rPr lang="en" sz="2400" b="1">
                <a:solidFill>
                  <a:schemeClr val="dk1"/>
                </a:solidFill>
                <a:latin typeface="Indie Flower"/>
                <a:ea typeface="Indie Flower"/>
                <a:cs typeface="Indie Flower"/>
                <a:sym typeface="Indie Flower"/>
              </a:rPr>
              <a:t>Key steps to train</a:t>
            </a:r>
            <a:endParaRPr sz="1600">
              <a:solidFill>
                <a:schemeClr val="dk1"/>
              </a:solidFill>
              <a:latin typeface="Maven Pro"/>
              <a:ea typeface="Maven Pro"/>
              <a:cs typeface="Maven Pro"/>
              <a:sym typeface="Maven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37"/>
          <p:cNvSpPr/>
          <p:nvPr/>
        </p:nvSpPr>
        <p:spPr>
          <a:xfrm rot="-5642169" flipH="1">
            <a:off x="4216131" y="-1317251"/>
            <a:ext cx="711776" cy="5403541"/>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aphicFrame>
        <p:nvGraphicFramePr>
          <p:cNvPr id="1329" name="Google Shape;1329;p37"/>
          <p:cNvGraphicFramePr/>
          <p:nvPr/>
        </p:nvGraphicFramePr>
        <p:xfrm>
          <a:off x="949600" y="1130666"/>
          <a:ext cx="3000000" cy="3000000"/>
        </p:xfrm>
        <a:graphic>
          <a:graphicData uri="http://schemas.openxmlformats.org/drawingml/2006/table">
            <a:tbl>
              <a:tblPr>
                <a:noFill/>
                <a:tableStyleId>{3F8FF482-E035-4049-8D89-BE92C487C1FD}</a:tableStyleId>
              </a:tblPr>
              <a:tblGrid>
                <a:gridCol w="1619225">
                  <a:extLst>
                    <a:ext uri="{9D8B030D-6E8A-4147-A177-3AD203B41FA5}">
                      <a16:colId xmlns:a16="http://schemas.microsoft.com/office/drawing/2014/main" val="20000"/>
                    </a:ext>
                  </a:extLst>
                </a:gridCol>
                <a:gridCol w="5625575">
                  <a:extLst>
                    <a:ext uri="{9D8B030D-6E8A-4147-A177-3AD203B41FA5}">
                      <a16:colId xmlns:a16="http://schemas.microsoft.com/office/drawing/2014/main" val="20001"/>
                    </a:ext>
                  </a:extLst>
                </a:gridCol>
              </a:tblGrid>
              <a:tr h="548625">
                <a:tc gridSpan="2">
                  <a:txBody>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Some useful concepts</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0"/>
                  </a:ext>
                </a:extLst>
              </a:tr>
              <a:tr h="548625">
                <a:tc>
                  <a:txBody>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Warm-up</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alpha val="0"/>
                        </a:schemeClr>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lnSpc>
                          <a:spcPct val="100000"/>
                        </a:lnSpc>
                        <a:spcBef>
                          <a:spcPts val="0"/>
                        </a:spcBef>
                        <a:spcAft>
                          <a:spcPts val="0"/>
                        </a:spcAft>
                        <a:buNone/>
                      </a:pPr>
                      <a:r>
                        <a:rPr lang="en" sz="1600">
                          <a:solidFill>
                            <a:schemeClr val="dk1"/>
                          </a:solidFill>
                          <a:latin typeface="Maven Pro"/>
                          <a:ea typeface="Maven Pro"/>
                          <a:cs typeface="Maven Pro"/>
                          <a:sym typeface="Maven Pro"/>
                        </a:rPr>
                        <a:t>Low-intensity physical activity to prepare the body</a:t>
                      </a: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1"/>
                  </a:ext>
                </a:extLst>
              </a:tr>
              <a:tr h="548625">
                <a:tc>
                  <a:txBody>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Stretch</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alpha val="0"/>
                        </a:schemeClr>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lnSpc>
                          <a:spcPct val="100000"/>
                        </a:lnSpc>
                        <a:spcBef>
                          <a:spcPts val="0"/>
                        </a:spcBef>
                        <a:spcAft>
                          <a:spcPts val="0"/>
                        </a:spcAft>
                        <a:buNone/>
                      </a:pPr>
                      <a:r>
                        <a:rPr lang="en" sz="1600">
                          <a:solidFill>
                            <a:schemeClr val="dk1"/>
                          </a:solidFill>
                          <a:latin typeface="Maven Pro"/>
                          <a:ea typeface="Maven Pro"/>
                          <a:cs typeface="Maven Pro"/>
                          <a:sym typeface="Maven Pro"/>
                        </a:rPr>
                        <a:t>To lengthen and elongate muscles and improve flexibility</a:t>
                      </a: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2"/>
                  </a:ext>
                </a:extLst>
              </a:tr>
              <a:tr h="548625">
                <a:tc>
                  <a:txBody>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Hydrate </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alpha val="0"/>
                        </a:schemeClr>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lnSpc>
                          <a:spcPct val="100000"/>
                        </a:lnSpc>
                        <a:spcBef>
                          <a:spcPts val="0"/>
                        </a:spcBef>
                        <a:spcAft>
                          <a:spcPts val="0"/>
                        </a:spcAft>
                        <a:buNone/>
                      </a:pPr>
                      <a:r>
                        <a:rPr lang="en" sz="1600">
                          <a:solidFill>
                            <a:schemeClr val="dk1"/>
                          </a:solidFill>
                          <a:latin typeface="Maven Pro"/>
                          <a:ea typeface="Maven Pro"/>
                          <a:cs typeface="Maven Pro"/>
                          <a:sym typeface="Maven Pro"/>
                        </a:rPr>
                        <a:t>To consume fluids to maintain proper body hydration</a:t>
                      </a: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3"/>
                  </a:ext>
                </a:extLst>
              </a:tr>
              <a:tr h="548625">
                <a:tc>
                  <a:txBody>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Pace</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alpha val="0"/>
                        </a:schemeClr>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lnSpc>
                          <a:spcPct val="100000"/>
                        </a:lnSpc>
                        <a:spcBef>
                          <a:spcPts val="0"/>
                        </a:spcBef>
                        <a:spcAft>
                          <a:spcPts val="0"/>
                        </a:spcAft>
                        <a:buNone/>
                      </a:pPr>
                      <a:r>
                        <a:rPr lang="en" sz="1600">
                          <a:solidFill>
                            <a:schemeClr val="dk1"/>
                          </a:solidFill>
                          <a:latin typeface="Maven Pro"/>
                          <a:ea typeface="Maven Pro"/>
                          <a:cs typeface="Maven Pro"/>
                          <a:sym typeface="Maven Pro"/>
                        </a:rPr>
                        <a:t>Speed and intensity at which exercises are performed</a:t>
                      </a: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4"/>
                  </a:ext>
                </a:extLst>
              </a:tr>
              <a:tr h="548625">
                <a:tc>
                  <a:txBody>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Rest</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alpha val="0"/>
                        </a:schemeClr>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ctr" rtl="0">
                        <a:lnSpc>
                          <a:spcPct val="100000"/>
                        </a:lnSpc>
                        <a:spcBef>
                          <a:spcPts val="0"/>
                        </a:spcBef>
                        <a:spcAft>
                          <a:spcPts val="0"/>
                        </a:spcAft>
                        <a:buNone/>
                      </a:pPr>
                      <a:r>
                        <a:rPr lang="en" sz="1600">
                          <a:solidFill>
                            <a:schemeClr val="dk1"/>
                          </a:solidFill>
                          <a:latin typeface="Maven Pro"/>
                          <a:ea typeface="Maven Pro"/>
                          <a:cs typeface="Maven Pro"/>
                          <a:sym typeface="Maven Pro"/>
                        </a:rPr>
                        <a:t>Allowing the body adequate time to recover and repair</a:t>
                      </a: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0"/>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EEF0E9"/>
              </a:buClr>
              <a:buSzPts val="1100"/>
              <a:buFont typeface="Arial"/>
              <a:buNone/>
            </a:pPr>
            <a:r>
              <a:rPr lang="en" b="1"/>
              <a:t>About workout for kids </a:t>
            </a:r>
            <a:r>
              <a:rPr lang="en"/>
              <a:t>infographics</a:t>
            </a:r>
            <a:endParaRPr/>
          </a:p>
        </p:txBody>
      </p:sp>
      <p:sp>
        <p:nvSpPr>
          <p:cNvPr id="457" name="Google Shape;457;p20"/>
          <p:cNvSpPr txBox="1">
            <a:spLocks noGrp="1"/>
          </p:cNvSpPr>
          <p:nvPr>
            <p:ph type="body" idx="1"/>
          </p:nvPr>
        </p:nvSpPr>
        <p:spPr>
          <a:xfrm>
            <a:off x="713225" y="1341000"/>
            <a:ext cx="6312300" cy="2248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Maven Pro"/>
              <a:buChar char="●"/>
            </a:pPr>
            <a:r>
              <a:rPr lang="en"/>
              <a:t>This template contains an assortment of complementary infographic resources for the </a:t>
            </a:r>
            <a:r>
              <a:rPr lang="en" b="1" u="sng">
                <a:hlinkClick r:id="rId3"/>
              </a:rPr>
              <a:t>Workout for kids</a:t>
            </a:r>
            <a:r>
              <a:rPr lang="en"/>
              <a:t> presentation</a:t>
            </a:r>
            <a:endParaRPr/>
          </a:p>
          <a:p>
            <a:pPr marL="457200" lvl="0" indent="-304800" algn="l" rtl="0">
              <a:spcBef>
                <a:spcPts val="1600"/>
              </a:spcBef>
              <a:spcAft>
                <a:spcPts val="0"/>
              </a:spcAft>
              <a:buClr>
                <a:schemeClr val="dk1"/>
              </a:buClr>
              <a:buSzPts val="1200"/>
              <a:buFont typeface="Maven Pro"/>
              <a:buChar char="●"/>
            </a:pPr>
            <a:r>
              <a:rPr lang="en"/>
              <a:t>These infographics are adapted to the style of the aforementioned presentation, so you can insert them easily and have them completely integrated at once. You just need to do the following:</a:t>
            </a:r>
            <a:endParaRPr/>
          </a:p>
          <a:p>
            <a:pPr marL="914400" lvl="1" indent="-304800" algn="l" rtl="0">
              <a:spcBef>
                <a:spcPts val="1600"/>
              </a:spcBef>
              <a:spcAft>
                <a:spcPts val="0"/>
              </a:spcAft>
              <a:buClr>
                <a:schemeClr val="dk1"/>
              </a:buClr>
              <a:buSzPts val="1200"/>
              <a:buFont typeface="Maven Pro"/>
              <a:buChar char="○"/>
            </a:pPr>
            <a:r>
              <a:rPr lang="en"/>
              <a:t>Select the element that you want to copy</a:t>
            </a:r>
            <a:endParaRPr/>
          </a:p>
          <a:p>
            <a:pPr marL="914400" lvl="1" indent="-304800" algn="l" rtl="0">
              <a:spcBef>
                <a:spcPts val="0"/>
              </a:spcBef>
              <a:spcAft>
                <a:spcPts val="0"/>
              </a:spcAft>
              <a:buClr>
                <a:schemeClr val="dk1"/>
              </a:buClr>
              <a:buSzPts val="1200"/>
              <a:buFont typeface="Maven Pro"/>
              <a:buChar char="○"/>
            </a:pPr>
            <a:r>
              <a:rPr lang="en"/>
              <a:t>Right-click and choose “Copy”</a:t>
            </a:r>
            <a:endParaRPr/>
          </a:p>
          <a:p>
            <a:pPr marL="914400" lvl="1" indent="-304800" algn="l" rtl="0">
              <a:spcBef>
                <a:spcPts val="0"/>
              </a:spcBef>
              <a:spcAft>
                <a:spcPts val="0"/>
              </a:spcAft>
              <a:buClr>
                <a:schemeClr val="dk1"/>
              </a:buClr>
              <a:buSzPts val="1200"/>
              <a:buFont typeface="Maven Pro"/>
              <a:buChar char="○"/>
            </a:pPr>
            <a:r>
              <a:rPr lang="en"/>
              <a:t>Go to the slide where you want the element to appear</a:t>
            </a:r>
            <a:endParaRPr/>
          </a:p>
          <a:p>
            <a:pPr marL="914400" lvl="1" indent="-304800" algn="l" rtl="0">
              <a:spcBef>
                <a:spcPts val="0"/>
              </a:spcBef>
              <a:spcAft>
                <a:spcPts val="0"/>
              </a:spcAft>
              <a:buClr>
                <a:schemeClr val="dk1"/>
              </a:buClr>
              <a:buSzPts val="1200"/>
              <a:buFont typeface="Maven Pro"/>
              <a:buChar char="○"/>
            </a:pPr>
            <a:r>
              <a:rPr lang="en"/>
              <a:t>Right-click and choose “Paste”</a:t>
            </a:r>
            <a:endParaRPr/>
          </a:p>
        </p:txBody>
      </p:sp>
      <p:grpSp>
        <p:nvGrpSpPr>
          <p:cNvPr id="458" name="Google Shape;458;p20"/>
          <p:cNvGrpSpPr/>
          <p:nvPr/>
        </p:nvGrpSpPr>
        <p:grpSpPr>
          <a:xfrm>
            <a:off x="6607679" y="3589512"/>
            <a:ext cx="1868771" cy="1033988"/>
            <a:chOff x="6561879" y="3516262"/>
            <a:chExt cx="1868771" cy="1033988"/>
          </a:xfrm>
        </p:grpSpPr>
        <p:sp>
          <p:nvSpPr>
            <p:cNvPr id="459" name="Google Shape;459;p20"/>
            <p:cNvSpPr/>
            <p:nvPr/>
          </p:nvSpPr>
          <p:spPr>
            <a:xfrm>
              <a:off x="6622550" y="4288350"/>
              <a:ext cx="1808100" cy="26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0"/>
            <p:cNvGrpSpPr/>
            <p:nvPr/>
          </p:nvGrpSpPr>
          <p:grpSpPr>
            <a:xfrm>
              <a:off x="6561879" y="3516262"/>
              <a:ext cx="1668242" cy="931849"/>
              <a:chOff x="6561879" y="3516262"/>
              <a:chExt cx="1668242" cy="931849"/>
            </a:xfrm>
          </p:grpSpPr>
          <p:sp>
            <p:nvSpPr>
              <p:cNvPr id="461" name="Google Shape;461;p20"/>
              <p:cNvSpPr/>
              <p:nvPr/>
            </p:nvSpPr>
            <p:spPr>
              <a:xfrm>
                <a:off x="6561879" y="3516262"/>
                <a:ext cx="562268" cy="593436"/>
              </a:xfrm>
              <a:custGeom>
                <a:avLst/>
                <a:gdLst/>
                <a:ahLst/>
                <a:cxnLst/>
                <a:rect l="l" t="t" r="r" b="b"/>
                <a:pathLst>
                  <a:path w="7876" h="8319" extrusionOk="0">
                    <a:moveTo>
                      <a:pt x="4071" y="1"/>
                    </a:moveTo>
                    <a:cubicBezTo>
                      <a:pt x="3077" y="1"/>
                      <a:pt x="2201" y="604"/>
                      <a:pt x="1457" y="1651"/>
                    </a:cubicBezTo>
                    <a:cubicBezTo>
                      <a:pt x="518" y="2935"/>
                      <a:pt x="0" y="4095"/>
                      <a:pt x="1111" y="4367"/>
                    </a:cubicBezTo>
                    <a:cubicBezTo>
                      <a:pt x="1237" y="4395"/>
                      <a:pt x="1369" y="4407"/>
                      <a:pt x="1503" y="4407"/>
                    </a:cubicBezTo>
                    <a:cubicBezTo>
                      <a:pt x="2550" y="4407"/>
                      <a:pt x="3753" y="3651"/>
                      <a:pt x="3753" y="3651"/>
                    </a:cubicBezTo>
                    <a:cubicBezTo>
                      <a:pt x="3753" y="3651"/>
                      <a:pt x="4395" y="7379"/>
                      <a:pt x="5629" y="8144"/>
                    </a:cubicBezTo>
                    <a:cubicBezTo>
                      <a:pt x="5821" y="8267"/>
                      <a:pt x="6007" y="8319"/>
                      <a:pt x="6185" y="8319"/>
                    </a:cubicBezTo>
                    <a:cubicBezTo>
                      <a:pt x="7154" y="8319"/>
                      <a:pt x="7876" y="6786"/>
                      <a:pt x="7876" y="6786"/>
                    </a:cubicBezTo>
                    <a:cubicBezTo>
                      <a:pt x="7876" y="6786"/>
                      <a:pt x="5901" y="5700"/>
                      <a:pt x="6024" y="3750"/>
                    </a:cubicBezTo>
                    <a:cubicBezTo>
                      <a:pt x="6172" y="1799"/>
                      <a:pt x="5901" y="392"/>
                      <a:pt x="4765" y="96"/>
                    </a:cubicBezTo>
                    <a:cubicBezTo>
                      <a:pt x="4528" y="32"/>
                      <a:pt x="4297" y="1"/>
                      <a:pt x="4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7992035" y="3860596"/>
                <a:ext cx="238086" cy="229199"/>
              </a:xfrm>
              <a:custGeom>
                <a:avLst/>
                <a:gdLst/>
                <a:ahLst/>
                <a:cxnLst/>
                <a:rect l="l" t="t" r="r" b="b"/>
                <a:pathLst>
                  <a:path w="3335" h="3213" extrusionOk="0">
                    <a:moveTo>
                      <a:pt x="3293" y="1"/>
                    </a:moveTo>
                    <a:cubicBezTo>
                      <a:pt x="3221" y="1"/>
                      <a:pt x="3025" y="359"/>
                      <a:pt x="2681" y="1095"/>
                    </a:cubicBezTo>
                    <a:cubicBezTo>
                      <a:pt x="2409" y="1762"/>
                      <a:pt x="1767" y="2231"/>
                      <a:pt x="1051" y="2256"/>
                    </a:cubicBezTo>
                    <a:cubicBezTo>
                      <a:pt x="1051" y="2256"/>
                      <a:pt x="1" y="3213"/>
                      <a:pt x="794" y="3213"/>
                    </a:cubicBezTo>
                    <a:cubicBezTo>
                      <a:pt x="911" y="3213"/>
                      <a:pt x="1068" y="3192"/>
                      <a:pt x="1274" y="3144"/>
                    </a:cubicBezTo>
                    <a:cubicBezTo>
                      <a:pt x="2854" y="2774"/>
                      <a:pt x="3224" y="972"/>
                      <a:pt x="3298" y="354"/>
                    </a:cubicBezTo>
                    <a:cubicBezTo>
                      <a:pt x="3334" y="120"/>
                      <a:pt x="3334" y="1"/>
                      <a:pt x="3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7813060" y="4148290"/>
                <a:ext cx="174763" cy="299821"/>
              </a:xfrm>
              <a:custGeom>
                <a:avLst/>
                <a:gdLst/>
                <a:ahLst/>
                <a:cxnLst/>
                <a:rect l="l" t="t" r="r" b="b"/>
                <a:pathLst>
                  <a:path w="2448" h="4203" extrusionOk="0">
                    <a:moveTo>
                      <a:pt x="867" y="0"/>
                    </a:moveTo>
                    <a:cubicBezTo>
                      <a:pt x="867" y="0"/>
                      <a:pt x="694" y="2642"/>
                      <a:pt x="571" y="2938"/>
                    </a:cubicBezTo>
                    <a:cubicBezTo>
                      <a:pt x="448" y="3234"/>
                      <a:pt x="201" y="3457"/>
                      <a:pt x="53" y="3975"/>
                    </a:cubicBezTo>
                    <a:cubicBezTo>
                      <a:pt x="1" y="4137"/>
                      <a:pt x="97" y="4203"/>
                      <a:pt x="269" y="4203"/>
                    </a:cubicBezTo>
                    <a:cubicBezTo>
                      <a:pt x="674" y="4203"/>
                      <a:pt x="1501" y="3842"/>
                      <a:pt x="1830" y="3531"/>
                    </a:cubicBezTo>
                    <a:cubicBezTo>
                      <a:pt x="2299" y="3086"/>
                      <a:pt x="2447" y="25"/>
                      <a:pt x="2447" y="25"/>
                    </a:cubicBezTo>
                    <a:lnTo>
                      <a:pt x="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7645793" y="4123609"/>
                <a:ext cx="193967" cy="250172"/>
              </a:xfrm>
              <a:custGeom>
                <a:avLst/>
                <a:gdLst/>
                <a:ahLst/>
                <a:cxnLst/>
                <a:rect l="l" t="t" r="r" b="b"/>
                <a:pathLst>
                  <a:path w="2717" h="3507" extrusionOk="0">
                    <a:moveTo>
                      <a:pt x="2717" y="0"/>
                    </a:moveTo>
                    <a:lnTo>
                      <a:pt x="1285" y="124"/>
                    </a:lnTo>
                    <a:cubicBezTo>
                      <a:pt x="1285" y="124"/>
                      <a:pt x="939" y="2198"/>
                      <a:pt x="569" y="2494"/>
                    </a:cubicBezTo>
                    <a:cubicBezTo>
                      <a:pt x="346" y="2667"/>
                      <a:pt x="174" y="2864"/>
                      <a:pt x="1" y="3111"/>
                    </a:cubicBezTo>
                    <a:cubicBezTo>
                      <a:pt x="56" y="3409"/>
                      <a:pt x="308" y="3507"/>
                      <a:pt x="611" y="3507"/>
                    </a:cubicBezTo>
                    <a:cubicBezTo>
                      <a:pt x="1112" y="3507"/>
                      <a:pt x="1754" y="3238"/>
                      <a:pt x="1877" y="3161"/>
                    </a:cubicBezTo>
                    <a:cubicBezTo>
                      <a:pt x="2075" y="3062"/>
                      <a:pt x="2618" y="173"/>
                      <a:pt x="2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7122862" y="4127104"/>
                <a:ext cx="276279" cy="315657"/>
              </a:xfrm>
              <a:custGeom>
                <a:avLst/>
                <a:gdLst/>
                <a:ahLst/>
                <a:cxnLst/>
                <a:rect l="l" t="t" r="r" b="b"/>
                <a:pathLst>
                  <a:path w="3870" h="4425" extrusionOk="0">
                    <a:moveTo>
                      <a:pt x="2323" y="1"/>
                    </a:moveTo>
                    <a:cubicBezTo>
                      <a:pt x="1816" y="1"/>
                      <a:pt x="1349" y="192"/>
                      <a:pt x="1228" y="840"/>
                    </a:cubicBezTo>
                    <a:cubicBezTo>
                      <a:pt x="1104" y="1828"/>
                      <a:pt x="783" y="2766"/>
                      <a:pt x="240" y="3605"/>
                    </a:cubicBezTo>
                    <a:cubicBezTo>
                      <a:pt x="1" y="4029"/>
                      <a:pt x="516" y="4425"/>
                      <a:pt x="1234" y="4425"/>
                    </a:cubicBezTo>
                    <a:cubicBezTo>
                      <a:pt x="1479" y="4425"/>
                      <a:pt x="1748" y="4379"/>
                      <a:pt x="2018" y="4272"/>
                    </a:cubicBezTo>
                    <a:cubicBezTo>
                      <a:pt x="3079" y="3828"/>
                      <a:pt x="3869" y="396"/>
                      <a:pt x="3869" y="396"/>
                    </a:cubicBezTo>
                    <a:cubicBezTo>
                      <a:pt x="3869" y="396"/>
                      <a:pt x="3054" y="1"/>
                      <a:pt x="2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6997215" y="4091936"/>
                <a:ext cx="176333" cy="241326"/>
              </a:xfrm>
              <a:custGeom>
                <a:avLst/>
                <a:gdLst/>
                <a:ahLst/>
                <a:cxnLst/>
                <a:rect l="l" t="t" r="r" b="b"/>
                <a:pathLst>
                  <a:path w="2470" h="3383" extrusionOk="0">
                    <a:moveTo>
                      <a:pt x="1358" y="0"/>
                    </a:moveTo>
                    <a:cubicBezTo>
                      <a:pt x="1259" y="840"/>
                      <a:pt x="1012" y="1630"/>
                      <a:pt x="617" y="2346"/>
                    </a:cubicBezTo>
                    <a:cubicBezTo>
                      <a:pt x="0" y="3382"/>
                      <a:pt x="1136" y="3382"/>
                      <a:pt x="1136" y="3382"/>
                    </a:cubicBezTo>
                    <a:cubicBezTo>
                      <a:pt x="2444" y="2815"/>
                      <a:pt x="2469" y="444"/>
                      <a:pt x="2395" y="222"/>
                    </a:cubicBezTo>
                    <a:lnTo>
                      <a:pt x="1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6842085" y="3595944"/>
                <a:ext cx="1316717" cy="666340"/>
              </a:xfrm>
              <a:custGeom>
                <a:avLst/>
                <a:gdLst/>
                <a:ahLst/>
                <a:cxnLst/>
                <a:rect l="l" t="t" r="r" b="b"/>
                <a:pathLst>
                  <a:path w="18444" h="9341" extrusionOk="0">
                    <a:moveTo>
                      <a:pt x="10421" y="0"/>
                    </a:moveTo>
                    <a:cubicBezTo>
                      <a:pt x="10291" y="0"/>
                      <a:pt x="10159" y="5"/>
                      <a:pt x="10024" y="15"/>
                    </a:cubicBezTo>
                    <a:cubicBezTo>
                      <a:pt x="6790" y="262"/>
                      <a:pt x="5185" y="1546"/>
                      <a:pt x="3161" y="4484"/>
                    </a:cubicBezTo>
                    <a:cubicBezTo>
                      <a:pt x="3161" y="4484"/>
                      <a:pt x="1803" y="6040"/>
                      <a:pt x="914" y="6336"/>
                    </a:cubicBezTo>
                    <a:cubicBezTo>
                      <a:pt x="1" y="6657"/>
                      <a:pt x="1087" y="8484"/>
                      <a:pt x="7481" y="9175"/>
                    </a:cubicBezTo>
                    <a:cubicBezTo>
                      <a:pt x="8553" y="9291"/>
                      <a:pt x="9526" y="9341"/>
                      <a:pt x="10405" y="9341"/>
                    </a:cubicBezTo>
                    <a:cubicBezTo>
                      <a:pt x="14771" y="9341"/>
                      <a:pt x="16835" y="8109"/>
                      <a:pt x="17308" y="7595"/>
                    </a:cubicBezTo>
                    <a:cubicBezTo>
                      <a:pt x="17875" y="6953"/>
                      <a:pt x="18443" y="5916"/>
                      <a:pt x="18122" y="5521"/>
                    </a:cubicBezTo>
                    <a:cubicBezTo>
                      <a:pt x="17801" y="5126"/>
                      <a:pt x="16295" y="5101"/>
                      <a:pt x="15703" y="3842"/>
                    </a:cubicBezTo>
                    <a:cubicBezTo>
                      <a:pt x="15135" y="2636"/>
                      <a:pt x="13411" y="0"/>
                      <a:pt x="104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6630556" y="3732193"/>
                <a:ext cx="45904" cy="42801"/>
              </a:xfrm>
              <a:custGeom>
                <a:avLst/>
                <a:gdLst/>
                <a:ahLst/>
                <a:cxnLst/>
                <a:rect l="l" t="t" r="r" b="b"/>
                <a:pathLst>
                  <a:path w="643" h="600" extrusionOk="0">
                    <a:moveTo>
                      <a:pt x="556" y="0"/>
                    </a:moveTo>
                    <a:cubicBezTo>
                      <a:pt x="545" y="0"/>
                      <a:pt x="532" y="2"/>
                      <a:pt x="519" y="7"/>
                    </a:cubicBezTo>
                    <a:cubicBezTo>
                      <a:pt x="272" y="31"/>
                      <a:pt x="75" y="204"/>
                      <a:pt x="26" y="451"/>
                    </a:cubicBezTo>
                    <a:cubicBezTo>
                      <a:pt x="1" y="500"/>
                      <a:pt x="50" y="550"/>
                      <a:pt x="100" y="574"/>
                    </a:cubicBezTo>
                    <a:cubicBezTo>
                      <a:pt x="109" y="574"/>
                      <a:pt x="119" y="573"/>
                      <a:pt x="128" y="572"/>
                    </a:cubicBezTo>
                    <a:lnTo>
                      <a:pt x="128" y="572"/>
                    </a:lnTo>
                    <a:cubicBezTo>
                      <a:pt x="152" y="587"/>
                      <a:pt x="181" y="599"/>
                      <a:pt x="198" y="599"/>
                    </a:cubicBezTo>
                    <a:cubicBezTo>
                      <a:pt x="294" y="580"/>
                      <a:pt x="379" y="535"/>
                      <a:pt x="448" y="474"/>
                    </a:cubicBezTo>
                    <a:lnTo>
                      <a:pt x="448" y="474"/>
                    </a:lnTo>
                    <a:cubicBezTo>
                      <a:pt x="476" y="453"/>
                      <a:pt x="501" y="429"/>
                      <a:pt x="519" y="402"/>
                    </a:cubicBezTo>
                    <a:cubicBezTo>
                      <a:pt x="519" y="400"/>
                      <a:pt x="519" y="399"/>
                      <a:pt x="519" y="398"/>
                    </a:cubicBezTo>
                    <a:lnTo>
                      <a:pt x="519" y="398"/>
                    </a:lnTo>
                    <a:cubicBezTo>
                      <a:pt x="588" y="312"/>
                      <a:pt x="631" y="209"/>
                      <a:pt x="643" y="105"/>
                    </a:cubicBezTo>
                    <a:cubicBezTo>
                      <a:pt x="643" y="44"/>
                      <a:pt x="609"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6792326" y="3594588"/>
                <a:ext cx="102730" cy="97444"/>
              </a:xfrm>
              <a:custGeom>
                <a:avLst/>
                <a:gdLst/>
                <a:ahLst/>
                <a:cxnLst/>
                <a:rect l="l" t="t" r="r" b="b"/>
                <a:pathLst>
                  <a:path w="1439" h="1366" extrusionOk="0">
                    <a:moveTo>
                      <a:pt x="851" y="1"/>
                    </a:moveTo>
                    <a:cubicBezTo>
                      <a:pt x="809" y="1"/>
                      <a:pt x="765" y="4"/>
                      <a:pt x="722" y="10"/>
                    </a:cubicBezTo>
                    <a:cubicBezTo>
                      <a:pt x="549" y="59"/>
                      <a:pt x="401" y="158"/>
                      <a:pt x="303" y="331"/>
                    </a:cubicBezTo>
                    <a:cubicBezTo>
                      <a:pt x="179" y="504"/>
                      <a:pt x="80" y="726"/>
                      <a:pt x="31" y="948"/>
                    </a:cubicBezTo>
                    <a:cubicBezTo>
                      <a:pt x="0" y="1009"/>
                      <a:pt x="64" y="1051"/>
                      <a:pt x="123" y="1051"/>
                    </a:cubicBezTo>
                    <a:cubicBezTo>
                      <a:pt x="160" y="1051"/>
                      <a:pt x="194" y="1035"/>
                      <a:pt x="204" y="997"/>
                    </a:cubicBezTo>
                    <a:lnTo>
                      <a:pt x="204" y="973"/>
                    </a:lnTo>
                    <a:cubicBezTo>
                      <a:pt x="303" y="701"/>
                      <a:pt x="401" y="331"/>
                      <a:pt x="698" y="207"/>
                    </a:cubicBezTo>
                    <a:cubicBezTo>
                      <a:pt x="759" y="195"/>
                      <a:pt x="821" y="189"/>
                      <a:pt x="880" y="189"/>
                    </a:cubicBezTo>
                    <a:cubicBezTo>
                      <a:pt x="938" y="189"/>
                      <a:pt x="994" y="195"/>
                      <a:pt x="1043" y="207"/>
                    </a:cubicBezTo>
                    <a:cubicBezTo>
                      <a:pt x="1167" y="257"/>
                      <a:pt x="1241" y="405"/>
                      <a:pt x="1216" y="528"/>
                    </a:cubicBezTo>
                    <a:cubicBezTo>
                      <a:pt x="1216" y="652"/>
                      <a:pt x="1191" y="775"/>
                      <a:pt x="1167" y="874"/>
                    </a:cubicBezTo>
                    <a:cubicBezTo>
                      <a:pt x="1142" y="997"/>
                      <a:pt x="1142" y="1121"/>
                      <a:pt x="1117" y="1244"/>
                    </a:cubicBezTo>
                    <a:cubicBezTo>
                      <a:pt x="1103" y="1318"/>
                      <a:pt x="1158" y="1365"/>
                      <a:pt x="1211" y="1365"/>
                    </a:cubicBezTo>
                    <a:cubicBezTo>
                      <a:pt x="1246" y="1365"/>
                      <a:pt x="1280" y="1343"/>
                      <a:pt x="1290" y="1294"/>
                    </a:cubicBezTo>
                    <a:cubicBezTo>
                      <a:pt x="1339" y="1047"/>
                      <a:pt x="1389" y="800"/>
                      <a:pt x="1414" y="553"/>
                    </a:cubicBezTo>
                    <a:cubicBezTo>
                      <a:pt x="1438" y="355"/>
                      <a:pt x="1364" y="183"/>
                      <a:pt x="1191" y="84"/>
                    </a:cubicBezTo>
                    <a:cubicBezTo>
                      <a:pt x="1099" y="28"/>
                      <a:pt x="978"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6845583" y="3767861"/>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6873782" y="3755377"/>
                <a:ext cx="17705" cy="12555"/>
              </a:xfrm>
              <a:custGeom>
                <a:avLst/>
                <a:gdLst/>
                <a:ahLst/>
                <a:cxnLst/>
                <a:rect l="l" t="t" r="r" b="b"/>
                <a:pathLst>
                  <a:path w="248" h="176" extrusionOk="0">
                    <a:moveTo>
                      <a:pt x="145" y="0"/>
                    </a:moveTo>
                    <a:cubicBezTo>
                      <a:pt x="138" y="0"/>
                      <a:pt x="132" y="1"/>
                      <a:pt x="124" y="2"/>
                    </a:cubicBezTo>
                    <a:cubicBezTo>
                      <a:pt x="1" y="2"/>
                      <a:pt x="1" y="175"/>
                      <a:pt x="124" y="175"/>
                    </a:cubicBezTo>
                    <a:cubicBezTo>
                      <a:pt x="241" y="175"/>
                      <a:pt x="247"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6905550" y="3722064"/>
                <a:ext cx="17705" cy="14124"/>
              </a:xfrm>
              <a:custGeom>
                <a:avLst/>
                <a:gdLst/>
                <a:ahLst/>
                <a:cxnLst/>
                <a:rect l="l" t="t" r="r" b="b"/>
                <a:pathLst>
                  <a:path w="248" h="198" extrusionOk="0">
                    <a:moveTo>
                      <a:pt x="124" y="0"/>
                    </a:moveTo>
                    <a:cubicBezTo>
                      <a:pt x="0" y="0"/>
                      <a:pt x="0"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6901981" y="3760799"/>
                <a:ext cx="15991" cy="14196"/>
              </a:xfrm>
              <a:custGeom>
                <a:avLst/>
                <a:gdLst/>
                <a:ahLst/>
                <a:cxnLst/>
                <a:rect l="l" t="t" r="r" b="b"/>
                <a:pathLst>
                  <a:path w="224" h="199" extrusionOk="0">
                    <a:moveTo>
                      <a:pt x="124" y="1"/>
                    </a:moveTo>
                    <a:cubicBezTo>
                      <a:pt x="1" y="1"/>
                      <a:pt x="1" y="198"/>
                      <a:pt x="124" y="198"/>
                    </a:cubicBezTo>
                    <a:cubicBezTo>
                      <a:pt x="223" y="198"/>
                      <a:pt x="22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6872069" y="3797822"/>
                <a:ext cx="17705" cy="12341"/>
              </a:xfrm>
              <a:custGeom>
                <a:avLst/>
                <a:gdLst/>
                <a:ahLst/>
                <a:cxnLst/>
                <a:rect l="l" t="t" r="r" b="b"/>
                <a:pathLst>
                  <a:path w="248" h="173" extrusionOk="0">
                    <a:moveTo>
                      <a:pt x="50" y="0"/>
                    </a:moveTo>
                    <a:cubicBezTo>
                      <a:pt x="25" y="0"/>
                      <a:pt x="25" y="25"/>
                      <a:pt x="0" y="49"/>
                    </a:cubicBezTo>
                    <a:cubicBezTo>
                      <a:pt x="0" y="49"/>
                      <a:pt x="0" y="74"/>
                      <a:pt x="0" y="99"/>
                    </a:cubicBezTo>
                    <a:lnTo>
                      <a:pt x="0" y="123"/>
                    </a:lnTo>
                    <a:cubicBezTo>
                      <a:pt x="0" y="123"/>
                      <a:pt x="25" y="148"/>
                      <a:pt x="25" y="148"/>
                    </a:cubicBezTo>
                    <a:lnTo>
                      <a:pt x="50" y="148"/>
                    </a:lnTo>
                    <a:cubicBezTo>
                      <a:pt x="50" y="173"/>
                      <a:pt x="74" y="173"/>
                      <a:pt x="99" y="173"/>
                    </a:cubicBezTo>
                    <a:lnTo>
                      <a:pt x="198" y="173"/>
                    </a:lnTo>
                    <a:cubicBezTo>
                      <a:pt x="198" y="173"/>
                      <a:pt x="198" y="148"/>
                      <a:pt x="222" y="148"/>
                    </a:cubicBezTo>
                    <a:cubicBezTo>
                      <a:pt x="222" y="148"/>
                      <a:pt x="222" y="123"/>
                      <a:pt x="247" y="123"/>
                    </a:cubicBezTo>
                    <a:cubicBezTo>
                      <a:pt x="247" y="99"/>
                      <a:pt x="247" y="99"/>
                      <a:pt x="247" y="74"/>
                    </a:cubicBezTo>
                    <a:lnTo>
                      <a:pt x="247" y="49"/>
                    </a:lnTo>
                    <a:cubicBezTo>
                      <a:pt x="222" y="49"/>
                      <a:pt x="222" y="25"/>
                      <a:pt x="222" y="25"/>
                    </a:cubicBezTo>
                    <a:lnTo>
                      <a:pt x="198" y="25"/>
                    </a:lnTo>
                    <a:cubicBezTo>
                      <a:pt x="173" y="0"/>
                      <a:pt x="173"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6852650" y="3808379"/>
                <a:ext cx="15920" cy="12341"/>
              </a:xfrm>
              <a:custGeom>
                <a:avLst/>
                <a:gdLst/>
                <a:ahLst/>
                <a:cxnLst/>
                <a:rect l="l" t="t" r="r" b="b"/>
                <a:pathLst>
                  <a:path w="223" h="173" extrusionOk="0">
                    <a:moveTo>
                      <a:pt x="25" y="0"/>
                    </a:moveTo>
                    <a:cubicBezTo>
                      <a:pt x="25" y="0"/>
                      <a:pt x="1" y="25"/>
                      <a:pt x="1" y="25"/>
                    </a:cubicBezTo>
                    <a:cubicBezTo>
                      <a:pt x="1" y="25"/>
                      <a:pt x="1" y="50"/>
                      <a:pt x="1" y="74"/>
                    </a:cubicBezTo>
                    <a:lnTo>
                      <a:pt x="1" y="99"/>
                    </a:lnTo>
                    <a:cubicBezTo>
                      <a:pt x="1" y="99"/>
                      <a:pt x="25" y="124"/>
                      <a:pt x="25" y="124"/>
                    </a:cubicBezTo>
                    <a:lnTo>
                      <a:pt x="99" y="124"/>
                    </a:lnTo>
                    <a:lnTo>
                      <a:pt x="75" y="173"/>
                    </a:lnTo>
                    <a:lnTo>
                      <a:pt x="174" y="173"/>
                    </a:lnTo>
                    <a:cubicBezTo>
                      <a:pt x="174" y="173"/>
                      <a:pt x="174" y="148"/>
                      <a:pt x="198" y="148"/>
                    </a:cubicBezTo>
                    <a:cubicBezTo>
                      <a:pt x="198" y="148"/>
                      <a:pt x="198" y="124"/>
                      <a:pt x="223" y="124"/>
                    </a:cubicBezTo>
                    <a:cubicBezTo>
                      <a:pt x="223" y="99"/>
                      <a:pt x="223" y="99"/>
                      <a:pt x="223" y="74"/>
                    </a:cubicBezTo>
                    <a:lnTo>
                      <a:pt x="223" y="50"/>
                    </a:lnTo>
                    <a:cubicBezTo>
                      <a:pt x="198" y="50"/>
                      <a:pt x="198" y="25"/>
                      <a:pt x="198" y="25"/>
                    </a:cubicBez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6879136" y="3864734"/>
                <a:ext cx="15920" cy="14124"/>
              </a:xfrm>
              <a:custGeom>
                <a:avLst/>
                <a:gdLst/>
                <a:ahLst/>
                <a:cxnLst/>
                <a:rect l="l" t="t" r="r" b="b"/>
                <a:pathLst>
                  <a:path w="223" h="198" extrusionOk="0">
                    <a:moveTo>
                      <a:pt x="123" y="0"/>
                    </a:moveTo>
                    <a:cubicBezTo>
                      <a:pt x="0" y="0"/>
                      <a:pt x="0" y="198"/>
                      <a:pt x="123" y="198"/>
                    </a:cubicBezTo>
                    <a:cubicBezTo>
                      <a:pt x="222" y="198"/>
                      <a:pt x="222"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6891415" y="3818937"/>
                <a:ext cx="17705" cy="14124"/>
              </a:xfrm>
              <a:custGeom>
                <a:avLst/>
                <a:gdLst/>
                <a:ahLst/>
                <a:cxnLst/>
                <a:rect l="l" t="t" r="r" b="b"/>
                <a:pathLst>
                  <a:path w="248" h="198" extrusionOk="0">
                    <a:moveTo>
                      <a:pt x="124" y="0"/>
                    </a:moveTo>
                    <a:cubicBezTo>
                      <a:pt x="1" y="0"/>
                      <a:pt x="1" y="198"/>
                      <a:pt x="124" y="198"/>
                    </a:cubicBezTo>
                    <a:cubicBezTo>
                      <a:pt x="248" y="198"/>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6852650" y="3847114"/>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6866786" y="3910531"/>
                <a:ext cx="15920" cy="14124"/>
              </a:xfrm>
              <a:custGeom>
                <a:avLst/>
                <a:gdLst/>
                <a:ahLst/>
                <a:cxnLst/>
                <a:rect l="l" t="t" r="r" b="b"/>
                <a:pathLst>
                  <a:path w="223" h="198" extrusionOk="0">
                    <a:moveTo>
                      <a:pt x="124" y="0"/>
                    </a:moveTo>
                    <a:cubicBezTo>
                      <a:pt x="0" y="0"/>
                      <a:pt x="0" y="198"/>
                      <a:pt x="124" y="198"/>
                    </a:cubicBezTo>
                    <a:cubicBezTo>
                      <a:pt x="222" y="198"/>
                      <a:pt x="222"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6884419" y="3952761"/>
                <a:ext cx="17633" cy="12412"/>
              </a:xfrm>
              <a:custGeom>
                <a:avLst/>
                <a:gdLst/>
                <a:ahLst/>
                <a:cxnLst/>
                <a:rect l="l" t="t" r="r" b="b"/>
                <a:pathLst>
                  <a:path w="247" h="174" extrusionOk="0">
                    <a:moveTo>
                      <a:pt x="124" y="1"/>
                    </a:moveTo>
                    <a:cubicBezTo>
                      <a:pt x="0" y="1"/>
                      <a:pt x="0" y="173"/>
                      <a:pt x="124" y="173"/>
                    </a:cubicBezTo>
                    <a:cubicBezTo>
                      <a:pt x="247" y="173"/>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7039478" y="4280760"/>
                <a:ext cx="33553" cy="42373"/>
              </a:xfrm>
              <a:custGeom>
                <a:avLst/>
                <a:gdLst/>
                <a:ahLst/>
                <a:cxnLst/>
                <a:rect l="l" t="t" r="r" b="b"/>
                <a:pathLst>
                  <a:path w="470" h="594" extrusionOk="0">
                    <a:moveTo>
                      <a:pt x="359" y="1"/>
                    </a:moveTo>
                    <a:cubicBezTo>
                      <a:pt x="334" y="1"/>
                      <a:pt x="309" y="7"/>
                      <a:pt x="297" y="19"/>
                    </a:cubicBezTo>
                    <a:cubicBezTo>
                      <a:pt x="149" y="143"/>
                      <a:pt x="50" y="291"/>
                      <a:pt x="1" y="464"/>
                    </a:cubicBezTo>
                    <a:cubicBezTo>
                      <a:pt x="1" y="513"/>
                      <a:pt x="25" y="563"/>
                      <a:pt x="75" y="587"/>
                    </a:cubicBezTo>
                    <a:cubicBezTo>
                      <a:pt x="84" y="592"/>
                      <a:pt x="93" y="594"/>
                      <a:pt x="102" y="594"/>
                    </a:cubicBezTo>
                    <a:cubicBezTo>
                      <a:pt x="141" y="594"/>
                      <a:pt x="174" y="554"/>
                      <a:pt x="174" y="513"/>
                    </a:cubicBezTo>
                    <a:lnTo>
                      <a:pt x="198" y="513"/>
                    </a:lnTo>
                    <a:lnTo>
                      <a:pt x="223" y="439"/>
                    </a:lnTo>
                    <a:cubicBezTo>
                      <a:pt x="223" y="439"/>
                      <a:pt x="223" y="415"/>
                      <a:pt x="223" y="415"/>
                    </a:cubicBezTo>
                    <a:cubicBezTo>
                      <a:pt x="248" y="390"/>
                      <a:pt x="272" y="340"/>
                      <a:pt x="297" y="316"/>
                    </a:cubicBezTo>
                    <a:lnTo>
                      <a:pt x="322" y="266"/>
                    </a:lnTo>
                    <a:lnTo>
                      <a:pt x="346" y="242"/>
                    </a:lnTo>
                    <a:cubicBezTo>
                      <a:pt x="371" y="192"/>
                      <a:pt x="396" y="168"/>
                      <a:pt x="420" y="143"/>
                    </a:cubicBezTo>
                    <a:cubicBezTo>
                      <a:pt x="470" y="118"/>
                      <a:pt x="470" y="44"/>
                      <a:pt x="420" y="19"/>
                    </a:cubicBezTo>
                    <a:cubicBezTo>
                      <a:pt x="408" y="7"/>
                      <a:pt x="383"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7069462" y="4296810"/>
                <a:ext cx="26486" cy="31887"/>
              </a:xfrm>
              <a:custGeom>
                <a:avLst/>
                <a:gdLst/>
                <a:ahLst/>
                <a:cxnLst/>
                <a:rect l="l" t="t" r="r" b="b"/>
                <a:pathLst>
                  <a:path w="371" h="447" extrusionOk="0">
                    <a:moveTo>
                      <a:pt x="248" y="0"/>
                    </a:moveTo>
                    <a:cubicBezTo>
                      <a:pt x="219" y="0"/>
                      <a:pt x="188" y="12"/>
                      <a:pt x="173" y="41"/>
                    </a:cubicBezTo>
                    <a:lnTo>
                      <a:pt x="25" y="313"/>
                    </a:lnTo>
                    <a:cubicBezTo>
                      <a:pt x="0" y="338"/>
                      <a:pt x="25" y="412"/>
                      <a:pt x="74" y="436"/>
                    </a:cubicBezTo>
                    <a:cubicBezTo>
                      <a:pt x="88" y="443"/>
                      <a:pt x="101" y="446"/>
                      <a:pt x="114" y="446"/>
                    </a:cubicBezTo>
                    <a:cubicBezTo>
                      <a:pt x="149" y="446"/>
                      <a:pt x="180" y="423"/>
                      <a:pt x="198" y="387"/>
                    </a:cubicBezTo>
                    <a:lnTo>
                      <a:pt x="346" y="140"/>
                    </a:lnTo>
                    <a:cubicBezTo>
                      <a:pt x="371" y="91"/>
                      <a:pt x="346" y="41"/>
                      <a:pt x="297" y="17"/>
                    </a:cubicBezTo>
                    <a:cubicBezTo>
                      <a:pt x="286" y="6"/>
                      <a:pt x="268" y="0"/>
                      <a:pt x="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7153845" y="4378274"/>
                <a:ext cx="35552" cy="45940"/>
              </a:xfrm>
              <a:custGeom>
                <a:avLst/>
                <a:gdLst/>
                <a:ahLst/>
                <a:cxnLst/>
                <a:rect l="l" t="t" r="r" b="b"/>
                <a:pathLst>
                  <a:path w="498" h="644" extrusionOk="0">
                    <a:moveTo>
                      <a:pt x="405" y="0"/>
                    </a:moveTo>
                    <a:cubicBezTo>
                      <a:pt x="372" y="0"/>
                      <a:pt x="342" y="18"/>
                      <a:pt x="324" y="35"/>
                    </a:cubicBezTo>
                    <a:lnTo>
                      <a:pt x="53" y="504"/>
                    </a:lnTo>
                    <a:cubicBezTo>
                      <a:pt x="1" y="574"/>
                      <a:pt x="72" y="644"/>
                      <a:pt x="135" y="644"/>
                    </a:cubicBezTo>
                    <a:cubicBezTo>
                      <a:pt x="161" y="644"/>
                      <a:pt x="187" y="632"/>
                      <a:pt x="201" y="603"/>
                    </a:cubicBezTo>
                    <a:lnTo>
                      <a:pt x="473" y="134"/>
                    </a:lnTo>
                    <a:cubicBezTo>
                      <a:pt x="497" y="84"/>
                      <a:pt x="497" y="35"/>
                      <a:pt x="448" y="10"/>
                    </a:cubicBezTo>
                    <a:cubicBezTo>
                      <a:pt x="433" y="3"/>
                      <a:pt x="419"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7206959" y="4394396"/>
                <a:ext cx="28270" cy="43443"/>
              </a:xfrm>
              <a:custGeom>
                <a:avLst/>
                <a:gdLst/>
                <a:ahLst/>
                <a:cxnLst/>
                <a:rect l="l" t="t" r="r" b="b"/>
                <a:pathLst>
                  <a:path w="396" h="609" extrusionOk="0">
                    <a:moveTo>
                      <a:pt x="294" y="0"/>
                    </a:moveTo>
                    <a:cubicBezTo>
                      <a:pt x="254" y="0"/>
                      <a:pt x="218" y="40"/>
                      <a:pt x="198" y="81"/>
                    </a:cubicBezTo>
                    <a:cubicBezTo>
                      <a:pt x="198" y="105"/>
                      <a:pt x="173" y="155"/>
                      <a:pt x="173" y="179"/>
                    </a:cubicBezTo>
                    <a:cubicBezTo>
                      <a:pt x="148" y="204"/>
                      <a:pt x="148" y="229"/>
                      <a:pt x="148" y="229"/>
                    </a:cubicBezTo>
                    <a:lnTo>
                      <a:pt x="148" y="253"/>
                    </a:lnTo>
                    <a:cubicBezTo>
                      <a:pt x="99" y="328"/>
                      <a:pt x="74" y="402"/>
                      <a:pt x="25" y="451"/>
                    </a:cubicBezTo>
                    <a:cubicBezTo>
                      <a:pt x="0" y="500"/>
                      <a:pt x="0" y="550"/>
                      <a:pt x="50" y="599"/>
                    </a:cubicBezTo>
                    <a:cubicBezTo>
                      <a:pt x="63" y="606"/>
                      <a:pt x="76" y="609"/>
                      <a:pt x="89" y="609"/>
                    </a:cubicBezTo>
                    <a:cubicBezTo>
                      <a:pt x="124" y="609"/>
                      <a:pt x="155" y="586"/>
                      <a:pt x="173" y="550"/>
                    </a:cubicBezTo>
                    <a:lnTo>
                      <a:pt x="173" y="574"/>
                    </a:lnTo>
                    <a:cubicBezTo>
                      <a:pt x="272" y="426"/>
                      <a:pt x="346" y="278"/>
                      <a:pt x="371" y="130"/>
                    </a:cubicBezTo>
                    <a:cubicBezTo>
                      <a:pt x="395" y="81"/>
                      <a:pt x="371" y="7"/>
                      <a:pt x="321" y="7"/>
                    </a:cubicBezTo>
                    <a:cubicBezTo>
                      <a:pt x="312" y="2"/>
                      <a:pt x="303"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7658144" y="4325487"/>
                <a:ext cx="30055" cy="37736"/>
              </a:xfrm>
              <a:custGeom>
                <a:avLst/>
                <a:gdLst/>
                <a:ahLst/>
                <a:cxnLst/>
                <a:rect l="l" t="t" r="r" b="b"/>
                <a:pathLst>
                  <a:path w="421" h="529" extrusionOk="0">
                    <a:moveTo>
                      <a:pt x="307" y="0"/>
                    </a:moveTo>
                    <a:cubicBezTo>
                      <a:pt x="274" y="0"/>
                      <a:pt x="247" y="23"/>
                      <a:pt x="247" y="59"/>
                    </a:cubicBezTo>
                    <a:lnTo>
                      <a:pt x="223" y="133"/>
                    </a:lnTo>
                    <a:lnTo>
                      <a:pt x="223" y="158"/>
                    </a:lnTo>
                    <a:cubicBezTo>
                      <a:pt x="198" y="183"/>
                      <a:pt x="173" y="207"/>
                      <a:pt x="173" y="232"/>
                    </a:cubicBezTo>
                    <a:lnTo>
                      <a:pt x="149" y="257"/>
                    </a:lnTo>
                    <a:lnTo>
                      <a:pt x="99" y="306"/>
                    </a:lnTo>
                    <a:lnTo>
                      <a:pt x="25" y="380"/>
                    </a:lnTo>
                    <a:cubicBezTo>
                      <a:pt x="1" y="405"/>
                      <a:pt x="1" y="479"/>
                      <a:pt x="25" y="503"/>
                    </a:cubicBezTo>
                    <a:cubicBezTo>
                      <a:pt x="50" y="528"/>
                      <a:pt x="75" y="528"/>
                      <a:pt x="99" y="528"/>
                    </a:cubicBezTo>
                    <a:cubicBezTo>
                      <a:pt x="124" y="528"/>
                      <a:pt x="149" y="528"/>
                      <a:pt x="149" y="503"/>
                    </a:cubicBezTo>
                    <a:lnTo>
                      <a:pt x="149" y="528"/>
                    </a:lnTo>
                    <a:cubicBezTo>
                      <a:pt x="272" y="405"/>
                      <a:pt x="371" y="281"/>
                      <a:pt x="420" y="108"/>
                    </a:cubicBezTo>
                    <a:cubicBezTo>
                      <a:pt x="420" y="59"/>
                      <a:pt x="396" y="10"/>
                      <a:pt x="346" y="10"/>
                    </a:cubicBezTo>
                    <a:cubicBezTo>
                      <a:pt x="333" y="3"/>
                      <a:pt x="320"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7693410" y="4328483"/>
                <a:ext cx="30055" cy="35382"/>
              </a:xfrm>
              <a:custGeom>
                <a:avLst/>
                <a:gdLst/>
                <a:ahLst/>
                <a:cxnLst/>
                <a:rect l="l" t="t" r="r" b="b"/>
                <a:pathLst>
                  <a:path w="421" h="496" extrusionOk="0">
                    <a:moveTo>
                      <a:pt x="302" y="1"/>
                    </a:moveTo>
                    <a:cubicBezTo>
                      <a:pt x="268" y="1"/>
                      <a:pt x="237" y="13"/>
                      <a:pt x="223" y="42"/>
                    </a:cubicBezTo>
                    <a:lnTo>
                      <a:pt x="25" y="363"/>
                    </a:lnTo>
                    <a:cubicBezTo>
                      <a:pt x="0" y="387"/>
                      <a:pt x="25" y="461"/>
                      <a:pt x="74" y="486"/>
                    </a:cubicBezTo>
                    <a:cubicBezTo>
                      <a:pt x="81" y="493"/>
                      <a:pt x="91" y="496"/>
                      <a:pt x="103" y="496"/>
                    </a:cubicBezTo>
                    <a:cubicBezTo>
                      <a:pt x="135" y="496"/>
                      <a:pt x="180" y="473"/>
                      <a:pt x="198" y="437"/>
                    </a:cubicBezTo>
                    <a:lnTo>
                      <a:pt x="198" y="461"/>
                    </a:lnTo>
                    <a:lnTo>
                      <a:pt x="395" y="141"/>
                    </a:lnTo>
                    <a:cubicBezTo>
                      <a:pt x="420" y="91"/>
                      <a:pt x="395" y="42"/>
                      <a:pt x="371" y="17"/>
                    </a:cubicBezTo>
                    <a:cubicBezTo>
                      <a:pt x="350" y="7"/>
                      <a:pt x="326"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7830265" y="4399532"/>
                <a:ext cx="32411" cy="42658"/>
              </a:xfrm>
              <a:custGeom>
                <a:avLst/>
                <a:gdLst/>
                <a:ahLst/>
                <a:cxnLst/>
                <a:rect l="l" t="t" r="r" b="b"/>
                <a:pathLst>
                  <a:path w="454" h="598" extrusionOk="0">
                    <a:moveTo>
                      <a:pt x="333" y="0"/>
                    </a:moveTo>
                    <a:cubicBezTo>
                      <a:pt x="303" y="0"/>
                      <a:pt x="272" y="17"/>
                      <a:pt x="256" y="58"/>
                    </a:cubicBezTo>
                    <a:lnTo>
                      <a:pt x="34" y="453"/>
                    </a:lnTo>
                    <a:cubicBezTo>
                      <a:pt x="0" y="537"/>
                      <a:pt x="57" y="598"/>
                      <a:pt x="121" y="598"/>
                    </a:cubicBezTo>
                    <a:cubicBezTo>
                      <a:pt x="151" y="598"/>
                      <a:pt x="183" y="584"/>
                      <a:pt x="207" y="552"/>
                    </a:cubicBezTo>
                    <a:cubicBezTo>
                      <a:pt x="256" y="428"/>
                      <a:pt x="330" y="280"/>
                      <a:pt x="404" y="132"/>
                    </a:cubicBezTo>
                    <a:cubicBezTo>
                      <a:pt x="453" y="66"/>
                      <a:pt x="393"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7874955" y="4384124"/>
                <a:ext cx="29984" cy="43229"/>
              </a:xfrm>
              <a:custGeom>
                <a:avLst/>
                <a:gdLst/>
                <a:ahLst/>
                <a:cxnLst/>
                <a:rect l="l" t="t" r="r" b="b"/>
                <a:pathLst>
                  <a:path w="420" h="606" extrusionOk="0">
                    <a:moveTo>
                      <a:pt x="315" y="0"/>
                    </a:moveTo>
                    <a:cubicBezTo>
                      <a:pt x="287" y="0"/>
                      <a:pt x="262" y="21"/>
                      <a:pt x="247" y="52"/>
                    </a:cubicBezTo>
                    <a:lnTo>
                      <a:pt x="25" y="472"/>
                    </a:lnTo>
                    <a:cubicBezTo>
                      <a:pt x="0" y="496"/>
                      <a:pt x="25" y="570"/>
                      <a:pt x="50" y="595"/>
                    </a:cubicBezTo>
                    <a:cubicBezTo>
                      <a:pt x="64" y="602"/>
                      <a:pt x="79" y="605"/>
                      <a:pt x="93" y="605"/>
                    </a:cubicBezTo>
                    <a:cubicBezTo>
                      <a:pt x="128" y="605"/>
                      <a:pt x="163" y="588"/>
                      <a:pt x="198" y="570"/>
                    </a:cubicBezTo>
                    <a:lnTo>
                      <a:pt x="395" y="151"/>
                    </a:lnTo>
                    <a:cubicBezTo>
                      <a:pt x="420" y="101"/>
                      <a:pt x="420" y="52"/>
                      <a:pt x="371" y="27"/>
                    </a:cubicBezTo>
                    <a:cubicBezTo>
                      <a:pt x="352" y="8"/>
                      <a:pt x="333"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8158730" y="3984505"/>
                <a:ext cx="17705" cy="12341"/>
              </a:xfrm>
              <a:custGeom>
                <a:avLst/>
                <a:gdLst/>
                <a:ahLst/>
                <a:cxnLst/>
                <a:rect l="l" t="t" r="r" b="b"/>
                <a:pathLst>
                  <a:path w="248" h="173" extrusionOk="0">
                    <a:moveTo>
                      <a:pt x="124" y="0"/>
                    </a:moveTo>
                    <a:cubicBezTo>
                      <a:pt x="0" y="0"/>
                      <a:pt x="0" y="173"/>
                      <a:pt x="124" y="173"/>
                    </a:cubicBezTo>
                    <a:cubicBezTo>
                      <a:pt x="247" y="173"/>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8179862" y="3963319"/>
                <a:ext cx="17705" cy="12412"/>
              </a:xfrm>
              <a:custGeom>
                <a:avLst/>
                <a:gdLst/>
                <a:ahLst/>
                <a:cxnLst/>
                <a:rect l="l" t="t" r="r" b="b"/>
                <a:pathLst>
                  <a:path w="248" h="174" extrusionOk="0">
                    <a:moveTo>
                      <a:pt x="124" y="1"/>
                    </a:moveTo>
                    <a:cubicBezTo>
                      <a:pt x="0" y="1"/>
                      <a:pt x="0" y="174"/>
                      <a:pt x="124" y="174"/>
                    </a:cubicBezTo>
                    <a:cubicBezTo>
                      <a:pt x="247" y="174"/>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8192212" y="3929863"/>
                <a:ext cx="17705" cy="12412"/>
              </a:xfrm>
              <a:custGeom>
                <a:avLst/>
                <a:gdLst/>
                <a:ahLst/>
                <a:cxnLst/>
                <a:rect l="l" t="t" r="r" b="b"/>
                <a:pathLst>
                  <a:path w="248" h="174" extrusionOk="0">
                    <a:moveTo>
                      <a:pt x="124" y="1"/>
                    </a:moveTo>
                    <a:cubicBezTo>
                      <a:pt x="0" y="1"/>
                      <a:pt x="0" y="174"/>
                      <a:pt x="124" y="174"/>
                    </a:cubicBezTo>
                    <a:cubicBezTo>
                      <a:pt x="247" y="174"/>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8199280" y="3894623"/>
                <a:ext cx="17633" cy="12412"/>
              </a:xfrm>
              <a:custGeom>
                <a:avLst/>
                <a:gdLst/>
                <a:ahLst/>
                <a:cxnLst/>
                <a:rect l="l" t="t" r="r" b="b"/>
                <a:pathLst>
                  <a:path w="247" h="174" extrusionOk="0">
                    <a:moveTo>
                      <a:pt x="123" y="1"/>
                    </a:moveTo>
                    <a:cubicBezTo>
                      <a:pt x="0" y="1"/>
                      <a:pt x="0" y="174"/>
                      <a:pt x="123" y="174"/>
                    </a:cubicBezTo>
                    <a:cubicBezTo>
                      <a:pt x="247" y="174"/>
                      <a:pt x="247"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6835017" y="3530101"/>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6790969" y="3540659"/>
                <a:ext cx="17705" cy="14124"/>
              </a:xfrm>
              <a:custGeom>
                <a:avLst/>
                <a:gdLst/>
                <a:ahLst/>
                <a:cxnLst/>
                <a:rect l="l" t="t" r="r" b="b"/>
                <a:pathLst>
                  <a:path w="248" h="198" extrusionOk="0">
                    <a:moveTo>
                      <a:pt x="124" y="0"/>
                    </a:moveTo>
                    <a:cubicBezTo>
                      <a:pt x="1" y="0"/>
                      <a:pt x="1"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6748707" y="3575898"/>
                <a:ext cx="17633" cy="12412"/>
              </a:xfrm>
              <a:custGeom>
                <a:avLst/>
                <a:gdLst/>
                <a:ahLst/>
                <a:cxnLst/>
                <a:rect l="l" t="t" r="r" b="b"/>
                <a:pathLst>
                  <a:path w="247" h="174" extrusionOk="0">
                    <a:moveTo>
                      <a:pt x="123" y="0"/>
                    </a:moveTo>
                    <a:cubicBezTo>
                      <a:pt x="0" y="0"/>
                      <a:pt x="0" y="173"/>
                      <a:pt x="123" y="173"/>
                    </a:cubicBezTo>
                    <a:cubicBezTo>
                      <a:pt x="247" y="173"/>
                      <a:pt x="247"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6711655" y="3597014"/>
                <a:ext cx="17705" cy="15908"/>
              </a:xfrm>
              <a:custGeom>
                <a:avLst/>
                <a:gdLst/>
                <a:ahLst/>
                <a:cxnLst/>
                <a:rect l="l" t="t" r="r" b="b"/>
                <a:pathLst>
                  <a:path w="248" h="223" extrusionOk="0">
                    <a:moveTo>
                      <a:pt x="124" y="0"/>
                    </a:moveTo>
                    <a:cubicBezTo>
                      <a:pt x="99" y="0"/>
                      <a:pt x="99" y="0"/>
                      <a:pt x="75" y="25"/>
                    </a:cubicBezTo>
                    <a:lnTo>
                      <a:pt x="25" y="75"/>
                    </a:lnTo>
                    <a:cubicBezTo>
                      <a:pt x="25" y="75"/>
                      <a:pt x="1" y="75"/>
                      <a:pt x="1" y="99"/>
                    </a:cubicBezTo>
                    <a:cubicBezTo>
                      <a:pt x="1" y="124"/>
                      <a:pt x="1" y="149"/>
                      <a:pt x="1" y="173"/>
                    </a:cubicBezTo>
                    <a:cubicBezTo>
                      <a:pt x="1" y="173"/>
                      <a:pt x="25" y="198"/>
                      <a:pt x="25" y="198"/>
                    </a:cubicBezTo>
                    <a:lnTo>
                      <a:pt x="50" y="223"/>
                    </a:lnTo>
                    <a:lnTo>
                      <a:pt x="124" y="223"/>
                    </a:lnTo>
                    <a:cubicBezTo>
                      <a:pt x="149" y="198"/>
                      <a:pt x="149" y="198"/>
                      <a:pt x="173" y="198"/>
                    </a:cubicBezTo>
                    <a:lnTo>
                      <a:pt x="223" y="149"/>
                    </a:lnTo>
                    <a:cubicBezTo>
                      <a:pt x="247" y="124"/>
                      <a:pt x="247" y="124"/>
                      <a:pt x="247" y="99"/>
                    </a:cubicBezTo>
                    <a:cubicBezTo>
                      <a:pt x="247" y="99"/>
                      <a:pt x="247" y="75"/>
                      <a:pt x="247" y="75"/>
                    </a:cubicBezTo>
                    <a:cubicBezTo>
                      <a:pt x="247" y="50"/>
                      <a:pt x="247" y="50"/>
                      <a:pt x="247" y="25"/>
                    </a:cubicBezTo>
                    <a:cubicBezTo>
                      <a:pt x="247" y="25"/>
                      <a:pt x="223" y="25"/>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6764555" y="3600509"/>
                <a:ext cx="17705" cy="14196"/>
              </a:xfrm>
              <a:custGeom>
                <a:avLst/>
                <a:gdLst/>
                <a:ahLst/>
                <a:cxnLst/>
                <a:rect l="l" t="t" r="r" b="b"/>
                <a:pathLst>
                  <a:path w="248" h="199" extrusionOk="0">
                    <a:moveTo>
                      <a:pt x="124" y="1"/>
                    </a:moveTo>
                    <a:cubicBezTo>
                      <a:pt x="0" y="1"/>
                      <a:pt x="0" y="198"/>
                      <a:pt x="124" y="198"/>
                    </a:cubicBezTo>
                    <a:cubicBezTo>
                      <a:pt x="247" y="198"/>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6803320" y="3574115"/>
                <a:ext cx="17705" cy="12412"/>
              </a:xfrm>
              <a:custGeom>
                <a:avLst/>
                <a:gdLst/>
                <a:ahLst/>
                <a:cxnLst/>
                <a:rect l="l" t="t" r="r" b="b"/>
                <a:pathLst>
                  <a:path w="248" h="174" extrusionOk="0">
                    <a:moveTo>
                      <a:pt x="124" y="1"/>
                    </a:moveTo>
                    <a:cubicBezTo>
                      <a:pt x="0" y="1"/>
                      <a:pt x="0" y="173"/>
                      <a:pt x="124" y="173"/>
                    </a:cubicBezTo>
                    <a:cubicBezTo>
                      <a:pt x="247" y="173"/>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6852650" y="3560062"/>
                <a:ext cx="17705" cy="12341"/>
              </a:xfrm>
              <a:custGeom>
                <a:avLst/>
                <a:gdLst/>
                <a:ahLst/>
                <a:cxnLst/>
                <a:rect l="l" t="t" r="r" b="b"/>
                <a:pathLst>
                  <a:path w="248" h="173"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6882634" y="3535380"/>
                <a:ext cx="17705" cy="12412"/>
              </a:xfrm>
              <a:custGeom>
                <a:avLst/>
                <a:gdLst/>
                <a:ahLst/>
                <a:cxnLst/>
                <a:rect l="l" t="t" r="r" b="b"/>
                <a:pathLst>
                  <a:path w="248" h="174" extrusionOk="0">
                    <a:moveTo>
                      <a:pt x="124" y="0"/>
                    </a:moveTo>
                    <a:cubicBezTo>
                      <a:pt x="0" y="0"/>
                      <a:pt x="0" y="173"/>
                      <a:pt x="124" y="173"/>
                    </a:cubicBezTo>
                    <a:cubicBezTo>
                      <a:pt x="247" y="173"/>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6669392" y="3635748"/>
                <a:ext cx="15920" cy="15480"/>
              </a:xfrm>
              <a:custGeom>
                <a:avLst/>
                <a:gdLst/>
                <a:ahLst/>
                <a:cxnLst/>
                <a:rect l="l" t="t" r="r" b="b"/>
                <a:pathLst>
                  <a:path w="223" h="217" extrusionOk="0">
                    <a:moveTo>
                      <a:pt x="123" y="1"/>
                    </a:moveTo>
                    <a:cubicBezTo>
                      <a:pt x="99" y="1"/>
                      <a:pt x="99" y="25"/>
                      <a:pt x="74" y="25"/>
                    </a:cubicBezTo>
                    <a:lnTo>
                      <a:pt x="25" y="75"/>
                    </a:lnTo>
                    <a:cubicBezTo>
                      <a:pt x="0" y="75"/>
                      <a:pt x="0" y="99"/>
                      <a:pt x="0" y="99"/>
                    </a:cubicBezTo>
                    <a:cubicBezTo>
                      <a:pt x="0" y="124"/>
                      <a:pt x="0" y="124"/>
                      <a:pt x="0" y="149"/>
                    </a:cubicBezTo>
                    <a:cubicBezTo>
                      <a:pt x="0" y="149"/>
                      <a:pt x="0" y="173"/>
                      <a:pt x="0" y="173"/>
                    </a:cubicBezTo>
                    <a:cubicBezTo>
                      <a:pt x="0" y="198"/>
                      <a:pt x="0" y="198"/>
                      <a:pt x="25" y="198"/>
                    </a:cubicBezTo>
                    <a:cubicBezTo>
                      <a:pt x="37" y="211"/>
                      <a:pt x="49" y="217"/>
                      <a:pt x="59" y="217"/>
                    </a:cubicBezTo>
                    <a:cubicBezTo>
                      <a:pt x="68" y="217"/>
                      <a:pt x="74" y="211"/>
                      <a:pt x="74" y="198"/>
                    </a:cubicBezTo>
                    <a:lnTo>
                      <a:pt x="148" y="198"/>
                    </a:lnTo>
                    <a:lnTo>
                      <a:pt x="198" y="149"/>
                    </a:lnTo>
                    <a:cubicBezTo>
                      <a:pt x="222" y="124"/>
                      <a:pt x="222" y="124"/>
                      <a:pt x="222" y="99"/>
                    </a:cubicBezTo>
                    <a:cubicBezTo>
                      <a:pt x="222" y="99"/>
                      <a:pt x="222" y="75"/>
                      <a:pt x="222" y="75"/>
                    </a:cubicBezTo>
                    <a:cubicBezTo>
                      <a:pt x="222" y="50"/>
                      <a:pt x="222" y="50"/>
                      <a:pt x="222" y="25"/>
                    </a:cubicBezTo>
                    <a:cubicBezTo>
                      <a:pt x="222" y="25"/>
                      <a:pt x="222"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7054327" y="3912386"/>
                <a:ext cx="957054" cy="148805"/>
              </a:xfrm>
              <a:custGeom>
                <a:avLst/>
                <a:gdLst/>
                <a:ahLst/>
                <a:cxnLst/>
                <a:rect l="l" t="t" r="r" b="b"/>
                <a:pathLst>
                  <a:path w="13406" h="2086" extrusionOk="0">
                    <a:moveTo>
                      <a:pt x="13275" y="1"/>
                    </a:moveTo>
                    <a:cubicBezTo>
                      <a:pt x="13257" y="1"/>
                      <a:pt x="13239" y="8"/>
                      <a:pt x="13224" y="24"/>
                    </a:cubicBezTo>
                    <a:cubicBezTo>
                      <a:pt x="11643" y="1702"/>
                      <a:pt x="9076" y="1826"/>
                      <a:pt x="6928" y="1875"/>
                    </a:cubicBezTo>
                    <a:cubicBezTo>
                      <a:pt x="6622" y="1888"/>
                      <a:pt x="6314" y="1895"/>
                      <a:pt x="6006" y="1895"/>
                    </a:cubicBezTo>
                    <a:cubicBezTo>
                      <a:pt x="3948" y="1895"/>
                      <a:pt x="1859" y="1565"/>
                      <a:pt x="163" y="320"/>
                    </a:cubicBezTo>
                    <a:cubicBezTo>
                      <a:pt x="149" y="313"/>
                      <a:pt x="136" y="310"/>
                      <a:pt x="124" y="310"/>
                    </a:cubicBezTo>
                    <a:cubicBezTo>
                      <a:pt x="47" y="310"/>
                      <a:pt x="0" y="429"/>
                      <a:pt x="64" y="493"/>
                    </a:cubicBezTo>
                    <a:cubicBezTo>
                      <a:pt x="1838" y="1784"/>
                      <a:pt x="4058" y="2086"/>
                      <a:pt x="6226" y="2086"/>
                    </a:cubicBezTo>
                    <a:cubicBezTo>
                      <a:pt x="6502" y="2086"/>
                      <a:pt x="6778" y="2081"/>
                      <a:pt x="7051" y="2073"/>
                    </a:cubicBezTo>
                    <a:cubicBezTo>
                      <a:pt x="9224" y="1999"/>
                      <a:pt x="11767" y="1850"/>
                      <a:pt x="13347" y="172"/>
                    </a:cubicBezTo>
                    <a:cubicBezTo>
                      <a:pt x="13405" y="94"/>
                      <a:pt x="13341"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7199606" y="3726629"/>
                <a:ext cx="663570" cy="88812"/>
              </a:xfrm>
              <a:custGeom>
                <a:avLst/>
                <a:gdLst/>
                <a:ahLst/>
                <a:cxnLst/>
                <a:rect l="l" t="t" r="r" b="b"/>
                <a:pathLst>
                  <a:path w="9295" h="1245" extrusionOk="0">
                    <a:moveTo>
                      <a:pt x="9132" y="1"/>
                    </a:moveTo>
                    <a:cubicBezTo>
                      <a:pt x="9118" y="1"/>
                      <a:pt x="9104" y="4"/>
                      <a:pt x="9090" y="10"/>
                    </a:cubicBezTo>
                    <a:cubicBezTo>
                      <a:pt x="7658" y="603"/>
                      <a:pt x="6127" y="949"/>
                      <a:pt x="4572" y="1047"/>
                    </a:cubicBezTo>
                    <a:cubicBezTo>
                      <a:pt x="4285" y="1062"/>
                      <a:pt x="3988" y="1072"/>
                      <a:pt x="3686" y="1072"/>
                    </a:cubicBezTo>
                    <a:cubicBezTo>
                      <a:pt x="2476" y="1072"/>
                      <a:pt x="1185" y="914"/>
                      <a:pt x="177" y="282"/>
                    </a:cubicBezTo>
                    <a:cubicBezTo>
                      <a:pt x="160" y="269"/>
                      <a:pt x="143" y="264"/>
                      <a:pt x="127" y="264"/>
                    </a:cubicBezTo>
                    <a:cubicBezTo>
                      <a:pt x="51" y="264"/>
                      <a:pt x="1" y="389"/>
                      <a:pt x="103" y="430"/>
                    </a:cubicBezTo>
                    <a:lnTo>
                      <a:pt x="78" y="430"/>
                    </a:lnTo>
                    <a:cubicBezTo>
                      <a:pt x="1108" y="1084"/>
                      <a:pt x="2423" y="1245"/>
                      <a:pt x="3668" y="1245"/>
                    </a:cubicBezTo>
                    <a:cubicBezTo>
                      <a:pt x="3975" y="1245"/>
                      <a:pt x="4279" y="1235"/>
                      <a:pt x="4572" y="1220"/>
                    </a:cubicBezTo>
                    <a:cubicBezTo>
                      <a:pt x="6152" y="1146"/>
                      <a:pt x="7732" y="776"/>
                      <a:pt x="9189" y="159"/>
                    </a:cubicBezTo>
                    <a:cubicBezTo>
                      <a:pt x="9295" y="116"/>
                      <a:pt x="9218" y="1"/>
                      <a:pt x="9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7454254" y="3596372"/>
                <a:ext cx="194038" cy="36595"/>
              </a:xfrm>
              <a:custGeom>
                <a:avLst/>
                <a:gdLst/>
                <a:ahLst/>
                <a:cxnLst/>
                <a:rect l="l" t="t" r="r" b="b"/>
                <a:pathLst>
                  <a:path w="2718" h="513" extrusionOk="0">
                    <a:moveTo>
                      <a:pt x="2565" y="1"/>
                    </a:moveTo>
                    <a:cubicBezTo>
                      <a:pt x="2555" y="1"/>
                      <a:pt x="2545" y="3"/>
                      <a:pt x="2536" y="9"/>
                    </a:cubicBezTo>
                    <a:cubicBezTo>
                      <a:pt x="2077" y="223"/>
                      <a:pt x="1581" y="333"/>
                      <a:pt x="1082" y="333"/>
                    </a:cubicBezTo>
                    <a:cubicBezTo>
                      <a:pt x="775" y="333"/>
                      <a:pt x="466" y="292"/>
                      <a:pt x="165" y="207"/>
                    </a:cubicBezTo>
                    <a:cubicBezTo>
                      <a:pt x="157" y="205"/>
                      <a:pt x="149" y="205"/>
                      <a:pt x="142" y="205"/>
                    </a:cubicBezTo>
                    <a:cubicBezTo>
                      <a:pt x="36" y="205"/>
                      <a:pt x="1" y="358"/>
                      <a:pt x="116" y="405"/>
                    </a:cubicBezTo>
                    <a:cubicBezTo>
                      <a:pt x="421" y="476"/>
                      <a:pt x="733" y="512"/>
                      <a:pt x="1043" y="512"/>
                    </a:cubicBezTo>
                    <a:cubicBezTo>
                      <a:pt x="1586" y="512"/>
                      <a:pt x="2123" y="402"/>
                      <a:pt x="2610" y="182"/>
                    </a:cubicBezTo>
                    <a:cubicBezTo>
                      <a:pt x="2718" y="139"/>
                      <a:pt x="2636" y="1"/>
                      <a:pt x="2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7473101" y="3621695"/>
                <a:ext cx="17705" cy="14124"/>
              </a:xfrm>
              <a:custGeom>
                <a:avLst/>
                <a:gdLst/>
                <a:ahLst/>
                <a:cxnLst/>
                <a:rect l="l" t="t" r="r" b="b"/>
                <a:pathLst>
                  <a:path w="248" h="198" extrusionOk="0">
                    <a:moveTo>
                      <a:pt x="124" y="0"/>
                    </a:moveTo>
                    <a:cubicBezTo>
                      <a:pt x="0" y="0"/>
                      <a:pt x="0"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7437834" y="3620483"/>
                <a:ext cx="54899" cy="185756"/>
              </a:xfrm>
              <a:custGeom>
                <a:avLst/>
                <a:gdLst/>
                <a:ahLst/>
                <a:cxnLst/>
                <a:rect l="l" t="t" r="r" b="b"/>
                <a:pathLst>
                  <a:path w="769" h="2604" extrusionOk="0">
                    <a:moveTo>
                      <a:pt x="634" y="1"/>
                    </a:moveTo>
                    <a:cubicBezTo>
                      <a:pt x="608" y="1"/>
                      <a:pt x="583" y="13"/>
                      <a:pt x="568" y="42"/>
                    </a:cubicBezTo>
                    <a:cubicBezTo>
                      <a:pt x="198" y="807"/>
                      <a:pt x="0" y="1671"/>
                      <a:pt x="0" y="2511"/>
                    </a:cubicBezTo>
                    <a:cubicBezTo>
                      <a:pt x="0" y="2572"/>
                      <a:pt x="50" y="2603"/>
                      <a:pt x="99" y="2603"/>
                    </a:cubicBezTo>
                    <a:cubicBezTo>
                      <a:pt x="149" y="2603"/>
                      <a:pt x="198" y="2572"/>
                      <a:pt x="198" y="2511"/>
                    </a:cubicBezTo>
                    <a:cubicBezTo>
                      <a:pt x="173" y="1696"/>
                      <a:pt x="371" y="881"/>
                      <a:pt x="716" y="141"/>
                    </a:cubicBezTo>
                    <a:cubicBezTo>
                      <a:pt x="769" y="71"/>
                      <a:pt x="698" y="1"/>
                      <a:pt x="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7622449" y="3604361"/>
                <a:ext cx="96591" cy="180763"/>
              </a:xfrm>
              <a:custGeom>
                <a:avLst/>
                <a:gdLst/>
                <a:ahLst/>
                <a:cxnLst/>
                <a:rect l="l" t="t" r="r" b="b"/>
                <a:pathLst>
                  <a:path w="1353" h="2534" extrusionOk="0">
                    <a:moveTo>
                      <a:pt x="124" y="1"/>
                    </a:moveTo>
                    <a:cubicBezTo>
                      <a:pt x="50" y="1"/>
                      <a:pt x="1" y="109"/>
                      <a:pt x="81" y="169"/>
                    </a:cubicBezTo>
                    <a:cubicBezTo>
                      <a:pt x="229" y="293"/>
                      <a:pt x="352" y="441"/>
                      <a:pt x="426" y="638"/>
                    </a:cubicBezTo>
                    <a:cubicBezTo>
                      <a:pt x="550" y="811"/>
                      <a:pt x="649" y="1008"/>
                      <a:pt x="747" y="1206"/>
                    </a:cubicBezTo>
                    <a:cubicBezTo>
                      <a:pt x="945" y="1576"/>
                      <a:pt x="1093" y="1996"/>
                      <a:pt x="1167" y="2440"/>
                    </a:cubicBezTo>
                    <a:cubicBezTo>
                      <a:pt x="1167" y="2502"/>
                      <a:pt x="1217" y="2533"/>
                      <a:pt x="1263" y="2533"/>
                    </a:cubicBezTo>
                    <a:cubicBezTo>
                      <a:pt x="1309" y="2533"/>
                      <a:pt x="1352" y="2502"/>
                      <a:pt x="1340" y="2440"/>
                    </a:cubicBezTo>
                    <a:cubicBezTo>
                      <a:pt x="1266" y="1971"/>
                      <a:pt x="1118" y="1527"/>
                      <a:pt x="896" y="1107"/>
                    </a:cubicBezTo>
                    <a:cubicBezTo>
                      <a:pt x="797" y="910"/>
                      <a:pt x="698" y="688"/>
                      <a:pt x="575" y="490"/>
                    </a:cubicBezTo>
                    <a:cubicBezTo>
                      <a:pt x="476" y="317"/>
                      <a:pt x="328" y="144"/>
                      <a:pt x="180" y="21"/>
                    </a:cubicBezTo>
                    <a:cubicBezTo>
                      <a:pt x="161" y="7"/>
                      <a:pt x="142"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7594678" y="3796466"/>
                <a:ext cx="63894" cy="254809"/>
              </a:xfrm>
              <a:custGeom>
                <a:avLst/>
                <a:gdLst/>
                <a:ahLst/>
                <a:cxnLst/>
                <a:rect l="l" t="t" r="r" b="b"/>
                <a:pathLst>
                  <a:path w="895" h="3572" extrusionOk="0">
                    <a:moveTo>
                      <a:pt x="87" y="1"/>
                    </a:moveTo>
                    <a:cubicBezTo>
                      <a:pt x="44" y="1"/>
                      <a:pt x="1" y="31"/>
                      <a:pt x="1" y="93"/>
                    </a:cubicBezTo>
                    <a:cubicBezTo>
                      <a:pt x="25" y="1253"/>
                      <a:pt x="248" y="2414"/>
                      <a:pt x="692" y="3500"/>
                    </a:cubicBezTo>
                    <a:cubicBezTo>
                      <a:pt x="712" y="3550"/>
                      <a:pt x="752" y="3572"/>
                      <a:pt x="789" y="3572"/>
                    </a:cubicBezTo>
                    <a:cubicBezTo>
                      <a:pt x="845" y="3572"/>
                      <a:pt x="894" y="3524"/>
                      <a:pt x="865" y="3451"/>
                    </a:cubicBezTo>
                    <a:cubicBezTo>
                      <a:pt x="445" y="2389"/>
                      <a:pt x="198" y="1253"/>
                      <a:pt x="174" y="93"/>
                    </a:cubicBezTo>
                    <a:cubicBezTo>
                      <a:pt x="174" y="31"/>
                      <a:pt x="130"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7814274" y="3738542"/>
                <a:ext cx="87167" cy="261443"/>
              </a:xfrm>
              <a:custGeom>
                <a:avLst/>
                <a:gdLst/>
                <a:ahLst/>
                <a:cxnLst/>
                <a:rect l="l" t="t" r="r" b="b"/>
                <a:pathLst>
                  <a:path w="1221" h="3665" extrusionOk="0">
                    <a:moveTo>
                      <a:pt x="131" y="0"/>
                    </a:moveTo>
                    <a:cubicBezTo>
                      <a:pt x="64" y="0"/>
                      <a:pt x="1" y="70"/>
                      <a:pt x="36" y="140"/>
                    </a:cubicBezTo>
                    <a:cubicBezTo>
                      <a:pt x="727" y="1152"/>
                      <a:pt x="1048" y="2362"/>
                      <a:pt x="974" y="3572"/>
                    </a:cubicBezTo>
                    <a:cubicBezTo>
                      <a:pt x="974" y="3633"/>
                      <a:pt x="1017" y="3664"/>
                      <a:pt x="1060" y="3664"/>
                    </a:cubicBezTo>
                    <a:cubicBezTo>
                      <a:pt x="1103" y="3664"/>
                      <a:pt x="1147" y="3633"/>
                      <a:pt x="1147" y="3572"/>
                    </a:cubicBezTo>
                    <a:cubicBezTo>
                      <a:pt x="1221" y="2337"/>
                      <a:pt x="900" y="1078"/>
                      <a:pt x="208" y="41"/>
                    </a:cubicBezTo>
                    <a:cubicBezTo>
                      <a:pt x="187" y="12"/>
                      <a:pt x="159"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7310903" y="3789190"/>
                <a:ext cx="34624" cy="261871"/>
              </a:xfrm>
              <a:custGeom>
                <a:avLst/>
                <a:gdLst/>
                <a:ahLst/>
                <a:cxnLst/>
                <a:rect l="l" t="t" r="r" b="b"/>
                <a:pathLst>
                  <a:path w="485" h="3671" extrusionOk="0">
                    <a:moveTo>
                      <a:pt x="377" y="0"/>
                    </a:moveTo>
                    <a:cubicBezTo>
                      <a:pt x="341" y="0"/>
                      <a:pt x="307" y="22"/>
                      <a:pt x="297" y="72"/>
                    </a:cubicBezTo>
                    <a:cubicBezTo>
                      <a:pt x="50" y="1207"/>
                      <a:pt x="1" y="2392"/>
                      <a:pt x="149" y="3577"/>
                    </a:cubicBezTo>
                    <a:cubicBezTo>
                      <a:pt x="149" y="3639"/>
                      <a:pt x="198" y="3670"/>
                      <a:pt x="248" y="3670"/>
                    </a:cubicBezTo>
                    <a:cubicBezTo>
                      <a:pt x="297" y="3670"/>
                      <a:pt x="346" y="3639"/>
                      <a:pt x="346" y="3577"/>
                    </a:cubicBezTo>
                    <a:cubicBezTo>
                      <a:pt x="174" y="2417"/>
                      <a:pt x="223" y="1257"/>
                      <a:pt x="470" y="121"/>
                    </a:cubicBezTo>
                    <a:cubicBezTo>
                      <a:pt x="485" y="47"/>
                      <a:pt x="42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7787859" y="4022027"/>
                <a:ext cx="41335" cy="224919"/>
              </a:xfrm>
              <a:custGeom>
                <a:avLst/>
                <a:gdLst/>
                <a:ahLst/>
                <a:cxnLst/>
                <a:rect l="l" t="t" r="r" b="b"/>
                <a:pathLst>
                  <a:path w="579" h="3153" extrusionOk="0">
                    <a:moveTo>
                      <a:pt x="142" y="1"/>
                    </a:moveTo>
                    <a:cubicBezTo>
                      <a:pt x="76" y="1"/>
                      <a:pt x="0" y="71"/>
                      <a:pt x="35" y="141"/>
                    </a:cubicBezTo>
                    <a:cubicBezTo>
                      <a:pt x="233" y="560"/>
                      <a:pt x="331" y="1054"/>
                      <a:pt x="331" y="1523"/>
                    </a:cubicBezTo>
                    <a:cubicBezTo>
                      <a:pt x="381" y="2042"/>
                      <a:pt x="381" y="2560"/>
                      <a:pt x="381" y="3079"/>
                    </a:cubicBezTo>
                    <a:cubicBezTo>
                      <a:pt x="381" y="3128"/>
                      <a:pt x="424" y="3153"/>
                      <a:pt x="467" y="3153"/>
                    </a:cubicBezTo>
                    <a:cubicBezTo>
                      <a:pt x="510" y="3153"/>
                      <a:pt x="554" y="3128"/>
                      <a:pt x="554" y="3079"/>
                    </a:cubicBezTo>
                    <a:cubicBezTo>
                      <a:pt x="578" y="2511"/>
                      <a:pt x="554" y="1968"/>
                      <a:pt x="504" y="1424"/>
                    </a:cubicBezTo>
                    <a:cubicBezTo>
                      <a:pt x="504" y="931"/>
                      <a:pt x="406" y="486"/>
                      <a:pt x="208" y="42"/>
                    </a:cubicBezTo>
                    <a:cubicBezTo>
                      <a:pt x="194" y="13"/>
                      <a:pt x="169"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7962694" y="3944130"/>
                <a:ext cx="140067" cy="168636"/>
              </a:xfrm>
              <a:custGeom>
                <a:avLst/>
                <a:gdLst/>
                <a:ahLst/>
                <a:cxnLst/>
                <a:rect l="l" t="t" r="r" b="b"/>
                <a:pathLst>
                  <a:path w="1962" h="2364" extrusionOk="0">
                    <a:moveTo>
                      <a:pt x="106" y="1"/>
                    </a:moveTo>
                    <a:cubicBezTo>
                      <a:pt x="51" y="1"/>
                      <a:pt x="1" y="48"/>
                      <a:pt x="30" y="122"/>
                    </a:cubicBezTo>
                    <a:cubicBezTo>
                      <a:pt x="401" y="1010"/>
                      <a:pt x="1018" y="1776"/>
                      <a:pt x="1783" y="2344"/>
                    </a:cubicBezTo>
                    <a:cubicBezTo>
                      <a:pt x="1802" y="2358"/>
                      <a:pt x="1821" y="2364"/>
                      <a:pt x="1839" y="2364"/>
                    </a:cubicBezTo>
                    <a:cubicBezTo>
                      <a:pt x="1913" y="2364"/>
                      <a:pt x="1962" y="2255"/>
                      <a:pt x="1882" y="2196"/>
                    </a:cubicBezTo>
                    <a:cubicBezTo>
                      <a:pt x="1141" y="1652"/>
                      <a:pt x="574" y="912"/>
                      <a:pt x="203" y="72"/>
                    </a:cubicBezTo>
                    <a:cubicBezTo>
                      <a:pt x="183" y="22"/>
                      <a:pt x="143"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7493162" y="4048065"/>
                <a:ext cx="27557" cy="207514"/>
              </a:xfrm>
              <a:custGeom>
                <a:avLst/>
                <a:gdLst/>
                <a:ahLst/>
                <a:cxnLst/>
                <a:rect l="l" t="t" r="r" b="b"/>
                <a:pathLst>
                  <a:path w="386" h="2909" extrusionOk="0">
                    <a:moveTo>
                      <a:pt x="109" y="0"/>
                    </a:moveTo>
                    <a:cubicBezTo>
                      <a:pt x="56" y="0"/>
                      <a:pt x="1" y="48"/>
                      <a:pt x="15" y="121"/>
                    </a:cubicBezTo>
                    <a:cubicBezTo>
                      <a:pt x="213" y="1010"/>
                      <a:pt x="213" y="1899"/>
                      <a:pt x="15" y="2788"/>
                    </a:cubicBezTo>
                    <a:cubicBezTo>
                      <a:pt x="1" y="2861"/>
                      <a:pt x="56" y="2909"/>
                      <a:pt x="109" y="2909"/>
                    </a:cubicBezTo>
                    <a:cubicBezTo>
                      <a:pt x="144" y="2909"/>
                      <a:pt x="178" y="2887"/>
                      <a:pt x="188" y="2837"/>
                    </a:cubicBezTo>
                    <a:cubicBezTo>
                      <a:pt x="386" y="1924"/>
                      <a:pt x="386" y="985"/>
                      <a:pt x="188" y="72"/>
                    </a:cubicBezTo>
                    <a:cubicBezTo>
                      <a:pt x="178" y="22"/>
                      <a:pt x="144"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7233373" y="4025166"/>
                <a:ext cx="41692" cy="200237"/>
              </a:xfrm>
              <a:custGeom>
                <a:avLst/>
                <a:gdLst/>
                <a:ahLst/>
                <a:cxnLst/>
                <a:rect l="l" t="t" r="r" b="b"/>
                <a:pathLst>
                  <a:path w="584" h="2807" extrusionOk="0">
                    <a:moveTo>
                      <a:pt x="470" y="0"/>
                    </a:moveTo>
                    <a:cubicBezTo>
                      <a:pt x="431" y="0"/>
                      <a:pt x="391" y="22"/>
                      <a:pt x="371" y="72"/>
                    </a:cubicBezTo>
                    <a:cubicBezTo>
                      <a:pt x="149" y="936"/>
                      <a:pt x="25" y="1825"/>
                      <a:pt x="1" y="2714"/>
                    </a:cubicBezTo>
                    <a:cubicBezTo>
                      <a:pt x="1" y="2775"/>
                      <a:pt x="44" y="2806"/>
                      <a:pt x="87" y="2806"/>
                    </a:cubicBezTo>
                    <a:cubicBezTo>
                      <a:pt x="130" y="2806"/>
                      <a:pt x="173" y="2775"/>
                      <a:pt x="173" y="2714"/>
                    </a:cubicBezTo>
                    <a:cubicBezTo>
                      <a:pt x="198" y="1850"/>
                      <a:pt x="321" y="961"/>
                      <a:pt x="568" y="121"/>
                    </a:cubicBezTo>
                    <a:cubicBezTo>
                      <a:pt x="583" y="48"/>
                      <a:pt x="52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6986078" y="3971808"/>
                <a:ext cx="142709" cy="193675"/>
              </a:xfrm>
              <a:custGeom>
                <a:avLst/>
                <a:gdLst/>
                <a:ahLst/>
                <a:cxnLst/>
                <a:rect l="l" t="t" r="r" b="b"/>
                <a:pathLst>
                  <a:path w="1999" h="2715" extrusionOk="0">
                    <a:moveTo>
                      <a:pt x="1878" y="1"/>
                    </a:moveTo>
                    <a:cubicBezTo>
                      <a:pt x="1841" y="1"/>
                      <a:pt x="1805" y="17"/>
                      <a:pt x="1786" y="55"/>
                    </a:cubicBezTo>
                    <a:cubicBezTo>
                      <a:pt x="1489" y="1042"/>
                      <a:pt x="897" y="1906"/>
                      <a:pt x="82" y="2524"/>
                    </a:cubicBezTo>
                    <a:cubicBezTo>
                      <a:pt x="0" y="2585"/>
                      <a:pt x="54" y="2714"/>
                      <a:pt x="131" y="2714"/>
                    </a:cubicBezTo>
                    <a:cubicBezTo>
                      <a:pt x="147" y="2714"/>
                      <a:pt x="164" y="2709"/>
                      <a:pt x="181" y="2696"/>
                    </a:cubicBezTo>
                    <a:cubicBezTo>
                      <a:pt x="1020" y="2030"/>
                      <a:pt x="1662" y="1141"/>
                      <a:pt x="1983" y="104"/>
                    </a:cubicBezTo>
                    <a:cubicBezTo>
                      <a:pt x="1998" y="43"/>
                      <a:pt x="1938" y="1"/>
                      <a:pt x="1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38"/>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sp>
        <p:nvSpPr>
          <p:cNvPr id="1335" name="Google Shape;1335;p38"/>
          <p:cNvSpPr txBox="1"/>
          <p:nvPr/>
        </p:nvSpPr>
        <p:spPr>
          <a:xfrm>
            <a:off x="761547" y="2432375"/>
            <a:ext cx="1118400" cy="8757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82275" anchor="b" anchorCtr="0">
            <a:noAutofit/>
          </a:bodyPr>
          <a:lstStyle/>
          <a:p>
            <a:pPr marL="0" marR="0" lvl="0" indent="0" algn="ctr" rtl="0">
              <a:lnSpc>
                <a:spcPct val="90000"/>
              </a:lnSpc>
              <a:spcBef>
                <a:spcPts val="0"/>
              </a:spcBef>
              <a:spcAft>
                <a:spcPts val="0"/>
              </a:spcAft>
              <a:buNone/>
            </a:pPr>
            <a:r>
              <a:rPr lang="en" sz="2400" b="1">
                <a:solidFill>
                  <a:schemeClr val="dk1"/>
                </a:solidFill>
                <a:latin typeface="Indie Flower"/>
                <a:ea typeface="Indie Flower"/>
                <a:cs typeface="Indie Flower"/>
                <a:sym typeface="Indie Flower"/>
              </a:rPr>
              <a:t>After school!</a:t>
            </a:r>
            <a:endParaRPr sz="2400" b="1">
              <a:solidFill>
                <a:schemeClr val="dk1"/>
              </a:solidFill>
              <a:latin typeface="Indie Flower"/>
              <a:ea typeface="Indie Flower"/>
              <a:cs typeface="Indie Flower"/>
              <a:sym typeface="Indie Flower"/>
            </a:endParaRPr>
          </a:p>
        </p:txBody>
      </p:sp>
      <p:grpSp>
        <p:nvGrpSpPr>
          <p:cNvPr id="1336" name="Google Shape;1336;p38"/>
          <p:cNvGrpSpPr/>
          <p:nvPr/>
        </p:nvGrpSpPr>
        <p:grpSpPr>
          <a:xfrm>
            <a:off x="2507159" y="1352450"/>
            <a:ext cx="5875294" cy="409500"/>
            <a:chOff x="2507159" y="1352450"/>
            <a:chExt cx="5875294" cy="409500"/>
          </a:xfrm>
        </p:grpSpPr>
        <p:sp>
          <p:nvSpPr>
            <p:cNvPr id="1337" name="Google Shape;1337;p38"/>
            <p:cNvSpPr/>
            <p:nvPr/>
          </p:nvSpPr>
          <p:spPr>
            <a:xfrm>
              <a:off x="4363653" y="1352450"/>
              <a:ext cx="4018800" cy="409500"/>
            </a:xfrm>
            <a:prstGeom prst="roundRect">
              <a:avLst>
                <a:gd name="adj" fmla="val 0"/>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Jupiter is the biggest planet of them all</a:t>
              </a:r>
              <a:endParaRPr sz="1600">
                <a:solidFill>
                  <a:schemeClr val="dk1"/>
                </a:solidFill>
                <a:latin typeface="Maven Pro"/>
                <a:ea typeface="Maven Pro"/>
                <a:cs typeface="Maven Pro"/>
                <a:sym typeface="Maven Pro"/>
              </a:endParaRPr>
            </a:p>
          </p:txBody>
        </p:sp>
        <p:sp>
          <p:nvSpPr>
            <p:cNvPr id="1338" name="Google Shape;1338;p38"/>
            <p:cNvSpPr txBox="1"/>
            <p:nvPr/>
          </p:nvSpPr>
          <p:spPr>
            <a:xfrm>
              <a:off x="2507159" y="1352450"/>
              <a:ext cx="1397400" cy="409500"/>
            </a:xfrm>
            <a:prstGeom prst="rect">
              <a:avLst/>
            </a:prstGeom>
            <a:noFill/>
            <a:ln>
              <a:noFill/>
            </a:ln>
          </p:spPr>
          <p:txBody>
            <a:bodyPr spcFirstLastPara="1" wrap="square" lIns="91425" tIns="91425" rIns="91425" bIns="45700" anchor="b" anchorCtr="0">
              <a:noAutofit/>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Bike</a:t>
              </a:r>
              <a:endParaRPr sz="2400" b="1">
                <a:solidFill>
                  <a:schemeClr val="dk1"/>
                </a:solidFill>
                <a:latin typeface="Indie Flower"/>
                <a:ea typeface="Indie Flower"/>
                <a:cs typeface="Indie Flower"/>
                <a:sym typeface="Indie Flower"/>
              </a:endParaRPr>
            </a:p>
          </p:txBody>
        </p:sp>
      </p:grpSp>
      <p:grpSp>
        <p:nvGrpSpPr>
          <p:cNvPr id="1339" name="Google Shape;1339;p38"/>
          <p:cNvGrpSpPr/>
          <p:nvPr/>
        </p:nvGrpSpPr>
        <p:grpSpPr>
          <a:xfrm>
            <a:off x="2507159" y="2227775"/>
            <a:ext cx="5875250" cy="409508"/>
            <a:chOff x="2507159" y="2227775"/>
            <a:chExt cx="5875250" cy="409508"/>
          </a:xfrm>
        </p:grpSpPr>
        <p:sp>
          <p:nvSpPr>
            <p:cNvPr id="1340" name="Google Shape;1340;p38"/>
            <p:cNvSpPr txBox="1"/>
            <p:nvPr/>
          </p:nvSpPr>
          <p:spPr>
            <a:xfrm>
              <a:off x="2507159" y="2227783"/>
              <a:ext cx="1397400" cy="409500"/>
            </a:xfrm>
            <a:prstGeom prst="rect">
              <a:avLst/>
            </a:prstGeom>
            <a:noFill/>
            <a:ln>
              <a:noFill/>
            </a:ln>
          </p:spPr>
          <p:txBody>
            <a:bodyPr spcFirstLastPara="1" wrap="square" lIns="91425" tIns="91425" rIns="91425" bIns="45700" anchor="b" anchorCtr="0">
              <a:noAutofit/>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Dance</a:t>
              </a:r>
              <a:endParaRPr sz="2400" b="1">
                <a:solidFill>
                  <a:schemeClr val="dk1"/>
                </a:solidFill>
                <a:latin typeface="Indie Flower"/>
                <a:ea typeface="Indie Flower"/>
                <a:cs typeface="Indie Flower"/>
                <a:sym typeface="Indie Flower"/>
              </a:endParaRPr>
            </a:p>
          </p:txBody>
        </p:sp>
        <p:sp>
          <p:nvSpPr>
            <p:cNvPr id="1341" name="Google Shape;1341;p38"/>
            <p:cNvSpPr/>
            <p:nvPr/>
          </p:nvSpPr>
          <p:spPr>
            <a:xfrm>
              <a:off x="4363609" y="2227775"/>
              <a:ext cx="4018800" cy="409500"/>
            </a:xfrm>
            <a:prstGeom prst="roundRect">
              <a:avLst>
                <a:gd name="adj" fmla="val 0"/>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Saturn was named after a Roman god</a:t>
              </a:r>
              <a:endParaRPr sz="1600">
                <a:solidFill>
                  <a:schemeClr val="dk1"/>
                </a:solidFill>
                <a:latin typeface="Maven Pro"/>
                <a:ea typeface="Maven Pro"/>
                <a:cs typeface="Maven Pro"/>
                <a:sym typeface="Maven Pro"/>
              </a:endParaRPr>
            </a:p>
          </p:txBody>
        </p:sp>
      </p:grpSp>
      <p:cxnSp>
        <p:nvCxnSpPr>
          <p:cNvPr id="1342" name="Google Shape;1342;p38"/>
          <p:cNvCxnSpPr>
            <a:stCxn id="1338" idx="3"/>
            <a:endCxn id="1337" idx="1"/>
          </p:cNvCxnSpPr>
          <p:nvPr/>
        </p:nvCxnSpPr>
        <p:spPr>
          <a:xfrm>
            <a:off x="3904559" y="1557200"/>
            <a:ext cx="459000" cy="600"/>
          </a:xfrm>
          <a:prstGeom prst="bentConnector3">
            <a:avLst>
              <a:gd name="adj1" fmla="val 50007"/>
            </a:avLst>
          </a:prstGeom>
          <a:noFill/>
          <a:ln w="19050" cap="flat" cmpd="sng">
            <a:solidFill>
              <a:schemeClr val="dk1"/>
            </a:solidFill>
            <a:prstDash val="dot"/>
            <a:round/>
            <a:headEnd type="none" w="med" len="med"/>
            <a:tailEnd type="oval" w="med" len="med"/>
          </a:ln>
        </p:spPr>
      </p:cxnSp>
      <p:cxnSp>
        <p:nvCxnSpPr>
          <p:cNvPr id="1343" name="Google Shape;1343;p38"/>
          <p:cNvCxnSpPr>
            <a:stCxn id="1340" idx="3"/>
            <a:endCxn id="1341" idx="1"/>
          </p:cNvCxnSpPr>
          <p:nvPr/>
        </p:nvCxnSpPr>
        <p:spPr>
          <a:xfrm>
            <a:off x="3904559" y="2432533"/>
            <a:ext cx="459000" cy="600"/>
          </a:xfrm>
          <a:prstGeom prst="bentConnector3">
            <a:avLst>
              <a:gd name="adj1" fmla="val 50002"/>
            </a:avLst>
          </a:prstGeom>
          <a:noFill/>
          <a:ln w="19050" cap="flat" cmpd="sng">
            <a:solidFill>
              <a:schemeClr val="dk1"/>
            </a:solidFill>
            <a:prstDash val="dot"/>
            <a:round/>
            <a:headEnd type="none" w="med" len="med"/>
            <a:tailEnd type="oval" w="med" len="med"/>
          </a:ln>
        </p:spPr>
      </p:cxnSp>
      <p:grpSp>
        <p:nvGrpSpPr>
          <p:cNvPr id="1344" name="Google Shape;1344;p38"/>
          <p:cNvGrpSpPr/>
          <p:nvPr/>
        </p:nvGrpSpPr>
        <p:grpSpPr>
          <a:xfrm>
            <a:off x="2507159" y="3103100"/>
            <a:ext cx="5875250" cy="409517"/>
            <a:chOff x="2507159" y="3103100"/>
            <a:chExt cx="5875250" cy="409517"/>
          </a:xfrm>
        </p:grpSpPr>
        <p:sp>
          <p:nvSpPr>
            <p:cNvPr id="1345" name="Google Shape;1345;p38"/>
            <p:cNvSpPr txBox="1"/>
            <p:nvPr/>
          </p:nvSpPr>
          <p:spPr>
            <a:xfrm>
              <a:off x="2507159" y="3103117"/>
              <a:ext cx="1397400" cy="409500"/>
            </a:xfrm>
            <a:prstGeom prst="rect">
              <a:avLst/>
            </a:prstGeom>
            <a:noFill/>
            <a:ln>
              <a:noFill/>
            </a:ln>
          </p:spPr>
          <p:txBody>
            <a:bodyPr spcFirstLastPara="1" wrap="square" lIns="91425" tIns="91425" rIns="91425" bIns="45700" anchor="b" anchorCtr="0">
              <a:noAutofit/>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Jump</a:t>
              </a:r>
              <a:endParaRPr sz="2400" b="1">
                <a:solidFill>
                  <a:schemeClr val="dk1"/>
                </a:solidFill>
                <a:latin typeface="Indie Flower"/>
                <a:ea typeface="Indie Flower"/>
                <a:cs typeface="Indie Flower"/>
                <a:sym typeface="Indie Flower"/>
              </a:endParaRPr>
            </a:p>
          </p:txBody>
        </p:sp>
        <p:sp>
          <p:nvSpPr>
            <p:cNvPr id="1346" name="Google Shape;1346;p38"/>
            <p:cNvSpPr/>
            <p:nvPr/>
          </p:nvSpPr>
          <p:spPr>
            <a:xfrm>
              <a:off x="4363609" y="3103100"/>
              <a:ext cx="4018800" cy="409500"/>
            </a:xfrm>
            <a:prstGeom prst="roundRect">
              <a:avLst>
                <a:gd name="adj" fmla="val 0"/>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Mercury is the closest planet to the Sun</a:t>
              </a:r>
              <a:endParaRPr sz="1600">
                <a:solidFill>
                  <a:schemeClr val="dk1"/>
                </a:solidFill>
                <a:latin typeface="Maven Pro"/>
                <a:ea typeface="Maven Pro"/>
                <a:cs typeface="Maven Pro"/>
                <a:sym typeface="Maven Pro"/>
              </a:endParaRPr>
            </a:p>
          </p:txBody>
        </p:sp>
      </p:grpSp>
      <p:grpSp>
        <p:nvGrpSpPr>
          <p:cNvPr id="1347" name="Google Shape;1347;p38"/>
          <p:cNvGrpSpPr/>
          <p:nvPr/>
        </p:nvGrpSpPr>
        <p:grpSpPr>
          <a:xfrm>
            <a:off x="2507159" y="3978425"/>
            <a:ext cx="5875250" cy="409525"/>
            <a:chOff x="2507159" y="3978425"/>
            <a:chExt cx="5875250" cy="409525"/>
          </a:xfrm>
        </p:grpSpPr>
        <p:sp>
          <p:nvSpPr>
            <p:cNvPr id="1348" name="Google Shape;1348;p38"/>
            <p:cNvSpPr txBox="1"/>
            <p:nvPr/>
          </p:nvSpPr>
          <p:spPr>
            <a:xfrm>
              <a:off x="2507159" y="3978450"/>
              <a:ext cx="1397400" cy="409500"/>
            </a:xfrm>
            <a:prstGeom prst="rect">
              <a:avLst/>
            </a:prstGeom>
            <a:noFill/>
            <a:ln>
              <a:noFill/>
            </a:ln>
          </p:spPr>
          <p:txBody>
            <a:bodyPr spcFirstLastPara="1" wrap="square" lIns="91425" tIns="91425" rIns="91425" bIns="45700" anchor="b" anchorCtr="0">
              <a:noAutofit/>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Swim</a:t>
              </a:r>
              <a:endParaRPr sz="2400" b="1">
                <a:solidFill>
                  <a:schemeClr val="dk1"/>
                </a:solidFill>
                <a:latin typeface="Indie Flower"/>
                <a:ea typeface="Indie Flower"/>
                <a:cs typeface="Indie Flower"/>
                <a:sym typeface="Indie Flower"/>
              </a:endParaRPr>
            </a:p>
          </p:txBody>
        </p:sp>
        <p:sp>
          <p:nvSpPr>
            <p:cNvPr id="1349" name="Google Shape;1349;p38"/>
            <p:cNvSpPr/>
            <p:nvPr/>
          </p:nvSpPr>
          <p:spPr>
            <a:xfrm>
              <a:off x="4363609" y="3978425"/>
              <a:ext cx="4018800" cy="409500"/>
            </a:xfrm>
            <a:prstGeom prst="roundRect">
              <a:avLst>
                <a:gd name="adj" fmla="val 0"/>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Venus is the second planet from the Sun</a:t>
              </a:r>
              <a:endParaRPr sz="1600">
                <a:solidFill>
                  <a:schemeClr val="dk1"/>
                </a:solidFill>
                <a:latin typeface="Maven Pro"/>
                <a:ea typeface="Maven Pro"/>
                <a:cs typeface="Maven Pro"/>
                <a:sym typeface="Maven Pro"/>
              </a:endParaRPr>
            </a:p>
          </p:txBody>
        </p:sp>
      </p:grpSp>
      <p:cxnSp>
        <p:nvCxnSpPr>
          <p:cNvPr id="1350" name="Google Shape;1350;p38"/>
          <p:cNvCxnSpPr>
            <a:stCxn id="1345" idx="3"/>
            <a:endCxn id="1346" idx="1"/>
          </p:cNvCxnSpPr>
          <p:nvPr/>
        </p:nvCxnSpPr>
        <p:spPr>
          <a:xfrm>
            <a:off x="3904559" y="3307867"/>
            <a:ext cx="459000" cy="0"/>
          </a:xfrm>
          <a:prstGeom prst="straightConnector1">
            <a:avLst/>
          </a:prstGeom>
          <a:noFill/>
          <a:ln w="19050" cap="flat" cmpd="sng">
            <a:solidFill>
              <a:schemeClr val="dk1"/>
            </a:solidFill>
            <a:prstDash val="dot"/>
            <a:round/>
            <a:headEnd type="none" w="med" len="med"/>
            <a:tailEnd type="oval" w="med" len="med"/>
          </a:ln>
        </p:spPr>
      </p:cxnSp>
      <p:cxnSp>
        <p:nvCxnSpPr>
          <p:cNvPr id="1351" name="Google Shape;1351;p38"/>
          <p:cNvCxnSpPr>
            <a:stCxn id="1348" idx="3"/>
            <a:endCxn id="1349" idx="1"/>
          </p:cNvCxnSpPr>
          <p:nvPr/>
        </p:nvCxnSpPr>
        <p:spPr>
          <a:xfrm>
            <a:off x="3904559" y="4183200"/>
            <a:ext cx="459000" cy="0"/>
          </a:xfrm>
          <a:prstGeom prst="straightConnector1">
            <a:avLst/>
          </a:prstGeom>
          <a:noFill/>
          <a:ln w="19050" cap="flat" cmpd="sng">
            <a:solidFill>
              <a:schemeClr val="dk1"/>
            </a:solidFill>
            <a:prstDash val="dot"/>
            <a:round/>
            <a:headEnd type="none" w="med" len="med"/>
            <a:tailEnd type="oval" w="med" len="med"/>
          </a:ln>
        </p:spPr>
      </p:cxnSp>
      <p:cxnSp>
        <p:nvCxnSpPr>
          <p:cNvPr id="1352" name="Google Shape;1352;p38"/>
          <p:cNvCxnSpPr>
            <a:stCxn id="1335" idx="0"/>
            <a:endCxn id="1338" idx="1"/>
          </p:cNvCxnSpPr>
          <p:nvPr/>
        </p:nvCxnSpPr>
        <p:spPr>
          <a:xfrm rot="-5400000">
            <a:off x="1476447" y="1401575"/>
            <a:ext cx="875100" cy="1186500"/>
          </a:xfrm>
          <a:prstGeom prst="curvedConnector2">
            <a:avLst/>
          </a:prstGeom>
          <a:noFill/>
          <a:ln w="19050" cap="flat" cmpd="sng">
            <a:solidFill>
              <a:schemeClr val="dk1"/>
            </a:solidFill>
            <a:prstDash val="dot"/>
            <a:round/>
            <a:headEnd type="none" w="med" len="med"/>
            <a:tailEnd type="oval" w="med" len="med"/>
          </a:ln>
        </p:spPr>
      </p:cxnSp>
      <p:cxnSp>
        <p:nvCxnSpPr>
          <p:cNvPr id="1353" name="Google Shape;1353;p38"/>
          <p:cNvCxnSpPr>
            <a:stCxn id="1335" idx="2"/>
            <a:endCxn id="1348" idx="1"/>
          </p:cNvCxnSpPr>
          <p:nvPr/>
        </p:nvCxnSpPr>
        <p:spPr>
          <a:xfrm rot="-5400000" flipH="1">
            <a:off x="1476447" y="3152375"/>
            <a:ext cx="875100" cy="1186500"/>
          </a:xfrm>
          <a:prstGeom prst="curvedConnector2">
            <a:avLst/>
          </a:prstGeom>
          <a:noFill/>
          <a:ln w="19050" cap="flat" cmpd="sng">
            <a:solidFill>
              <a:schemeClr val="dk1"/>
            </a:solidFill>
            <a:prstDash val="dot"/>
            <a:round/>
            <a:headEnd type="none" w="med" len="med"/>
            <a:tailEnd type="oval" w="med" len="med"/>
          </a:ln>
        </p:spPr>
      </p:cxnSp>
      <p:cxnSp>
        <p:nvCxnSpPr>
          <p:cNvPr id="1354" name="Google Shape;1354;p38"/>
          <p:cNvCxnSpPr>
            <a:stCxn id="1335" idx="3"/>
            <a:endCxn id="1340" idx="1"/>
          </p:cNvCxnSpPr>
          <p:nvPr/>
        </p:nvCxnSpPr>
        <p:spPr>
          <a:xfrm rot="10800000" flipH="1">
            <a:off x="1879947" y="2432525"/>
            <a:ext cx="627300" cy="437700"/>
          </a:xfrm>
          <a:prstGeom prst="curvedConnector3">
            <a:avLst>
              <a:gd name="adj1" fmla="val 49993"/>
            </a:avLst>
          </a:prstGeom>
          <a:noFill/>
          <a:ln w="19050" cap="flat" cmpd="sng">
            <a:solidFill>
              <a:schemeClr val="dk1"/>
            </a:solidFill>
            <a:prstDash val="dot"/>
            <a:round/>
            <a:headEnd type="none" w="med" len="med"/>
            <a:tailEnd type="oval" w="med" len="med"/>
          </a:ln>
        </p:spPr>
      </p:cxnSp>
      <p:cxnSp>
        <p:nvCxnSpPr>
          <p:cNvPr id="1355" name="Google Shape;1355;p38"/>
          <p:cNvCxnSpPr>
            <a:stCxn id="1335" idx="3"/>
            <a:endCxn id="1345" idx="1"/>
          </p:cNvCxnSpPr>
          <p:nvPr/>
        </p:nvCxnSpPr>
        <p:spPr>
          <a:xfrm>
            <a:off x="1879947" y="2870225"/>
            <a:ext cx="627300" cy="437700"/>
          </a:xfrm>
          <a:prstGeom prst="curvedConnector3">
            <a:avLst>
              <a:gd name="adj1" fmla="val 49993"/>
            </a:avLst>
          </a:prstGeom>
          <a:noFill/>
          <a:ln w="19050" cap="flat" cmpd="sng">
            <a:solidFill>
              <a:schemeClr val="dk1"/>
            </a:solidFill>
            <a:prstDash val="dot"/>
            <a:round/>
            <a:headEnd type="none" w="med" len="med"/>
            <a:tailEnd type="oval"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39"/>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pSp>
        <p:nvGrpSpPr>
          <p:cNvPr id="1361" name="Google Shape;1361;p39"/>
          <p:cNvGrpSpPr/>
          <p:nvPr/>
        </p:nvGrpSpPr>
        <p:grpSpPr>
          <a:xfrm>
            <a:off x="2715738" y="1886425"/>
            <a:ext cx="5646025" cy="470411"/>
            <a:chOff x="2715738" y="1886425"/>
            <a:chExt cx="5646025" cy="470411"/>
          </a:xfrm>
        </p:grpSpPr>
        <p:sp>
          <p:nvSpPr>
            <p:cNvPr id="1362" name="Google Shape;1362;p39"/>
            <p:cNvSpPr txBox="1"/>
            <p:nvPr/>
          </p:nvSpPr>
          <p:spPr>
            <a:xfrm>
              <a:off x="3721850" y="1886425"/>
              <a:ext cx="1929900" cy="4704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54850" anchor="b" anchorCtr="0">
              <a:noAutofit/>
            </a:bodyPr>
            <a:lstStyle/>
            <a:p>
              <a:pPr marL="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Patience</a:t>
              </a:r>
              <a:endParaRPr sz="2400" b="1">
                <a:solidFill>
                  <a:schemeClr val="dk1"/>
                </a:solidFill>
                <a:latin typeface="Indie Flower"/>
                <a:ea typeface="Indie Flower"/>
                <a:cs typeface="Indie Flower"/>
                <a:sym typeface="Indie Flower"/>
              </a:endParaRPr>
            </a:p>
          </p:txBody>
        </p:sp>
        <p:sp>
          <p:nvSpPr>
            <p:cNvPr id="1363" name="Google Shape;1363;p39"/>
            <p:cNvSpPr txBox="1"/>
            <p:nvPr/>
          </p:nvSpPr>
          <p:spPr>
            <a:xfrm>
              <a:off x="5794363" y="1886436"/>
              <a:ext cx="2567400" cy="4704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None/>
              </a:pPr>
              <a:r>
                <a:rPr lang="en" sz="1600">
                  <a:solidFill>
                    <a:schemeClr val="dk1"/>
                  </a:solidFill>
                  <a:latin typeface="Maven Pro"/>
                  <a:ea typeface="Maven Pro"/>
                  <a:cs typeface="Maven Pro"/>
                  <a:sym typeface="Maven Pro"/>
                </a:rPr>
                <a:t>Saturn is a gas giant and has several rings</a:t>
              </a:r>
              <a:endParaRPr sz="1600">
                <a:solidFill>
                  <a:schemeClr val="dk1"/>
                </a:solidFill>
                <a:latin typeface="Maven Pro"/>
                <a:ea typeface="Maven Pro"/>
                <a:cs typeface="Maven Pro"/>
                <a:sym typeface="Maven Pro"/>
              </a:endParaRPr>
            </a:p>
          </p:txBody>
        </p:sp>
        <p:sp>
          <p:nvSpPr>
            <p:cNvPr id="1364" name="Google Shape;1364;p39"/>
            <p:cNvSpPr txBox="1"/>
            <p:nvPr/>
          </p:nvSpPr>
          <p:spPr>
            <a:xfrm>
              <a:off x="2715738" y="1886436"/>
              <a:ext cx="916200" cy="470400"/>
            </a:xfrm>
            <a:prstGeom prst="rect">
              <a:avLst/>
            </a:prstGeom>
            <a:noFill/>
            <a:ln>
              <a:noFill/>
            </a:ln>
          </p:spPr>
          <p:txBody>
            <a:bodyPr spcFirstLastPara="1" wrap="square" lIns="91425" tIns="91425" rIns="91425" bIns="0" anchor="b" anchorCtr="0">
              <a:noAutofit/>
            </a:bodyPr>
            <a:lstStyle/>
            <a:p>
              <a:pPr marL="0" lvl="0" indent="0" algn="ctr" rtl="0">
                <a:lnSpc>
                  <a:spcPct val="100000"/>
                </a:lnSpc>
                <a:spcBef>
                  <a:spcPts val="0"/>
                </a:spcBef>
                <a:spcAft>
                  <a:spcPts val="0"/>
                </a:spcAft>
                <a:buNone/>
              </a:pPr>
              <a:r>
                <a:rPr lang="en" sz="3000" b="1">
                  <a:solidFill>
                    <a:schemeClr val="dk1"/>
                  </a:solidFill>
                  <a:latin typeface="Indie Flower"/>
                  <a:ea typeface="Indie Flower"/>
                  <a:cs typeface="Indie Flower"/>
                  <a:sym typeface="Indie Flower"/>
                </a:rPr>
                <a:t>75%</a:t>
              </a:r>
              <a:endParaRPr sz="3000" b="1">
                <a:solidFill>
                  <a:schemeClr val="dk1"/>
                </a:solidFill>
                <a:latin typeface="Indie Flower"/>
                <a:ea typeface="Indie Flower"/>
                <a:cs typeface="Indie Flower"/>
                <a:sym typeface="Indie Flower"/>
              </a:endParaRPr>
            </a:p>
          </p:txBody>
        </p:sp>
      </p:grpSp>
      <p:sp>
        <p:nvSpPr>
          <p:cNvPr id="1365" name="Google Shape;1365;p39"/>
          <p:cNvSpPr/>
          <p:nvPr/>
        </p:nvSpPr>
        <p:spPr>
          <a:xfrm>
            <a:off x="782237" y="1886425"/>
            <a:ext cx="1822500" cy="4704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grpSp>
        <p:nvGrpSpPr>
          <p:cNvPr id="1366" name="Google Shape;1366;p39"/>
          <p:cNvGrpSpPr/>
          <p:nvPr/>
        </p:nvGrpSpPr>
        <p:grpSpPr>
          <a:xfrm>
            <a:off x="2715738" y="2584659"/>
            <a:ext cx="5646025" cy="470405"/>
            <a:chOff x="2715738" y="2584659"/>
            <a:chExt cx="5646025" cy="470405"/>
          </a:xfrm>
        </p:grpSpPr>
        <p:sp>
          <p:nvSpPr>
            <p:cNvPr id="1367" name="Google Shape;1367;p39"/>
            <p:cNvSpPr txBox="1"/>
            <p:nvPr/>
          </p:nvSpPr>
          <p:spPr>
            <a:xfrm>
              <a:off x="3721850" y="2584659"/>
              <a:ext cx="1929900" cy="4704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54850" anchor="b" anchorCtr="0">
              <a:noAutofit/>
            </a:bodyPr>
            <a:lstStyle/>
            <a:p>
              <a:pPr marL="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Consistency</a:t>
              </a:r>
              <a:endParaRPr sz="2400" b="1">
                <a:solidFill>
                  <a:schemeClr val="dk1"/>
                </a:solidFill>
                <a:latin typeface="Indie Flower"/>
                <a:ea typeface="Indie Flower"/>
                <a:cs typeface="Indie Flower"/>
                <a:sym typeface="Indie Flower"/>
              </a:endParaRPr>
            </a:p>
          </p:txBody>
        </p:sp>
        <p:sp>
          <p:nvSpPr>
            <p:cNvPr id="1368" name="Google Shape;1368;p39"/>
            <p:cNvSpPr txBox="1"/>
            <p:nvPr/>
          </p:nvSpPr>
          <p:spPr>
            <a:xfrm>
              <a:off x="5794363" y="2584664"/>
              <a:ext cx="2567400" cy="4704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None/>
              </a:pPr>
              <a:r>
                <a:rPr lang="en" sz="1600">
                  <a:solidFill>
                    <a:schemeClr val="dk1"/>
                  </a:solidFill>
                  <a:latin typeface="Maven Pro"/>
                  <a:ea typeface="Maven Pro"/>
                  <a:cs typeface="Maven Pro"/>
                  <a:sym typeface="Maven Pro"/>
                </a:rPr>
                <a:t>Earth is the only planet that harbors life</a:t>
              </a:r>
              <a:endParaRPr sz="1600">
                <a:solidFill>
                  <a:schemeClr val="dk1"/>
                </a:solidFill>
                <a:latin typeface="Maven Pro"/>
                <a:ea typeface="Maven Pro"/>
                <a:cs typeface="Maven Pro"/>
                <a:sym typeface="Maven Pro"/>
              </a:endParaRPr>
            </a:p>
          </p:txBody>
        </p:sp>
        <p:sp>
          <p:nvSpPr>
            <p:cNvPr id="1369" name="Google Shape;1369;p39"/>
            <p:cNvSpPr txBox="1"/>
            <p:nvPr/>
          </p:nvSpPr>
          <p:spPr>
            <a:xfrm>
              <a:off x="2715738" y="2584664"/>
              <a:ext cx="916200" cy="470400"/>
            </a:xfrm>
            <a:prstGeom prst="rect">
              <a:avLst/>
            </a:prstGeom>
            <a:noFill/>
            <a:ln>
              <a:noFill/>
            </a:ln>
          </p:spPr>
          <p:txBody>
            <a:bodyPr spcFirstLastPara="1" wrap="square" lIns="91425" tIns="91425" rIns="91425" bIns="0" anchor="b" anchorCtr="0">
              <a:noAutofit/>
            </a:bodyPr>
            <a:lstStyle/>
            <a:p>
              <a:pPr marL="0" lvl="0" indent="0" algn="ctr" rtl="0">
                <a:lnSpc>
                  <a:spcPct val="100000"/>
                </a:lnSpc>
                <a:spcBef>
                  <a:spcPts val="0"/>
                </a:spcBef>
                <a:spcAft>
                  <a:spcPts val="0"/>
                </a:spcAft>
                <a:buNone/>
              </a:pPr>
              <a:r>
                <a:rPr lang="en" sz="3000" b="1">
                  <a:solidFill>
                    <a:schemeClr val="dk1"/>
                  </a:solidFill>
                  <a:latin typeface="Indie Flower"/>
                  <a:ea typeface="Indie Flower"/>
                  <a:cs typeface="Indie Flower"/>
                  <a:sym typeface="Indie Flower"/>
                </a:rPr>
                <a:t>50%</a:t>
              </a:r>
              <a:endParaRPr sz="3000" b="1">
                <a:solidFill>
                  <a:schemeClr val="dk1"/>
                </a:solidFill>
                <a:latin typeface="Indie Flower"/>
                <a:ea typeface="Indie Flower"/>
                <a:cs typeface="Indie Flower"/>
                <a:sym typeface="Indie Flower"/>
              </a:endParaRPr>
            </a:p>
          </p:txBody>
        </p:sp>
      </p:grpSp>
      <p:sp>
        <p:nvSpPr>
          <p:cNvPr id="1370" name="Google Shape;1370;p39"/>
          <p:cNvSpPr/>
          <p:nvPr/>
        </p:nvSpPr>
        <p:spPr>
          <a:xfrm>
            <a:off x="782237" y="2584659"/>
            <a:ext cx="1822500" cy="4704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371" name="Google Shape;1371;p39"/>
          <p:cNvSpPr/>
          <p:nvPr/>
        </p:nvSpPr>
        <p:spPr>
          <a:xfrm>
            <a:off x="821028" y="2631750"/>
            <a:ext cx="858600" cy="37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grpSp>
        <p:nvGrpSpPr>
          <p:cNvPr id="1372" name="Google Shape;1372;p39"/>
          <p:cNvGrpSpPr/>
          <p:nvPr/>
        </p:nvGrpSpPr>
        <p:grpSpPr>
          <a:xfrm>
            <a:off x="2715738" y="3282891"/>
            <a:ext cx="5646025" cy="470400"/>
            <a:chOff x="2715738" y="3282891"/>
            <a:chExt cx="5646025" cy="470400"/>
          </a:xfrm>
        </p:grpSpPr>
        <p:sp>
          <p:nvSpPr>
            <p:cNvPr id="1373" name="Google Shape;1373;p39"/>
            <p:cNvSpPr txBox="1"/>
            <p:nvPr/>
          </p:nvSpPr>
          <p:spPr>
            <a:xfrm>
              <a:off x="3721850" y="3282891"/>
              <a:ext cx="1929900" cy="4704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54850" anchor="b" anchorCtr="0">
              <a:noAutofit/>
            </a:bodyPr>
            <a:lstStyle/>
            <a:p>
              <a:pPr marL="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Safety</a:t>
              </a:r>
              <a:endParaRPr sz="2400" b="1">
                <a:solidFill>
                  <a:schemeClr val="dk1"/>
                </a:solidFill>
                <a:latin typeface="Indie Flower"/>
                <a:ea typeface="Indie Flower"/>
                <a:cs typeface="Indie Flower"/>
                <a:sym typeface="Indie Flower"/>
              </a:endParaRPr>
            </a:p>
          </p:txBody>
        </p:sp>
        <p:sp>
          <p:nvSpPr>
            <p:cNvPr id="1374" name="Google Shape;1374;p39"/>
            <p:cNvSpPr txBox="1"/>
            <p:nvPr/>
          </p:nvSpPr>
          <p:spPr>
            <a:xfrm>
              <a:off x="5794363" y="3282891"/>
              <a:ext cx="2567400" cy="4704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None/>
              </a:pPr>
              <a:r>
                <a:rPr lang="en" sz="1600">
                  <a:solidFill>
                    <a:schemeClr val="dk1"/>
                  </a:solidFill>
                  <a:latin typeface="Maven Pro"/>
                  <a:ea typeface="Maven Pro"/>
                  <a:cs typeface="Maven Pro"/>
                  <a:sym typeface="Maven Pro"/>
                </a:rPr>
                <a:t>Mars is a cold place. It’s full of iron oxide dust</a:t>
              </a:r>
              <a:endParaRPr sz="1600">
                <a:solidFill>
                  <a:schemeClr val="dk1"/>
                </a:solidFill>
                <a:latin typeface="Maven Pro"/>
                <a:ea typeface="Maven Pro"/>
                <a:cs typeface="Maven Pro"/>
                <a:sym typeface="Maven Pro"/>
              </a:endParaRPr>
            </a:p>
          </p:txBody>
        </p:sp>
        <p:sp>
          <p:nvSpPr>
            <p:cNvPr id="1375" name="Google Shape;1375;p39"/>
            <p:cNvSpPr txBox="1"/>
            <p:nvPr/>
          </p:nvSpPr>
          <p:spPr>
            <a:xfrm>
              <a:off x="2715738" y="3282891"/>
              <a:ext cx="916200" cy="470400"/>
            </a:xfrm>
            <a:prstGeom prst="rect">
              <a:avLst/>
            </a:prstGeom>
            <a:noFill/>
            <a:ln>
              <a:noFill/>
            </a:ln>
          </p:spPr>
          <p:txBody>
            <a:bodyPr spcFirstLastPara="1" wrap="square" lIns="91425" tIns="91425" rIns="91425" bIns="0" anchor="b" anchorCtr="0">
              <a:noAutofit/>
            </a:bodyPr>
            <a:lstStyle/>
            <a:p>
              <a:pPr marL="0" lvl="0" indent="0" algn="ctr" rtl="0">
                <a:lnSpc>
                  <a:spcPct val="100000"/>
                </a:lnSpc>
                <a:spcBef>
                  <a:spcPts val="0"/>
                </a:spcBef>
                <a:spcAft>
                  <a:spcPts val="0"/>
                </a:spcAft>
                <a:buNone/>
              </a:pPr>
              <a:r>
                <a:rPr lang="en" sz="3000" b="1">
                  <a:solidFill>
                    <a:schemeClr val="dk1"/>
                  </a:solidFill>
                  <a:latin typeface="Indie Flower"/>
                  <a:ea typeface="Indie Flower"/>
                  <a:cs typeface="Indie Flower"/>
                  <a:sym typeface="Indie Flower"/>
                </a:rPr>
                <a:t>70%</a:t>
              </a:r>
              <a:endParaRPr sz="3000" b="1">
                <a:solidFill>
                  <a:schemeClr val="dk1"/>
                </a:solidFill>
                <a:latin typeface="Indie Flower"/>
                <a:ea typeface="Indie Flower"/>
                <a:cs typeface="Indie Flower"/>
                <a:sym typeface="Indie Flower"/>
              </a:endParaRPr>
            </a:p>
          </p:txBody>
        </p:sp>
      </p:grpSp>
      <p:sp>
        <p:nvSpPr>
          <p:cNvPr id="1376" name="Google Shape;1376;p39"/>
          <p:cNvSpPr/>
          <p:nvPr/>
        </p:nvSpPr>
        <p:spPr>
          <a:xfrm>
            <a:off x="782237" y="3282891"/>
            <a:ext cx="1822500" cy="4704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377" name="Google Shape;1377;p39"/>
          <p:cNvSpPr/>
          <p:nvPr/>
        </p:nvSpPr>
        <p:spPr>
          <a:xfrm>
            <a:off x="821032" y="3330000"/>
            <a:ext cx="1210200" cy="37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grpSp>
        <p:nvGrpSpPr>
          <p:cNvPr id="1378" name="Google Shape;1378;p39"/>
          <p:cNvGrpSpPr/>
          <p:nvPr/>
        </p:nvGrpSpPr>
        <p:grpSpPr>
          <a:xfrm>
            <a:off x="2715738" y="3981120"/>
            <a:ext cx="5646025" cy="470405"/>
            <a:chOff x="2715738" y="3981120"/>
            <a:chExt cx="5646025" cy="470405"/>
          </a:xfrm>
        </p:grpSpPr>
        <p:sp>
          <p:nvSpPr>
            <p:cNvPr id="1379" name="Google Shape;1379;p39"/>
            <p:cNvSpPr txBox="1"/>
            <p:nvPr/>
          </p:nvSpPr>
          <p:spPr>
            <a:xfrm>
              <a:off x="3721850" y="3981125"/>
              <a:ext cx="1929900" cy="4704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54850" anchor="b" anchorCtr="0">
              <a:noAutofit/>
            </a:bodyPr>
            <a:lstStyle/>
            <a:p>
              <a:pPr marL="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Positivity</a:t>
              </a:r>
              <a:endParaRPr sz="2400" b="1">
                <a:solidFill>
                  <a:schemeClr val="dk1"/>
                </a:solidFill>
                <a:latin typeface="Indie Flower"/>
                <a:ea typeface="Indie Flower"/>
                <a:cs typeface="Indie Flower"/>
                <a:sym typeface="Indie Flower"/>
              </a:endParaRPr>
            </a:p>
          </p:txBody>
        </p:sp>
        <p:sp>
          <p:nvSpPr>
            <p:cNvPr id="1380" name="Google Shape;1380;p39"/>
            <p:cNvSpPr txBox="1"/>
            <p:nvPr/>
          </p:nvSpPr>
          <p:spPr>
            <a:xfrm>
              <a:off x="5794363" y="3981120"/>
              <a:ext cx="2567400" cy="4704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None/>
              </a:pPr>
              <a:r>
                <a:rPr lang="en" sz="1600">
                  <a:solidFill>
                    <a:schemeClr val="dk1"/>
                  </a:solidFill>
                  <a:latin typeface="Maven Pro"/>
                  <a:ea typeface="Maven Pro"/>
                  <a:cs typeface="Maven Pro"/>
                  <a:sym typeface="Maven Pro"/>
                </a:rPr>
                <a:t>Jupiter is the biggest planet of them all</a:t>
              </a:r>
              <a:endParaRPr sz="1600">
                <a:solidFill>
                  <a:schemeClr val="dk1"/>
                </a:solidFill>
                <a:latin typeface="Maven Pro"/>
                <a:ea typeface="Maven Pro"/>
                <a:cs typeface="Maven Pro"/>
                <a:sym typeface="Maven Pro"/>
              </a:endParaRPr>
            </a:p>
          </p:txBody>
        </p:sp>
        <p:sp>
          <p:nvSpPr>
            <p:cNvPr id="1381" name="Google Shape;1381;p39"/>
            <p:cNvSpPr txBox="1"/>
            <p:nvPr/>
          </p:nvSpPr>
          <p:spPr>
            <a:xfrm>
              <a:off x="2715738" y="3981120"/>
              <a:ext cx="916200" cy="470400"/>
            </a:xfrm>
            <a:prstGeom prst="rect">
              <a:avLst/>
            </a:prstGeom>
            <a:noFill/>
            <a:ln>
              <a:noFill/>
            </a:ln>
          </p:spPr>
          <p:txBody>
            <a:bodyPr spcFirstLastPara="1" wrap="square" lIns="91425" tIns="91425" rIns="91425" bIns="0" anchor="b" anchorCtr="0">
              <a:noAutofit/>
            </a:bodyPr>
            <a:lstStyle/>
            <a:p>
              <a:pPr marL="0" lvl="0" indent="0" algn="ctr" rtl="0">
                <a:lnSpc>
                  <a:spcPct val="100000"/>
                </a:lnSpc>
                <a:spcBef>
                  <a:spcPts val="0"/>
                </a:spcBef>
                <a:spcAft>
                  <a:spcPts val="0"/>
                </a:spcAft>
                <a:buNone/>
              </a:pPr>
              <a:r>
                <a:rPr lang="en" sz="3000" b="1">
                  <a:solidFill>
                    <a:schemeClr val="dk1"/>
                  </a:solidFill>
                  <a:latin typeface="Indie Flower"/>
                  <a:ea typeface="Indie Flower"/>
                  <a:cs typeface="Indie Flower"/>
                  <a:sym typeface="Indie Flower"/>
                </a:rPr>
                <a:t>90%</a:t>
              </a:r>
              <a:endParaRPr sz="3000" b="1">
                <a:solidFill>
                  <a:schemeClr val="dk1"/>
                </a:solidFill>
                <a:latin typeface="Indie Flower"/>
                <a:ea typeface="Indie Flower"/>
                <a:cs typeface="Indie Flower"/>
                <a:sym typeface="Indie Flower"/>
              </a:endParaRPr>
            </a:p>
          </p:txBody>
        </p:sp>
      </p:grpSp>
      <p:sp>
        <p:nvSpPr>
          <p:cNvPr id="1382" name="Google Shape;1382;p39"/>
          <p:cNvSpPr/>
          <p:nvPr/>
        </p:nvSpPr>
        <p:spPr>
          <a:xfrm>
            <a:off x="782237" y="3981125"/>
            <a:ext cx="1822500" cy="4704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383" name="Google Shape;1383;p39"/>
          <p:cNvSpPr/>
          <p:nvPr/>
        </p:nvSpPr>
        <p:spPr>
          <a:xfrm>
            <a:off x="821034" y="4028250"/>
            <a:ext cx="1513800" cy="37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384" name="Google Shape;1384;p39"/>
          <p:cNvSpPr/>
          <p:nvPr/>
        </p:nvSpPr>
        <p:spPr>
          <a:xfrm>
            <a:off x="821011" y="1933525"/>
            <a:ext cx="1304700" cy="37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385" name="Google Shape;1385;p39"/>
          <p:cNvSpPr/>
          <p:nvPr/>
        </p:nvSpPr>
        <p:spPr>
          <a:xfrm rot="5642169">
            <a:off x="4216131" y="-1317251"/>
            <a:ext cx="711776" cy="5403541"/>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txBox="1"/>
          <p:nvPr/>
        </p:nvSpPr>
        <p:spPr>
          <a:xfrm>
            <a:off x="2873725" y="1238545"/>
            <a:ext cx="3396600" cy="390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Most used tips to train</a:t>
            </a:r>
            <a:endParaRPr sz="1600">
              <a:solidFill>
                <a:schemeClr val="dk1"/>
              </a:solidFill>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40"/>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cxnSp>
        <p:nvCxnSpPr>
          <p:cNvPr id="1392" name="Google Shape;1392;p40"/>
          <p:cNvCxnSpPr>
            <a:stCxn id="1393" idx="3"/>
            <a:endCxn id="1394" idx="1"/>
          </p:cNvCxnSpPr>
          <p:nvPr/>
        </p:nvCxnSpPr>
        <p:spPr>
          <a:xfrm>
            <a:off x="3009942" y="2500774"/>
            <a:ext cx="450600" cy="600"/>
          </a:xfrm>
          <a:prstGeom prst="bentConnector3">
            <a:avLst>
              <a:gd name="adj1" fmla="val 50000"/>
            </a:avLst>
          </a:prstGeom>
          <a:noFill/>
          <a:ln w="19050" cap="flat" cmpd="sng">
            <a:solidFill>
              <a:schemeClr val="dk1"/>
            </a:solidFill>
            <a:prstDash val="dot"/>
            <a:round/>
            <a:headEnd type="oval" w="med" len="med"/>
            <a:tailEnd type="none" w="med" len="med"/>
          </a:ln>
        </p:spPr>
      </p:cxnSp>
      <p:cxnSp>
        <p:nvCxnSpPr>
          <p:cNvPr id="1395" name="Google Shape;1395;p40"/>
          <p:cNvCxnSpPr>
            <a:stCxn id="1394" idx="3"/>
            <a:endCxn id="1396" idx="1"/>
          </p:cNvCxnSpPr>
          <p:nvPr/>
        </p:nvCxnSpPr>
        <p:spPr>
          <a:xfrm>
            <a:off x="5684142" y="2500774"/>
            <a:ext cx="450000" cy="600"/>
          </a:xfrm>
          <a:prstGeom prst="bentConnector3">
            <a:avLst>
              <a:gd name="adj1" fmla="val 50006"/>
            </a:avLst>
          </a:prstGeom>
          <a:noFill/>
          <a:ln w="19050" cap="flat" cmpd="sng">
            <a:solidFill>
              <a:schemeClr val="dk1"/>
            </a:solidFill>
            <a:prstDash val="dot"/>
            <a:round/>
            <a:headEnd type="none" w="med" len="med"/>
            <a:tailEnd type="oval" w="med" len="med"/>
          </a:ln>
        </p:spPr>
      </p:cxnSp>
      <p:cxnSp>
        <p:nvCxnSpPr>
          <p:cNvPr id="1397" name="Google Shape;1397;p40"/>
          <p:cNvCxnSpPr>
            <a:stCxn id="1398" idx="3"/>
            <a:endCxn id="1399" idx="1"/>
          </p:cNvCxnSpPr>
          <p:nvPr/>
        </p:nvCxnSpPr>
        <p:spPr>
          <a:xfrm>
            <a:off x="3010354" y="3318090"/>
            <a:ext cx="450600" cy="600"/>
          </a:xfrm>
          <a:prstGeom prst="bentConnector3">
            <a:avLst>
              <a:gd name="adj1" fmla="val 50000"/>
            </a:avLst>
          </a:prstGeom>
          <a:noFill/>
          <a:ln w="19050" cap="flat" cmpd="sng">
            <a:solidFill>
              <a:schemeClr val="dk1"/>
            </a:solidFill>
            <a:prstDash val="dot"/>
            <a:round/>
            <a:headEnd type="oval" w="med" len="med"/>
            <a:tailEnd type="none" w="med" len="med"/>
          </a:ln>
        </p:spPr>
      </p:cxnSp>
      <p:cxnSp>
        <p:nvCxnSpPr>
          <p:cNvPr id="1400" name="Google Shape;1400;p40"/>
          <p:cNvCxnSpPr>
            <a:stCxn id="1399" idx="3"/>
            <a:endCxn id="1401" idx="1"/>
          </p:cNvCxnSpPr>
          <p:nvPr/>
        </p:nvCxnSpPr>
        <p:spPr>
          <a:xfrm>
            <a:off x="5684554" y="3318090"/>
            <a:ext cx="450000" cy="600"/>
          </a:xfrm>
          <a:prstGeom prst="bentConnector3">
            <a:avLst>
              <a:gd name="adj1" fmla="val 50006"/>
            </a:avLst>
          </a:prstGeom>
          <a:noFill/>
          <a:ln w="19050" cap="flat" cmpd="sng">
            <a:solidFill>
              <a:schemeClr val="dk1"/>
            </a:solidFill>
            <a:prstDash val="dot"/>
            <a:round/>
            <a:headEnd type="none" w="med" len="med"/>
            <a:tailEnd type="oval" w="med" len="med"/>
          </a:ln>
        </p:spPr>
      </p:cxnSp>
      <p:cxnSp>
        <p:nvCxnSpPr>
          <p:cNvPr id="1402" name="Google Shape;1402;p40"/>
          <p:cNvCxnSpPr>
            <a:stCxn id="1403" idx="3"/>
            <a:endCxn id="1404" idx="1"/>
          </p:cNvCxnSpPr>
          <p:nvPr/>
        </p:nvCxnSpPr>
        <p:spPr>
          <a:xfrm>
            <a:off x="3009942" y="4135375"/>
            <a:ext cx="450600" cy="600"/>
          </a:xfrm>
          <a:prstGeom prst="bentConnector3">
            <a:avLst>
              <a:gd name="adj1" fmla="val 50000"/>
            </a:avLst>
          </a:prstGeom>
          <a:noFill/>
          <a:ln w="19050" cap="flat" cmpd="sng">
            <a:solidFill>
              <a:schemeClr val="dk1"/>
            </a:solidFill>
            <a:prstDash val="dot"/>
            <a:round/>
            <a:headEnd type="oval" w="med" len="med"/>
            <a:tailEnd type="none" w="med" len="med"/>
          </a:ln>
        </p:spPr>
      </p:cxnSp>
      <p:cxnSp>
        <p:nvCxnSpPr>
          <p:cNvPr id="1405" name="Google Shape;1405;p40"/>
          <p:cNvCxnSpPr>
            <a:stCxn id="1404" idx="3"/>
            <a:endCxn id="1406" idx="1"/>
          </p:cNvCxnSpPr>
          <p:nvPr/>
        </p:nvCxnSpPr>
        <p:spPr>
          <a:xfrm>
            <a:off x="5684142" y="4135375"/>
            <a:ext cx="450000" cy="600"/>
          </a:xfrm>
          <a:prstGeom prst="bentConnector3">
            <a:avLst>
              <a:gd name="adj1" fmla="val 50006"/>
            </a:avLst>
          </a:prstGeom>
          <a:noFill/>
          <a:ln w="19050" cap="flat" cmpd="sng">
            <a:solidFill>
              <a:schemeClr val="dk1"/>
            </a:solidFill>
            <a:prstDash val="dot"/>
            <a:round/>
            <a:headEnd type="none" w="med" len="med"/>
            <a:tailEnd type="oval" w="med" len="med"/>
          </a:ln>
        </p:spPr>
      </p:cxnSp>
      <p:grpSp>
        <p:nvGrpSpPr>
          <p:cNvPr id="1407" name="Google Shape;1407;p40"/>
          <p:cNvGrpSpPr/>
          <p:nvPr/>
        </p:nvGrpSpPr>
        <p:grpSpPr>
          <a:xfrm>
            <a:off x="786642" y="2141074"/>
            <a:ext cx="7569950" cy="719400"/>
            <a:chOff x="786642" y="2141074"/>
            <a:chExt cx="7569950" cy="719400"/>
          </a:xfrm>
        </p:grpSpPr>
        <p:sp>
          <p:nvSpPr>
            <p:cNvPr id="1396" name="Google Shape;1396;p40"/>
            <p:cNvSpPr txBox="1"/>
            <p:nvPr/>
          </p:nvSpPr>
          <p:spPr>
            <a:xfrm>
              <a:off x="6134191" y="2141074"/>
              <a:ext cx="2222400" cy="7194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In progress</a:t>
              </a:r>
              <a:endParaRPr sz="2400" b="1">
                <a:solidFill>
                  <a:schemeClr val="dk1"/>
                </a:solidFill>
                <a:latin typeface="Indie Flower"/>
                <a:ea typeface="Indie Flower"/>
                <a:cs typeface="Indie Flower"/>
                <a:sym typeface="Indie Flower"/>
              </a:endParaRPr>
            </a:p>
          </p:txBody>
        </p:sp>
        <p:sp>
          <p:nvSpPr>
            <p:cNvPr id="1394" name="Google Shape;1394;p40"/>
            <p:cNvSpPr txBox="1"/>
            <p:nvPr/>
          </p:nvSpPr>
          <p:spPr>
            <a:xfrm>
              <a:off x="3460542" y="2141074"/>
              <a:ext cx="2223600" cy="719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600">
                  <a:solidFill>
                    <a:schemeClr val="dk1"/>
                  </a:solidFill>
                  <a:latin typeface="Maven Pro"/>
                  <a:ea typeface="Maven Pro"/>
                  <a:cs typeface="Maven Pro"/>
                  <a:sym typeface="Maven Pro"/>
                </a:rPr>
                <a:t>Saturn is a planet that has rings</a:t>
              </a:r>
              <a:endParaRPr sz="1600">
                <a:solidFill>
                  <a:schemeClr val="dk1"/>
                </a:solidFill>
                <a:latin typeface="Maven Pro"/>
                <a:ea typeface="Maven Pro"/>
                <a:cs typeface="Maven Pro"/>
                <a:sym typeface="Maven Pro"/>
              </a:endParaRPr>
            </a:p>
          </p:txBody>
        </p:sp>
        <p:sp>
          <p:nvSpPr>
            <p:cNvPr id="1393" name="Google Shape;1393;p40"/>
            <p:cNvSpPr txBox="1"/>
            <p:nvPr/>
          </p:nvSpPr>
          <p:spPr>
            <a:xfrm>
              <a:off x="786642" y="2141074"/>
              <a:ext cx="2223300" cy="719400"/>
            </a:xfrm>
            <a:prstGeom prst="rect">
              <a:avLst/>
            </a:prstGeom>
            <a:noFill/>
            <a:ln>
              <a:noFill/>
            </a:ln>
          </p:spPr>
          <p:txBody>
            <a:bodyPr spcFirstLastPara="1" wrap="square" lIns="91425" tIns="91425" rIns="91425" bIns="182875" anchor="b" anchorCtr="0">
              <a:noAutofit/>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Completed</a:t>
              </a:r>
              <a:endParaRPr sz="2400" b="1">
                <a:solidFill>
                  <a:schemeClr val="dk1"/>
                </a:solidFill>
                <a:latin typeface="Indie Flower"/>
                <a:ea typeface="Indie Flower"/>
                <a:cs typeface="Indie Flower"/>
                <a:sym typeface="Indie Flower"/>
              </a:endParaRPr>
            </a:p>
          </p:txBody>
        </p:sp>
      </p:grpSp>
      <p:grpSp>
        <p:nvGrpSpPr>
          <p:cNvPr id="1408" name="Google Shape;1408;p40"/>
          <p:cNvGrpSpPr/>
          <p:nvPr/>
        </p:nvGrpSpPr>
        <p:grpSpPr>
          <a:xfrm>
            <a:off x="787054" y="2958390"/>
            <a:ext cx="7569950" cy="719400"/>
            <a:chOff x="787054" y="2958390"/>
            <a:chExt cx="7569950" cy="719400"/>
          </a:xfrm>
        </p:grpSpPr>
        <p:sp>
          <p:nvSpPr>
            <p:cNvPr id="1401" name="Google Shape;1401;p40"/>
            <p:cNvSpPr txBox="1"/>
            <p:nvPr/>
          </p:nvSpPr>
          <p:spPr>
            <a:xfrm>
              <a:off x="6134604" y="2958390"/>
              <a:ext cx="2222400" cy="7194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Completed</a:t>
              </a:r>
              <a:endParaRPr sz="2400" b="1">
                <a:solidFill>
                  <a:schemeClr val="dk1"/>
                </a:solidFill>
                <a:latin typeface="Indie Flower"/>
                <a:ea typeface="Indie Flower"/>
                <a:cs typeface="Indie Flower"/>
                <a:sym typeface="Indie Flower"/>
              </a:endParaRPr>
            </a:p>
          </p:txBody>
        </p:sp>
        <p:sp>
          <p:nvSpPr>
            <p:cNvPr id="1399" name="Google Shape;1399;p40"/>
            <p:cNvSpPr txBox="1"/>
            <p:nvPr/>
          </p:nvSpPr>
          <p:spPr>
            <a:xfrm>
              <a:off x="3460954" y="2958390"/>
              <a:ext cx="2223600" cy="719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600">
                  <a:solidFill>
                    <a:schemeClr val="dk1"/>
                  </a:solidFill>
                  <a:latin typeface="Maven Pro"/>
                  <a:ea typeface="Maven Pro"/>
                  <a:cs typeface="Maven Pro"/>
                  <a:sym typeface="Maven Pro"/>
                </a:rPr>
                <a:t>Jupiter is the biggest planet of them all</a:t>
              </a:r>
              <a:endParaRPr sz="1600">
                <a:solidFill>
                  <a:schemeClr val="dk1"/>
                </a:solidFill>
                <a:latin typeface="Maven Pro"/>
                <a:ea typeface="Maven Pro"/>
                <a:cs typeface="Maven Pro"/>
                <a:sym typeface="Maven Pro"/>
              </a:endParaRPr>
            </a:p>
          </p:txBody>
        </p:sp>
        <p:sp>
          <p:nvSpPr>
            <p:cNvPr id="1398" name="Google Shape;1398;p40"/>
            <p:cNvSpPr txBox="1"/>
            <p:nvPr/>
          </p:nvSpPr>
          <p:spPr>
            <a:xfrm>
              <a:off x="787054" y="2958390"/>
              <a:ext cx="2223300" cy="719400"/>
            </a:xfrm>
            <a:prstGeom prst="rect">
              <a:avLst/>
            </a:prstGeom>
            <a:noFill/>
            <a:ln>
              <a:noFill/>
            </a:ln>
          </p:spPr>
          <p:txBody>
            <a:bodyPr spcFirstLastPara="1" wrap="square" lIns="91425" tIns="91425" rIns="91425" bIns="182875" anchor="b" anchorCtr="0">
              <a:noAutofit/>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In progress</a:t>
              </a:r>
              <a:endParaRPr sz="2400" b="1">
                <a:solidFill>
                  <a:schemeClr val="dk1"/>
                </a:solidFill>
                <a:latin typeface="Indie Flower"/>
                <a:ea typeface="Indie Flower"/>
                <a:cs typeface="Indie Flower"/>
                <a:sym typeface="Indie Flower"/>
              </a:endParaRPr>
            </a:p>
          </p:txBody>
        </p:sp>
      </p:grpSp>
      <p:grpSp>
        <p:nvGrpSpPr>
          <p:cNvPr id="1409" name="Google Shape;1409;p40"/>
          <p:cNvGrpSpPr/>
          <p:nvPr/>
        </p:nvGrpSpPr>
        <p:grpSpPr>
          <a:xfrm>
            <a:off x="786642" y="3775675"/>
            <a:ext cx="7569950" cy="719400"/>
            <a:chOff x="786642" y="3775675"/>
            <a:chExt cx="7569950" cy="719400"/>
          </a:xfrm>
        </p:grpSpPr>
        <p:sp>
          <p:nvSpPr>
            <p:cNvPr id="1406" name="Google Shape;1406;p40"/>
            <p:cNvSpPr txBox="1"/>
            <p:nvPr/>
          </p:nvSpPr>
          <p:spPr>
            <a:xfrm>
              <a:off x="6134191" y="3775675"/>
              <a:ext cx="2222400" cy="7194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In progress</a:t>
              </a:r>
              <a:endParaRPr sz="2400" b="1">
                <a:solidFill>
                  <a:schemeClr val="dk1"/>
                </a:solidFill>
                <a:latin typeface="Indie Flower"/>
                <a:ea typeface="Indie Flower"/>
                <a:cs typeface="Indie Flower"/>
                <a:sym typeface="Indie Flower"/>
              </a:endParaRPr>
            </a:p>
          </p:txBody>
        </p:sp>
        <p:sp>
          <p:nvSpPr>
            <p:cNvPr id="1404" name="Google Shape;1404;p40"/>
            <p:cNvSpPr txBox="1"/>
            <p:nvPr/>
          </p:nvSpPr>
          <p:spPr>
            <a:xfrm>
              <a:off x="3460542" y="3775675"/>
              <a:ext cx="2223600" cy="719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600">
                  <a:solidFill>
                    <a:schemeClr val="dk1"/>
                  </a:solidFill>
                  <a:latin typeface="Maven Pro"/>
                  <a:ea typeface="Maven Pro"/>
                  <a:cs typeface="Maven Pro"/>
                  <a:sym typeface="Maven Pro"/>
                </a:rPr>
                <a:t>Despite being red, Mars is a cold place</a:t>
              </a:r>
              <a:endParaRPr sz="1600">
                <a:solidFill>
                  <a:schemeClr val="dk1"/>
                </a:solidFill>
                <a:latin typeface="Maven Pro"/>
                <a:ea typeface="Maven Pro"/>
                <a:cs typeface="Maven Pro"/>
                <a:sym typeface="Maven Pro"/>
              </a:endParaRPr>
            </a:p>
          </p:txBody>
        </p:sp>
        <p:sp>
          <p:nvSpPr>
            <p:cNvPr id="1403" name="Google Shape;1403;p40"/>
            <p:cNvSpPr txBox="1"/>
            <p:nvPr/>
          </p:nvSpPr>
          <p:spPr>
            <a:xfrm>
              <a:off x="786642" y="3775675"/>
              <a:ext cx="2223300" cy="7194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Completed</a:t>
              </a:r>
              <a:endParaRPr sz="2400" b="1">
                <a:solidFill>
                  <a:schemeClr val="dk1"/>
                </a:solidFill>
                <a:latin typeface="Indie Flower"/>
                <a:ea typeface="Indie Flower"/>
                <a:cs typeface="Indie Flower"/>
                <a:sym typeface="Indie Flower"/>
              </a:endParaRPr>
            </a:p>
          </p:txBody>
        </p:sp>
      </p:grpSp>
      <p:grpSp>
        <p:nvGrpSpPr>
          <p:cNvPr id="1410" name="Google Shape;1410;p40"/>
          <p:cNvGrpSpPr/>
          <p:nvPr/>
        </p:nvGrpSpPr>
        <p:grpSpPr>
          <a:xfrm>
            <a:off x="786725" y="1417775"/>
            <a:ext cx="7570633" cy="558000"/>
            <a:chOff x="786725" y="1417775"/>
            <a:chExt cx="7570633" cy="558000"/>
          </a:xfrm>
        </p:grpSpPr>
        <p:sp>
          <p:nvSpPr>
            <p:cNvPr id="1411" name="Google Shape;1411;p40"/>
            <p:cNvSpPr txBox="1"/>
            <p:nvPr/>
          </p:nvSpPr>
          <p:spPr>
            <a:xfrm>
              <a:off x="786725" y="1417775"/>
              <a:ext cx="2223600" cy="5580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Group 1</a:t>
              </a:r>
              <a:endParaRPr sz="2400" b="1">
                <a:solidFill>
                  <a:schemeClr val="dk1"/>
                </a:solidFill>
                <a:latin typeface="Indie Flower"/>
                <a:ea typeface="Indie Flower"/>
                <a:cs typeface="Indie Flower"/>
                <a:sym typeface="Indie Flower"/>
              </a:endParaRPr>
            </a:p>
          </p:txBody>
        </p:sp>
        <p:sp>
          <p:nvSpPr>
            <p:cNvPr id="1412" name="Google Shape;1412;p40"/>
            <p:cNvSpPr txBox="1"/>
            <p:nvPr/>
          </p:nvSpPr>
          <p:spPr>
            <a:xfrm>
              <a:off x="6134658" y="1417775"/>
              <a:ext cx="2222700" cy="5580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Group 2</a:t>
              </a:r>
              <a:endParaRPr sz="2400" b="1">
                <a:solidFill>
                  <a:schemeClr val="dk1"/>
                </a:solidFill>
                <a:latin typeface="Indie Flower"/>
                <a:ea typeface="Indie Flower"/>
                <a:cs typeface="Indie Flower"/>
                <a:sym typeface="Indie Flower"/>
              </a:endParaRPr>
            </a:p>
          </p:txBody>
        </p:sp>
        <p:sp>
          <p:nvSpPr>
            <p:cNvPr id="1413" name="Google Shape;1413;p40"/>
            <p:cNvSpPr txBox="1"/>
            <p:nvPr/>
          </p:nvSpPr>
          <p:spPr>
            <a:xfrm>
              <a:off x="3460931" y="1417775"/>
              <a:ext cx="2223900" cy="5580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Routine</a:t>
              </a:r>
              <a:endParaRPr sz="2400" b="1">
                <a:solidFill>
                  <a:schemeClr val="dk1"/>
                </a:solidFill>
                <a:latin typeface="Indie Flower"/>
                <a:ea typeface="Indie Flower"/>
                <a:cs typeface="Indie Flower"/>
                <a:sym typeface="Indie Flowe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41"/>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aphicFrame>
        <p:nvGraphicFramePr>
          <p:cNvPr id="1419" name="Google Shape;1419;p41"/>
          <p:cNvGraphicFramePr/>
          <p:nvPr/>
        </p:nvGraphicFramePr>
        <p:xfrm>
          <a:off x="770025" y="3181350"/>
          <a:ext cx="3000000" cy="3000000"/>
        </p:xfrm>
        <a:graphic>
          <a:graphicData uri="http://schemas.openxmlformats.org/drawingml/2006/table">
            <a:tbl>
              <a:tblPr>
                <a:noFill/>
                <a:tableStyleId>{3F8FF482-E035-4049-8D89-BE92C487C1FD}</a:tableStyleId>
              </a:tblPr>
              <a:tblGrid>
                <a:gridCol w="2534650">
                  <a:extLst>
                    <a:ext uri="{9D8B030D-6E8A-4147-A177-3AD203B41FA5}">
                      <a16:colId xmlns:a16="http://schemas.microsoft.com/office/drawing/2014/main" val="20000"/>
                    </a:ext>
                  </a:extLst>
                </a:gridCol>
                <a:gridCol w="2534650">
                  <a:extLst>
                    <a:ext uri="{9D8B030D-6E8A-4147-A177-3AD203B41FA5}">
                      <a16:colId xmlns:a16="http://schemas.microsoft.com/office/drawing/2014/main" val="20001"/>
                    </a:ext>
                  </a:extLst>
                </a:gridCol>
                <a:gridCol w="2534650">
                  <a:extLst>
                    <a:ext uri="{9D8B030D-6E8A-4147-A177-3AD203B41FA5}">
                      <a16:colId xmlns:a16="http://schemas.microsoft.com/office/drawing/2014/main" val="20002"/>
                    </a:ext>
                  </a:extLst>
                </a:gridCol>
              </a:tblGrid>
              <a:tr h="582825">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Results</a:t>
                      </a:r>
                      <a:endParaRPr sz="2400" b="1">
                        <a:solidFill>
                          <a:schemeClr val="dk1"/>
                        </a:solidFill>
                        <a:latin typeface="Indie Flower"/>
                        <a:ea typeface="Indie Flower"/>
                        <a:cs typeface="Indie Flower"/>
                        <a:sym typeface="Indie Flower"/>
                      </a:endParaRPr>
                    </a:p>
                  </a:txBody>
                  <a:tcPr marL="182875" marR="182875" marT="91425" marB="91425" anchor="ctr">
                    <a:lnL w="19050" cap="flat" cmpd="sng">
                      <a:solidFill>
                        <a:schemeClr val="dk1">
                          <a:alpha val="0"/>
                        </a:schemeClr>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Results</a:t>
                      </a:r>
                      <a:endParaRPr sz="2400" b="1">
                        <a:solidFill>
                          <a:schemeClr val="dk1"/>
                        </a:solidFill>
                        <a:latin typeface="Indie Flower"/>
                        <a:ea typeface="Indie Flower"/>
                        <a:cs typeface="Indie Flower"/>
                        <a:sym typeface="Indie Flower"/>
                      </a:endParaRPr>
                    </a:p>
                  </a:txBody>
                  <a:tcPr marL="182875" marR="18287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Results</a:t>
                      </a:r>
                      <a:endParaRPr sz="2400" b="1">
                        <a:solidFill>
                          <a:schemeClr val="dk1"/>
                        </a:solidFill>
                        <a:latin typeface="Indie Flower"/>
                        <a:ea typeface="Indie Flower"/>
                        <a:cs typeface="Indie Flower"/>
                        <a:sym typeface="Indie Flower"/>
                      </a:endParaRPr>
                    </a:p>
                  </a:txBody>
                  <a:tcPr marL="182875" marR="182875" marT="91425" marB="91425" anchor="ctr">
                    <a:lnL w="19050" cap="flat" cmpd="sng">
                      <a:solidFill>
                        <a:schemeClr val="dk1"/>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0"/>
                  </a:ext>
                </a:extLst>
              </a:tr>
              <a:tr h="539575">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75/100</a:t>
                      </a:r>
                      <a:endParaRPr sz="1600">
                        <a:solidFill>
                          <a:schemeClr val="dk1"/>
                        </a:solidFill>
                        <a:latin typeface="Maven Pro"/>
                        <a:ea typeface="Maven Pro"/>
                        <a:cs typeface="Maven Pro"/>
                        <a:sym typeface="Maven Pro"/>
                      </a:endParaRPr>
                    </a:p>
                  </a:txBody>
                  <a:tcPr marL="182875" marR="182875" marT="91425" marB="91425" anchor="ctr">
                    <a:lnL w="19050" cap="flat" cmpd="sng">
                      <a:solidFill>
                        <a:schemeClr val="dk1">
                          <a:alpha val="0"/>
                        </a:schemeClr>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80/100</a:t>
                      </a:r>
                      <a:endParaRPr>
                        <a:solidFill>
                          <a:schemeClr val="dk1"/>
                        </a:solidFill>
                      </a:endParaRPr>
                    </a:p>
                  </a:txBody>
                  <a:tcPr marL="182875" marR="18287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95/100</a:t>
                      </a:r>
                      <a:endParaRPr>
                        <a:solidFill>
                          <a:schemeClr val="dk1"/>
                        </a:solidFill>
                      </a:endParaRPr>
                    </a:p>
                  </a:txBody>
                  <a:tcPr marL="182875" marR="182875" marT="91425" marB="91425" anchor="ctr">
                    <a:lnL w="19050" cap="flat" cmpd="sng">
                      <a:solidFill>
                        <a:schemeClr val="dk1"/>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extLst>
                  <a:ext uri="{0D108BD9-81ED-4DB2-BD59-A6C34878D82A}">
                    <a16:rowId xmlns:a16="http://schemas.microsoft.com/office/drawing/2014/main" val="10001"/>
                  </a:ext>
                </a:extLst>
              </a:tr>
            </a:tbl>
          </a:graphicData>
        </a:graphic>
      </p:graphicFrame>
      <p:grpSp>
        <p:nvGrpSpPr>
          <p:cNvPr id="1420" name="Google Shape;1420;p41"/>
          <p:cNvGrpSpPr/>
          <p:nvPr/>
        </p:nvGrpSpPr>
        <p:grpSpPr>
          <a:xfrm>
            <a:off x="3325200" y="1328600"/>
            <a:ext cx="2493601" cy="1727051"/>
            <a:chOff x="3325200" y="1328600"/>
            <a:chExt cx="2493601" cy="1727051"/>
          </a:xfrm>
        </p:grpSpPr>
        <p:sp>
          <p:nvSpPr>
            <p:cNvPr id="1421" name="Google Shape;1421;p41"/>
            <p:cNvSpPr txBox="1"/>
            <p:nvPr/>
          </p:nvSpPr>
          <p:spPr>
            <a:xfrm>
              <a:off x="3325200" y="1810375"/>
              <a:ext cx="2493600" cy="441000"/>
            </a:xfrm>
            <a:prstGeom prst="rect">
              <a:avLst/>
            </a:prstGeom>
            <a:noFill/>
            <a:ln>
              <a:noFill/>
            </a:ln>
          </p:spPr>
          <p:txBody>
            <a:bodyPr spcFirstLastPara="1" wrap="square" lIns="91425" tIns="18275" rIns="91425" bIns="1827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Balancing</a:t>
              </a:r>
              <a:endParaRPr sz="2400" b="1">
                <a:solidFill>
                  <a:schemeClr val="dk1"/>
                </a:solidFill>
                <a:latin typeface="Indie Flower"/>
                <a:ea typeface="Indie Flower"/>
                <a:cs typeface="Indie Flower"/>
                <a:sym typeface="Indie Flower"/>
              </a:endParaRPr>
            </a:p>
          </p:txBody>
        </p:sp>
        <p:sp>
          <p:nvSpPr>
            <p:cNvPr id="1422" name="Google Shape;1422;p41"/>
            <p:cNvSpPr txBox="1"/>
            <p:nvPr/>
          </p:nvSpPr>
          <p:spPr>
            <a:xfrm>
              <a:off x="3325200" y="2272951"/>
              <a:ext cx="2493600" cy="782700"/>
            </a:xfrm>
            <a:prstGeom prst="rect">
              <a:avLst/>
            </a:prstGeom>
            <a:noFill/>
            <a:ln>
              <a:noFill/>
            </a:ln>
          </p:spPr>
          <p:txBody>
            <a:bodyPr spcFirstLastPara="1" wrap="square" lIns="91425" tIns="1827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Jupiter is the fourth-brightest object in the night sky</a:t>
              </a:r>
              <a:endParaRPr sz="1600">
                <a:solidFill>
                  <a:schemeClr val="dk1"/>
                </a:solidFill>
                <a:latin typeface="Maven Pro"/>
                <a:ea typeface="Maven Pro"/>
                <a:cs typeface="Maven Pro"/>
                <a:sym typeface="Maven Pro"/>
              </a:endParaRPr>
            </a:p>
          </p:txBody>
        </p:sp>
        <p:sp>
          <p:nvSpPr>
            <p:cNvPr id="1423" name="Google Shape;1423;p41"/>
            <p:cNvSpPr/>
            <p:nvPr/>
          </p:nvSpPr>
          <p:spPr>
            <a:xfrm>
              <a:off x="3325200" y="1328600"/>
              <a:ext cx="2493600" cy="4410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54850" anchor="ctr"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Routine B</a:t>
              </a:r>
              <a:endParaRPr sz="2400" b="1">
                <a:solidFill>
                  <a:schemeClr val="dk1"/>
                </a:solidFill>
                <a:latin typeface="Indie Flower"/>
                <a:ea typeface="Indie Flower"/>
                <a:cs typeface="Indie Flower"/>
                <a:sym typeface="Indie Flower"/>
              </a:endParaRPr>
            </a:p>
          </p:txBody>
        </p:sp>
      </p:grpSp>
      <p:grpSp>
        <p:nvGrpSpPr>
          <p:cNvPr id="1424" name="Google Shape;1424;p41"/>
          <p:cNvGrpSpPr/>
          <p:nvPr/>
        </p:nvGrpSpPr>
        <p:grpSpPr>
          <a:xfrm>
            <a:off x="5886262" y="1328600"/>
            <a:ext cx="2493617" cy="1727051"/>
            <a:chOff x="5886262" y="1328600"/>
            <a:chExt cx="2493617" cy="1727051"/>
          </a:xfrm>
        </p:grpSpPr>
        <p:sp>
          <p:nvSpPr>
            <p:cNvPr id="1425" name="Google Shape;1425;p41"/>
            <p:cNvSpPr txBox="1"/>
            <p:nvPr/>
          </p:nvSpPr>
          <p:spPr>
            <a:xfrm>
              <a:off x="5886279" y="1810378"/>
              <a:ext cx="2493600" cy="441000"/>
            </a:xfrm>
            <a:prstGeom prst="rect">
              <a:avLst/>
            </a:prstGeom>
            <a:noFill/>
            <a:ln>
              <a:noFill/>
            </a:ln>
          </p:spPr>
          <p:txBody>
            <a:bodyPr spcFirstLastPara="1" wrap="square" lIns="91425" tIns="18275" rIns="91425" bIns="1827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Hopping</a:t>
              </a:r>
              <a:endParaRPr sz="2400" b="1">
                <a:solidFill>
                  <a:schemeClr val="dk1"/>
                </a:solidFill>
                <a:latin typeface="Indie Flower"/>
                <a:ea typeface="Indie Flower"/>
                <a:cs typeface="Indie Flower"/>
                <a:sym typeface="Indie Flower"/>
              </a:endParaRPr>
            </a:p>
          </p:txBody>
        </p:sp>
        <p:sp>
          <p:nvSpPr>
            <p:cNvPr id="1426" name="Google Shape;1426;p41"/>
            <p:cNvSpPr/>
            <p:nvPr/>
          </p:nvSpPr>
          <p:spPr>
            <a:xfrm>
              <a:off x="5886279" y="1328600"/>
              <a:ext cx="2493600" cy="4410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54850" anchor="ctr"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Routine C</a:t>
              </a:r>
              <a:endParaRPr sz="2400" b="1">
                <a:solidFill>
                  <a:schemeClr val="dk1"/>
                </a:solidFill>
                <a:latin typeface="Indie Flower"/>
                <a:ea typeface="Indie Flower"/>
                <a:cs typeface="Indie Flower"/>
                <a:sym typeface="Indie Flower"/>
              </a:endParaRPr>
            </a:p>
          </p:txBody>
        </p:sp>
        <p:sp>
          <p:nvSpPr>
            <p:cNvPr id="1427" name="Google Shape;1427;p41"/>
            <p:cNvSpPr txBox="1"/>
            <p:nvPr/>
          </p:nvSpPr>
          <p:spPr>
            <a:xfrm flipH="1">
              <a:off x="5886262" y="2272951"/>
              <a:ext cx="2493600" cy="782700"/>
            </a:xfrm>
            <a:prstGeom prst="rect">
              <a:avLst/>
            </a:prstGeom>
            <a:noFill/>
            <a:ln>
              <a:noFill/>
            </a:ln>
          </p:spPr>
          <p:txBody>
            <a:bodyPr spcFirstLastPara="1" wrap="square" lIns="91425" tIns="1827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Mercury is the closest planet to the Sun and the smallest of them all</a:t>
              </a:r>
              <a:endParaRPr sz="1600">
                <a:solidFill>
                  <a:schemeClr val="dk1"/>
                </a:solidFill>
                <a:latin typeface="Maven Pro"/>
                <a:ea typeface="Maven Pro"/>
                <a:cs typeface="Maven Pro"/>
                <a:sym typeface="Maven Pro"/>
              </a:endParaRPr>
            </a:p>
          </p:txBody>
        </p:sp>
      </p:grpSp>
      <p:grpSp>
        <p:nvGrpSpPr>
          <p:cNvPr id="1428" name="Google Shape;1428;p41"/>
          <p:cNvGrpSpPr/>
          <p:nvPr/>
        </p:nvGrpSpPr>
        <p:grpSpPr>
          <a:xfrm>
            <a:off x="764121" y="1328600"/>
            <a:ext cx="2493631" cy="1727050"/>
            <a:chOff x="764121" y="1328600"/>
            <a:chExt cx="2493631" cy="1727050"/>
          </a:xfrm>
        </p:grpSpPr>
        <p:sp>
          <p:nvSpPr>
            <p:cNvPr id="1429" name="Google Shape;1429;p41"/>
            <p:cNvSpPr txBox="1"/>
            <p:nvPr/>
          </p:nvSpPr>
          <p:spPr>
            <a:xfrm flipH="1">
              <a:off x="764121" y="2272950"/>
              <a:ext cx="2493600" cy="782700"/>
            </a:xfrm>
            <a:prstGeom prst="rect">
              <a:avLst/>
            </a:prstGeom>
            <a:noFill/>
            <a:ln>
              <a:noFill/>
            </a:ln>
          </p:spPr>
          <p:txBody>
            <a:bodyPr spcFirstLastPara="1" wrap="square" lIns="91425" tIns="1827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Neptune is the fourth-largest planet in the Solar System</a:t>
              </a:r>
              <a:endParaRPr sz="1600">
                <a:solidFill>
                  <a:schemeClr val="dk1"/>
                </a:solidFill>
                <a:latin typeface="Maven Pro"/>
                <a:ea typeface="Maven Pro"/>
                <a:cs typeface="Maven Pro"/>
                <a:sym typeface="Maven Pro"/>
              </a:endParaRPr>
            </a:p>
          </p:txBody>
        </p:sp>
        <p:sp>
          <p:nvSpPr>
            <p:cNvPr id="1430" name="Google Shape;1430;p41"/>
            <p:cNvSpPr txBox="1"/>
            <p:nvPr/>
          </p:nvSpPr>
          <p:spPr>
            <a:xfrm>
              <a:off x="764137" y="1810375"/>
              <a:ext cx="2493600" cy="441000"/>
            </a:xfrm>
            <a:prstGeom prst="rect">
              <a:avLst/>
            </a:prstGeom>
            <a:noFill/>
            <a:ln>
              <a:noFill/>
            </a:ln>
          </p:spPr>
          <p:txBody>
            <a:bodyPr spcFirstLastPara="1" wrap="square" lIns="91425" tIns="18275" rIns="91425" bIns="1827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Crawling</a:t>
              </a:r>
              <a:endParaRPr sz="2400" b="1">
                <a:solidFill>
                  <a:schemeClr val="dk1"/>
                </a:solidFill>
                <a:latin typeface="Indie Flower"/>
                <a:ea typeface="Indie Flower"/>
                <a:cs typeface="Indie Flower"/>
                <a:sym typeface="Indie Flower"/>
              </a:endParaRPr>
            </a:p>
          </p:txBody>
        </p:sp>
        <p:sp>
          <p:nvSpPr>
            <p:cNvPr id="1431" name="Google Shape;1431;p41"/>
            <p:cNvSpPr/>
            <p:nvPr/>
          </p:nvSpPr>
          <p:spPr>
            <a:xfrm>
              <a:off x="764152" y="1328600"/>
              <a:ext cx="2493600" cy="4410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54850" anchor="ctr"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Routine A</a:t>
              </a:r>
              <a:endParaRPr sz="2400" b="1">
                <a:solidFill>
                  <a:schemeClr val="dk1"/>
                </a:solidFill>
                <a:latin typeface="Indie Flower"/>
                <a:ea typeface="Indie Flower"/>
                <a:cs typeface="Indie Flower"/>
                <a:sym typeface="Indie Flowe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42"/>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pSp>
        <p:nvGrpSpPr>
          <p:cNvPr id="1437" name="Google Shape;1437;p42"/>
          <p:cNvGrpSpPr/>
          <p:nvPr/>
        </p:nvGrpSpPr>
        <p:grpSpPr>
          <a:xfrm>
            <a:off x="898525" y="2333837"/>
            <a:ext cx="2584500" cy="942103"/>
            <a:chOff x="746125" y="2405550"/>
            <a:chExt cx="2584500" cy="942103"/>
          </a:xfrm>
        </p:grpSpPr>
        <p:sp>
          <p:nvSpPr>
            <p:cNvPr id="1438" name="Google Shape;1438;p42"/>
            <p:cNvSpPr txBox="1"/>
            <p:nvPr/>
          </p:nvSpPr>
          <p:spPr>
            <a:xfrm>
              <a:off x="746125" y="2405550"/>
              <a:ext cx="2584500" cy="50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Warm up</a:t>
              </a:r>
              <a:endParaRPr sz="2400" b="1">
                <a:solidFill>
                  <a:schemeClr val="dk1"/>
                </a:solidFill>
                <a:latin typeface="Indie Flower"/>
                <a:ea typeface="Indie Flower"/>
                <a:cs typeface="Indie Flower"/>
                <a:sym typeface="Indie Flower"/>
              </a:endParaRPr>
            </a:p>
          </p:txBody>
        </p:sp>
        <p:sp>
          <p:nvSpPr>
            <p:cNvPr id="1439" name="Google Shape;1439;p42"/>
            <p:cNvSpPr txBox="1"/>
            <p:nvPr/>
          </p:nvSpPr>
          <p:spPr>
            <a:xfrm>
              <a:off x="746125" y="2798953"/>
              <a:ext cx="25845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chemeClr val="dk1"/>
                  </a:solidFill>
                  <a:latin typeface="Maven Pro"/>
                  <a:ea typeface="Maven Pro"/>
                  <a:cs typeface="Maven Pro"/>
                  <a:sym typeface="Maven Pro"/>
                </a:rPr>
                <a:t>Venus is the second planet from the Sun </a:t>
              </a:r>
              <a:endParaRPr sz="1600">
                <a:solidFill>
                  <a:schemeClr val="dk1"/>
                </a:solidFill>
                <a:latin typeface="Maven Pro"/>
                <a:ea typeface="Maven Pro"/>
                <a:cs typeface="Maven Pro"/>
                <a:sym typeface="Maven Pro"/>
              </a:endParaRPr>
            </a:p>
          </p:txBody>
        </p:sp>
      </p:grpSp>
      <p:grpSp>
        <p:nvGrpSpPr>
          <p:cNvPr id="1440" name="Google Shape;1440;p42"/>
          <p:cNvGrpSpPr/>
          <p:nvPr/>
        </p:nvGrpSpPr>
        <p:grpSpPr>
          <a:xfrm>
            <a:off x="898525" y="3477361"/>
            <a:ext cx="2584500" cy="942103"/>
            <a:chOff x="746125" y="3521272"/>
            <a:chExt cx="2584500" cy="942103"/>
          </a:xfrm>
        </p:grpSpPr>
        <p:sp>
          <p:nvSpPr>
            <p:cNvPr id="1441" name="Google Shape;1441;p42"/>
            <p:cNvSpPr txBox="1"/>
            <p:nvPr/>
          </p:nvSpPr>
          <p:spPr>
            <a:xfrm>
              <a:off x="746125" y="3521272"/>
              <a:ext cx="2584500" cy="50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Technique</a:t>
              </a:r>
              <a:endParaRPr sz="2400" b="1">
                <a:solidFill>
                  <a:schemeClr val="dk1"/>
                </a:solidFill>
                <a:latin typeface="Indie Flower"/>
                <a:ea typeface="Indie Flower"/>
                <a:cs typeface="Indie Flower"/>
                <a:sym typeface="Indie Flower"/>
              </a:endParaRPr>
            </a:p>
          </p:txBody>
        </p:sp>
        <p:sp>
          <p:nvSpPr>
            <p:cNvPr id="1442" name="Google Shape;1442;p42"/>
            <p:cNvSpPr txBox="1"/>
            <p:nvPr/>
          </p:nvSpPr>
          <p:spPr>
            <a:xfrm>
              <a:off x="746125" y="3914676"/>
              <a:ext cx="25845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chemeClr val="dk1"/>
                  </a:solidFill>
                  <a:latin typeface="Maven Pro"/>
                  <a:ea typeface="Maven Pro"/>
                  <a:cs typeface="Maven Pro"/>
                  <a:sym typeface="Maven Pro"/>
                </a:rPr>
                <a:t>Earth is the only planet that harbors life </a:t>
              </a:r>
              <a:endParaRPr sz="1600">
                <a:solidFill>
                  <a:schemeClr val="dk1"/>
                </a:solidFill>
                <a:latin typeface="Maven Pro"/>
                <a:ea typeface="Maven Pro"/>
                <a:cs typeface="Maven Pro"/>
                <a:sym typeface="Maven Pro"/>
              </a:endParaRPr>
            </a:p>
          </p:txBody>
        </p:sp>
      </p:grpSp>
      <p:grpSp>
        <p:nvGrpSpPr>
          <p:cNvPr id="1443" name="Google Shape;1443;p42"/>
          <p:cNvGrpSpPr/>
          <p:nvPr/>
        </p:nvGrpSpPr>
        <p:grpSpPr>
          <a:xfrm>
            <a:off x="5661000" y="1227548"/>
            <a:ext cx="2584500" cy="942103"/>
            <a:chOff x="5813400" y="1289850"/>
            <a:chExt cx="2584500" cy="942103"/>
          </a:xfrm>
        </p:grpSpPr>
        <p:sp>
          <p:nvSpPr>
            <p:cNvPr id="1444" name="Google Shape;1444;p42"/>
            <p:cNvSpPr txBox="1"/>
            <p:nvPr/>
          </p:nvSpPr>
          <p:spPr>
            <a:xfrm flipH="1">
              <a:off x="5813400" y="1683253"/>
              <a:ext cx="2584500" cy="548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sz="1600">
                  <a:solidFill>
                    <a:schemeClr val="dk1"/>
                  </a:solidFill>
                  <a:latin typeface="Maven Pro"/>
                  <a:ea typeface="Maven Pro"/>
                  <a:cs typeface="Maven Pro"/>
                  <a:sym typeface="Maven Pro"/>
                </a:rPr>
                <a:t>Mercury is the closest planet to the Sun </a:t>
              </a:r>
              <a:endParaRPr sz="1600">
                <a:solidFill>
                  <a:schemeClr val="dk1"/>
                </a:solidFill>
                <a:latin typeface="Maven Pro"/>
                <a:ea typeface="Maven Pro"/>
                <a:cs typeface="Maven Pro"/>
                <a:sym typeface="Maven Pro"/>
              </a:endParaRPr>
            </a:p>
          </p:txBody>
        </p:sp>
        <p:sp>
          <p:nvSpPr>
            <p:cNvPr id="1445" name="Google Shape;1445;p42"/>
            <p:cNvSpPr txBox="1"/>
            <p:nvPr/>
          </p:nvSpPr>
          <p:spPr>
            <a:xfrm>
              <a:off x="5813400" y="1289850"/>
              <a:ext cx="2584500" cy="502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Hydration</a:t>
              </a:r>
              <a:endParaRPr sz="2400" b="1">
                <a:solidFill>
                  <a:schemeClr val="dk1"/>
                </a:solidFill>
                <a:latin typeface="Indie Flower"/>
                <a:ea typeface="Indie Flower"/>
                <a:cs typeface="Indie Flower"/>
                <a:sym typeface="Indie Flower"/>
              </a:endParaRPr>
            </a:p>
          </p:txBody>
        </p:sp>
      </p:grpSp>
      <p:grpSp>
        <p:nvGrpSpPr>
          <p:cNvPr id="1446" name="Google Shape;1446;p42"/>
          <p:cNvGrpSpPr/>
          <p:nvPr/>
        </p:nvGrpSpPr>
        <p:grpSpPr>
          <a:xfrm>
            <a:off x="898525" y="1227548"/>
            <a:ext cx="2584500" cy="942103"/>
            <a:chOff x="746125" y="1289850"/>
            <a:chExt cx="2584500" cy="942103"/>
          </a:xfrm>
        </p:grpSpPr>
        <p:sp>
          <p:nvSpPr>
            <p:cNvPr id="1447" name="Google Shape;1447;p42"/>
            <p:cNvSpPr txBox="1"/>
            <p:nvPr/>
          </p:nvSpPr>
          <p:spPr>
            <a:xfrm>
              <a:off x="746125" y="1289850"/>
              <a:ext cx="2584500" cy="50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Supervision</a:t>
              </a:r>
              <a:endParaRPr sz="2400" b="1">
                <a:solidFill>
                  <a:schemeClr val="dk1"/>
                </a:solidFill>
                <a:latin typeface="Indie Flower"/>
                <a:ea typeface="Indie Flower"/>
                <a:cs typeface="Indie Flower"/>
                <a:sym typeface="Indie Flower"/>
              </a:endParaRPr>
            </a:p>
          </p:txBody>
        </p:sp>
        <p:sp>
          <p:nvSpPr>
            <p:cNvPr id="1448" name="Google Shape;1448;p42"/>
            <p:cNvSpPr txBox="1"/>
            <p:nvPr/>
          </p:nvSpPr>
          <p:spPr>
            <a:xfrm flipH="1">
              <a:off x="746125" y="1683253"/>
              <a:ext cx="25845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chemeClr val="dk1"/>
                  </a:solidFill>
                  <a:latin typeface="Maven Pro"/>
                  <a:ea typeface="Maven Pro"/>
                  <a:cs typeface="Maven Pro"/>
                  <a:sym typeface="Maven Pro"/>
                </a:rPr>
                <a:t>Mars is a cold place. It’s full of iron oxide dust</a:t>
              </a:r>
              <a:endParaRPr sz="1600">
                <a:solidFill>
                  <a:schemeClr val="dk1"/>
                </a:solidFill>
                <a:latin typeface="Maven Pro"/>
                <a:ea typeface="Maven Pro"/>
                <a:cs typeface="Maven Pro"/>
                <a:sym typeface="Maven Pro"/>
              </a:endParaRPr>
            </a:p>
          </p:txBody>
        </p:sp>
      </p:grpSp>
      <p:grpSp>
        <p:nvGrpSpPr>
          <p:cNvPr id="1449" name="Google Shape;1449;p42"/>
          <p:cNvGrpSpPr/>
          <p:nvPr/>
        </p:nvGrpSpPr>
        <p:grpSpPr>
          <a:xfrm>
            <a:off x="5661000" y="2333837"/>
            <a:ext cx="2584500" cy="942103"/>
            <a:chOff x="5813400" y="2405550"/>
            <a:chExt cx="2584500" cy="942103"/>
          </a:xfrm>
        </p:grpSpPr>
        <p:sp>
          <p:nvSpPr>
            <p:cNvPr id="1450" name="Google Shape;1450;p42"/>
            <p:cNvSpPr txBox="1"/>
            <p:nvPr/>
          </p:nvSpPr>
          <p:spPr>
            <a:xfrm>
              <a:off x="5813400" y="2405550"/>
              <a:ext cx="2584500" cy="502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Rest</a:t>
              </a:r>
              <a:endParaRPr sz="2400" b="1">
                <a:solidFill>
                  <a:schemeClr val="dk1"/>
                </a:solidFill>
                <a:latin typeface="Indie Flower"/>
                <a:ea typeface="Indie Flower"/>
                <a:cs typeface="Indie Flower"/>
                <a:sym typeface="Indie Flower"/>
              </a:endParaRPr>
            </a:p>
          </p:txBody>
        </p:sp>
        <p:sp>
          <p:nvSpPr>
            <p:cNvPr id="1451" name="Google Shape;1451;p42"/>
            <p:cNvSpPr txBox="1"/>
            <p:nvPr/>
          </p:nvSpPr>
          <p:spPr>
            <a:xfrm>
              <a:off x="5813400" y="2798953"/>
              <a:ext cx="2584500" cy="548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sz="1600">
                  <a:solidFill>
                    <a:schemeClr val="dk1"/>
                  </a:solidFill>
                  <a:latin typeface="Maven Pro"/>
                  <a:ea typeface="Maven Pro"/>
                  <a:cs typeface="Maven Pro"/>
                  <a:sym typeface="Maven Pro"/>
                </a:rPr>
                <a:t>Jupiter is the biggest planet of them all</a:t>
              </a:r>
              <a:endParaRPr sz="1600">
                <a:solidFill>
                  <a:schemeClr val="dk1"/>
                </a:solidFill>
                <a:latin typeface="Maven Pro"/>
                <a:ea typeface="Maven Pro"/>
                <a:cs typeface="Maven Pro"/>
                <a:sym typeface="Maven Pro"/>
              </a:endParaRPr>
            </a:p>
          </p:txBody>
        </p:sp>
      </p:grpSp>
      <p:grpSp>
        <p:nvGrpSpPr>
          <p:cNvPr id="1452" name="Google Shape;1452;p42"/>
          <p:cNvGrpSpPr/>
          <p:nvPr/>
        </p:nvGrpSpPr>
        <p:grpSpPr>
          <a:xfrm>
            <a:off x="5661000" y="3477361"/>
            <a:ext cx="2584500" cy="942103"/>
            <a:chOff x="5813400" y="3521272"/>
            <a:chExt cx="2584500" cy="942103"/>
          </a:xfrm>
        </p:grpSpPr>
        <p:sp>
          <p:nvSpPr>
            <p:cNvPr id="1453" name="Google Shape;1453;p42"/>
            <p:cNvSpPr txBox="1"/>
            <p:nvPr/>
          </p:nvSpPr>
          <p:spPr>
            <a:xfrm>
              <a:off x="5813400" y="3521272"/>
              <a:ext cx="2584500" cy="502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Cool down</a:t>
              </a:r>
              <a:endParaRPr sz="2400" b="1">
                <a:solidFill>
                  <a:schemeClr val="dk1"/>
                </a:solidFill>
                <a:latin typeface="Indie Flower"/>
                <a:ea typeface="Indie Flower"/>
                <a:cs typeface="Indie Flower"/>
                <a:sym typeface="Indie Flower"/>
              </a:endParaRPr>
            </a:p>
          </p:txBody>
        </p:sp>
        <p:sp>
          <p:nvSpPr>
            <p:cNvPr id="1454" name="Google Shape;1454;p42"/>
            <p:cNvSpPr txBox="1"/>
            <p:nvPr/>
          </p:nvSpPr>
          <p:spPr>
            <a:xfrm>
              <a:off x="5813400" y="3914676"/>
              <a:ext cx="2584500" cy="548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sz="1600">
                  <a:solidFill>
                    <a:schemeClr val="dk1"/>
                  </a:solidFill>
                  <a:latin typeface="Maven Pro"/>
                  <a:ea typeface="Maven Pro"/>
                  <a:cs typeface="Maven Pro"/>
                  <a:sym typeface="Maven Pro"/>
                </a:rPr>
                <a:t>Saturn is composed of hydrogen and helium</a:t>
              </a:r>
              <a:endParaRPr sz="1600">
                <a:solidFill>
                  <a:schemeClr val="dk1"/>
                </a:solidFill>
                <a:latin typeface="Maven Pro"/>
                <a:ea typeface="Maven Pro"/>
                <a:cs typeface="Maven Pro"/>
                <a:sym typeface="Maven Pro"/>
              </a:endParaRPr>
            </a:p>
          </p:txBody>
        </p:sp>
      </p:grpSp>
      <p:cxnSp>
        <p:nvCxnSpPr>
          <p:cNvPr id="1455" name="Google Shape;1455;p42"/>
          <p:cNvCxnSpPr>
            <a:stCxn id="1456" idx="2"/>
            <a:endCxn id="1457" idx="0"/>
          </p:cNvCxnSpPr>
          <p:nvPr/>
        </p:nvCxnSpPr>
        <p:spPr>
          <a:xfrm>
            <a:off x="5195188" y="2160750"/>
            <a:ext cx="0" cy="334500"/>
          </a:xfrm>
          <a:prstGeom prst="straightConnector1">
            <a:avLst/>
          </a:prstGeom>
          <a:noFill/>
          <a:ln w="19050" cap="flat" cmpd="sng">
            <a:solidFill>
              <a:schemeClr val="dk1"/>
            </a:solidFill>
            <a:prstDash val="dot"/>
            <a:round/>
            <a:headEnd type="oval" w="med" len="med"/>
            <a:tailEnd type="none" w="med" len="med"/>
          </a:ln>
        </p:spPr>
      </p:cxnSp>
      <p:cxnSp>
        <p:nvCxnSpPr>
          <p:cNvPr id="1458" name="Google Shape;1458;p42"/>
          <p:cNvCxnSpPr>
            <a:stCxn id="1457" idx="2"/>
            <a:endCxn id="1459" idx="0"/>
          </p:cNvCxnSpPr>
          <p:nvPr/>
        </p:nvCxnSpPr>
        <p:spPr>
          <a:xfrm>
            <a:off x="5195272" y="3267038"/>
            <a:ext cx="0" cy="371700"/>
          </a:xfrm>
          <a:prstGeom prst="straightConnector1">
            <a:avLst/>
          </a:prstGeom>
          <a:noFill/>
          <a:ln w="19050" cap="flat" cmpd="sng">
            <a:solidFill>
              <a:schemeClr val="dk1"/>
            </a:solidFill>
            <a:prstDash val="dot"/>
            <a:round/>
            <a:headEnd type="oval" w="med" len="med"/>
            <a:tailEnd type="none" w="med" len="med"/>
          </a:ln>
        </p:spPr>
      </p:cxnSp>
      <p:grpSp>
        <p:nvGrpSpPr>
          <p:cNvPr id="1460" name="Google Shape;1460;p42"/>
          <p:cNvGrpSpPr/>
          <p:nvPr/>
        </p:nvGrpSpPr>
        <p:grpSpPr>
          <a:xfrm>
            <a:off x="3534128" y="1388850"/>
            <a:ext cx="2075744" cy="3021712"/>
            <a:chOff x="3534128" y="1388850"/>
            <a:chExt cx="2075744" cy="3021712"/>
          </a:xfrm>
        </p:grpSpPr>
        <p:sp>
          <p:nvSpPr>
            <p:cNvPr id="1461" name="Google Shape;1461;p42"/>
            <p:cNvSpPr txBox="1"/>
            <p:nvPr/>
          </p:nvSpPr>
          <p:spPr>
            <a:xfrm>
              <a:off x="3534128" y="1388850"/>
              <a:ext cx="828000" cy="771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182875" anchor="ctr" anchorCtr="0">
              <a:noAutofit/>
            </a:bodyPr>
            <a:lstStyle/>
            <a:p>
              <a:pPr marL="0" lvl="0" indent="0" algn="ctr" rtl="0">
                <a:lnSpc>
                  <a:spcPct val="100000"/>
                </a:lnSpc>
                <a:spcBef>
                  <a:spcPts val="0"/>
                </a:spcBef>
                <a:spcAft>
                  <a:spcPts val="0"/>
                </a:spcAft>
                <a:buNone/>
              </a:pPr>
              <a:r>
                <a:rPr lang="en" sz="3000" b="1">
                  <a:solidFill>
                    <a:schemeClr val="dk1"/>
                  </a:solidFill>
                  <a:latin typeface="Indie Flower"/>
                  <a:ea typeface="Indie Flower"/>
                  <a:cs typeface="Indie Flower"/>
                  <a:sym typeface="Indie Flower"/>
                </a:rPr>
                <a:t>01</a:t>
              </a:r>
              <a:endParaRPr sz="3000" b="1">
                <a:solidFill>
                  <a:schemeClr val="dk1"/>
                </a:solidFill>
                <a:latin typeface="Indie Flower"/>
                <a:ea typeface="Indie Flower"/>
                <a:cs typeface="Indie Flower"/>
                <a:sym typeface="Indie Flower"/>
              </a:endParaRPr>
            </a:p>
          </p:txBody>
        </p:sp>
        <p:sp>
          <p:nvSpPr>
            <p:cNvPr id="1456" name="Google Shape;1456;p42"/>
            <p:cNvSpPr txBox="1"/>
            <p:nvPr/>
          </p:nvSpPr>
          <p:spPr>
            <a:xfrm>
              <a:off x="4780588" y="1388850"/>
              <a:ext cx="829200" cy="771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182875" anchor="ctr" anchorCtr="0">
              <a:noAutofit/>
            </a:bodyPr>
            <a:lstStyle/>
            <a:p>
              <a:pPr marL="0" lvl="0" indent="0" algn="ctr" rtl="0">
                <a:lnSpc>
                  <a:spcPct val="100000"/>
                </a:lnSpc>
                <a:spcBef>
                  <a:spcPts val="0"/>
                </a:spcBef>
                <a:spcAft>
                  <a:spcPts val="0"/>
                </a:spcAft>
                <a:buNone/>
              </a:pPr>
              <a:r>
                <a:rPr lang="en" sz="3000" b="1">
                  <a:solidFill>
                    <a:schemeClr val="dk1"/>
                  </a:solidFill>
                  <a:latin typeface="Indie Flower"/>
                  <a:ea typeface="Indie Flower"/>
                  <a:cs typeface="Indie Flower"/>
                  <a:sym typeface="Indie Flower"/>
                </a:rPr>
                <a:t>06</a:t>
              </a:r>
              <a:endParaRPr sz="3000" b="1">
                <a:solidFill>
                  <a:schemeClr val="dk1"/>
                </a:solidFill>
                <a:latin typeface="Indie Flower"/>
                <a:ea typeface="Indie Flower"/>
                <a:cs typeface="Indie Flower"/>
                <a:sym typeface="Indie Flower"/>
              </a:endParaRPr>
            </a:p>
          </p:txBody>
        </p:sp>
        <p:sp>
          <p:nvSpPr>
            <p:cNvPr id="1457" name="Google Shape;1457;p42"/>
            <p:cNvSpPr txBox="1"/>
            <p:nvPr/>
          </p:nvSpPr>
          <p:spPr>
            <a:xfrm>
              <a:off x="4780672" y="2495138"/>
              <a:ext cx="829200" cy="771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182875" anchor="ctr" anchorCtr="0">
              <a:noAutofit/>
            </a:bodyPr>
            <a:lstStyle/>
            <a:p>
              <a:pPr marL="0" lvl="0" indent="0" algn="ctr" rtl="0">
                <a:lnSpc>
                  <a:spcPct val="100000"/>
                </a:lnSpc>
                <a:spcBef>
                  <a:spcPts val="0"/>
                </a:spcBef>
                <a:spcAft>
                  <a:spcPts val="0"/>
                </a:spcAft>
                <a:buNone/>
              </a:pPr>
              <a:r>
                <a:rPr lang="en" sz="3000" b="1">
                  <a:solidFill>
                    <a:schemeClr val="dk1"/>
                  </a:solidFill>
                  <a:latin typeface="Indie Flower"/>
                  <a:ea typeface="Indie Flower"/>
                  <a:cs typeface="Indie Flower"/>
                  <a:sym typeface="Indie Flower"/>
                </a:rPr>
                <a:t>05</a:t>
              </a:r>
              <a:endParaRPr sz="3000" b="1">
                <a:solidFill>
                  <a:schemeClr val="dk1"/>
                </a:solidFill>
                <a:latin typeface="Indie Flower"/>
                <a:ea typeface="Indie Flower"/>
                <a:cs typeface="Indie Flower"/>
                <a:sym typeface="Indie Flower"/>
              </a:endParaRPr>
            </a:p>
          </p:txBody>
        </p:sp>
        <p:sp>
          <p:nvSpPr>
            <p:cNvPr id="1459" name="Google Shape;1459;p42"/>
            <p:cNvSpPr txBox="1"/>
            <p:nvPr/>
          </p:nvSpPr>
          <p:spPr>
            <a:xfrm>
              <a:off x="4780672" y="3638662"/>
              <a:ext cx="829200" cy="771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182875" anchor="ctr" anchorCtr="0">
              <a:noAutofit/>
            </a:bodyPr>
            <a:lstStyle/>
            <a:p>
              <a:pPr marL="0" lvl="0" indent="0" algn="ctr" rtl="0">
                <a:lnSpc>
                  <a:spcPct val="100000"/>
                </a:lnSpc>
                <a:spcBef>
                  <a:spcPts val="0"/>
                </a:spcBef>
                <a:spcAft>
                  <a:spcPts val="0"/>
                </a:spcAft>
                <a:buNone/>
              </a:pPr>
              <a:r>
                <a:rPr lang="en" sz="3000" b="1">
                  <a:solidFill>
                    <a:schemeClr val="dk1"/>
                  </a:solidFill>
                  <a:latin typeface="Indie Flower"/>
                  <a:ea typeface="Indie Flower"/>
                  <a:cs typeface="Indie Flower"/>
                  <a:sym typeface="Indie Flower"/>
                </a:rPr>
                <a:t>04</a:t>
              </a:r>
              <a:endParaRPr sz="3000" b="1">
                <a:solidFill>
                  <a:schemeClr val="dk1"/>
                </a:solidFill>
                <a:latin typeface="Indie Flower"/>
                <a:ea typeface="Indie Flower"/>
                <a:cs typeface="Indie Flower"/>
                <a:sym typeface="Indie Flower"/>
              </a:endParaRPr>
            </a:p>
          </p:txBody>
        </p:sp>
        <p:sp>
          <p:nvSpPr>
            <p:cNvPr id="1462" name="Google Shape;1462;p42"/>
            <p:cNvSpPr txBox="1"/>
            <p:nvPr/>
          </p:nvSpPr>
          <p:spPr>
            <a:xfrm>
              <a:off x="3534149" y="3638662"/>
              <a:ext cx="828000" cy="771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182875" anchor="ctr" anchorCtr="0">
              <a:noAutofit/>
            </a:bodyPr>
            <a:lstStyle/>
            <a:p>
              <a:pPr marL="0" lvl="0" indent="0" algn="ctr" rtl="0">
                <a:lnSpc>
                  <a:spcPct val="100000"/>
                </a:lnSpc>
                <a:spcBef>
                  <a:spcPts val="0"/>
                </a:spcBef>
                <a:spcAft>
                  <a:spcPts val="0"/>
                </a:spcAft>
                <a:buNone/>
              </a:pPr>
              <a:r>
                <a:rPr lang="en" sz="3000" b="1">
                  <a:solidFill>
                    <a:schemeClr val="dk1"/>
                  </a:solidFill>
                  <a:latin typeface="Indie Flower"/>
                  <a:ea typeface="Indie Flower"/>
                  <a:cs typeface="Indie Flower"/>
                  <a:sym typeface="Indie Flower"/>
                </a:rPr>
                <a:t>03</a:t>
              </a:r>
              <a:endParaRPr sz="3000" b="1">
                <a:solidFill>
                  <a:schemeClr val="dk1"/>
                </a:solidFill>
                <a:latin typeface="Indie Flower"/>
                <a:ea typeface="Indie Flower"/>
                <a:cs typeface="Indie Flower"/>
                <a:sym typeface="Indie Flower"/>
              </a:endParaRPr>
            </a:p>
          </p:txBody>
        </p:sp>
        <p:sp>
          <p:nvSpPr>
            <p:cNvPr id="1463" name="Google Shape;1463;p42"/>
            <p:cNvSpPr txBox="1"/>
            <p:nvPr/>
          </p:nvSpPr>
          <p:spPr>
            <a:xfrm>
              <a:off x="3534149" y="2495138"/>
              <a:ext cx="828000" cy="771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182875" anchor="ctr" anchorCtr="0">
              <a:noAutofit/>
            </a:bodyPr>
            <a:lstStyle/>
            <a:p>
              <a:pPr marL="0" lvl="0" indent="0" algn="ctr" rtl="0">
                <a:lnSpc>
                  <a:spcPct val="100000"/>
                </a:lnSpc>
                <a:spcBef>
                  <a:spcPts val="0"/>
                </a:spcBef>
                <a:spcAft>
                  <a:spcPts val="0"/>
                </a:spcAft>
                <a:buNone/>
              </a:pPr>
              <a:r>
                <a:rPr lang="en" sz="3000" b="1">
                  <a:solidFill>
                    <a:schemeClr val="dk1"/>
                  </a:solidFill>
                  <a:latin typeface="Indie Flower"/>
                  <a:ea typeface="Indie Flower"/>
                  <a:cs typeface="Indie Flower"/>
                  <a:sym typeface="Indie Flower"/>
                </a:rPr>
                <a:t>02</a:t>
              </a:r>
              <a:endParaRPr sz="3000" b="1">
                <a:solidFill>
                  <a:schemeClr val="dk1"/>
                </a:solidFill>
                <a:latin typeface="Indie Flower"/>
                <a:ea typeface="Indie Flower"/>
                <a:cs typeface="Indie Flower"/>
                <a:sym typeface="Indie Flower"/>
              </a:endParaRPr>
            </a:p>
          </p:txBody>
        </p:sp>
        <p:cxnSp>
          <p:nvCxnSpPr>
            <p:cNvPr id="1464" name="Google Shape;1464;p42"/>
            <p:cNvCxnSpPr>
              <a:stCxn id="1459" idx="1"/>
              <a:endCxn id="1462" idx="3"/>
            </p:cNvCxnSpPr>
            <p:nvPr/>
          </p:nvCxnSpPr>
          <p:spPr>
            <a:xfrm rot="10800000">
              <a:off x="4362172" y="4024612"/>
              <a:ext cx="418500" cy="0"/>
            </a:xfrm>
            <a:prstGeom prst="straightConnector1">
              <a:avLst/>
            </a:prstGeom>
            <a:noFill/>
            <a:ln w="19050" cap="flat" cmpd="sng">
              <a:solidFill>
                <a:schemeClr val="dk1"/>
              </a:solidFill>
              <a:prstDash val="dot"/>
              <a:round/>
              <a:headEnd type="oval" w="med" len="med"/>
              <a:tailEnd type="none" w="med" len="med"/>
            </a:ln>
          </p:spPr>
        </p:cxnSp>
        <p:cxnSp>
          <p:nvCxnSpPr>
            <p:cNvPr id="1465" name="Google Shape;1465;p42"/>
            <p:cNvCxnSpPr>
              <a:stCxn id="1462" idx="0"/>
              <a:endCxn id="1463" idx="2"/>
            </p:cNvCxnSpPr>
            <p:nvPr/>
          </p:nvCxnSpPr>
          <p:spPr>
            <a:xfrm rot="10800000">
              <a:off x="3948149" y="3266962"/>
              <a:ext cx="0" cy="371700"/>
            </a:xfrm>
            <a:prstGeom prst="straightConnector1">
              <a:avLst/>
            </a:prstGeom>
            <a:noFill/>
            <a:ln w="19050" cap="flat" cmpd="sng">
              <a:solidFill>
                <a:schemeClr val="dk1"/>
              </a:solidFill>
              <a:prstDash val="dot"/>
              <a:round/>
              <a:headEnd type="oval" w="med" len="med"/>
              <a:tailEnd type="none" w="med" len="med"/>
            </a:ln>
          </p:spPr>
        </p:cxnSp>
        <p:cxnSp>
          <p:nvCxnSpPr>
            <p:cNvPr id="1466" name="Google Shape;1466;p42"/>
            <p:cNvCxnSpPr>
              <a:stCxn id="1463" idx="0"/>
              <a:endCxn id="1461" idx="2"/>
            </p:cNvCxnSpPr>
            <p:nvPr/>
          </p:nvCxnSpPr>
          <p:spPr>
            <a:xfrm rot="10800000">
              <a:off x="3948149" y="2160638"/>
              <a:ext cx="0" cy="334500"/>
            </a:xfrm>
            <a:prstGeom prst="straightConnector1">
              <a:avLst/>
            </a:prstGeom>
            <a:noFill/>
            <a:ln w="19050" cap="flat" cmpd="sng">
              <a:solidFill>
                <a:schemeClr val="dk1"/>
              </a:solidFill>
              <a:prstDash val="dot"/>
              <a:round/>
              <a:headEnd type="oval" w="med" len="med"/>
              <a:tailEnd type="none" w="med" len="med"/>
            </a:ln>
          </p:spPr>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43"/>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sp>
        <p:nvSpPr>
          <p:cNvPr id="1472" name="Google Shape;1472;p43"/>
          <p:cNvSpPr txBox="1"/>
          <p:nvPr/>
        </p:nvSpPr>
        <p:spPr>
          <a:xfrm>
            <a:off x="689225" y="3861699"/>
            <a:ext cx="2767200" cy="5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Maven Pro"/>
                <a:ea typeface="Maven Pro"/>
                <a:cs typeface="Maven Pro"/>
                <a:sym typeface="Maven Pro"/>
              </a:rPr>
              <a:t>Follow the link in the graph to modify its data and then paste the new one here. </a:t>
            </a:r>
            <a:r>
              <a:rPr lang="en" sz="1000" b="1" u="sng">
                <a:solidFill>
                  <a:schemeClr val="dk1"/>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For more info, click here</a:t>
            </a:r>
            <a:endParaRPr sz="1000" b="1" u="sng">
              <a:solidFill>
                <a:schemeClr val="dk1"/>
              </a:solidFill>
              <a:latin typeface="Maven Pro"/>
              <a:ea typeface="Maven Pro"/>
              <a:cs typeface="Maven Pro"/>
              <a:sym typeface="Maven Pro"/>
            </a:endParaRPr>
          </a:p>
        </p:txBody>
      </p:sp>
      <p:grpSp>
        <p:nvGrpSpPr>
          <p:cNvPr id="1473" name="Google Shape;1473;p43"/>
          <p:cNvGrpSpPr/>
          <p:nvPr/>
        </p:nvGrpSpPr>
        <p:grpSpPr>
          <a:xfrm>
            <a:off x="3885850" y="1248725"/>
            <a:ext cx="2236800" cy="1437305"/>
            <a:chOff x="3885850" y="1248725"/>
            <a:chExt cx="2236800" cy="1437305"/>
          </a:xfrm>
        </p:grpSpPr>
        <p:sp>
          <p:nvSpPr>
            <p:cNvPr id="1474" name="Google Shape;1474;p43"/>
            <p:cNvSpPr txBox="1"/>
            <p:nvPr/>
          </p:nvSpPr>
          <p:spPr>
            <a:xfrm>
              <a:off x="3885850" y="2171830"/>
              <a:ext cx="2236800" cy="514200"/>
            </a:xfrm>
            <a:prstGeom prst="rect">
              <a:avLst/>
            </a:prstGeom>
            <a:noFill/>
            <a:ln>
              <a:noFill/>
            </a:ln>
          </p:spPr>
          <p:txBody>
            <a:bodyPr spcFirstLastPara="1" wrap="square" lIns="91425" tIns="18275" rIns="91425" bIns="91425" anchor="t" anchorCtr="0">
              <a:noAutofit/>
            </a:bodyPr>
            <a:lstStyle/>
            <a:p>
              <a:pPr marL="36576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Jupiter is big</a:t>
              </a:r>
              <a:endParaRPr sz="1600">
                <a:solidFill>
                  <a:schemeClr val="dk1"/>
                </a:solidFill>
                <a:latin typeface="Maven Pro"/>
                <a:ea typeface="Maven Pro"/>
                <a:cs typeface="Maven Pro"/>
                <a:sym typeface="Maven Pro"/>
              </a:endParaRPr>
            </a:p>
            <a:p>
              <a:pPr marL="36576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Neptune is far</a:t>
              </a:r>
              <a:endParaRPr sz="1600">
                <a:solidFill>
                  <a:schemeClr val="dk1"/>
                </a:solidFill>
                <a:latin typeface="Maven Pro"/>
                <a:ea typeface="Maven Pro"/>
                <a:cs typeface="Maven Pro"/>
                <a:sym typeface="Maven Pro"/>
              </a:endParaRPr>
            </a:p>
          </p:txBody>
        </p:sp>
        <p:sp>
          <p:nvSpPr>
            <p:cNvPr id="1475" name="Google Shape;1475;p43"/>
            <p:cNvSpPr/>
            <p:nvPr/>
          </p:nvSpPr>
          <p:spPr>
            <a:xfrm>
              <a:off x="3885850" y="1654597"/>
              <a:ext cx="2236800" cy="441000"/>
            </a:xfrm>
            <a:prstGeom prst="roundRect">
              <a:avLst>
                <a:gd name="adj" fmla="val 0"/>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2400" b="1">
                  <a:solidFill>
                    <a:schemeClr val="dk1"/>
                  </a:solidFill>
                  <a:latin typeface="Indie Flower"/>
                  <a:ea typeface="Indie Flower"/>
                  <a:cs typeface="Indie Flower"/>
                  <a:sym typeface="Indie Flower"/>
                </a:rPr>
                <a:t>Group 1</a:t>
              </a:r>
              <a:endParaRPr sz="2400" b="1">
                <a:solidFill>
                  <a:schemeClr val="dk1"/>
                </a:solidFill>
                <a:latin typeface="Indie Flower"/>
                <a:ea typeface="Indie Flower"/>
                <a:cs typeface="Indie Flower"/>
                <a:sym typeface="Indie Flower"/>
              </a:endParaRPr>
            </a:p>
          </p:txBody>
        </p:sp>
        <p:sp>
          <p:nvSpPr>
            <p:cNvPr id="1476" name="Google Shape;1476;p43"/>
            <p:cNvSpPr/>
            <p:nvPr/>
          </p:nvSpPr>
          <p:spPr>
            <a:xfrm>
              <a:off x="3885850" y="1248725"/>
              <a:ext cx="2236800" cy="441000"/>
            </a:xfrm>
            <a:prstGeom prst="roundRect">
              <a:avLst>
                <a:gd name="adj" fmla="val 0"/>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3000" b="1">
                  <a:solidFill>
                    <a:schemeClr val="dk1"/>
                  </a:solidFill>
                  <a:latin typeface="Indie Flower"/>
                  <a:ea typeface="Indie Flower"/>
                  <a:cs typeface="Indie Flower"/>
                  <a:sym typeface="Indie Flower"/>
                </a:rPr>
                <a:t>40%</a:t>
              </a:r>
              <a:endParaRPr sz="3000" b="1">
                <a:solidFill>
                  <a:schemeClr val="dk1"/>
                </a:solidFill>
                <a:latin typeface="Indie Flower"/>
                <a:ea typeface="Indie Flower"/>
                <a:cs typeface="Indie Flower"/>
                <a:sym typeface="Indie Flower"/>
              </a:endParaRPr>
            </a:p>
          </p:txBody>
        </p:sp>
      </p:grpSp>
      <p:grpSp>
        <p:nvGrpSpPr>
          <p:cNvPr id="1477" name="Google Shape;1477;p43"/>
          <p:cNvGrpSpPr/>
          <p:nvPr/>
        </p:nvGrpSpPr>
        <p:grpSpPr>
          <a:xfrm>
            <a:off x="3885850" y="3017904"/>
            <a:ext cx="2236800" cy="1437272"/>
            <a:chOff x="3885850" y="3017904"/>
            <a:chExt cx="2236800" cy="1437272"/>
          </a:xfrm>
        </p:grpSpPr>
        <p:sp>
          <p:nvSpPr>
            <p:cNvPr id="1478" name="Google Shape;1478;p43"/>
            <p:cNvSpPr txBox="1"/>
            <p:nvPr/>
          </p:nvSpPr>
          <p:spPr>
            <a:xfrm>
              <a:off x="3885850" y="3940976"/>
              <a:ext cx="2236800" cy="514200"/>
            </a:xfrm>
            <a:prstGeom prst="rect">
              <a:avLst/>
            </a:prstGeom>
            <a:noFill/>
            <a:ln>
              <a:noFill/>
            </a:ln>
          </p:spPr>
          <p:txBody>
            <a:bodyPr spcFirstLastPara="1" wrap="square" lIns="91425" tIns="18275" rIns="91425" bIns="91425" anchor="t" anchorCtr="0">
              <a:noAutofit/>
            </a:bodyPr>
            <a:lstStyle/>
            <a:p>
              <a:pPr marL="36576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Venus is hot</a:t>
              </a:r>
              <a:endParaRPr sz="1600">
                <a:solidFill>
                  <a:schemeClr val="dk1"/>
                </a:solidFill>
                <a:latin typeface="Maven Pro"/>
                <a:ea typeface="Maven Pro"/>
                <a:cs typeface="Maven Pro"/>
                <a:sym typeface="Maven Pro"/>
              </a:endParaRPr>
            </a:p>
            <a:p>
              <a:pPr marL="36576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Mercury is small</a:t>
              </a:r>
              <a:endParaRPr sz="1600">
                <a:solidFill>
                  <a:schemeClr val="dk1"/>
                </a:solidFill>
                <a:latin typeface="Maven Pro"/>
                <a:ea typeface="Maven Pro"/>
                <a:cs typeface="Maven Pro"/>
                <a:sym typeface="Maven Pro"/>
              </a:endParaRPr>
            </a:p>
          </p:txBody>
        </p:sp>
        <p:sp>
          <p:nvSpPr>
            <p:cNvPr id="1479" name="Google Shape;1479;p43"/>
            <p:cNvSpPr/>
            <p:nvPr/>
          </p:nvSpPr>
          <p:spPr>
            <a:xfrm>
              <a:off x="3885850" y="3423770"/>
              <a:ext cx="2236800" cy="441000"/>
            </a:xfrm>
            <a:prstGeom prst="roundRect">
              <a:avLst>
                <a:gd name="adj" fmla="val 0"/>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2400" b="1">
                  <a:solidFill>
                    <a:schemeClr val="dk1"/>
                  </a:solidFill>
                  <a:latin typeface="Indie Flower"/>
                  <a:ea typeface="Indie Flower"/>
                  <a:cs typeface="Indie Flower"/>
                  <a:sym typeface="Indie Flower"/>
                </a:rPr>
                <a:t>Group 2</a:t>
              </a:r>
              <a:endParaRPr sz="2400" b="1">
                <a:solidFill>
                  <a:schemeClr val="dk1"/>
                </a:solidFill>
                <a:latin typeface="Indie Flower"/>
                <a:ea typeface="Indie Flower"/>
                <a:cs typeface="Indie Flower"/>
                <a:sym typeface="Indie Flower"/>
              </a:endParaRPr>
            </a:p>
          </p:txBody>
        </p:sp>
        <p:sp>
          <p:nvSpPr>
            <p:cNvPr id="1480" name="Google Shape;1480;p43"/>
            <p:cNvSpPr/>
            <p:nvPr/>
          </p:nvSpPr>
          <p:spPr>
            <a:xfrm>
              <a:off x="3885850" y="3017904"/>
              <a:ext cx="2236800" cy="441000"/>
            </a:xfrm>
            <a:prstGeom prst="roundRect">
              <a:avLst>
                <a:gd name="adj" fmla="val 0"/>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3000" b="1">
                  <a:solidFill>
                    <a:schemeClr val="dk1"/>
                  </a:solidFill>
                  <a:latin typeface="Indie Flower"/>
                  <a:ea typeface="Indie Flower"/>
                  <a:cs typeface="Indie Flower"/>
                  <a:sym typeface="Indie Flower"/>
                </a:rPr>
                <a:t>12%</a:t>
              </a:r>
              <a:endParaRPr sz="3000" b="1">
                <a:solidFill>
                  <a:schemeClr val="dk1"/>
                </a:solidFill>
                <a:latin typeface="Indie Flower"/>
                <a:ea typeface="Indie Flower"/>
                <a:cs typeface="Indie Flower"/>
                <a:sym typeface="Indie Flower"/>
              </a:endParaRPr>
            </a:p>
          </p:txBody>
        </p:sp>
      </p:grpSp>
      <p:grpSp>
        <p:nvGrpSpPr>
          <p:cNvPr id="1481" name="Google Shape;1481;p43"/>
          <p:cNvGrpSpPr/>
          <p:nvPr/>
        </p:nvGrpSpPr>
        <p:grpSpPr>
          <a:xfrm>
            <a:off x="6181025" y="1248725"/>
            <a:ext cx="2236800" cy="1437305"/>
            <a:chOff x="6181025" y="1248725"/>
            <a:chExt cx="2236800" cy="1437305"/>
          </a:xfrm>
        </p:grpSpPr>
        <p:sp>
          <p:nvSpPr>
            <p:cNvPr id="1482" name="Google Shape;1482;p43"/>
            <p:cNvSpPr txBox="1"/>
            <p:nvPr/>
          </p:nvSpPr>
          <p:spPr>
            <a:xfrm>
              <a:off x="6181025" y="2171830"/>
              <a:ext cx="2236800" cy="514200"/>
            </a:xfrm>
            <a:prstGeom prst="rect">
              <a:avLst/>
            </a:prstGeom>
            <a:noFill/>
            <a:ln>
              <a:noFill/>
            </a:ln>
          </p:spPr>
          <p:txBody>
            <a:bodyPr spcFirstLastPara="1" wrap="square" lIns="91425" tIns="18275" rIns="91425" bIns="91425" anchor="t" anchorCtr="0">
              <a:noAutofit/>
            </a:bodyPr>
            <a:lstStyle/>
            <a:p>
              <a:pPr marL="36576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Earth has life</a:t>
              </a:r>
              <a:endParaRPr sz="1600">
                <a:solidFill>
                  <a:schemeClr val="dk1"/>
                </a:solidFill>
                <a:latin typeface="Maven Pro"/>
                <a:ea typeface="Maven Pro"/>
                <a:cs typeface="Maven Pro"/>
                <a:sym typeface="Maven Pro"/>
              </a:endParaRPr>
            </a:p>
            <a:p>
              <a:pPr marL="36576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Mars is very cold</a:t>
              </a:r>
              <a:endParaRPr sz="1600">
                <a:solidFill>
                  <a:schemeClr val="dk1"/>
                </a:solidFill>
                <a:latin typeface="Maven Pro"/>
                <a:ea typeface="Maven Pro"/>
                <a:cs typeface="Maven Pro"/>
                <a:sym typeface="Maven Pro"/>
              </a:endParaRPr>
            </a:p>
          </p:txBody>
        </p:sp>
        <p:sp>
          <p:nvSpPr>
            <p:cNvPr id="1483" name="Google Shape;1483;p43"/>
            <p:cNvSpPr/>
            <p:nvPr/>
          </p:nvSpPr>
          <p:spPr>
            <a:xfrm>
              <a:off x="6181025" y="1654597"/>
              <a:ext cx="2236800" cy="441000"/>
            </a:xfrm>
            <a:prstGeom prst="roundRect">
              <a:avLst>
                <a:gd name="adj" fmla="val 0"/>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2400" b="1">
                  <a:solidFill>
                    <a:schemeClr val="dk1"/>
                  </a:solidFill>
                  <a:latin typeface="Indie Flower"/>
                  <a:ea typeface="Indie Flower"/>
                  <a:cs typeface="Indie Flower"/>
                  <a:sym typeface="Indie Flower"/>
                </a:rPr>
                <a:t>Group 3</a:t>
              </a:r>
              <a:endParaRPr sz="2400" b="1">
                <a:solidFill>
                  <a:schemeClr val="dk1"/>
                </a:solidFill>
                <a:latin typeface="Indie Flower"/>
                <a:ea typeface="Indie Flower"/>
                <a:cs typeface="Indie Flower"/>
                <a:sym typeface="Indie Flower"/>
              </a:endParaRPr>
            </a:p>
          </p:txBody>
        </p:sp>
        <p:sp>
          <p:nvSpPr>
            <p:cNvPr id="1484" name="Google Shape;1484;p43"/>
            <p:cNvSpPr/>
            <p:nvPr/>
          </p:nvSpPr>
          <p:spPr>
            <a:xfrm>
              <a:off x="6181025" y="1248725"/>
              <a:ext cx="2236800" cy="441000"/>
            </a:xfrm>
            <a:prstGeom prst="roundRect">
              <a:avLst>
                <a:gd name="adj" fmla="val 0"/>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3000" b="1">
                  <a:solidFill>
                    <a:schemeClr val="dk1"/>
                  </a:solidFill>
                  <a:latin typeface="Indie Flower"/>
                  <a:ea typeface="Indie Flower"/>
                  <a:cs typeface="Indie Flower"/>
                  <a:sym typeface="Indie Flower"/>
                </a:rPr>
                <a:t>30%</a:t>
              </a:r>
              <a:endParaRPr sz="3000" b="1">
                <a:solidFill>
                  <a:schemeClr val="dk1"/>
                </a:solidFill>
                <a:latin typeface="Indie Flower"/>
                <a:ea typeface="Indie Flower"/>
                <a:cs typeface="Indie Flower"/>
                <a:sym typeface="Indie Flower"/>
              </a:endParaRPr>
            </a:p>
          </p:txBody>
        </p:sp>
      </p:grpSp>
      <p:grpSp>
        <p:nvGrpSpPr>
          <p:cNvPr id="1485" name="Google Shape;1485;p43"/>
          <p:cNvGrpSpPr/>
          <p:nvPr/>
        </p:nvGrpSpPr>
        <p:grpSpPr>
          <a:xfrm>
            <a:off x="6181025" y="3017897"/>
            <a:ext cx="2236800" cy="1437278"/>
            <a:chOff x="6181025" y="3017897"/>
            <a:chExt cx="2236800" cy="1437278"/>
          </a:xfrm>
        </p:grpSpPr>
        <p:sp>
          <p:nvSpPr>
            <p:cNvPr id="1486" name="Google Shape;1486;p43"/>
            <p:cNvSpPr txBox="1"/>
            <p:nvPr/>
          </p:nvSpPr>
          <p:spPr>
            <a:xfrm>
              <a:off x="6181025" y="3940976"/>
              <a:ext cx="2236800" cy="514200"/>
            </a:xfrm>
            <a:prstGeom prst="rect">
              <a:avLst/>
            </a:prstGeom>
            <a:noFill/>
            <a:ln>
              <a:noFill/>
            </a:ln>
          </p:spPr>
          <p:txBody>
            <a:bodyPr spcFirstLastPara="1" wrap="square" lIns="91425" tIns="18275" rIns="91425" bIns="91425" anchor="t" anchorCtr="0">
              <a:noAutofit/>
            </a:bodyPr>
            <a:lstStyle/>
            <a:p>
              <a:pPr marL="36576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The Sun is a star </a:t>
              </a:r>
              <a:endParaRPr sz="1600">
                <a:solidFill>
                  <a:schemeClr val="dk1"/>
                </a:solidFill>
                <a:latin typeface="Maven Pro"/>
                <a:ea typeface="Maven Pro"/>
                <a:cs typeface="Maven Pro"/>
                <a:sym typeface="Maven Pro"/>
              </a:endParaRPr>
            </a:p>
            <a:p>
              <a:pPr marL="36576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Saturn has rings</a:t>
              </a:r>
              <a:endParaRPr sz="1600">
                <a:solidFill>
                  <a:schemeClr val="dk1"/>
                </a:solidFill>
                <a:latin typeface="Maven Pro"/>
                <a:ea typeface="Maven Pro"/>
                <a:cs typeface="Maven Pro"/>
                <a:sym typeface="Maven Pro"/>
              </a:endParaRPr>
            </a:p>
          </p:txBody>
        </p:sp>
        <p:sp>
          <p:nvSpPr>
            <p:cNvPr id="1487" name="Google Shape;1487;p43"/>
            <p:cNvSpPr/>
            <p:nvPr/>
          </p:nvSpPr>
          <p:spPr>
            <a:xfrm>
              <a:off x="6181025" y="3423770"/>
              <a:ext cx="2236800" cy="441000"/>
            </a:xfrm>
            <a:prstGeom prst="roundRect">
              <a:avLst>
                <a:gd name="adj" fmla="val 0"/>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2400" b="1">
                  <a:solidFill>
                    <a:schemeClr val="dk1"/>
                  </a:solidFill>
                  <a:latin typeface="Indie Flower"/>
                  <a:ea typeface="Indie Flower"/>
                  <a:cs typeface="Indie Flower"/>
                  <a:sym typeface="Indie Flower"/>
                </a:rPr>
                <a:t>Group 4</a:t>
              </a:r>
              <a:endParaRPr sz="2400" b="1">
                <a:solidFill>
                  <a:schemeClr val="dk1"/>
                </a:solidFill>
                <a:latin typeface="Indie Flower"/>
                <a:ea typeface="Indie Flower"/>
                <a:cs typeface="Indie Flower"/>
                <a:sym typeface="Indie Flower"/>
              </a:endParaRPr>
            </a:p>
          </p:txBody>
        </p:sp>
        <p:sp>
          <p:nvSpPr>
            <p:cNvPr id="1488" name="Google Shape;1488;p43"/>
            <p:cNvSpPr/>
            <p:nvPr/>
          </p:nvSpPr>
          <p:spPr>
            <a:xfrm>
              <a:off x="6181025" y="3017897"/>
              <a:ext cx="2236800" cy="441000"/>
            </a:xfrm>
            <a:prstGeom prst="roundRect">
              <a:avLst>
                <a:gd name="adj" fmla="val 0"/>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3000" b="1">
                  <a:solidFill>
                    <a:schemeClr val="dk1"/>
                  </a:solidFill>
                  <a:latin typeface="Indie Flower"/>
                  <a:ea typeface="Indie Flower"/>
                  <a:cs typeface="Indie Flower"/>
                  <a:sym typeface="Indie Flower"/>
                </a:rPr>
                <a:t>18%</a:t>
              </a:r>
              <a:endParaRPr sz="3000" b="1">
                <a:solidFill>
                  <a:schemeClr val="dk1"/>
                </a:solidFill>
                <a:latin typeface="Indie Flower"/>
                <a:ea typeface="Indie Flower"/>
                <a:cs typeface="Indie Flower"/>
                <a:sym typeface="Indie Flower"/>
              </a:endParaRPr>
            </a:p>
          </p:txBody>
        </p:sp>
      </p:grpSp>
      <p:sp>
        <p:nvSpPr>
          <p:cNvPr id="1489" name="Google Shape;1489;p43"/>
          <p:cNvSpPr/>
          <p:nvPr/>
        </p:nvSpPr>
        <p:spPr>
          <a:xfrm>
            <a:off x="3657550" y="1837147"/>
            <a:ext cx="228300" cy="22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3657550" y="3606320"/>
            <a:ext cx="228300" cy="22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5952725" y="1837147"/>
            <a:ext cx="228300" cy="228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3"/>
          <p:cNvSpPr/>
          <p:nvPr/>
        </p:nvSpPr>
        <p:spPr>
          <a:xfrm>
            <a:off x="5952725" y="3606320"/>
            <a:ext cx="228300" cy="22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3" name="Google Shape;1493;p43" title="Gráfico">
            <a:hlinkClick r:id="rId4"/>
          </p:cNvPr>
          <p:cNvPicPr preferRelativeResize="0"/>
          <p:nvPr/>
        </p:nvPicPr>
        <p:blipFill>
          <a:blip r:embed="rId5">
            <a:alphaModFix/>
          </a:blip>
          <a:stretch>
            <a:fillRect/>
          </a:stretch>
        </p:blipFill>
        <p:spPr>
          <a:xfrm>
            <a:off x="820350" y="1397337"/>
            <a:ext cx="2504949" cy="23488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44"/>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pSp>
        <p:nvGrpSpPr>
          <p:cNvPr id="1499" name="Google Shape;1499;p44"/>
          <p:cNvGrpSpPr/>
          <p:nvPr/>
        </p:nvGrpSpPr>
        <p:grpSpPr>
          <a:xfrm>
            <a:off x="4582025" y="1134525"/>
            <a:ext cx="3846375" cy="1581600"/>
            <a:chOff x="4582025" y="1134525"/>
            <a:chExt cx="3846375" cy="1581600"/>
          </a:xfrm>
        </p:grpSpPr>
        <p:sp>
          <p:nvSpPr>
            <p:cNvPr id="1500" name="Google Shape;1500;p44"/>
            <p:cNvSpPr txBox="1"/>
            <p:nvPr/>
          </p:nvSpPr>
          <p:spPr>
            <a:xfrm flipH="1">
              <a:off x="5722100" y="1134525"/>
              <a:ext cx="2706300" cy="1581600"/>
            </a:xfrm>
            <a:prstGeom prst="rect">
              <a:avLst/>
            </a:prstGeom>
            <a:noFill/>
            <a:ln>
              <a:noFill/>
            </a:ln>
          </p:spPr>
          <p:txBody>
            <a:bodyPr spcFirstLastPara="1" wrap="square" lIns="91425" tIns="91425" rIns="91425" bIns="91425" anchor="t" anchorCtr="0">
              <a:noAutofit/>
            </a:bodyPr>
            <a:lstStyle/>
            <a:p>
              <a:pPr marL="365760" marR="0" lvl="0" indent="-330200" algn="l" rtl="0">
                <a:lnSpc>
                  <a:spcPct val="100000"/>
                </a:lnSpc>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Mercury is the closest planet to the Sun </a:t>
              </a:r>
              <a:endParaRPr sz="1600">
                <a:solidFill>
                  <a:schemeClr val="dk1"/>
                </a:solidFill>
                <a:latin typeface="Maven Pro"/>
                <a:ea typeface="Maven Pro"/>
                <a:cs typeface="Maven Pro"/>
                <a:sym typeface="Maven Pro"/>
              </a:endParaRPr>
            </a:p>
            <a:p>
              <a:pPr marL="36576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The Moon is Earth’s only natural satellite</a:t>
              </a:r>
              <a:endParaRPr sz="1600">
                <a:solidFill>
                  <a:schemeClr val="dk1"/>
                </a:solidFill>
                <a:latin typeface="Maven Pro"/>
                <a:ea typeface="Maven Pro"/>
                <a:cs typeface="Maven Pro"/>
                <a:sym typeface="Maven Pro"/>
              </a:endParaRPr>
            </a:p>
            <a:p>
              <a:pPr marL="365760" marR="0" lvl="0" indent="-330200" algn="l" rtl="0">
                <a:lnSpc>
                  <a:spcPct val="100000"/>
                </a:lnSpc>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Earth is the place on which we live</a:t>
              </a:r>
              <a:endParaRPr sz="1600">
                <a:solidFill>
                  <a:schemeClr val="dk1"/>
                </a:solidFill>
                <a:latin typeface="Maven Pro"/>
                <a:ea typeface="Maven Pro"/>
                <a:cs typeface="Maven Pro"/>
                <a:sym typeface="Maven Pro"/>
              </a:endParaRPr>
            </a:p>
          </p:txBody>
        </p:sp>
        <p:sp>
          <p:nvSpPr>
            <p:cNvPr id="1501" name="Google Shape;1501;p44"/>
            <p:cNvSpPr txBox="1"/>
            <p:nvPr/>
          </p:nvSpPr>
          <p:spPr>
            <a:xfrm>
              <a:off x="4582025" y="1560975"/>
              <a:ext cx="1140000" cy="728700"/>
            </a:xfrm>
            <a:prstGeom prst="rect">
              <a:avLst/>
            </a:prstGeom>
            <a:noFill/>
            <a:ln>
              <a:noFill/>
            </a:ln>
          </p:spPr>
          <p:txBody>
            <a:bodyPr spcFirstLastPara="1" wrap="square" lIns="91425" tIns="91425" rIns="91425" bIns="45700" anchor="b" anchorCtr="0">
              <a:noAutofit/>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For biceps: </a:t>
              </a:r>
              <a:endParaRPr sz="2400" b="1">
                <a:solidFill>
                  <a:schemeClr val="dk1"/>
                </a:solidFill>
                <a:latin typeface="Indie Flower"/>
                <a:ea typeface="Indie Flower"/>
                <a:cs typeface="Indie Flower"/>
                <a:sym typeface="Indie Flower"/>
              </a:endParaRPr>
            </a:p>
          </p:txBody>
        </p:sp>
      </p:grpSp>
      <p:grpSp>
        <p:nvGrpSpPr>
          <p:cNvPr id="1502" name="Google Shape;1502;p44"/>
          <p:cNvGrpSpPr/>
          <p:nvPr/>
        </p:nvGrpSpPr>
        <p:grpSpPr>
          <a:xfrm>
            <a:off x="739000" y="1134525"/>
            <a:ext cx="3846300" cy="1581600"/>
            <a:chOff x="739000" y="1134525"/>
            <a:chExt cx="3846300" cy="1581600"/>
          </a:xfrm>
        </p:grpSpPr>
        <p:sp>
          <p:nvSpPr>
            <p:cNvPr id="1503" name="Google Shape;1503;p44"/>
            <p:cNvSpPr txBox="1"/>
            <p:nvPr/>
          </p:nvSpPr>
          <p:spPr>
            <a:xfrm>
              <a:off x="739000" y="1560975"/>
              <a:ext cx="1140000" cy="728700"/>
            </a:xfrm>
            <a:prstGeom prst="rect">
              <a:avLst/>
            </a:prstGeom>
            <a:noFill/>
            <a:ln>
              <a:noFill/>
            </a:ln>
          </p:spPr>
          <p:txBody>
            <a:bodyPr spcFirstLastPara="1" wrap="square" lIns="91425" tIns="91425" rIns="91425" bIns="45700" anchor="b" anchorCtr="0">
              <a:noAutofit/>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For chest:</a:t>
              </a:r>
              <a:endParaRPr sz="2400" b="1">
                <a:solidFill>
                  <a:schemeClr val="dk1"/>
                </a:solidFill>
                <a:latin typeface="Indie Flower"/>
                <a:ea typeface="Indie Flower"/>
                <a:cs typeface="Indie Flower"/>
                <a:sym typeface="Indie Flower"/>
              </a:endParaRPr>
            </a:p>
          </p:txBody>
        </p:sp>
        <p:sp>
          <p:nvSpPr>
            <p:cNvPr id="1504" name="Google Shape;1504;p44"/>
            <p:cNvSpPr txBox="1"/>
            <p:nvPr/>
          </p:nvSpPr>
          <p:spPr>
            <a:xfrm flipH="1">
              <a:off x="1879000" y="1134525"/>
              <a:ext cx="2706300" cy="1581600"/>
            </a:xfrm>
            <a:prstGeom prst="rect">
              <a:avLst/>
            </a:prstGeom>
            <a:noFill/>
            <a:ln>
              <a:noFill/>
            </a:ln>
          </p:spPr>
          <p:txBody>
            <a:bodyPr spcFirstLastPara="1" wrap="square" lIns="91425" tIns="91425" rIns="91425" bIns="91425" anchor="t" anchorCtr="0">
              <a:noAutofit/>
            </a:bodyPr>
            <a:lstStyle/>
            <a:p>
              <a:pPr marL="36576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Ceres is located in the main asteroid belt</a:t>
              </a:r>
              <a:endParaRPr sz="1600">
                <a:solidFill>
                  <a:schemeClr val="dk1"/>
                </a:solidFill>
                <a:latin typeface="Maven Pro"/>
                <a:ea typeface="Maven Pro"/>
                <a:cs typeface="Maven Pro"/>
                <a:sym typeface="Maven Pro"/>
              </a:endParaRPr>
            </a:p>
            <a:p>
              <a:pPr marL="36576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Neptune is very far from the Sun</a:t>
              </a:r>
              <a:endParaRPr sz="1600">
                <a:solidFill>
                  <a:schemeClr val="dk1"/>
                </a:solidFill>
                <a:latin typeface="Maven Pro"/>
                <a:ea typeface="Maven Pro"/>
                <a:cs typeface="Maven Pro"/>
                <a:sym typeface="Maven Pro"/>
              </a:endParaRPr>
            </a:p>
            <a:p>
              <a:pPr marL="365760" marR="0" lvl="0" indent="-330200" algn="l" rtl="0">
                <a:lnSpc>
                  <a:spcPct val="100000"/>
                </a:lnSpc>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Pluto is considered a dwarf planet</a:t>
              </a:r>
              <a:endParaRPr sz="1600">
                <a:solidFill>
                  <a:schemeClr val="dk1"/>
                </a:solidFill>
                <a:latin typeface="Maven Pro"/>
                <a:ea typeface="Maven Pro"/>
                <a:cs typeface="Maven Pro"/>
                <a:sym typeface="Maven Pro"/>
              </a:endParaRPr>
            </a:p>
          </p:txBody>
        </p:sp>
      </p:grpSp>
      <p:grpSp>
        <p:nvGrpSpPr>
          <p:cNvPr id="1505" name="Google Shape;1505;p44"/>
          <p:cNvGrpSpPr/>
          <p:nvPr/>
        </p:nvGrpSpPr>
        <p:grpSpPr>
          <a:xfrm>
            <a:off x="745450" y="2910351"/>
            <a:ext cx="3839850" cy="1581600"/>
            <a:chOff x="745450" y="2910351"/>
            <a:chExt cx="3839850" cy="1581600"/>
          </a:xfrm>
        </p:grpSpPr>
        <p:sp>
          <p:nvSpPr>
            <p:cNvPr id="1506" name="Google Shape;1506;p44"/>
            <p:cNvSpPr txBox="1"/>
            <p:nvPr/>
          </p:nvSpPr>
          <p:spPr>
            <a:xfrm>
              <a:off x="745450" y="3336801"/>
              <a:ext cx="1140000" cy="728700"/>
            </a:xfrm>
            <a:prstGeom prst="rect">
              <a:avLst/>
            </a:prstGeom>
            <a:noFill/>
            <a:ln>
              <a:noFill/>
            </a:ln>
          </p:spPr>
          <p:txBody>
            <a:bodyPr spcFirstLastPara="1" wrap="square" lIns="91425" tIns="91425" rIns="91425" bIns="45700" anchor="b" anchorCtr="0">
              <a:noAutofit/>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For back:</a:t>
              </a:r>
              <a:endParaRPr sz="2400" b="1">
                <a:solidFill>
                  <a:schemeClr val="dk1"/>
                </a:solidFill>
                <a:latin typeface="Indie Flower"/>
                <a:ea typeface="Indie Flower"/>
                <a:cs typeface="Indie Flower"/>
                <a:sym typeface="Indie Flower"/>
              </a:endParaRPr>
            </a:p>
          </p:txBody>
        </p:sp>
        <p:sp>
          <p:nvSpPr>
            <p:cNvPr id="1507" name="Google Shape;1507;p44"/>
            <p:cNvSpPr txBox="1"/>
            <p:nvPr/>
          </p:nvSpPr>
          <p:spPr>
            <a:xfrm>
              <a:off x="1879000" y="2910351"/>
              <a:ext cx="2706300" cy="1581600"/>
            </a:xfrm>
            <a:prstGeom prst="rect">
              <a:avLst/>
            </a:prstGeom>
            <a:noFill/>
            <a:ln>
              <a:noFill/>
            </a:ln>
          </p:spPr>
          <p:txBody>
            <a:bodyPr spcFirstLastPara="1" wrap="square" lIns="91425" tIns="91425" rIns="91425" bIns="91425" anchor="t" anchorCtr="0">
              <a:noAutofit/>
            </a:bodyPr>
            <a:lstStyle/>
            <a:p>
              <a:pPr marL="365760" marR="0" lvl="0" indent="-330200" algn="l" rtl="0">
                <a:lnSpc>
                  <a:spcPct val="100000"/>
                </a:lnSpc>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Despite being red, Mars is a cold place</a:t>
              </a:r>
              <a:endParaRPr sz="1600">
                <a:solidFill>
                  <a:schemeClr val="dk1"/>
                </a:solidFill>
                <a:latin typeface="Maven Pro"/>
                <a:ea typeface="Maven Pro"/>
                <a:cs typeface="Maven Pro"/>
                <a:sym typeface="Maven Pro"/>
              </a:endParaRPr>
            </a:p>
            <a:p>
              <a:pPr marL="365760" marR="0" lvl="0" indent="-330200" algn="l" rtl="0">
                <a:lnSpc>
                  <a:spcPct val="100000"/>
                </a:lnSpc>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Jupiter is the biggest planet of them all</a:t>
              </a:r>
              <a:endParaRPr sz="1600">
                <a:solidFill>
                  <a:schemeClr val="dk1"/>
                </a:solidFill>
                <a:latin typeface="Maven Pro"/>
                <a:ea typeface="Maven Pro"/>
                <a:cs typeface="Maven Pro"/>
                <a:sym typeface="Maven Pro"/>
              </a:endParaRPr>
            </a:p>
            <a:p>
              <a:pPr marL="365760" marR="0" lvl="0" indent="-330200" algn="l" rtl="0">
                <a:lnSpc>
                  <a:spcPct val="100000"/>
                </a:lnSpc>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Saturn is a gas giant and has several rings</a:t>
              </a:r>
              <a:endParaRPr sz="1600">
                <a:solidFill>
                  <a:schemeClr val="dk1"/>
                </a:solidFill>
                <a:latin typeface="Maven Pro"/>
                <a:ea typeface="Maven Pro"/>
                <a:cs typeface="Maven Pro"/>
                <a:sym typeface="Maven Pro"/>
              </a:endParaRPr>
            </a:p>
          </p:txBody>
        </p:sp>
      </p:grpSp>
      <p:grpSp>
        <p:nvGrpSpPr>
          <p:cNvPr id="1508" name="Google Shape;1508;p44"/>
          <p:cNvGrpSpPr/>
          <p:nvPr/>
        </p:nvGrpSpPr>
        <p:grpSpPr>
          <a:xfrm>
            <a:off x="4582026" y="2910351"/>
            <a:ext cx="3846374" cy="1581600"/>
            <a:chOff x="4582026" y="2910351"/>
            <a:chExt cx="3846374" cy="1581600"/>
          </a:xfrm>
        </p:grpSpPr>
        <p:sp>
          <p:nvSpPr>
            <p:cNvPr id="1509" name="Google Shape;1509;p44"/>
            <p:cNvSpPr txBox="1"/>
            <p:nvPr/>
          </p:nvSpPr>
          <p:spPr>
            <a:xfrm>
              <a:off x="4582026" y="3336801"/>
              <a:ext cx="1140000" cy="728700"/>
            </a:xfrm>
            <a:prstGeom prst="rect">
              <a:avLst/>
            </a:prstGeom>
            <a:noFill/>
            <a:ln>
              <a:noFill/>
            </a:ln>
          </p:spPr>
          <p:txBody>
            <a:bodyPr spcFirstLastPara="1" wrap="square" lIns="91425" tIns="91425" rIns="91425" bIns="45700" anchor="b" anchorCtr="0">
              <a:noAutofit/>
            </a:bodyPr>
            <a:lstStyle/>
            <a:p>
              <a:pPr marL="0" marR="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For calves:</a:t>
              </a:r>
              <a:endParaRPr sz="2400" b="1">
                <a:solidFill>
                  <a:schemeClr val="dk1"/>
                </a:solidFill>
                <a:latin typeface="Indie Flower"/>
                <a:ea typeface="Indie Flower"/>
                <a:cs typeface="Indie Flower"/>
                <a:sym typeface="Indie Flower"/>
              </a:endParaRPr>
            </a:p>
          </p:txBody>
        </p:sp>
        <p:sp>
          <p:nvSpPr>
            <p:cNvPr id="1510" name="Google Shape;1510;p44"/>
            <p:cNvSpPr txBox="1"/>
            <p:nvPr/>
          </p:nvSpPr>
          <p:spPr>
            <a:xfrm>
              <a:off x="5722100" y="2910351"/>
              <a:ext cx="2706300" cy="1581600"/>
            </a:xfrm>
            <a:prstGeom prst="rect">
              <a:avLst/>
            </a:prstGeom>
            <a:noFill/>
            <a:ln>
              <a:noFill/>
            </a:ln>
          </p:spPr>
          <p:txBody>
            <a:bodyPr spcFirstLastPara="1" wrap="square" lIns="91425" tIns="91425" rIns="91425" bIns="91425" anchor="t" anchorCtr="0">
              <a:noAutofit/>
            </a:bodyPr>
            <a:lstStyle/>
            <a:p>
              <a:pPr marL="36576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The Sun is the closest star to our planet</a:t>
              </a:r>
              <a:endParaRPr sz="1600">
                <a:solidFill>
                  <a:schemeClr val="dk1"/>
                </a:solidFill>
                <a:latin typeface="Maven Pro"/>
                <a:ea typeface="Maven Pro"/>
                <a:cs typeface="Maven Pro"/>
                <a:sym typeface="Maven Pro"/>
              </a:endParaRPr>
            </a:p>
            <a:p>
              <a:pPr marL="365760" marR="0" lvl="0" indent="-330200" algn="l" rtl="0">
                <a:lnSpc>
                  <a:spcPct val="100000"/>
                </a:lnSpc>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Uranus is the seventh planet from the Sun</a:t>
              </a:r>
              <a:endParaRPr sz="1600">
                <a:solidFill>
                  <a:schemeClr val="dk1"/>
                </a:solidFill>
                <a:latin typeface="Maven Pro"/>
                <a:ea typeface="Maven Pro"/>
                <a:cs typeface="Maven Pro"/>
                <a:sym typeface="Maven Pro"/>
              </a:endParaRPr>
            </a:p>
            <a:p>
              <a:pPr marL="365760" marR="0" lvl="0" indent="-330200" algn="l" rtl="0">
                <a:lnSpc>
                  <a:spcPct val="100000"/>
                </a:lnSpc>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Venus is the second planet from the Sun</a:t>
              </a:r>
              <a:endParaRPr sz="1600">
                <a:solidFill>
                  <a:schemeClr val="dk1"/>
                </a:solidFill>
                <a:latin typeface="Maven Pro"/>
                <a:ea typeface="Maven Pro"/>
                <a:cs typeface="Maven Pro"/>
                <a:sym typeface="Maven Pro"/>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45"/>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pSp>
        <p:nvGrpSpPr>
          <p:cNvPr id="1516" name="Google Shape;1516;p45"/>
          <p:cNvGrpSpPr/>
          <p:nvPr/>
        </p:nvGrpSpPr>
        <p:grpSpPr>
          <a:xfrm>
            <a:off x="5439720" y="1884459"/>
            <a:ext cx="2231264" cy="2572933"/>
            <a:chOff x="890462" y="1789175"/>
            <a:chExt cx="1987409" cy="2290513"/>
          </a:xfrm>
        </p:grpSpPr>
        <p:sp>
          <p:nvSpPr>
            <p:cNvPr id="1517" name="Google Shape;1517;p45"/>
            <p:cNvSpPr/>
            <p:nvPr/>
          </p:nvSpPr>
          <p:spPr>
            <a:xfrm>
              <a:off x="946425" y="3809688"/>
              <a:ext cx="1866900" cy="270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5"/>
            <p:cNvSpPr/>
            <p:nvPr/>
          </p:nvSpPr>
          <p:spPr>
            <a:xfrm>
              <a:off x="2383471" y="3855506"/>
              <a:ext cx="281999" cy="130589"/>
            </a:xfrm>
            <a:custGeom>
              <a:avLst/>
              <a:gdLst/>
              <a:ahLst/>
              <a:cxnLst/>
              <a:rect l="l" t="t" r="r" b="b"/>
              <a:pathLst>
                <a:path w="10084" h="4146" extrusionOk="0">
                  <a:moveTo>
                    <a:pt x="3829" y="1"/>
                  </a:moveTo>
                  <a:cubicBezTo>
                    <a:pt x="3429" y="1"/>
                    <a:pt x="1201" y="169"/>
                    <a:pt x="395" y="947"/>
                  </a:cubicBezTo>
                  <a:cubicBezTo>
                    <a:pt x="152" y="1433"/>
                    <a:pt x="0" y="2649"/>
                    <a:pt x="183" y="3044"/>
                  </a:cubicBezTo>
                  <a:cubicBezTo>
                    <a:pt x="498" y="3862"/>
                    <a:pt x="3470" y="4145"/>
                    <a:pt x="5942" y="4145"/>
                  </a:cubicBezTo>
                  <a:cubicBezTo>
                    <a:pt x="7515" y="4145"/>
                    <a:pt x="8886" y="4030"/>
                    <a:pt x="9241" y="3865"/>
                  </a:cubicBezTo>
                  <a:cubicBezTo>
                    <a:pt x="10083" y="3472"/>
                    <a:pt x="9835" y="2663"/>
                    <a:pt x="9481" y="2663"/>
                  </a:cubicBezTo>
                  <a:cubicBezTo>
                    <a:pt x="9452" y="2663"/>
                    <a:pt x="9422" y="2668"/>
                    <a:pt x="9393" y="2679"/>
                  </a:cubicBezTo>
                  <a:cubicBezTo>
                    <a:pt x="9210" y="2710"/>
                    <a:pt x="9028" y="2725"/>
                    <a:pt x="8845" y="2725"/>
                  </a:cubicBezTo>
                  <a:cubicBezTo>
                    <a:pt x="8663" y="2725"/>
                    <a:pt x="8481" y="2710"/>
                    <a:pt x="8298" y="2679"/>
                  </a:cubicBezTo>
                  <a:cubicBezTo>
                    <a:pt x="3982" y="1008"/>
                    <a:pt x="4073" y="248"/>
                    <a:pt x="3891" y="5"/>
                  </a:cubicBezTo>
                  <a:cubicBezTo>
                    <a:pt x="3888" y="2"/>
                    <a:pt x="3867" y="1"/>
                    <a:pt x="382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5"/>
            <p:cNvSpPr/>
            <p:nvPr/>
          </p:nvSpPr>
          <p:spPr>
            <a:xfrm>
              <a:off x="1054081" y="3740764"/>
              <a:ext cx="205319" cy="272642"/>
            </a:xfrm>
            <a:custGeom>
              <a:avLst/>
              <a:gdLst/>
              <a:ahLst/>
              <a:cxnLst/>
              <a:rect l="l" t="t" r="r" b="b"/>
              <a:pathLst>
                <a:path w="7342" h="8656" extrusionOk="0">
                  <a:moveTo>
                    <a:pt x="2402" y="0"/>
                  </a:moveTo>
                  <a:cubicBezTo>
                    <a:pt x="1854" y="122"/>
                    <a:pt x="851" y="821"/>
                    <a:pt x="669" y="1216"/>
                  </a:cubicBezTo>
                  <a:cubicBezTo>
                    <a:pt x="0" y="2493"/>
                    <a:pt x="5107" y="8146"/>
                    <a:pt x="6049" y="8541"/>
                  </a:cubicBezTo>
                  <a:cubicBezTo>
                    <a:pt x="6222" y="8622"/>
                    <a:pt x="6379" y="8656"/>
                    <a:pt x="6517" y="8656"/>
                  </a:cubicBezTo>
                  <a:cubicBezTo>
                    <a:pt x="7104" y="8656"/>
                    <a:pt x="7342" y="8045"/>
                    <a:pt x="7022" y="7873"/>
                  </a:cubicBezTo>
                  <a:cubicBezTo>
                    <a:pt x="6748" y="7660"/>
                    <a:pt x="6475" y="7386"/>
                    <a:pt x="6292" y="7052"/>
                  </a:cubicBezTo>
                  <a:cubicBezTo>
                    <a:pt x="4712" y="2705"/>
                    <a:pt x="5320" y="2280"/>
                    <a:pt x="5380" y="1976"/>
                  </a:cubicBezTo>
                  <a:cubicBezTo>
                    <a:pt x="5380" y="1946"/>
                    <a:pt x="3617" y="91"/>
                    <a:pt x="240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5"/>
            <p:cNvSpPr/>
            <p:nvPr/>
          </p:nvSpPr>
          <p:spPr>
            <a:xfrm>
              <a:off x="1572565" y="3161543"/>
              <a:ext cx="618837" cy="137487"/>
            </a:xfrm>
            <a:custGeom>
              <a:avLst/>
              <a:gdLst/>
              <a:ahLst/>
              <a:cxnLst/>
              <a:rect l="l" t="t" r="r" b="b"/>
              <a:pathLst>
                <a:path w="22129" h="4365" extrusionOk="0">
                  <a:moveTo>
                    <a:pt x="21278" y="1"/>
                  </a:moveTo>
                  <a:lnTo>
                    <a:pt x="1490" y="2068"/>
                  </a:lnTo>
                  <a:lnTo>
                    <a:pt x="1460" y="2037"/>
                  </a:lnTo>
                  <a:cubicBezTo>
                    <a:pt x="1460" y="2037"/>
                    <a:pt x="882" y="2433"/>
                    <a:pt x="1" y="3040"/>
                  </a:cubicBezTo>
                  <a:cubicBezTo>
                    <a:pt x="2858" y="3909"/>
                    <a:pt x="5835" y="4365"/>
                    <a:pt x="8761" y="4365"/>
                  </a:cubicBezTo>
                  <a:cubicBezTo>
                    <a:pt x="13618" y="4365"/>
                    <a:pt x="18335" y="3108"/>
                    <a:pt x="22129" y="396"/>
                  </a:cubicBezTo>
                  <a:cubicBezTo>
                    <a:pt x="21612" y="153"/>
                    <a:pt x="21278" y="1"/>
                    <a:pt x="21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5"/>
            <p:cNvSpPr/>
            <p:nvPr/>
          </p:nvSpPr>
          <p:spPr>
            <a:xfrm>
              <a:off x="1082968" y="3174015"/>
              <a:ext cx="1477363" cy="735687"/>
            </a:xfrm>
            <a:custGeom>
              <a:avLst/>
              <a:gdLst/>
              <a:ahLst/>
              <a:cxnLst/>
              <a:rect l="l" t="t" r="r" b="b"/>
              <a:pathLst>
                <a:path w="52829" h="23357" extrusionOk="0">
                  <a:moveTo>
                    <a:pt x="39637" y="0"/>
                  </a:moveTo>
                  <a:cubicBezTo>
                    <a:pt x="35843" y="2712"/>
                    <a:pt x="31126" y="3969"/>
                    <a:pt x="26269" y="3969"/>
                  </a:cubicBezTo>
                  <a:cubicBezTo>
                    <a:pt x="23343" y="3969"/>
                    <a:pt x="20366" y="3513"/>
                    <a:pt x="17509" y="2644"/>
                  </a:cubicBezTo>
                  <a:cubicBezTo>
                    <a:pt x="14986" y="4438"/>
                    <a:pt x="9879" y="8055"/>
                    <a:pt x="8329" y="9575"/>
                  </a:cubicBezTo>
                  <a:cubicBezTo>
                    <a:pt x="6262" y="11581"/>
                    <a:pt x="1" y="18420"/>
                    <a:pt x="1" y="18420"/>
                  </a:cubicBezTo>
                  <a:cubicBezTo>
                    <a:pt x="1" y="18420"/>
                    <a:pt x="1764" y="22584"/>
                    <a:pt x="5259" y="22584"/>
                  </a:cubicBezTo>
                  <a:cubicBezTo>
                    <a:pt x="5259" y="22584"/>
                    <a:pt x="12585" y="17417"/>
                    <a:pt x="14256" y="16626"/>
                  </a:cubicBezTo>
                  <a:cubicBezTo>
                    <a:pt x="15928" y="15806"/>
                    <a:pt x="23314" y="11429"/>
                    <a:pt x="25472" y="10578"/>
                  </a:cubicBezTo>
                  <a:cubicBezTo>
                    <a:pt x="26661" y="10092"/>
                    <a:pt x="28967" y="9892"/>
                    <a:pt x="31194" y="9892"/>
                  </a:cubicBezTo>
                  <a:cubicBezTo>
                    <a:pt x="33010" y="9892"/>
                    <a:pt x="34773" y="10025"/>
                    <a:pt x="35837" y="10243"/>
                  </a:cubicBezTo>
                  <a:cubicBezTo>
                    <a:pt x="38178" y="10699"/>
                    <a:pt x="44014" y="11307"/>
                    <a:pt x="44834" y="12310"/>
                  </a:cubicBezTo>
                  <a:cubicBezTo>
                    <a:pt x="45625" y="13313"/>
                    <a:pt x="46445" y="22797"/>
                    <a:pt x="46445" y="22797"/>
                  </a:cubicBezTo>
                  <a:cubicBezTo>
                    <a:pt x="46445" y="22797"/>
                    <a:pt x="47425" y="23357"/>
                    <a:pt x="48973" y="23357"/>
                  </a:cubicBezTo>
                  <a:cubicBezTo>
                    <a:pt x="49818" y="23357"/>
                    <a:pt x="50831" y="23190"/>
                    <a:pt x="51947" y="22675"/>
                  </a:cubicBezTo>
                  <a:cubicBezTo>
                    <a:pt x="51947" y="22675"/>
                    <a:pt x="52829" y="15137"/>
                    <a:pt x="52829" y="11034"/>
                  </a:cubicBezTo>
                  <a:cubicBezTo>
                    <a:pt x="52829" y="6930"/>
                    <a:pt x="50822" y="5258"/>
                    <a:pt x="48664" y="4103"/>
                  </a:cubicBezTo>
                  <a:cubicBezTo>
                    <a:pt x="46962" y="3192"/>
                    <a:pt x="41704" y="881"/>
                    <a:pt x="396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5"/>
            <p:cNvSpPr/>
            <p:nvPr/>
          </p:nvSpPr>
          <p:spPr>
            <a:xfrm>
              <a:off x="2152767" y="2608873"/>
              <a:ext cx="725104" cy="215852"/>
            </a:xfrm>
            <a:custGeom>
              <a:avLst/>
              <a:gdLst/>
              <a:ahLst/>
              <a:cxnLst/>
              <a:rect l="l" t="t" r="r" b="b"/>
              <a:pathLst>
                <a:path w="25929" h="6853" extrusionOk="0">
                  <a:moveTo>
                    <a:pt x="11987" y="1"/>
                  </a:moveTo>
                  <a:cubicBezTo>
                    <a:pt x="11564" y="1"/>
                    <a:pt x="11213" y="4"/>
                    <a:pt x="10955" y="10"/>
                  </a:cubicBezTo>
                  <a:cubicBezTo>
                    <a:pt x="8311" y="70"/>
                    <a:pt x="2961" y="162"/>
                    <a:pt x="2961" y="162"/>
                  </a:cubicBezTo>
                  <a:cubicBezTo>
                    <a:pt x="2961" y="162"/>
                    <a:pt x="1" y="6852"/>
                    <a:pt x="2115" y="6852"/>
                  </a:cubicBezTo>
                  <a:cubicBezTo>
                    <a:pt x="2143" y="6852"/>
                    <a:pt x="2172" y="6851"/>
                    <a:pt x="2201" y="6849"/>
                  </a:cubicBezTo>
                  <a:cubicBezTo>
                    <a:pt x="4481" y="6636"/>
                    <a:pt x="19557" y="2684"/>
                    <a:pt x="19557" y="2684"/>
                  </a:cubicBezTo>
                  <a:cubicBezTo>
                    <a:pt x="19557" y="2684"/>
                    <a:pt x="21270" y="3024"/>
                    <a:pt x="22401" y="3024"/>
                  </a:cubicBezTo>
                  <a:cubicBezTo>
                    <a:pt x="22892" y="3024"/>
                    <a:pt x="23274" y="2960"/>
                    <a:pt x="23357" y="2776"/>
                  </a:cubicBezTo>
                  <a:cubicBezTo>
                    <a:pt x="23630" y="2168"/>
                    <a:pt x="22111" y="1499"/>
                    <a:pt x="22111" y="1499"/>
                  </a:cubicBezTo>
                  <a:lnTo>
                    <a:pt x="22111" y="1499"/>
                  </a:lnTo>
                  <a:cubicBezTo>
                    <a:pt x="22111" y="1499"/>
                    <a:pt x="22254" y="1502"/>
                    <a:pt x="22485" y="1502"/>
                  </a:cubicBezTo>
                  <a:cubicBezTo>
                    <a:pt x="23447" y="1502"/>
                    <a:pt x="25929" y="1443"/>
                    <a:pt x="25880" y="830"/>
                  </a:cubicBezTo>
                  <a:cubicBezTo>
                    <a:pt x="25798" y="255"/>
                    <a:pt x="15860" y="1"/>
                    <a:pt x="11987"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5"/>
            <p:cNvSpPr/>
            <p:nvPr/>
          </p:nvSpPr>
          <p:spPr>
            <a:xfrm>
              <a:off x="890462" y="2688622"/>
              <a:ext cx="736962" cy="207789"/>
            </a:xfrm>
            <a:custGeom>
              <a:avLst/>
              <a:gdLst/>
              <a:ahLst/>
              <a:cxnLst/>
              <a:rect l="l" t="t" r="r" b="b"/>
              <a:pathLst>
                <a:path w="26353" h="6597" extrusionOk="0">
                  <a:moveTo>
                    <a:pt x="22812" y="0"/>
                  </a:moveTo>
                  <a:cubicBezTo>
                    <a:pt x="22812" y="0"/>
                    <a:pt x="17432" y="365"/>
                    <a:pt x="14818" y="517"/>
                  </a:cubicBezTo>
                  <a:cubicBezTo>
                    <a:pt x="12204" y="639"/>
                    <a:pt x="46" y="1885"/>
                    <a:pt x="15" y="2523"/>
                  </a:cubicBezTo>
                  <a:cubicBezTo>
                    <a:pt x="0" y="2896"/>
                    <a:pt x="913" y="2991"/>
                    <a:pt x="1848" y="2991"/>
                  </a:cubicBezTo>
                  <a:cubicBezTo>
                    <a:pt x="2819" y="2991"/>
                    <a:pt x="3815" y="2888"/>
                    <a:pt x="3815" y="2888"/>
                  </a:cubicBezTo>
                  <a:lnTo>
                    <a:pt x="3815" y="2888"/>
                  </a:lnTo>
                  <a:cubicBezTo>
                    <a:pt x="3815" y="2888"/>
                    <a:pt x="2356" y="3678"/>
                    <a:pt x="2690" y="4256"/>
                  </a:cubicBezTo>
                  <a:cubicBezTo>
                    <a:pt x="2760" y="4388"/>
                    <a:pt x="2993" y="4439"/>
                    <a:pt x="3312" y="4439"/>
                  </a:cubicBezTo>
                  <a:cubicBezTo>
                    <a:pt x="4387" y="4439"/>
                    <a:pt x="6429" y="3861"/>
                    <a:pt x="6429" y="3861"/>
                  </a:cubicBezTo>
                  <a:cubicBezTo>
                    <a:pt x="6429" y="3861"/>
                    <a:pt x="21779" y="6596"/>
                    <a:pt x="24089" y="6596"/>
                  </a:cubicBezTo>
                  <a:cubicBezTo>
                    <a:pt x="24094" y="6596"/>
                    <a:pt x="24099" y="6596"/>
                    <a:pt x="24104" y="6596"/>
                  </a:cubicBezTo>
                  <a:cubicBezTo>
                    <a:pt x="26352" y="6596"/>
                    <a:pt x="22812" y="0"/>
                    <a:pt x="2281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5"/>
            <p:cNvSpPr/>
            <p:nvPr/>
          </p:nvSpPr>
          <p:spPr>
            <a:xfrm>
              <a:off x="1972062" y="2608211"/>
              <a:ext cx="289885" cy="268075"/>
            </a:xfrm>
            <a:custGeom>
              <a:avLst/>
              <a:gdLst/>
              <a:ahLst/>
              <a:cxnLst/>
              <a:rect l="l" t="t" r="r" b="b"/>
              <a:pathLst>
                <a:path w="10366" h="8511" extrusionOk="0">
                  <a:moveTo>
                    <a:pt x="9697" y="0"/>
                  </a:moveTo>
                  <a:lnTo>
                    <a:pt x="1" y="639"/>
                  </a:lnTo>
                  <a:lnTo>
                    <a:pt x="5229" y="8511"/>
                  </a:lnTo>
                  <a:cubicBezTo>
                    <a:pt x="6779" y="8268"/>
                    <a:pt x="8299" y="7873"/>
                    <a:pt x="9758" y="7295"/>
                  </a:cubicBezTo>
                  <a:cubicBezTo>
                    <a:pt x="10366" y="4894"/>
                    <a:pt x="10335" y="2401"/>
                    <a:pt x="9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5"/>
            <p:cNvSpPr/>
            <p:nvPr/>
          </p:nvSpPr>
          <p:spPr>
            <a:xfrm>
              <a:off x="1432325" y="2624464"/>
              <a:ext cx="696189" cy="318849"/>
            </a:xfrm>
            <a:custGeom>
              <a:avLst/>
              <a:gdLst/>
              <a:ahLst/>
              <a:cxnLst/>
              <a:rect l="l" t="t" r="r" b="b"/>
              <a:pathLst>
                <a:path w="24895" h="10123" extrusionOk="0">
                  <a:moveTo>
                    <a:pt x="22007" y="1"/>
                  </a:moveTo>
                  <a:lnTo>
                    <a:pt x="18815" y="62"/>
                  </a:lnTo>
                  <a:lnTo>
                    <a:pt x="12432" y="335"/>
                  </a:lnTo>
                  <a:cubicBezTo>
                    <a:pt x="12432" y="335"/>
                    <a:pt x="5229" y="1065"/>
                    <a:pt x="3587" y="1278"/>
                  </a:cubicBezTo>
                  <a:cubicBezTo>
                    <a:pt x="1976" y="1460"/>
                    <a:pt x="1429" y="1551"/>
                    <a:pt x="1429" y="1551"/>
                  </a:cubicBezTo>
                  <a:cubicBezTo>
                    <a:pt x="1429" y="1551"/>
                    <a:pt x="0" y="5685"/>
                    <a:pt x="2159" y="9332"/>
                  </a:cubicBezTo>
                  <a:cubicBezTo>
                    <a:pt x="2320" y="9359"/>
                    <a:pt x="5123" y="9910"/>
                    <a:pt x="5935" y="9910"/>
                  </a:cubicBezTo>
                  <a:cubicBezTo>
                    <a:pt x="6041" y="9910"/>
                    <a:pt x="6112" y="9901"/>
                    <a:pt x="6140" y="9880"/>
                  </a:cubicBezTo>
                  <a:cubicBezTo>
                    <a:pt x="6140" y="9880"/>
                    <a:pt x="6140" y="9971"/>
                    <a:pt x="6140" y="10123"/>
                  </a:cubicBezTo>
                  <a:cubicBezTo>
                    <a:pt x="12523" y="9849"/>
                    <a:pt x="18663" y="9636"/>
                    <a:pt x="24895" y="7843"/>
                  </a:cubicBezTo>
                  <a:cubicBezTo>
                    <a:pt x="24074" y="4135"/>
                    <a:pt x="22007" y="1"/>
                    <a:pt x="22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5"/>
            <p:cNvSpPr/>
            <p:nvPr/>
          </p:nvSpPr>
          <p:spPr>
            <a:xfrm>
              <a:off x="1604025" y="2869570"/>
              <a:ext cx="537236" cy="134116"/>
            </a:xfrm>
            <a:custGeom>
              <a:avLst/>
              <a:gdLst/>
              <a:ahLst/>
              <a:cxnLst/>
              <a:rect l="l" t="t" r="r" b="b"/>
              <a:pathLst>
                <a:path w="19211" h="4258" extrusionOk="0">
                  <a:moveTo>
                    <a:pt x="18755" y="0"/>
                  </a:moveTo>
                  <a:cubicBezTo>
                    <a:pt x="12523" y="1824"/>
                    <a:pt x="6383" y="2067"/>
                    <a:pt x="0" y="2341"/>
                  </a:cubicBezTo>
                  <a:cubicBezTo>
                    <a:pt x="0" y="2614"/>
                    <a:pt x="0" y="3161"/>
                    <a:pt x="0" y="3830"/>
                  </a:cubicBezTo>
                  <a:cubicBezTo>
                    <a:pt x="1943" y="4117"/>
                    <a:pt x="3891" y="4257"/>
                    <a:pt x="5841" y="4257"/>
                  </a:cubicBezTo>
                  <a:cubicBezTo>
                    <a:pt x="10300" y="4257"/>
                    <a:pt x="14770" y="3524"/>
                    <a:pt x="19210" y="2128"/>
                  </a:cubicBezTo>
                  <a:cubicBezTo>
                    <a:pt x="19150" y="1581"/>
                    <a:pt x="18815" y="487"/>
                    <a:pt x="18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5"/>
            <p:cNvSpPr/>
            <p:nvPr/>
          </p:nvSpPr>
          <p:spPr>
            <a:xfrm>
              <a:off x="1604025" y="2933697"/>
              <a:ext cx="551694" cy="146778"/>
            </a:xfrm>
            <a:custGeom>
              <a:avLst/>
              <a:gdLst/>
              <a:ahLst/>
              <a:cxnLst/>
              <a:rect l="l" t="t" r="r" b="b"/>
              <a:pathLst>
                <a:path w="19728" h="4660" extrusionOk="0">
                  <a:moveTo>
                    <a:pt x="19210" y="1"/>
                  </a:moveTo>
                  <a:cubicBezTo>
                    <a:pt x="14691" y="1421"/>
                    <a:pt x="10140" y="2202"/>
                    <a:pt x="5602" y="2202"/>
                  </a:cubicBezTo>
                  <a:cubicBezTo>
                    <a:pt x="3732" y="2202"/>
                    <a:pt x="1864" y="2069"/>
                    <a:pt x="0" y="1794"/>
                  </a:cubicBezTo>
                  <a:lnTo>
                    <a:pt x="0" y="1794"/>
                  </a:lnTo>
                  <a:cubicBezTo>
                    <a:pt x="0" y="2554"/>
                    <a:pt x="31" y="3496"/>
                    <a:pt x="61" y="4499"/>
                  </a:cubicBezTo>
                  <a:cubicBezTo>
                    <a:pt x="1530" y="4608"/>
                    <a:pt x="2997" y="4659"/>
                    <a:pt x="4463" y="4659"/>
                  </a:cubicBezTo>
                  <a:cubicBezTo>
                    <a:pt x="9552" y="4659"/>
                    <a:pt x="14630" y="4045"/>
                    <a:pt x="19727" y="3101"/>
                  </a:cubicBezTo>
                  <a:cubicBezTo>
                    <a:pt x="19606" y="1855"/>
                    <a:pt x="19393" y="1399"/>
                    <a:pt x="19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5"/>
            <p:cNvSpPr/>
            <p:nvPr/>
          </p:nvSpPr>
          <p:spPr>
            <a:xfrm>
              <a:off x="1605731" y="3031367"/>
              <a:ext cx="557622" cy="114178"/>
            </a:xfrm>
            <a:custGeom>
              <a:avLst/>
              <a:gdLst/>
              <a:ahLst/>
              <a:cxnLst/>
              <a:rect l="l" t="t" r="r" b="b"/>
              <a:pathLst>
                <a:path w="19940" h="3625" extrusionOk="0">
                  <a:moveTo>
                    <a:pt x="19666" y="0"/>
                  </a:moveTo>
                  <a:cubicBezTo>
                    <a:pt x="14569" y="944"/>
                    <a:pt x="9491" y="1558"/>
                    <a:pt x="4402" y="1558"/>
                  </a:cubicBezTo>
                  <a:cubicBezTo>
                    <a:pt x="2936" y="1558"/>
                    <a:pt x="1469" y="1507"/>
                    <a:pt x="0" y="1398"/>
                  </a:cubicBezTo>
                  <a:lnTo>
                    <a:pt x="0" y="1398"/>
                  </a:lnTo>
                  <a:cubicBezTo>
                    <a:pt x="0" y="2037"/>
                    <a:pt x="31" y="2705"/>
                    <a:pt x="61" y="3313"/>
                  </a:cubicBezTo>
                  <a:cubicBezTo>
                    <a:pt x="2069" y="3517"/>
                    <a:pt x="4108" y="3625"/>
                    <a:pt x="6152" y="3625"/>
                  </a:cubicBezTo>
                  <a:cubicBezTo>
                    <a:pt x="10823" y="3625"/>
                    <a:pt x="15521" y="3062"/>
                    <a:pt x="19940" y="1793"/>
                  </a:cubicBezTo>
                  <a:cubicBezTo>
                    <a:pt x="19909" y="1246"/>
                    <a:pt x="19727" y="669"/>
                    <a:pt x="19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5"/>
            <p:cNvSpPr/>
            <p:nvPr/>
          </p:nvSpPr>
          <p:spPr>
            <a:xfrm>
              <a:off x="1607409" y="3087841"/>
              <a:ext cx="560195" cy="166559"/>
            </a:xfrm>
            <a:custGeom>
              <a:avLst/>
              <a:gdLst/>
              <a:ahLst/>
              <a:cxnLst/>
              <a:rect l="l" t="t" r="r" b="b"/>
              <a:pathLst>
                <a:path w="20032" h="5288" extrusionOk="0">
                  <a:moveTo>
                    <a:pt x="19880" y="0"/>
                  </a:moveTo>
                  <a:cubicBezTo>
                    <a:pt x="15461" y="1269"/>
                    <a:pt x="10763" y="1832"/>
                    <a:pt x="6092" y="1832"/>
                  </a:cubicBezTo>
                  <a:cubicBezTo>
                    <a:pt x="4048" y="1832"/>
                    <a:pt x="2009" y="1724"/>
                    <a:pt x="1" y="1520"/>
                  </a:cubicBezTo>
                  <a:lnTo>
                    <a:pt x="1" y="1520"/>
                  </a:lnTo>
                  <a:cubicBezTo>
                    <a:pt x="31" y="2675"/>
                    <a:pt x="92" y="3709"/>
                    <a:pt x="214" y="4377"/>
                  </a:cubicBezTo>
                  <a:cubicBezTo>
                    <a:pt x="214" y="4377"/>
                    <a:pt x="4650" y="5288"/>
                    <a:pt x="9143" y="5288"/>
                  </a:cubicBezTo>
                  <a:cubicBezTo>
                    <a:pt x="9776" y="5288"/>
                    <a:pt x="10411" y="5270"/>
                    <a:pt x="11035" y="5228"/>
                  </a:cubicBezTo>
                  <a:cubicBezTo>
                    <a:pt x="14196" y="4985"/>
                    <a:pt x="17296" y="3982"/>
                    <a:pt x="20032" y="2341"/>
                  </a:cubicBezTo>
                  <a:cubicBezTo>
                    <a:pt x="20032" y="2341"/>
                    <a:pt x="19971" y="1399"/>
                    <a:pt x="19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5"/>
            <p:cNvSpPr/>
            <p:nvPr/>
          </p:nvSpPr>
          <p:spPr>
            <a:xfrm>
              <a:off x="1720468" y="2624463"/>
              <a:ext cx="292430" cy="102367"/>
            </a:xfrm>
            <a:custGeom>
              <a:avLst/>
              <a:gdLst/>
              <a:ahLst/>
              <a:cxnLst/>
              <a:rect l="l" t="t" r="r" b="b"/>
              <a:pathLst>
                <a:path w="10457" h="3250" extrusionOk="0">
                  <a:moveTo>
                    <a:pt x="5533" y="1"/>
                  </a:moveTo>
                  <a:lnTo>
                    <a:pt x="1" y="578"/>
                  </a:lnTo>
                  <a:cubicBezTo>
                    <a:pt x="1" y="578"/>
                    <a:pt x="1608" y="3249"/>
                    <a:pt x="4901" y="3249"/>
                  </a:cubicBezTo>
                  <a:cubicBezTo>
                    <a:pt x="5086" y="3249"/>
                    <a:pt x="5276" y="3241"/>
                    <a:pt x="5472" y="3223"/>
                  </a:cubicBezTo>
                  <a:cubicBezTo>
                    <a:pt x="7539" y="3071"/>
                    <a:pt x="9423" y="1885"/>
                    <a:pt x="10457" y="62"/>
                  </a:cubicBezTo>
                  <a:lnTo>
                    <a:pt x="55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5"/>
            <p:cNvSpPr/>
            <p:nvPr/>
          </p:nvSpPr>
          <p:spPr>
            <a:xfrm>
              <a:off x="1739176" y="2624464"/>
              <a:ext cx="248217" cy="74523"/>
            </a:xfrm>
            <a:custGeom>
              <a:avLst/>
              <a:gdLst/>
              <a:ahLst/>
              <a:cxnLst/>
              <a:rect l="l" t="t" r="r" b="b"/>
              <a:pathLst>
                <a:path w="8876" h="2366" extrusionOk="0">
                  <a:moveTo>
                    <a:pt x="4772" y="1"/>
                  </a:moveTo>
                  <a:lnTo>
                    <a:pt x="0" y="457"/>
                  </a:lnTo>
                  <a:cubicBezTo>
                    <a:pt x="0" y="457"/>
                    <a:pt x="1586" y="2365"/>
                    <a:pt x="4202" y="2365"/>
                  </a:cubicBezTo>
                  <a:cubicBezTo>
                    <a:pt x="4368" y="2365"/>
                    <a:pt x="4538" y="2358"/>
                    <a:pt x="4712" y="2341"/>
                  </a:cubicBezTo>
                  <a:cubicBezTo>
                    <a:pt x="6353" y="2220"/>
                    <a:pt x="7873" y="1399"/>
                    <a:pt x="8876" y="62"/>
                  </a:cubicBezTo>
                  <a:lnTo>
                    <a:pt x="4772"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5"/>
            <p:cNvSpPr/>
            <p:nvPr/>
          </p:nvSpPr>
          <p:spPr>
            <a:xfrm>
              <a:off x="1776564" y="2611077"/>
              <a:ext cx="156436" cy="47026"/>
            </a:xfrm>
            <a:custGeom>
              <a:avLst/>
              <a:gdLst/>
              <a:ahLst/>
              <a:cxnLst/>
              <a:rect l="l" t="t" r="r" b="b"/>
              <a:pathLst>
                <a:path w="5594" h="1493" extrusionOk="0">
                  <a:moveTo>
                    <a:pt x="5594" y="0"/>
                  </a:moveTo>
                  <a:lnTo>
                    <a:pt x="5594" y="0"/>
                  </a:lnTo>
                  <a:cubicBezTo>
                    <a:pt x="4410" y="316"/>
                    <a:pt x="3187" y="478"/>
                    <a:pt x="1968" y="478"/>
                  </a:cubicBezTo>
                  <a:cubicBezTo>
                    <a:pt x="1309" y="478"/>
                    <a:pt x="651" y="431"/>
                    <a:pt x="1" y="335"/>
                  </a:cubicBezTo>
                  <a:lnTo>
                    <a:pt x="1" y="335"/>
                  </a:lnTo>
                  <a:lnTo>
                    <a:pt x="31" y="1459"/>
                  </a:lnTo>
                  <a:cubicBezTo>
                    <a:pt x="374" y="1482"/>
                    <a:pt x="717" y="1493"/>
                    <a:pt x="1059" y="1493"/>
                  </a:cubicBezTo>
                  <a:cubicBezTo>
                    <a:pt x="2569" y="1493"/>
                    <a:pt x="4071" y="1278"/>
                    <a:pt x="5533" y="882"/>
                  </a:cubicBezTo>
                  <a:lnTo>
                    <a:pt x="5594"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5"/>
            <p:cNvSpPr/>
            <p:nvPr/>
          </p:nvSpPr>
          <p:spPr>
            <a:xfrm>
              <a:off x="1773180" y="2518226"/>
              <a:ext cx="163232" cy="67121"/>
            </a:xfrm>
            <a:custGeom>
              <a:avLst/>
              <a:gdLst/>
              <a:ahLst/>
              <a:cxnLst/>
              <a:rect l="l" t="t" r="r" b="b"/>
              <a:pathLst>
                <a:path w="5837" h="2131" extrusionOk="0">
                  <a:moveTo>
                    <a:pt x="5836" y="0"/>
                  </a:moveTo>
                  <a:lnTo>
                    <a:pt x="0" y="61"/>
                  </a:lnTo>
                  <a:lnTo>
                    <a:pt x="61" y="1763"/>
                  </a:lnTo>
                  <a:lnTo>
                    <a:pt x="61" y="2097"/>
                  </a:lnTo>
                  <a:cubicBezTo>
                    <a:pt x="418" y="2120"/>
                    <a:pt x="773" y="2131"/>
                    <a:pt x="1128" y="2131"/>
                  </a:cubicBezTo>
                  <a:cubicBezTo>
                    <a:pt x="2706" y="2131"/>
                    <a:pt x="4261" y="1911"/>
                    <a:pt x="5775" y="1489"/>
                  </a:cubicBezTo>
                  <a:lnTo>
                    <a:pt x="5836" y="0"/>
                  </a:lnTo>
                  <a:close/>
                </a:path>
              </a:pathLst>
            </a:custGeom>
            <a:solidFill>
              <a:srgbClr val="512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5"/>
            <p:cNvSpPr/>
            <p:nvPr/>
          </p:nvSpPr>
          <p:spPr>
            <a:xfrm>
              <a:off x="1774858" y="2565124"/>
              <a:ext cx="159848" cy="61042"/>
            </a:xfrm>
            <a:custGeom>
              <a:avLst/>
              <a:gdLst/>
              <a:ahLst/>
              <a:cxnLst/>
              <a:rect l="l" t="t" r="r" b="b"/>
              <a:pathLst>
                <a:path w="5716" h="1938" extrusionOk="0">
                  <a:moveTo>
                    <a:pt x="5715" y="0"/>
                  </a:moveTo>
                  <a:cubicBezTo>
                    <a:pt x="4201" y="422"/>
                    <a:pt x="2646" y="642"/>
                    <a:pt x="1068" y="642"/>
                  </a:cubicBezTo>
                  <a:cubicBezTo>
                    <a:pt x="713" y="642"/>
                    <a:pt x="358" y="631"/>
                    <a:pt x="1" y="608"/>
                  </a:cubicBezTo>
                  <a:lnTo>
                    <a:pt x="1" y="608"/>
                  </a:lnTo>
                  <a:lnTo>
                    <a:pt x="62" y="1794"/>
                  </a:lnTo>
                  <a:cubicBezTo>
                    <a:pt x="712" y="1890"/>
                    <a:pt x="1370" y="1937"/>
                    <a:pt x="2029" y="1937"/>
                  </a:cubicBezTo>
                  <a:cubicBezTo>
                    <a:pt x="3248" y="1937"/>
                    <a:pt x="4471" y="1775"/>
                    <a:pt x="5655" y="1459"/>
                  </a:cubicBezTo>
                  <a:lnTo>
                    <a:pt x="5685" y="548"/>
                  </a:lnTo>
                  <a:lnTo>
                    <a:pt x="5715"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5"/>
            <p:cNvSpPr/>
            <p:nvPr/>
          </p:nvSpPr>
          <p:spPr>
            <a:xfrm>
              <a:off x="1995859" y="2014627"/>
              <a:ext cx="92508" cy="210561"/>
            </a:xfrm>
            <a:custGeom>
              <a:avLst/>
              <a:gdLst/>
              <a:ahLst/>
              <a:cxnLst/>
              <a:rect l="l" t="t" r="r" b="b"/>
              <a:pathLst>
                <a:path w="3308" h="6685" extrusionOk="0">
                  <a:moveTo>
                    <a:pt x="1" y="1"/>
                  </a:moveTo>
                  <a:lnTo>
                    <a:pt x="1" y="1"/>
                  </a:lnTo>
                  <a:cubicBezTo>
                    <a:pt x="305" y="578"/>
                    <a:pt x="669" y="1126"/>
                    <a:pt x="1095" y="1642"/>
                  </a:cubicBezTo>
                  <a:cubicBezTo>
                    <a:pt x="1095" y="1642"/>
                    <a:pt x="2068" y="5837"/>
                    <a:pt x="2615" y="6566"/>
                  </a:cubicBezTo>
                  <a:cubicBezTo>
                    <a:pt x="2675" y="6647"/>
                    <a:pt x="2732" y="6684"/>
                    <a:pt x="2784" y="6684"/>
                  </a:cubicBezTo>
                  <a:cubicBezTo>
                    <a:pt x="3199" y="6684"/>
                    <a:pt x="3307" y="4287"/>
                    <a:pt x="2767" y="2828"/>
                  </a:cubicBezTo>
                  <a:cubicBezTo>
                    <a:pt x="2584" y="2250"/>
                    <a:pt x="2311" y="1673"/>
                    <a:pt x="1946" y="1186"/>
                  </a:cubicBezTo>
                  <a:cubicBezTo>
                    <a:pt x="1429" y="1034"/>
                    <a:pt x="973" y="822"/>
                    <a:pt x="578" y="518"/>
                  </a:cubicBezTo>
                  <a:cubicBezTo>
                    <a:pt x="335" y="305"/>
                    <a:pt x="153" y="12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5"/>
            <p:cNvSpPr/>
            <p:nvPr/>
          </p:nvSpPr>
          <p:spPr>
            <a:xfrm>
              <a:off x="1558975" y="1944925"/>
              <a:ext cx="540647" cy="609256"/>
            </a:xfrm>
            <a:custGeom>
              <a:avLst/>
              <a:gdLst/>
              <a:ahLst/>
              <a:cxnLst/>
              <a:rect l="l" t="t" r="r" b="b"/>
              <a:pathLst>
                <a:path w="19333" h="19343" extrusionOk="0">
                  <a:moveTo>
                    <a:pt x="10975" y="1"/>
                  </a:moveTo>
                  <a:cubicBezTo>
                    <a:pt x="9514" y="1"/>
                    <a:pt x="7845" y="377"/>
                    <a:pt x="6019" y="1150"/>
                  </a:cubicBezTo>
                  <a:cubicBezTo>
                    <a:pt x="1064" y="3217"/>
                    <a:pt x="0" y="8020"/>
                    <a:pt x="2158" y="13521"/>
                  </a:cubicBezTo>
                  <a:cubicBezTo>
                    <a:pt x="3865" y="17848"/>
                    <a:pt x="7016" y="19342"/>
                    <a:pt x="10244" y="19342"/>
                  </a:cubicBezTo>
                  <a:cubicBezTo>
                    <a:pt x="11098" y="19342"/>
                    <a:pt x="11958" y="19238"/>
                    <a:pt x="12797" y="19053"/>
                  </a:cubicBezTo>
                  <a:cubicBezTo>
                    <a:pt x="17052" y="18080"/>
                    <a:pt x="19332" y="14190"/>
                    <a:pt x="18755" y="10664"/>
                  </a:cubicBezTo>
                  <a:cubicBezTo>
                    <a:pt x="18390" y="8050"/>
                    <a:pt x="17569" y="5557"/>
                    <a:pt x="16384" y="3217"/>
                  </a:cubicBezTo>
                  <a:cubicBezTo>
                    <a:pt x="15366" y="1106"/>
                    <a:pt x="13477" y="1"/>
                    <a:pt x="1097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5"/>
            <p:cNvSpPr/>
            <p:nvPr/>
          </p:nvSpPr>
          <p:spPr>
            <a:xfrm>
              <a:off x="1883667" y="2019415"/>
              <a:ext cx="1734" cy="1953"/>
            </a:xfrm>
            <a:custGeom>
              <a:avLst/>
              <a:gdLst/>
              <a:ahLst/>
              <a:cxnLst/>
              <a:rect l="l" t="t" r="r" b="b"/>
              <a:pathLst>
                <a:path w="62" h="62" extrusionOk="0">
                  <a:moveTo>
                    <a:pt x="61" y="62"/>
                  </a:moveTo>
                  <a:cubicBezTo>
                    <a:pt x="31" y="31"/>
                    <a:pt x="1" y="1"/>
                    <a:pt x="1" y="1"/>
                  </a:cubicBezTo>
                  <a:cubicBezTo>
                    <a:pt x="1" y="1"/>
                    <a:pt x="31" y="31"/>
                    <a:pt x="61" y="62"/>
                  </a:cubicBezTo>
                  <a:close/>
                </a:path>
              </a:pathLst>
            </a:custGeom>
            <a:solidFill>
              <a:srgbClr val="855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5"/>
            <p:cNvSpPr/>
            <p:nvPr/>
          </p:nvSpPr>
          <p:spPr>
            <a:xfrm>
              <a:off x="1478214" y="1789175"/>
              <a:ext cx="650662" cy="759751"/>
            </a:xfrm>
            <a:custGeom>
              <a:avLst/>
              <a:gdLst/>
              <a:ahLst/>
              <a:cxnLst/>
              <a:rect l="l" t="t" r="r" b="b"/>
              <a:pathLst>
                <a:path w="23267" h="24121" extrusionOk="0">
                  <a:moveTo>
                    <a:pt x="17132" y="1"/>
                  </a:moveTo>
                  <a:cubicBezTo>
                    <a:pt x="15856" y="1"/>
                    <a:pt x="13703" y="1685"/>
                    <a:pt x="12889" y="2053"/>
                  </a:cubicBezTo>
                  <a:cubicBezTo>
                    <a:pt x="10822" y="2964"/>
                    <a:pt x="10427" y="1840"/>
                    <a:pt x="6992" y="3360"/>
                  </a:cubicBezTo>
                  <a:cubicBezTo>
                    <a:pt x="6110" y="3785"/>
                    <a:pt x="5381" y="4515"/>
                    <a:pt x="4955" y="5426"/>
                  </a:cubicBezTo>
                  <a:cubicBezTo>
                    <a:pt x="4955" y="5426"/>
                    <a:pt x="5013" y="2776"/>
                    <a:pt x="4287" y="2776"/>
                  </a:cubicBezTo>
                  <a:cubicBezTo>
                    <a:pt x="4267" y="2776"/>
                    <a:pt x="4247" y="2778"/>
                    <a:pt x="4226" y="2782"/>
                  </a:cubicBezTo>
                  <a:cubicBezTo>
                    <a:pt x="3405" y="2964"/>
                    <a:pt x="3831" y="6429"/>
                    <a:pt x="3831" y="6429"/>
                  </a:cubicBezTo>
                  <a:cubicBezTo>
                    <a:pt x="3831" y="6429"/>
                    <a:pt x="3155" y="6242"/>
                    <a:pt x="2544" y="6242"/>
                  </a:cubicBezTo>
                  <a:cubicBezTo>
                    <a:pt x="2056" y="6242"/>
                    <a:pt x="1608" y="6362"/>
                    <a:pt x="1581" y="6794"/>
                  </a:cubicBezTo>
                  <a:cubicBezTo>
                    <a:pt x="1521" y="7736"/>
                    <a:pt x="3071" y="8436"/>
                    <a:pt x="3071" y="8436"/>
                  </a:cubicBezTo>
                  <a:cubicBezTo>
                    <a:pt x="3071" y="8436"/>
                    <a:pt x="1" y="10837"/>
                    <a:pt x="2311" y="12813"/>
                  </a:cubicBezTo>
                  <a:cubicBezTo>
                    <a:pt x="2311" y="12813"/>
                    <a:pt x="973" y="14484"/>
                    <a:pt x="1612" y="16126"/>
                  </a:cubicBezTo>
                  <a:cubicBezTo>
                    <a:pt x="1764" y="16521"/>
                    <a:pt x="2098" y="16764"/>
                    <a:pt x="2524" y="16825"/>
                  </a:cubicBezTo>
                  <a:cubicBezTo>
                    <a:pt x="1764" y="18010"/>
                    <a:pt x="2068" y="19591"/>
                    <a:pt x="3162" y="20442"/>
                  </a:cubicBezTo>
                  <a:cubicBezTo>
                    <a:pt x="4934" y="21914"/>
                    <a:pt x="7122" y="24120"/>
                    <a:pt x="8805" y="24120"/>
                  </a:cubicBezTo>
                  <a:cubicBezTo>
                    <a:pt x="8998" y="24120"/>
                    <a:pt x="9184" y="24091"/>
                    <a:pt x="9363" y="24029"/>
                  </a:cubicBezTo>
                  <a:cubicBezTo>
                    <a:pt x="11065" y="23421"/>
                    <a:pt x="6961" y="21354"/>
                    <a:pt x="6171" y="20503"/>
                  </a:cubicBezTo>
                  <a:cubicBezTo>
                    <a:pt x="5411" y="19652"/>
                    <a:pt x="5654" y="18466"/>
                    <a:pt x="5746" y="15943"/>
                  </a:cubicBezTo>
                  <a:cubicBezTo>
                    <a:pt x="5806" y="13420"/>
                    <a:pt x="6019" y="10199"/>
                    <a:pt x="6019" y="10199"/>
                  </a:cubicBezTo>
                  <a:cubicBezTo>
                    <a:pt x="6019" y="10199"/>
                    <a:pt x="8586" y="10955"/>
                    <a:pt x="10909" y="10955"/>
                  </a:cubicBezTo>
                  <a:cubicBezTo>
                    <a:pt x="12071" y="10955"/>
                    <a:pt x="13172" y="10766"/>
                    <a:pt x="13861" y="10199"/>
                  </a:cubicBezTo>
                  <a:cubicBezTo>
                    <a:pt x="15715" y="8709"/>
                    <a:pt x="14773" y="7585"/>
                    <a:pt x="14560" y="7372"/>
                  </a:cubicBezTo>
                  <a:lnTo>
                    <a:pt x="14560" y="7372"/>
                  </a:lnTo>
                  <a:cubicBezTo>
                    <a:pt x="14834" y="7646"/>
                    <a:pt x="16462" y="9101"/>
                    <a:pt x="18026" y="9101"/>
                  </a:cubicBezTo>
                  <a:cubicBezTo>
                    <a:pt x="18199" y="9101"/>
                    <a:pt x="18372" y="9083"/>
                    <a:pt x="18542" y="9044"/>
                  </a:cubicBezTo>
                  <a:cubicBezTo>
                    <a:pt x="19848" y="8747"/>
                    <a:pt x="19184" y="7523"/>
                    <a:pt x="19151" y="7465"/>
                  </a:cubicBezTo>
                  <a:lnTo>
                    <a:pt x="19151" y="7465"/>
                  </a:lnTo>
                  <a:cubicBezTo>
                    <a:pt x="19171" y="7500"/>
                    <a:pt x="19435" y="7971"/>
                    <a:pt x="19728" y="8527"/>
                  </a:cubicBezTo>
                  <a:cubicBezTo>
                    <a:pt x="19880" y="8648"/>
                    <a:pt x="20062" y="8831"/>
                    <a:pt x="20305" y="9044"/>
                  </a:cubicBezTo>
                  <a:cubicBezTo>
                    <a:pt x="20700" y="9347"/>
                    <a:pt x="21187" y="9591"/>
                    <a:pt x="21673" y="9712"/>
                  </a:cubicBezTo>
                  <a:cubicBezTo>
                    <a:pt x="21612" y="9621"/>
                    <a:pt x="21551" y="9560"/>
                    <a:pt x="21460" y="9499"/>
                  </a:cubicBezTo>
                  <a:lnTo>
                    <a:pt x="21460" y="9499"/>
                  </a:lnTo>
                  <a:cubicBezTo>
                    <a:pt x="21460" y="9499"/>
                    <a:pt x="21630" y="9537"/>
                    <a:pt x="21859" y="9537"/>
                  </a:cubicBezTo>
                  <a:cubicBezTo>
                    <a:pt x="22399" y="9537"/>
                    <a:pt x="23266" y="9327"/>
                    <a:pt x="23010" y="7919"/>
                  </a:cubicBezTo>
                  <a:cubicBezTo>
                    <a:pt x="22858" y="7159"/>
                    <a:pt x="22372" y="6521"/>
                    <a:pt x="21734" y="6126"/>
                  </a:cubicBezTo>
                  <a:cubicBezTo>
                    <a:pt x="22433" y="5730"/>
                    <a:pt x="22889" y="5001"/>
                    <a:pt x="22980" y="4211"/>
                  </a:cubicBezTo>
                  <a:cubicBezTo>
                    <a:pt x="23068" y="3518"/>
                    <a:pt x="22828" y="3340"/>
                    <a:pt x="22558" y="3340"/>
                  </a:cubicBezTo>
                  <a:cubicBezTo>
                    <a:pt x="22270" y="3340"/>
                    <a:pt x="21947" y="3542"/>
                    <a:pt x="21947" y="3542"/>
                  </a:cubicBezTo>
                  <a:cubicBezTo>
                    <a:pt x="21947" y="3542"/>
                    <a:pt x="22190" y="2356"/>
                    <a:pt x="21187" y="1779"/>
                  </a:cubicBezTo>
                  <a:cubicBezTo>
                    <a:pt x="20977" y="1654"/>
                    <a:pt x="20729" y="1605"/>
                    <a:pt x="20461" y="1605"/>
                  </a:cubicBezTo>
                  <a:cubicBezTo>
                    <a:pt x="19488" y="1605"/>
                    <a:pt x="18257" y="2261"/>
                    <a:pt x="17661" y="2356"/>
                  </a:cubicBezTo>
                  <a:cubicBezTo>
                    <a:pt x="17661" y="2356"/>
                    <a:pt x="18725" y="867"/>
                    <a:pt x="17661" y="138"/>
                  </a:cubicBezTo>
                  <a:cubicBezTo>
                    <a:pt x="17512" y="43"/>
                    <a:pt x="17333" y="1"/>
                    <a:pt x="17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5"/>
            <p:cNvSpPr/>
            <p:nvPr/>
          </p:nvSpPr>
          <p:spPr>
            <a:xfrm>
              <a:off x="1552487" y="2348144"/>
              <a:ext cx="134875" cy="160448"/>
            </a:xfrm>
            <a:custGeom>
              <a:avLst/>
              <a:gdLst/>
              <a:ahLst/>
              <a:cxnLst/>
              <a:rect l="l" t="t" r="r" b="b"/>
              <a:pathLst>
                <a:path w="4823" h="5094" extrusionOk="0">
                  <a:moveTo>
                    <a:pt x="2635" y="0"/>
                  </a:moveTo>
                  <a:cubicBezTo>
                    <a:pt x="1676" y="0"/>
                    <a:pt x="0" y="331"/>
                    <a:pt x="263" y="2695"/>
                  </a:cubicBezTo>
                  <a:cubicBezTo>
                    <a:pt x="450" y="4377"/>
                    <a:pt x="1443" y="5094"/>
                    <a:pt x="2469" y="5094"/>
                  </a:cubicBezTo>
                  <a:cubicBezTo>
                    <a:pt x="3445" y="5094"/>
                    <a:pt x="4452" y="4445"/>
                    <a:pt x="4822" y="3364"/>
                  </a:cubicBezTo>
                  <a:lnTo>
                    <a:pt x="3272" y="50"/>
                  </a:lnTo>
                  <a:cubicBezTo>
                    <a:pt x="3272" y="50"/>
                    <a:pt x="3007" y="0"/>
                    <a:pt x="263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5"/>
            <p:cNvSpPr/>
            <p:nvPr/>
          </p:nvSpPr>
          <p:spPr>
            <a:xfrm>
              <a:off x="1689008" y="3452602"/>
              <a:ext cx="402948" cy="39277"/>
            </a:xfrm>
            <a:custGeom>
              <a:avLst/>
              <a:gdLst/>
              <a:ahLst/>
              <a:cxnLst/>
              <a:rect l="l" t="t" r="r" b="b"/>
              <a:pathLst>
                <a:path w="14409" h="1247" fill="none" extrusionOk="0">
                  <a:moveTo>
                    <a:pt x="1" y="669"/>
                  </a:moveTo>
                  <a:cubicBezTo>
                    <a:pt x="4803" y="1246"/>
                    <a:pt x="9667" y="1034"/>
                    <a:pt x="14409" y="0"/>
                  </a:cubicBezTo>
                </a:path>
              </a:pathLst>
            </a:custGeom>
            <a:solidFill>
              <a:schemeClr val="dk1"/>
            </a:solid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5"/>
            <p:cNvSpPr/>
            <p:nvPr/>
          </p:nvSpPr>
          <p:spPr>
            <a:xfrm>
              <a:off x="1760429" y="2942327"/>
              <a:ext cx="292430" cy="192450"/>
            </a:xfrm>
            <a:custGeom>
              <a:avLst/>
              <a:gdLst/>
              <a:ahLst/>
              <a:cxnLst/>
              <a:rect l="l" t="t" r="r" b="b"/>
              <a:pathLst>
                <a:path w="10457" h="6110" fill="none" extrusionOk="0">
                  <a:moveTo>
                    <a:pt x="0" y="6110"/>
                  </a:moveTo>
                  <a:cubicBezTo>
                    <a:pt x="4073" y="5259"/>
                    <a:pt x="7721" y="3101"/>
                    <a:pt x="10456" y="0"/>
                  </a:cubicBezTo>
                </a:path>
              </a:pathLst>
            </a:custGeom>
            <a:solidFill>
              <a:schemeClr val="dk1"/>
            </a:solid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5"/>
            <p:cNvSpPr/>
            <p:nvPr/>
          </p:nvSpPr>
          <p:spPr>
            <a:xfrm>
              <a:off x="1851368" y="3039966"/>
              <a:ext cx="214240" cy="134085"/>
            </a:xfrm>
            <a:custGeom>
              <a:avLst/>
              <a:gdLst/>
              <a:ahLst/>
              <a:cxnLst/>
              <a:rect l="l" t="t" r="r" b="b"/>
              <a:pathLst>
                <a:path w="7661" h="4257" fill="none" extrusionOk="0">
                  <a:moveTo>
                    <a:pt x="1" y="4256"/>
                  </a:moveTo>
                  <a:cubicBezTo>
                    <a:pt x="2919" y="3648"/>
                    <a:pt x="5593" y="2159"/>
                    <a:pt x="7660" y="1"/>
                  </a:cubicBezTo>
                </a:path>
              </a:pathLst>
            </a:custGeom>
            <a:solidFill>
              <a:schemeClr val="dk1"/>
            </a:solid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5"/>
            <p:cNvSpPr/>
            <p:nvPr/>
          </p:nvSpPr>
          <p:spPr>
            <a:xfrm rot="-691097">
              <a:off x="1832805" y="2398712"/>
              <a:ext cx="127579" cy="48367"/>
            </a:xfrm>
            <a:custGeom>
              <a:avLst/>
              <a:gdLst/>
              <a:ahLst/>
              <a:cxnLst/>
              <a:rect l="l" t="t" r="r" b="b"/>
              <a:pathLst>
                <a:path w="3466" h="1314" extrusionOk="0">
                  <a:moveTo>
                    <a:pt x="270" y="1"/>
                  </a:moveTo>
                  <a:cubicBezTo>
                    <a:pt x="127" y="1"/>
                    <a:pt x="0" y="165"/>
                    <a:pt x="122" y="311"/>
                  </a:cubicBezTo>
                  <a:cubicBezTo>
                    <a:pt x="539" y="920"/>
                    <a:pt x="1233" y="1313"/>
                    <a:pt x="1997" y="1313"/>
                  </a:cubicBezTo>
                  <a:cubicBezTo>
                    <a:pt x="2028" y="1313"/>
                    <a:pt x="2059" y="1313"/>
                    <a:pt x="2090" y="1311"/>
                  </a:cubicBezTo>
                  <a:cubicBezTo>
                    <a:pt x="2490" y="1311"/>
                    <a:pt x="2924" y="1245"/>
                    <a:pt x="3291" y="1078"/>
                  </a:cubicBezTo>
                  <a:cubicBezTo>
                    <a:pt x="3466" y="991"/>
                    <a:pt x="3386" y="726"/>
                    <a:pt x="3209" y="726"/>
                  </a:cubicBezTo>
                  <a:cubicBezTo>
                    <a:pt x="3182" y="726"/>
                    <a:pt x="3154" y="732"/>
                    <a:pt x="3124" y="744"/>
                  </a:cubicBezTo>
                  <a:cubicBezTo>
                    <a:pt x="2818" y="898"/>
                    <a:pt x="2487" y="972"/>
                    <a:pt x="2158" y="972"/>
                  </a:cubicBezTo>
                  <a:cubicBezTo>
                    <a:pt x="1485" y="972"/>
                    <a:pt x="826" y="660"/>
                    <a:pt x="422" y="77"/>
                  </a:cubicBezTo>
                  <a:cubicBezTo>
                    <a:pt x="377" y="23"/>
                    <a:pt x="323"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544" name="Google Shape;1544;p45"/>
            <p:cNvSpPr/>
            <p:nvPr/>
          </p:nvSpPr>
          <p:spPr>
            <a:xfrm rot="-691097">
              <a:off x="1935865" y="2178793"/>
              <a:ext cx="65299" cy="85249"/>
            </a:xfrm>
            <a:custGeom>
              <a:avLst/>
              <a:gdLst/>
              <a:ahLst/>
              <a:cxnLst/>
              <a:rect l="l" t="t" r="r" b="b"/>
              <a:pathLst>
                <a:path w="1774" h="2316" extrusionOk="0">
                  <a:moveTo>
                    <a:pt x="1054" y="1"/>
                  </a:moveTo>
                  <a:cubicBezTo>
                    <a:pt x="972" y="1"/>
                    <a:pt x="888" y="32"/>
                    <a:pt x="839" y="81"/>
                  </a:cubicBezTo>
                  <a:cubicBezTo>
                    <a:pt x="372" y="381"/>
                    <a:pt x="72" y="1715"/>
                    <a:pt x="38" y="1982"/>
                  </a:cubicBezTo>
                  <a:cubicBezTo>
                    <a:pt x="0" y="2115"/>
                    <a:pt x="103" y="2194"/>
                    <a:pt x="211" y="2194"/>
                  </a:cubicBezTo>
                  <a:cubicBezTo>
                    <a:pt x="293" y="2194"/>
                    <a:pt x="377" y="2149"/>
                    <a:pt x="405" y="2049"/>
                  </a:cubicBezTo>
                  <a:cubicBezTo>
                    <a:pt x="505" y="1448"/>
                    <a:pt x="772" y="548"/>
                    <a:pt x="1073" y="348"/>
                  </a:cubicBezTo>
                  <a:cubicBezTo>
                    <a:pt x="1273" y="414"/>
                    <a:pt x="1439" y="1248"/>
                    <a:pt x="1406" y="2115"/>
                  </a:cubicBezTo>
                  <a:cubicBezTo>
                    <a:pt x="1406" y="2216"/>
                    <a:pt x="1473" y="2316"/>
                    <a:pt x="1573" y="2316"/>
                  </a:cubicBezTo>
                  <a:lnTo>
                    <a:pt x="1606" y="2316"/>
                  </a:lnTo>
                  <a:cubicBezTo>
                    <a:pt x="1706" y="2316"/>
                    <a:pt x="1773" y="2216"/>
                    <a:pt x="1773" y="2149"/>
                  </a:cubicBezTo>
                  <a:cubicBezTo>
                    <a:pt x="1773" y="1682"/>
                    <a:pt x="1773" y="114"/>
                    <a:pt x="1139" y="14"/>
                  </a:cubicBezTo>
                  <a:cubicBezTo>
                    <a:pt x="1112" y="5"/>
                    <a:pt x="1083" y="1"/>
                    <a:pt x="1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545" name="Google Shape;1545;p45"/>
            <p:cNvSpPr/>
            <p:nvPr/>
          </p:nvSpPr>
          <p:spPr>
            <a:xfrm rot="-691097">
              <a:off x="1768597" y="2202006"/>
              <a:ext cx="70710" cy="86795"/>
            </a:xfrm>
            <a:custGeom>
              <a:avLst/>
              <a:gdLst/>
              <a:ahLst/>
              <a:cxnLst/>
              <a:rect l="l" t="t" r="r" b="b"/>
              <a:pathLst>
                <a:path w="1921" h="2358" extrusionOk="0">
                  <a:moveTo>
                    <a:pt x="1162" y="0"/>
                  </a:moveTo>
                  <a:cubicBezTo>
                    <a:pt x="1104" y="0"/>
                    <a:pt x="1045" y="16"/>
                    <a:pt x="987" y="55"/>
                  </a:cubicBezTo>
                  <a:cubicBezTo>
                    <a:pt x="486" y="322"/>
                    <a:pt x="119" y="1657"/>
                    <a:pt x="19" y="1923"/>
                  </a:cubicBezTo>
                  <a:cubicBezTo>
                    <a:pt x="0" y="2057"/>
                    <a:pt x="100" y="2135"/>
                    <a:pt x="202" y="2135"/>
                  </a:cubicBezTo>
                  <a:cubicBezTo>
                    <a:pt x="279" y="2135"/>
                    <a:pt x="357" y="2091"/>
                    <a:pt x="386" y="1990"/>
                  </a:cubicBezTo>
                  <a:cubicBezTo>
                    <a:pt x="553" y="1423"/>
                    <a:pt x="886" y="522"/>
                    <a:pt x="1187" y="356"/>
                  </a:cubicBezTo>
                  <a:cubicBezTo>
                    <a:pt x="1387" y="422"/>
                    <a:pt x="1487" y="1256"/>
                    <a:pt x="1387" y="2157"/>
                  </a:cubicBezTo>
                  <a:cubicBezTo>
                    <a:pt x="1387" y="2257"/>
                    <a:pt x="1454" y="2324"/>
                    <a:pt x="1554" y="2357"/>
                  </a:cubicBezTo>
                  <a:lnTo>
                    <a:pt x="1587" y="2357"/>
                  </a:lnTo>
                  <a:cubicBezTo>
                    <a:pt x="1654" y="2357"/>
                    <a:pt x="1754" y="2290"/>
                    <a:pt x="1754" y="2190"/>
                  </a:cubicBezTo>
                  <a:cubicBezTo>
                    <a:pt x="1787" y="1723"/>
                    <a:pt x="1921" y="189"/>
                    <a:pt x="1287" y="22"/>
                  </a:cubicBezTo>
                  <a:cubicBezTo>
                    <a:pt x="1245" y="8"/>
                    <a:pt x="1204" y="0"/>
                    <a:pt x="1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546" name="Google Shape;1546;p45"/>
            <p:cNvSpPr/>
            <p:nvPr/>
          </p:nvSpPr>
          <p:spPr>
            <a:xfrm rot="-691097">
              <a:off x="1854366" y="2219058"/>
              <a:ext cx="124635" cy="150143"/>
            </a:xfrm>
            <a:custGeom>
              <a:avLst/>
              <a:gdLst/>
              <a:ahLst/>
              <a:cxnLst/>
              <a:rect l="l" t="t" r="r" b="b"/>
              <a:pathLst>
                <a:path w="3386" h="4079" extrusionOk="0">
                  <a:moveTo>
                    <a:pt x="1305" y="1"/>
                  </a:moveTo>
                  <a:cubicBezTo>
                    <a:pt x="882" y="1"/>
                    <a:pt x="0" y="1664"/>
                    <a:pt x="450" y="3110"/>
                  </a:cubicBezTo>
                  <a:cubicBezTo>
                    <a:pt x="656" y="3811"/>
                    <a:pt x="1257" y="4079"/>
                    <a:pt x="1875" y="4079"/>
                  </a:cubicBezTo>
                  <a:cubicBezTo>
                    <a:pt x="2258" y="4079"/>
                    <a:pt x="2646" y="3977"/>
                    <a:pt x="2952" y="3811"/>
                  </a:cubicBezTo>
                  <a:cubicBezTo>
                    <a:pt x="3219" y="3711"/>
                    <a:pt x="3386" y="3444"/>
                    <a:pt x="3386" y="3177"/>
                  </a:cubicBezTo>
                  <a:cubicBezTo>
                    <a:pt x="3386" y="2639"/>
                    <a:pt x="3063" y="2567"/>
                    <a:pt x="2667" y="2567"/>
                  </a:cubicBezTo>
                  <a:cubicBezTo>
                    <a:pt x="2523" y="2567"/>
                    <a:pt x="2369" y="2577"/>
                    <a:pt x="2218" y="2577"/>
                  </a:cubicBezTo>
                  <a:cubicBezTo>
                    <a:pt x="2180" y="2581"/>
                    <a:pt x="2142" y="2583"/>
                    <a:pt x="2105" y="2583"/>
                  </a:cubicBezTo>
                  <a:cubicBezTo>
                    <a:pt x="1851" y="2583"/>
                    <a:pt x="1621" y="2485"/>
                    <a:pt x="1418" y="2310"/>
                  </a:cubicBezTo>
                  <a:cubicBezTo>
                    <a:pt x="917" y="1743"/>
                    <a:pt x="2018" y="242"/>
                    <a:pt x="1351" y="8"/>
                  </a:cubicBezTo>
                  <a:cubicBezTo>
                    <a:pt x="1336" y="3"/>
                    <a:pt x="1321" y="1"/>
                    <a:pt x="1305" y="1"/>
                  </a:cubicBezTo>
                  <a:close/>
                </a:path>
              </a:pathLst>
            </a:custGeom>
            <a:solidFill>
              <a:srgbClr val="512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547" name="Google Shape;1547;p45"/>
            <p:cNvSpPr/>
            <p:nvPr/>
          </p:nvSpPr>
          <p:spPr>
            <a:xfrm rot="291">
              <a:off x="1576287" y="2374206"/>
              <a:ext cx="74831" cy="115561"/>
            </a:xfrm>
            <a:custGeom>
              <a:avLst/>
              <a:gdLst/>
              <a:ahLst/>
              <a:cxnLst/>
              <a:rect l="l" t="t" r="r" b="b"/>
              <a:pathLst>
                <a:path w="2536" h="3917" extrusionOk="0">
                  <a:moveTo>
                    <a:pt x="1767" y="1"/>
                  </a:moveTo>
                  <a:cubicBezTo>
                    <a:pt x="1742" y="1"/>
                    <a:pt x="1720" y="5"/>
                    <a:pt x="1702" y="14"/>
                  </a:cubicBezTo>
                  <a:cubicBezTo>
                    <a:pt x="1668" y="47"/>
                    <a:pt x="1668" y="47"/>
                    <a:pt x="1635" y="47"/>
                  </a:cubicBezTo>
                  <a:cubicBezTo>
                    <a:pt x="534" y="314"/>
                    <a:pt x="1" y="948"/>
                    <a:pt x="67" y="1915"/>
                  </a:cubicBezTo>
                  <a:cubicBezTo>
                    <a:pt x="134" y="3583"/>
                    <a:pt x="2236" y="3917"/>
                    <a:pt x="2236" y="3917"/>
                  </a:cubicBezTo>
                  <a:lnTo>
                    <a:pt x="2269" y="3917"/>
                  </a:lnTo>
                  <a:cubicBezTo>
                    <a:pt x="2502" y="3917"/>
                    <a:pt x="2536" y="3583"/>
                    <a:pt x="2302" y="3550"/>
                  </a:cubicBezTo>
                  <a:cubicBezTo>
                    <a:pt x="2269" y="3550"/>
                    <a:pt x="501" y="3283"/>
                    <a:pt x="434" y="1915"/>
                  </a:cubicBezTo>
                  <a:cubicBezTo>
                    <a:pt x="368" y="848"/>
                    <a:pt x="1135" y="548"/>
                    <a:pt x="1702" y="414"/>
                  </a:cubicBezTo>
                  <a:cubicBezTo>
                    <a:pt x="1769" y="381"/>
                    <a:pt x="1835" y="381"/>
                    <a:pt x="1869" y="348"/>
                  </a:cubicBezTo>
                  <a:cubicBezTo>
                    <a:pt x="1969" y="281"/>
                    <a:pt x="2002" y="181"/>
                    <a:pt x="1935" y="81"/>
                  </a:cubicBezTo>
                  <a:cubicBezTo>
                    <a:pt x="1911" y="32"/>
                    <a:pt x="1833" y="1"/>
                    <a:pt x="1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grpSp>
          <p:nvGrpSpPr>
            <p:cNvPr id="1548" name="Google Shape;1548;p45"/>
            <p:cNvGrpSpPr/>
            <p:nvPr/>
          </p:nvGrpSpPr>
          <p:grpSpPr>
            <a:xfrm rot="-187604">
              <a:off x="1722096" y="2095931"/>
              <a:ext cx="324787" cy="85497"/>
              <a:chOff x="1643054" y="1898831"/>
              <a:chExt cx="369072" cy="97155"/>
            </a:xfrm>
          </p:grpSpPr>
          <p:sp>
            <p:nvSpPr>
              <p:cNvPr id="1549" name="Google Shape;1549;p45"/>
              <p:cNvSpPr/>
              <p:nvPr/>
            </p:nvSpPr>
            <p:spPr>
              <a:xfrm>
                <a:off x="1885204" y="1898831"/>
                <a:ext cx="126922" cy="97155"/>
              </a:xfrm>
              <a:custGeom>
                <a:avLst/>
                <a:gdLst/>
                <a:ahLst/>
                <a:cxnLst/>
                <a:rect l="l" t="t" r="r" b="b"/>
                <a:pathLst>
                  <a:path w="3637" h="2784" extrusionOk="0">
                    <a:moveTo>
                      <a:pt x="1216" y="1"/>
                    </a:moveTo>
                    <a:cubicBezTo>
                      <a:pt x="980" y="1"/>
                      <a:pt x="765" y="22"/>
                      <a:pt x="601" y="48"/>
                    </a:cubicBezTo>
                    <a:cubicBezTo>
                      <a:pt x="0" y="115"/>
                      <a:pt x="67" y="1316"/>
                      <a:pt x="200" y="1716"/>
                    </a:cubicBezTo>
                    <a:cubicBezTo>
                      <a:pt x="251" y="1867"/>
                      <a:pt x="263" y="1904"/>
                      <a:pt x="336" y="1904"/>
                    </a:cubicBezTo>
                    <a:cubicBezTo>
                      <a:pt x="406" y="1904"/>
                      <a:pt x="531" y="1871"/>
                      <a:pt x="798" y="1871"/>
                    </a:cubicBezTo>
                    <a:cubicBezTo>
                      <a:pt x="991" y="1871"/>
                      <a:pt x="1259" y="1888"/>
                      <a:pt x="1635" y="1949"/>
                    </a:cubicBezTo>
                    <a:cubicBezTo>
                      <a:pt x="3069" y="2183"/>
                      <a:pt x="2869" y="2783"/>
                      <a:pt x="3369" y="2783"/>
                    </a:cubicBezTo>
                    <a:cubicBezTo>
                      <a:pt x="3469" y="2783"/>
                      <a:pt x="3636" y="1883"/>
                      <a:pt x="3102" y="915"/>
                    </a:cubicBezTo>
                    <a:cubicBezTo>
                      <a:pt x="2732" y="175"/>
                      <a:pt x="1887"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5"/>
              <p:cNvSpPr/>
              <p:nvPr/>
            </p:nvSpPr>
            <p:spPr>
              <a:xfrm>
                <a:off x="1643054" y="1898831"/>
                <a:ext cx="125771" cy="97155"/>
              </a:xfrm>
              <a:custGeom>
                <a:avLst/>
                <a:gdLst/>
                <a:ahLst/>
                <a:cxnLst/>
                <a:rect l="l" t="t" r="r" b="b"/>
                <a:pathLst>
                  <a:path w="3604" h="2784" extrusionOk="0">
                    <a:moveTo>
                      <a:pt x="2407" y="1"/>
                    </a:moveTo>
                    <a:cubicBezTo>
                      <a:pt x="1748" y="1"/>
                      <a:pt x="896" y="175"/>
                      <a:pt x="501" y="915"/>
                    </a:cubicBezTo>
                    <a:cubicBezTo>
                      <a:pt x="1" y="1883"/>
                      <a:pt x="168" y="2783"/>
                      <a:pt x="234" y="2783"/>
                    </a:cubicBezTo>
                    <a:cubicBezTo>
                      <a:pt x="735" y="2783"/>
                      <a:pt x="568" y="2183"/>
                      <a:pt x="2002" y="1949"/>
                    </a:cubicBezTo>
                    <a:cubicBezTo>
                      <a:pt x="2378" y="1888"/>
                      <a:pt x="2643" y="1871"/>
                      <a:pt x="2834" y="1871"/>
                    </a:cubicBezTo>
                    <a:cubicBezTo>
                      <a:pt x="3097" y="1871"/>
                      <a:pt x="3217" y="1904"/>
                      <a:pt x="3286" y="1904"/>
                    </a:cubicBezTo>
                    <a:cubicBezTo>
                      <a:pt x="3358" y="1904"/>
                      <a:pt x="3374" y="1867"/>
                      <a:pt x="3437" y="1716"/>
                    </a:cubicBezTo>
                    <a:cubicBezTo>
                      <a:pt x="3570" y="1316"/>
                      <a:pt x="3603" y="115"/>
                      <a:pt x="3003" y="48"/>
                    </a:cubicBezTo>
                    <a:cubicBezTo>
                      <a:pt x="2847" y="22"/>
                      <a:pt x="2639"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1" name="Google Shape;1551;p45"/>
          <p:cNvSpPr/>
          <p:nvPr/>
        </p:nvSpPr>
        <p:spPr>
          <a:xfrm>
            <a:off x="1277850" y="1190542"/>
            <a:ext cx="6588300" cy="4437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4570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Best moves for warming up:</a:t>
            </a:r>
            <a:endParaRPr sz="2400" b="1">
              <a:solidFill>
                <a:schemeClr val="dk1"/>
              </a:solidFill>
              <a:latin typeface="Indie Flower"/>
              <a:ea typeface="Indie Flower"/>
              <a:cs typeface="Indie Flower"/>
              <a:sym typeface="Indie Flower"/>
            </a:endParaRPr>
          </a:p>
        </p:txBody>
      </p:sp>
      <p:graphicFrame>
        <p:nvGraphicFramePr>
          <p:cNvPr id="1552" name="Google Shape;1552;p45"/>
          <p:cNvGraphicFramePr/>
          <p:nvPr/>
        </p:nvGraphicFramePr>
        <p:xfrm>
          <a:off x="1277850" y="1678552"/>
          <a:ext cx="3000000" cy="3000000"/>
        </p:xfrm>
        <a:graphic>
          <a:graphicData uri="http://schemas.openxmlformats.org/drawingml/2006/table">
            <a:tbl>
              <a:tblPr>
                <a:noFill/>
                <a:tableStyleId>{3F8FF482-E035-4049-8D89-BE92C487C1FD}</a:tableStyleId>
              </a:tblPr>
              <a:tblGrid>
                <a:gridCol w="3787500">
                  <a:extLst>
                    <a:ext uri="{9D8B030D-6E8A-4147-A177-3AD203B41FA5}">
                      <a16:colId xmlns:a16="http://schemas.microsoft.com/office/drawing/2014/main" val="20000"/>
                    </a:ext>
                  </a:extLst>
                </a:gridCol>
              </a:tblGrid>
              <a:tr h="857650">
                <a:tc>
                  <a:txBody>
                    <a:bodyPr/>
                    <a:lstStyle/>
                    <a:p>
                      <a:pPr marL="45720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Mars is a cold place. It’s full of iron oxide dust, which gives the planet its reddish cast</a:t>
                      </a:r>
                      <a:endParaRPr>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857650">
                <a:tc>
                  <a:txBody>
                    <a:bodyPr/>
                    <a:lstStyle/>
                    <a:p>
                      <a:pPr marL="45720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Earth is the third planet from the Sun and the only one that harbors life in the Solar System</a:t>
                      </a:r>
                      <a:endParaRPr>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857650">
                <a:tc>
                  <a:txBody>
                    <a:bodyPr/>
                    <a:lstStyle/>
                    <a:p>
                      <a:pPr marL="45720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Neptune is the farthest planet from the Sun and the fourth-largest in the Solar System</a:t>
                      </a:r>
                      <a:endParaRPr>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grpSp>
        <p:nvGrpSpPr>
          <p:cNvPr id="1557" name="Google Shape;1557;p46"/>
          <p:cNvGrpSpPr/>
          <p:nvPr/>
        </p:nvGrpSpPr>
        <p:grpSpPr>
          <a:xfrm>
            <a:off x="2789816" y="1976401"/>
            <a:ext cx="3564368" cy="1898869"/>
            <a:chOff x="233350" y="949250"/>
            <a:chExt cx="7137300" cy="3802300"/>
          </a:xfrm>
        </p:grpSpPr>
        <p:sp>
          <p:nvSpPr>
            <p:cNvPr id="1558" name="Google Shape;1558;p46"/>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6"/>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6"/>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6"/>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6"/>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6"/>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6"/>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6"/>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6"/>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6"/>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6"/>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6"/>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6"/>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6"/>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6"/>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6"/>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6"/>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6"/>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6"/>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6"/>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6"/>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6"/>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6"/>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6"/>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6"/>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6"/>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6"/>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6"/>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6"/>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6"/>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6"/>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6"/>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6"/>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6"/>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6"/>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6"/>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6"/>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6"/>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6"/>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6"/>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6"/>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6"/>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6"/>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6"/>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6"/>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6"/>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6"/>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6"/>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6"/>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6"/>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6"/>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9" name="Google Shape;1609;p46"/>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pSp>
        <p:nvGrpSpPr>
          <p:cNvPr id="1610" name="Google Shape;1610;p46"/>
          <p:cNvGrpSpPr/>
          <p:nvPr/>
        </p:nvGrpSpPr>
        <p:grpSpPr>
          <a:xfrm>
            <a:off x="1041700" y="2374160"/>
            <a:ext cx="1658100" cy="1007814"/>
            <a:chOff x="965500" y="2374160"/>
            <a:chExt cx="1658100" cy="1007814"/>
          </a:xfrm>
        </p:grpSpPr>
        <p:sp>
          <p:nvSpPr>
            <p:cNvPr id="1611" name="Google Shape;1611;p46"/>
            <p:cNvSpPr txBox="1"/>
            <p:nvPr/>
          </p:nvSpPr>
          <p:spPr>
            <a:xfrm>
              <a:off x="965500" y="2374160"/>
              <a:ext cx="1658100" cy="429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45700" anchor="ctr"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Team B</a:t>
              </a:r>
              <a:endParaRPr sz="2400" b="1">
                <a:solidFill>
                  <a:schemeClr val="dk1"/>
                </a:solidFill>
                <a:latin typeface="Indie Flower"/>
                <a:ea typeface="Indie Flower"/>
                <a:cs typeface="Indie Flower"/>
                <a:sym typeface="Indie Flower"/>
              </a:endParaRPr>
            </a:p>
          </p:txBody>
        </p:sp>
        <p:sp>
          <p:nvSpPr>
            <p:cNvPr id="1612" name="Google Shape;1612;p46"/>
            <p:cNvSpPr txBox="1"/>
            <p:nvPr/>
          </p:nvSpPr>
          <p:spPr>
            <a:xfrm>
              <a:off x="965500" y="2804475"/>
              <a:ext cx="1658100" cy="5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We all live on planet Earth</a:t>
              </a:r>
              <a:endParaRPr sz="1600">
                <a:solidFill>
                  <a:schemeClr val="dk1"/>
                </a:solidFill>
                <a:latin typeface="Maven Pro"/>
                <a:ea typeface="Maven Pro"/>
                <a:cs typeface="Maven Pro"/>
                <a:sym typeface="Maven Pro"/>
              </a:endParaRPr>
            </a:p>
          </p:txBody>
        </p:sp>
      </p:grpSp>
      <p:grpSp>
        <p:nvGrpSpPr>
          <p:cNvPr id="1613" name="Google Shape;1613;p46"/>
          <p:cNvGrpSpPr/>
          <p:nvPr/>
        </p:nvGrpSpPr>
        <p:grpSpPr>
          <a:xfrm>
            <a:off x="6444200" y="1192710"/>
            <a:ext cx="1658100" cy="1007814"/>
            <a:chOff x="6520400" y="1192710"/>
            <a:chExt cx="1658100" cy="1007814"/>
          </a:xfrm>
        </p:grpSpPr>
        <p:sp>
          <p:nvSpPr>
            <p:cNvPr id="1614" name="Google Shape;1614;p46"/>
            <p:cNvSpPr txBox="1"/>
            <p:nvPr/>
          </p:nvSpPr>
          <p:spPr>
            <a:xfrm flipH="1">
              <a:off x="6520400" y="1623025"/>
              <a:ext cx="1658100" cy="5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Venus has a beautiful name</a:t>
              </a:r>
              <a:endParaRPr sz="1600">
                <a:solidFill>
                  <a:schemeClr val="dk1"/>
                </a:solidFill>
                <a:latin typeface="Maven Pro"/>
                <a:ea typeface="Maven Pro"/>
                <a:cs typeface="Maven Pro"/>
                <a:sym typeface="Maven Pro"/>
              </a:endParaRPr>
            </a:p>
          </p:txBody>
        </p:sp>
        <p:sp>
          <p:nvSpPr>
            <p:cNvPr id="1615" name="Google Shape;1615;p46"/>
            <p:cNvSpPr txBox="1"/>
            <p:nvPr/>
          </p:nvSpPr>
          <p:spPr>
            <a:xfrm>
              <a:off x="6520400" y="1192710"/>
              <a:ext cx="1658100" cy="429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45700" anchor="ctr"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Team C</a:t>
              </a:r>
              <a:endParaRPr sz="2400" b="1">
                <a:solidFill>
                  <a:schemeClr val="dk1"/>
                </a:solidFill>
                <a:latin typeface="Indie Flower"/>
                <a:ea typeface="Indie Flower"/>
                <a:cs typeface="Indie Flower"/>
                <a:sym typeface="Indie Flower"/>
              </a:endParaRPr>
            </a:p>
          </p:txBody>
        </p:sp>
      </p:grpSp>
      <p:grpSp>
        <p:nvGrpSpPr>
          <p:cNvPr id="1616" name="Google Shape;1616;p46"/>
          <p:cNvGrpSpPr/>
          <p:nvPr/>
        </p:nvGrpSpPr>
        <p:grpSpPr>
          <a:xfrm>
            <a:off x="1041700" y="1192710"/>
            <a:ext cx="1658100" cy="1007814"/>
            <a:chOff x="965500" y="1192710"/>
            <a:chExt cx="1658100" cy="1007814"/>
          </a:xfrm>
        </p:grpSpPr>
        <p:sp>
          <p:nvSpPr>
            <p:cNvPr id="1617" name="Google Shape;1617;p46"/>
            <p:cNvSpPr txBox="1"/>
            <p:nvPr/>
          </p:nvSpPr>
          <p:spPr>
            <a:xfrm>
              <a:off x="965500" y="1192710"/>
              <a:ext cx="1658100" cy="429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45700" anchor="ctr"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Team A</a:t>
              </a:r>
              <a:endParaRPr sz="2400" b="1">
                <a:solidFill>
                  <a:schemeClr val="dk1"/>
                </a:solidFill>
                <a:latin typeface="Indie Flower"/>
                <a:ea typeface="Indie Flower"/>
                <a:cs typeface="Indie Flower"/>
                <a:sym typeface="Indie Flower"/>
              </a:endParaRPr>
            </a:p>
          </p:txBody>
        </p:sp>
        <p:sp>
          <p:nvSpPr>
            <p:cNvPr id="1618" name="Google Shape;1618;p46"/>
            <p:cNvSpPr txBox="1"/>
            <p:nvPr/>
          </p:nvSpPr>
          <p:spPr>
            <a:xfrm flipH="1">
              <a:off x="965500" y="1623025"/>
              <a:ext cx="1658100" cy="5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Mars is a very cold place</a:t>
              </a:r>
              <a:endParaRPr sz="1600">
                <a:solidFill>
                  <a:schemeClr val="dk1"/>
                </a:solidFill>
                <a:latin typeface="Maven Pro"/>
                <a:ea typeface="Maven Pro"/>
                <a:cs typeface="Maven Pro"/>
                <a:sym typeface="Maven Pro"/>
              </a:endParaRPr>
            </a:p>
          </p:txBody>
        </p:sp>
      </p:grpSp>
      <p:grpSp>
        <p:nvGrpSpPr>
          <p:cNvPr id="1619" name="Google Shape;1619;p46"/>
          <p:cNvGrpSpPr/>
          <p:nvPr/>
        </p:nvGrpSpPr>
        <p:grpSpPr>
          <a:xfrm>
            <a:off x="6444200" y="2374160"/>
            <a:ext cx="1658100" cy="1007814"/>
            <a:chOff x="6520400" y="2374160"/>
            <a:chExt cx="1658100" cy="1007814"/>
          </a:xfrm>
        </p:grpSpPr>
        <p:sp>
          <p:nvSpPr>
            <p:cNvPr id="1620" name="Google Shape;1620;p46"/>
            <p:cNvSpPr txBox="1"/>
            <p:nvPr/>
          </p:nvSpPr>
          <p:spPr>
            <a:xfrm>
              <a:off x="6520400" y="2374160"/>
              <a:ext cx="1658100" cy="429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45700" anchor="ctr"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Team D</a:t>
              </a:r>
              <a:endParaRPr sz="2400" b="1">
                <a:solidFill>
                  <a:schemeClr val="dk1"/>
                </a:solidFill>
                <a:latin typeface="Indie Flower"/>
                <a:ea typeface="Indie Flower"/>
                <a:cs typeface="Indie Flower"/>
                <a:sym typeface="Indie Flower"/>
              </a:endParaRPr>
            </a:p>
          </p:txBody>
        </p:sp>
        <p:sp>
          <p:nvSpPr>
            <p:cNvPr id="1621" name="Google Shape;1621;p46"/>
            <p:cNvSpPr txBox="1"/>
            <p:nvPr/>
          </p:nvSpPr>
          <p:spPr>
            <a:xfrm>
              <a:off x="6520400" y="2804475"/>
              <a:ext cx="1658100" cy="5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Saturn has several rings</a:t>
              </a:r>
              <a:endParaRPr sz="1600">
                <a:solidFill>
                  <a:schemeClr val="dk1"/>
                </a:solidFill>
                <a:latin typeface="Maven Pro"/>
                <a:ea typeface="Maven Pro"/>
                <a:cs typeface="Maven Pro"/>
                <a:sym typeface="Maven Pro"/>
              </a:endParaRPr>
            </a:p>
          </p:txBody>
        </p:sp>
      </p:grpSp>
      <p:grpSp>
        <p:nvGrpSpPr>
          <p:cNvPr id="1622" name="Google Shape;1622;p46"/>
          <p:cNvGrpSpPr/>
          <p:nvPr/>
        </p:nvGrpSpPr>
        <p:grpSpPr>
          <a:xfrm>
            <a:off x="6444200" y="3555610"/>
            <a:ext cx="1658100" cy="1007814"/>
            <a:chOff x="6520400" y="3555610"/>
            <a:chExt cx="1658100" cy="1007814"/>
          </a:xfrm>
        </p:grpSpPr>
        <p:sp>
          <p:nvSpPr>
            <p:cNvPr id="1623" name="Google Shape;1623;p46"/>
            <p:cNvSpPr txBox="1"/>
            <p:nvPr/>
          </p:nvSpPr>
          <p:spPr>
            <a:xfrm flipH="1">
              <a:off x="6520400" y="3985925"/>
              <a:ext cx="1658100" cy="5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Mercury is very small planet</a:t>
              </a:r>
              <a:endParaRPr>
                <a:solidFill>
                  <a:srgbClr val="001B33"/>
                </a:solidFill>
                <a:latin typeface="Albert Sans Medium"/>
                <a:ea typeface="Albert Sans Medium"/>
                <a:cs typeface="Albert Sans Medium"/>
                <a:sym typeface="Albert Sans Medium"/>
              </a:endParaRPr>
            </a:p>
          </p:txBody>
        </p:sp>
        <p:sp>
          <p:nvSpPr>
            <p:cNvPr id="1624" name="Google Shape;1624;p46"/>
            <p:cNvSpPr txBox="1"/>
            <p:nvPr/>
          </p:nvSpPr>
          <p:spPr>
            <a:xfrm>
              <a:off x="6520400" y="3555610"/>
              <a:ext cx="1658100" cy="429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45700" anchor="ctr"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Team E</a:t>
              </a:r>
              <a:endParaRPr sz="2400" b="1">
                <a:solidFill>
                  <a:schemeClr val="dk1"/>
                </a:solidFill>
                <a:latin typeface="Indie Flower"/>
                <a:ea typeface="Indie Flower"/>
                <a:cs typeface="Indie Flower"/>
                <a:sym typeface="Indie Flower"/>
              </a:endParaRPr>
            </a:p>
          </p:txBody>
        </p:sp>
      </p:grpSp>
      <p:grpSp>
        <p:nvGrpSpPr>
          <p:cNvPr id="1625" name="Google Shape;1625;p46"/>
          <p:cNvGrpSpPr/>
          <p:nvPr/>
        </p:nvGrpSpPr>
        <p:grpSpPr>
          <a:xfrm>
            <a:off x="1041700" y="3584043"/>
            <a:ext cx="1658100" cy="979381"/>
            <a:chOff x="965500" y="3584043"/>
            <a:chExt cx="1658100" cy="979381"/>
          </a:xfrm>
        </p:grpSpPr>
        <p:sp>
          <p:nvSpPr>
            <p:cNvPr id="1626" name="Google Shape;1626;p46"/>
            <p:cNvSpPr txBox="1"/>
            <p:nvPr/>
          </p:nvSpPr>
          <p:spPr>
            <a:xfrm>
              <a:off x="965500" y="3584043"/>
              <a:ext cx="1658100" cy="429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45700" anchor="ctr"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Team C</a:t>
              </a:r>
              <a:endParaRPr sz="2400" b="1">
                <a:solidFill>
                  <a:schemeClr val="dk1"/>
                </a:solidFill>
                <a:latin typeface="Indie Flower"/>
                <a:ea typeface="Indie Flower"/>
                <a:cs typeface="Indie Flower"/>
                <a:sym typeface="Indie Flower"/>
              </a:endParaRPr>
            </a:p>
          </p:txBody>
        </p:sp>
        <p:sp>
          <p:nvSpPr>
            <p:cNvPr id="1627" name="Google Shape;1627;p46"/>
            <p:cNvSpPr txBox="1"/>
            <p:nvPr/>
          </p:nvSpPr>
          <p:spPr>
            <a:xfrm flipH="1">
              <a:off x="965500" y="3985925"/>
              <a:ext cx="1658100" cy="5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Neptune is very far from us</a:t>
              </a:r>
              <a:endParaRPr sz="1600">
                <a:solidFill>
                  <a:schemeClr val="dk1"/>
                </a:solidFill>
                <a:latin typeface="Maven Pro"/>
                <a:ea typeface="Maven Pro"/>
                <a:cs typeface="Maven Pro"/>
                <a:sym typeface="Maven Pro"/>
              </a:endParaRPr>
            </a:p>
          </p:txBody>
        </p:sp>
      </p:grpSp>
      <p:cxnSp>
        <p:nvCxnSpPr>
          <p:cNvPr id="1628" name="Google Shape;1628;p46"/>
          <p:cNvCxnSpPr>
            <a:stCxn id="1617" idx="3"/>
          </p:cNvCxnSpPr>
          <p:nvPr/>
        </p:nvCxnSpPr>
        <p:spPr>
          <a:xfrm>
            <a:off x="2699800" y="1407660"/>
            <a:ext cx="788100" cy="1087200"/>
          </a:xfrm>
          <a:prstGeom prst="curvedConnector2">
            <a:avLst/>
          </a:prstGeom>
          <a:noFill/>
          <a:ln w="19050" cap="flat" cmpd="sng">
            <a:solidFill>
              <a:schemeClr val="dk1"/>
            </a:solidFill>
            <a:prstDash val="dot"/>
            <a:round/>
            <a:headEnd type="none" w="med" len="med"/>
            <a:tailEnd type="oval" w="med" len="med"/>
          </a:ln>
        </p:spPr>
      </p:cxnSp>
      <p:cxnSp>
        <p:nvCxnSpPr>
          <p:cNvPr id="1629" name="Google Shape;1629;p46"/>
          <p:cNvCxnSpPr>
            <a:stCxn id="1611" idx="3"/>
          </p:cNvCxnSpPr>
          <p:nvPr/>
        </p:nvCxnSpPr>
        <p:spPr>
          <a:xfrm>
            <a:off x="2699800" y="2589110"/>
            <a:ext cx="895500" cy="545700"/>
          </a:xfrm>
          <a:prstGeom prst="curvedConnector3">
            <a:avLst>
              <a:gd name="adj1" fmla="val 50000"/>
            </a:avLst>
          </a:prstGeom>
          <a:noFill/>
          <a:ln w="19050" cap="flat" cmpd="sng">
            <a:solidFill>
              <a:schemeClr val="dk1"/>
            </a:solidFill>
            <a:prstDash val="dot"/>
            <a:round/>
            <a:headEnd type="none" w="med" len="med"/>
            <a:tailEnd type="oval" w="med" len="med"/>
          </a:ln>
        </p:spPr>
      </p:cxnSp>
      <p:cxnSp>
        <p:nvCxnSpPr>
          <p:cNvPr id="1630" name="Google Shape;1630;p46"/>
          <p:cNvCxnSpPr>
            <a:stCxn id="1626" idx="3"/>
          </p:cNvCxnSpPr>
          <p:nvPr/>
        </p:nvCxnSpPr>
        <p:spPr>
          <a:xfrm rot="10800000" flipH="1">
            <a:off x="2699800" y="3552093"/>
            <a:ext cx="1037700" cy="246900"/>
          </a:xfrm>
          <a:prstGeom prst="curvedConnector3">
            <a:avLst>
              <a:gd name="adj1" fmla="val 50000"/>
            </a:avLst>
          </a:prstGeom>
          <a:noFill/>
          <a:ln w="19050" cap="flat" cmpd="sng">
            <a:solidFill>
              <a:schemeClr val="dk1"/>
            </a:solidFill>
            <a:prstDash val="dot"/>
            <a:round/>
            <a:headEnd type="none" w="med" len="med"/>
            <a:tailEnd type="oval" w="med" len="med"/>
          </a:ln>
        </p:spPr>
      </p:cxnSp>
      <p:cxnSp>
        <p:nvCxnSpPr>
          <p:cNvPr id="1631" name="Google Shape;1631;p46"/>
          <p:cNvCxnSpPr>
            <a:stCxn id="1615" idx="1"/>
          </p:cNvCxnSpPr>
          <p:nvPr/>
        </p:nvCxnSpPr>
        <p:spPr>
          <a:xfrm flipH="1">
            <a:off x="4349600" y="1407660"/>
            <a:ext cx="2094600" cy="947100"/>
          </a:xfrm>
          <a:prstGeom prst="curvedConnector3">
            <a:avLst>
              <a:gd name="adj1" fmla="val 50000"/>
            </a:avLst>
          </a:prstGeom>
          <a:noFill/>
          <a:ln w="19050" cap="flat" cmpd="sng">
            <a:solidFill>
              <a:schemeClr val="dk1"/>
            </a:solidFill>
            <a:prstDash val="dot"/>
            <a:round/>
            <a:headEnd type="none" w="med" len="med"/>
            <a:tailEnd type="oval" w="med" len="med"/>
          </a:ln>
        </p:spPr>
      </p:cxnSp>
      <p:cxnSp>
        <p:nvCxnSpPr>
          <p:cNvPr id="1632" name="Google Shape;1632;p46"/>
          <p:cNvCxnSpPr>
            <a:stCxn id="1620" idx="1"/>
          </p:cNvCxnSpPr>
          <p:nvPr/>
        </p:nvCxnSpPr>
        <p:spPr>
          <a:xfrm flipH="1">
            <a:off x="5536700" y="2589110"/>
            <a:ext cx="907500" cy="318300"/>
          </a:xfrm>
          <a:prstGeom prst="curvedConnector3">
            <a:avLst>
              <a:gd name="adj1" fmla="val 50000"/>
            </a:avLst>
          </a:prstGeom>
          <a:noFill/>
          <a:ln w="19050" cap="flat" cmpd="sng">
            <a:solidFill>
              <a:schemeClr val="dk1"/>
            </a:solidFill>
            <a:prstDash val="dot"/>
            <a:round/>
            <a:headEnd type="none" w="med" len="med"/>
            <a:tailEnd type="oval" w="med" len="med"/>
          </a:ln>
        </p:spPr>
      </p:cxnSp>
      <p:cxnSp>
        <p:nvCxnSpPr>
          <p:cNvPr id="1633" name="Google Shape;1633;p46"/>
          <p:cNvCxnSpPr>
            <a:stCxn id="1624" idx="1"/>
          </p:cNvCxnSpPr>
          <p:nvPr/>
        </p:nvCxnSpPr>
        <p:spPr>
          <a:xfrm rot="10800000">
            <a:off x="4662500" y="3239560"/>
            <a:ext cx="1781700" cy="531000"/>
          </a:xfrm>
          <a:prstGeom prst="curvedConnector3">
            <a:avLst>
              <a:gd name="adj1" fmla="val 50000"/>
            </a:avLst>
          </a:prstGeom>
          <a:noFill/>
          <a:ln w="19050" cap="flat" cmpd="sng">
            <a:solidFill>
              <a:schemeClr val="dk1"/>
            </a:solidFill>
            <a:prstDash val="dot"/>
            <a:round/>
            <a:headEnd type="none" w="med" len="med"/>
            <a:tailEnd type="oval"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47"/>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sp>
        <p:nvSpPr>
          <p:cNvPr id="1639" name="Google Shape;1639;p47"/>
          <p:cNvSpPr/>
          <p:nvPr/>
        </p:nvSpPr>
        <p:spPr>
          <a:xfrm rot="5723226">
            <a:off x="5983690" y="-634429"/>
            <a:ext cx="746696" cy="403285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640" name="Google Shape;1640;p47"/>
          <p:cNvGraphicFramePr/>
          <p:nvPr/>
        </p:nvGraphicFramePr>
        <p:xfrm>
          <a:off x="4525455" y="1109817"/>
          <a:ext cx="3000000" cy="3000000"/>
        </p:xfrm>
        <a:graphic>
          <a:graphicData uri="http://schemas.openxmlformats.org/drawingml/2006/table">
            <a:tbl>
              <a:tblPr>
                <a:noFill/>
                <a:tableStyleId>{3F8FF482-E035-4049-8D89-BE92C487C1FD}</a:tableStyleId>
              </a:tblPr>
              <a:tblGrid>
                <a:gridCol w="550925">
                  <a:extLst>
                    <a:ext uri="{9D8B030D-6E8A-4147-A177-3AD203B41FA5}">
                      <a16:colId xmlns:a16="http://schemas.microsoft.com/office/drawing/2014/main" val="20000"/>
                    </a:ext>
                  </a:extLst>
                </a:gridCol>
                <a:gridCol w="550925">
                  <a:extLst>
                    <a:ext uri="{9D8B030D-6E8A-4147-A177-3AD203B41FA5}">
                      <a16:colId xmlns:a16="http://schemas.microsoft.com/office/drawing/2014/main" val="20001"/>
                    </a:ext>
                  </a:extLst>
                </a:gridCol>
                <a:gridCol w="550925">
                  <a:extLst>
                    <a:ext uri="{9D8B030D-6E8A-4147-A177-3AD203B41FA5}">
                      <a16:colId xmlns:a16="http://schemas.microsoft.com/office/drawing/2014/main" val="20002"/>
                    </a:ext>
                  </a:extLst>
                </a:gridCol>
                <a:gridCol w="550925">
                  <a:extLst>
                    <a:ext uri="{9D8B030D-6E8A-4147-A177-3AD203B41FA5}">
                      <a16:colId xmlns:a16="http://schemas.microsoft.com/office/drawing/2014/main" val="20003"/>
                    </a:ext>
                  </a:extLst>
                </a:gridCol>
                <a:gridCol w="550925">
                  <a:extLst>
                    <a:ext uri="{9D8B030D-6E8A-4147-A177-3AD203B41FA5}">
                      <a16:colId xmlns:a16="http://schemas.microsoft.com/office/drawing/2014/main" val="20004"/>
                    </a:ext>
                  </a:extLst>
                </a:gridCol>
                <a:gridCol w="550925">
                  <a:extLst>
                    <a:ext uri="{9D8B030D-6E8A-4147-A177-3AD203B41FA5}">
                      <a16:colId xmlns:a16="http://schemas.microsoft.com/office/drawing/2014/main" val="20005"/>
                    </a:ext>
                  </a:extLst>
                </a:gridCol>
                <a:gridCol w="550925">
                  <a:extLst>
                    <a:ext uri="{9D8B030D-6E8A-4147-A177-3AD203B41FA5}">
                      <a16:colId xmlns:a16="http://schemas.microsoft.com/office/drawing/2014/main" val="20006"/>
                    </a:ext>
                  </a:extLst>
                </a:gridCol>
              </a:tblGrid>
              <a:tr h="504850">
                <a:tc>
                  <a:txBody>
                    <a:bodyPr/>
                    <a:lstStyle/>
                    <a:p>
                      <a:pPr marL="0" lvl="0" indent="0" algn="ctr" rtl="0">
                        <a:spcBef>
                          <a:spcPts val="0"/>
                        </a:spcBef>
                        <a:spcAft>
                          <a:spcPts val="0"/>
                        </a:spcAft>
                        <a:buNone/>
                      </a:pPr>
                      <a:r>
                        <a:rPr lang="en" sz="2200" b="1">
                          <a:solidFill>
                            <a:schemeClr val="dk1"/>
                          </a:solidFill>
                          <a:latin typeface="Indie Flower"/>
                          <a:ea typeface="Indie Flower"/>
                          <a:cs typeface="Indie Flower"/>
                          <a:sym typeface="Indie Flower"/>
                        </a:rPr>
                        <a:t>Mo</a:t>
                      </a:r>
                      <a:endParaRPr sz="22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ctr" rtl="0">
                        <a:spcBef>
                          <a:spcPts val="0"/>
                        </a:spcBef>
                        <a:spcAft>
                          <a:spcPts val="0"/>
                        </a:spcAft>
                        <a:buNone/>
                      </a:pPr>
                      <a:r>
                        <a:rPr lang="en" sz="2200" b="1">
                          <a:solidFill>
                            <a:schemeClr val="dk1"/>
                          </a:solidFill>
                          <a:latin typeface="Indie Flower"/>
                          <a:ea typeface="Indie Flower"/>
                          <a:cs typeface="Indie Flower"/>
                          <a:sym typeface="Indie Flower"/>
                        </a:rPr>
                        <a:t>Tu</a:t>
                      </a:r>
                      <a:endParaRPr sz="22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ctr" rtl="0">
                        <a:spcBef>
                          <a:spcPts val="0"/>
                        </a:spcBef>
                        <a:spcAft>
                          <a:spcPts val="0"/>
                        </a:spcAft>
                        <a:buNone/>
                      </a:pPr>
                      <a:r>
                        <a:rPr lang="en" sz="2200" b="1">
                          <a:solidFill>
                            <a:schemeClr val="dk1"/>
                          </a:solidFill>
                          <a:latin typeface="Indie Flower"/>
                          <a:ea typeface="Indie Flower"/>
                          <a:cs typeface="Indie Flower"/>
                          <a:sym typeface="Indie Flower"/>
                        </a:rPr>
                        <a:t>We</a:t>
                      </a:r>
                      <a:endParaRPr sz="22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ctr" rtl="0">
                        <a:spcBef>
                          <a:spcPts val="0"/>
                        </a:spcBef>
                        <a:spcAft>
                          <a:spcPts val="0"/>
                        </a:spcAft>
                        <a:buNone/>
                      </a:pPr>
                      <a:r>
                        <a:rPr lang="en" sz="2200" b="1">
                          <a:solidFill>
                            <a:schemeClr val="dk1"/>
                          </a:solidFill>
                          <a:latin typeface="Indie Flower"/>
                          <a:ea typeface="Indie Flower"/>
                          <a:cs typeface="Indie Flower"/>
                          <a:sym typeface="Indie Flower"/>
                        </a:rPr>
                        <a:t>Th</a:t>
                      </a:r>
                      <a:endParaRPr sz="22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ctr" rtl="0">
                        <a:spcBef>
                          <a:spcPts val="0"/>
                        </a:spcBef>
                        <a:spcAft>
                          <a:spcPts val="0"/>
                        </a:spcAft>
                        <a:buNone/>
                      </a:pPr>
                      <a:r>
                        <a:rPr lang="en" sz="2200" b="1">
                          <a:solidFill>
                            <a:schemeClr val="dk1"/>
                          </a:solidFill>
                          <a:latin typeface="Indie Flower"/>
                          <a:ea typeface="Indie Flower"/>
                          <a:cs typeface="Indie Flower"/>
                          <a:sym typeface="Indie Flower"/>
                        </a:rPr>
                        <a:t>Fr</a:t>
                      </a:r>
                      <a:endParaRPr sz="22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ctr" rtl="0">
                        <a:spcBef>
                          <a:spcPts val="0"/>
                        </a:spcBef>
                        <a:spcAft>
                          <a:spcPts val="0"/>
                        </a:spcAft>
                        <a:buNone/>
                      </a:pPr>
                      <a:r>
                        <a:rPr lang="en" sz="2200" b="1">
                          <a:solidFill>
                            <a:schemeClr val="dk1"/>
                          </a:solidFill>
                          <a:latin typeface="Indie Flower"/>
                          <a:ea typeface="Indie Flower"/>
                          <a:cs typeface="Indie Flower"/>
                          <a:sym typeface="Indie Flower"/>
                        </a:rPr>
                        <a:t>Sa</a:t>
                      </a:r>
                      <a:endParaRPr sz="22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ctr" rtl="0">
                        <a:spcBef>
                          <a:spcPts val="0"/>
                        </a:spcBef>
                        <a:spcAft>
                          <a:spcPts val="0"/>
                        </a:spcAft>
                        <a:buNone/>
                      </a:pPr>
                      <a:r>
                        <a:rPr lang="en" sz="2200" b="1">
                          <a:solidFill>
                            <a:schemeClr val="dk1"/>
                          </a:solidFill>
                          <a:latin typeface="Indie Flower"/>
                          <a:ea typeface="Indie Flower"/>
                          <a:cs typeface="Indie Flower"/>
                          <a:sym typeface="Indie Flower"/>
                        </a:rPr>
                        <a:t>Su</a:t>
                      </a:r>
                      <a:endParaRPr sz="22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extLst>
                  <a:ext uri="{0D108BD9-81ED-4DB2-BD59-A6C34878D82A}">
                    <a16:rowId xmlns:a16="http://schemas.microsoft.com/office/drawing/2014/main" val="10000"/>
                  </a:ext>
                </a:extLst>
              </a:tr>
              <a:tr h="480475">
                <a:tc>
                  <a:txBody>
                    <a:bodyPr/>
                    <a:lstStyle/>
                    <a:p>
                      <a:pPr marL="0" lvl="0" indent="0" algn="r" rtl="0">
                        <a:spcBef>
                          <a:spcPts val="0"/>
                        </a:spcBef>
                        <a:spcAft>
                          <a:spcPts val="0"/>
                        </a:spcAft>
                        <a:buNone/>
                      </a:pP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alpha val="0"/>
                        </a:schemeClr>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1</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1"/>
                  </a:ext>
                </a:extLst>
              </a:tr>
              <a:tr h="480475">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2</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alpha val="0"/>
                        </a:schemeClr>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3</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4</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5</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6</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7</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8</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2"/>
                  </a:ext>
                </a:extLst>
              </a:tr>
              <a:tr h="480475">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9</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alpha val="0"/>
                        </a:schemeClr>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10</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11</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12</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13</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14</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15</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3"/>
                  </a:ext>
                </a:extLst>
              </a:tr>
              <a:tr h="480475">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16</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alpha val="0"/>
                        </a:schemeClr>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17</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18</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19</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solidFill>
                      <a:schemeClr val="accent3"/>
                    </a:solidFill>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20</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21</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22</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4"/>
                  </a:ext>
                </a:extLst>
              </a:tr>
              <a:tr h="480475">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23</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alpha val="0"/>
                        </a:schemeClr>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24</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25</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26</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27</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28</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29</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5"/>
                  </a:ext>
                </a:extLst>
              </a:tr>
              <a:tr h="480475">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30</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alpha val="0"/>
                        </a:schemeClr>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latin typeface="Maven Pro"/>
                          <a:ea typeface="Maven Pro"/>
                          <a:cs typeface="Maven Pro"/>
                          <a:sym typeface="Maven Pro"/>
                        </a:rPr>
                        <a:t>31</a:t>
                      </a: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r" rtl="0">
                        <a:spcBef>
                          <a:spcPts val="0"/>
                        </a:spcBef>
                        <a:spcAft>
                          <a:spcPts val="0"/>
                        </a:spcAft>
                        <a:buNone/>
                      </a:pP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r" rtl="0">
                        <a:spcBef>
                          <a:spcPts val="0"/>
                        </a:spcBef>
                        <a:spcAft>
                          <a:spcPts val="0"/>
                        </a:spcAft>
                        <a:buNone/>
                      </a:pP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r" rtl="0">
                        <a:spcBef>
                          <a:spcPts val="0"/>
                        </a:spcBef>
                        <a:spcAft>
                          <a:spcPts val="0"/>
                        </a:spcAft>
                        <a:buNone/>
                      </a:pP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r" rtl="0">
                        <a:spcBef>
                          <a:spcPts val="0"/>
                        </a:spcBef>
                        <a:spcAft>
                          <a:spcPts val="0"/>
                        </a:spcAft>
                        <a:buNone/>
                      </a:pP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tc>
                  <a:txBody>
                    <a:bodyPr/>
                    <a:lstStyle/>
                    <a:p>
                      <a:pPr marL="0" lvl="0" indent="0" algn="r" rtl="0">
                        <a:spcBef>
                          <a:spcPts val="0"/>
                        </a:spcBef>
                        <a:spcAft>
                          <a:spcPts val="0"/>
                        </a:spcAft>
                        <a:buNone/>
                      </a:pPr>
                      <a:endParaRPr sz="1100">
                        <a:solidFill>
                          <a:schemeClr val="dk1"/>
                        </a:solidFill>
                        <a:latin typeface="Maven Pro"/>
                        <a:ea typeface="Maven Pro"/>
                        <a:cs typeface="Maven Pro"/>
                        <a:sym typeface="Maven Pro"/>
                      </a:endParaRPr>
                    </a:p>
                  </a:txBody>
                  <a:tcPr marL="91425" marR="91425" marT="91425" marB="91425">
                    <a:lnL w="19050" cap="flat" cmpd="sng">
                      <a:solidFill>
                        <a:schemeClr val="dk1"/>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alpha val="0"/>
                        </a:schemeClr>
                      </a:solidFill>
                      <a:prstDash val="dot"/>
                      <a:round/>
                      <a:headEnd type="none" w="sm" len="sm"/>
                      <a:tailEnd type="none" w="sm" len="sm"/>
                    </a:lnB>
                  </a:tcPr>
                </a:tc>
                <a:extLst>
                  <a:ext uri="{0D108BD9-81ED-4DB2-BD59-A6C34878D82A}">
                    <a16:rowId xmlns:a16="http://schemas.microsoft.com/office/drawing/2014/main" val="10006"/>
                  </a:ext>
                </a:extLst>
              </a:tr>
            </a:tbl>
          </a:graphicData>
        </a:graphic>
      </p:graphicFrame>
      <p:grpSp>
        <p:nvGrpSpPr>
          <p:cNvPr id="1641" name="Google Shape;1641;p47"/>
          <p:cNvGrpSpPr/>
          <p:nvPr/>
        </p:nvGrpSpPr>
        <p:grpSpPr>
          <a:xfrm>
            <a:off x="744405" y="1254101"/>
            <a:ext cx="3780399" cy="720076"/>
            <a:chOff x="744375" y="1254100"/>
            <a:chExt cx="3687475" cy="720076"/>
          </a:xfrm>
        </p:grpSpPr>
        <p:grpSp>
          <p:nvGrpSpPr>
            <p:cNvPr id="1642" name="Google Shape;1642;p47"/>
            <p:cNvGrpSpPr/>
            <p:nvPr/>
          </p:nvGrpSpPr>
          <p:grpSpPr>
            <a:xfrm>
              <a:off x="744375" y="1254100"/>
              <a:ext cx="3687475" cy="329426"/>
              <a:chOff x="744375" y="1254100"/>
              <a:chExt cx="3687475" cy="329426"/>
            </a:xfrm>
          </p:grpSpPr>
          <p:sp>
            <p:nvSpPr>
              <p:cNvPr id="1643" name="Google Shape;1643;p47"/>
              <p:cNvSpPr txBox="1"/>
              <p:nvPr/>
            </p:nvSpPr>
            <p:spPr>
              <a:xfrm>
                <a:off x="744375" y="1254126"/>
                <a:ext cx="951600" cy="329400"/>
              </a:xfrm>
              <a:prstGeom prst="rect">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2400" b="1">
                    <a:solidFill>
                      <a:schemeClr val="dk1"/>
                    </a:solidFill>
                    <a:latin typeface="Indie Flower"/>
                    <a:ea typeface="Indie Flower"/>
                    <a:cs typeface="Indie Flower"/>
                    <a:sym typeface="Indie Flower"/>
                  </a:rPr>
                  <a:t>Month:</a:t>
                </a:r>
                <a:endParaRPr sz="1600">
                  <a:solidFill>
                    <a:schemeClr val="dk1"/>
                  </a:solidFill>
                  <a:latin typeface="Maven Pro"/>
                  <a:ea typeface="Maven Pro"/>
                  <a:cs typeface="Maven Pro"/>
                  <a:sym typeface="Maven Pro"/>
                </a:endParaRPr>
              </a:p>
            </p:txBody>
          </p:sp>
          <p:sp>
            <p:nvSpPr>
              <p:cNvPr id="1644" name="Google Shape;1644;p47"/>
              <p:cNvSpPr txBox="1"/>
              <p:nvPr/>
            </p:nvSpPr>
            <p:spPr>
              <a:xfrm>
                <a:off x="1696150" y="1254100"/>
                <a:ext cx="2735700" cy="329400"/>
              </a:xfrm>
              <a:prstGeom prst="rect">
                <a:avLst/>
              </a:prstGeom>
              <a:noFill/>
              <a:ln>
                <a:noFill/>
              </a:ln>
            </p:spPr>
            <p:txBody>
              <a:bodyPr spcFirstLastPara="1" wrap="square" lIns="91425" tIns="36575" rIns="91425" bIns="91425" anchor="t" anchorCtr="0">
                <a:noAutofit/>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October 20XX</a:t>
                </a:r>
                <a:endParaRPr sz="1600">
                  <a:solidFill>
                    <a:schemeClr val="dk1"/>
                  </a:solidFill>
                  <a:latin typeface="Maven Pro"/>
                  <a:ea typeface="Maven Pro"/>
                  <a:cs typeface="Maven Pro"/>
                  <a:sym typeface="Maven Pro"/>
                </a:endParaRPr>
              </a:p>
            </p:txBody>
          </p:sp>
        </p:grpSp>
        <p:grpSp>
          <p:nvGrpSpPr>
            <p:cNvPr id="1645" name="Google Shape;1645;p47"/>
            <p:cNvGrpSpPr/>
            <p:nvPr/>
          </p:nvGrpSpPr>
          <p:grpSpPr>
            <a:xfrm>
              <a:off x="744375" y="1644775"/>
              <a:ext cx="3687475" cy="329401"/>
              <a:chOff x="744375" y="1644775"/>
              <a:chExt cx="3687475" cy="329401"/>
            </a:xfrm>
          </p:grpSpPr>
          <p:sp>
            <p:nvSpPr>
              <p:cNvPr id="1646" name="Google Shape;1646;p47"/>
              <p:cNvSpPr txBox="1"/>
              <p:nvPr/>
            </p:nvSpPr>
            <p:spPr>
              <a:xfrm>
                <a:off x="744375" y="1644775"/>
                <a:ext cx="951600" cy="329400"/>
              </a:xfrm>
              <a:prstGeom prst="rect">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2400" b="1">
                    <a:solidFill>
                      <a:schemeClr val="dk1"/>
                    </a:solidFill>
                    <a:latin typeface="Indie Flower"/>
                    <a:ea typeface="Indie Flower"/>
                    <a:cs typeface="Indie Flower"/>
                    <a:sym typeface="Indie Flower"/>
                  </a:rPr>
                  <a:t>Day:</a:t>
                </a:r>
                <a:endParaRPr sz="2400" b="1">
                  <a:solidFill>
                    <a:schemeClr val="dk1"/>
                  </a:solidFill>
                  <a:latin typeface="Indie Flower"/>
                  <a:ea typeface="Indie Flower"/>
                  <a:cs typeface="Indie Flower"/>
                  <a:sym typeface="Indie Flower"/>
                </a:endParaRPr>
              </a:p>
            </p:txBody>
          </p:sp>
          <p:sp>
            <p:nvSpPr>
              <p:cNvPr id="1647" name="Google Shape;1647;p47"/>
              <p:cNvSpPr txBox="1"/>
              <p:nvPr/>
            </p:nvSpPr>
            <p:spPr>
              <a:xfrm>
                <a:off x="1696150" y="1644776"/>
                <a:ext cx="2735700" cy="329400"/>
              </a:xfrm>
              <a:prstGeom prst="rect">
                <a:avLst/>
              </a:prstGeom>
              <a:noFill/>
              <a:ln>
                <a:noFill/>
              </a:ln>
            </p:spPr>
            <p:txBody>
              <a:bodyPr spcFirstLastPara="1" wrap="square" lIns="91425" tIns="36575" rIns="91425" bIns="91425" anchor="t" anchorCtr="0">
                <a:noAutofit/>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Thursday 19th</a:t>
                </a:r>
                <a:endParaRPr sz="1600">
                  <a:solidFill>
                    <a:schemeClr val="dk1"/>
                  </a:solidFill>
                  <a:latin typeface="Maven Pro"/>
                  <a:ea typeface="Maven Pro"/>
                  <a:cs typeface="Maven Pro"/>
                  <a:sym typeface="Maven Pro"/>
                </a:endParaRPr>
              </a:p>
            </p:txBody>
          </p:sp>
        </p:grpSp>
      </p:grpSp>
      <p:graphicFrame>
        <p:nvGraphicFramePr>
          <p:cNvPr id="1648" name="Google Shape;1648;p47"/>
          <p:cNvGraphicFramePr/>
          <p:nvPr/>
        </p:nvGraphicFramePr>
        <p:xfrm>
          <a:off x="745205" y="2059364"/>
          <a:ext cx="3000000" cy="3000000"/>
        </p:xfrm>
        <a:graphic>
          <a:graphicData uri="http://schemas.openxmlformats.org/drawingml/2006/table">
            <a:tbl>
              <a:tblPr>
                <a:noFill/>
                <a:tableStyleId>{3F8FF482-E035-4049-8D89-BE92C487C1FD}</a:tableStyleId>
              </a:tblPr>
              <a:tblGrid>
                <a:gridCol w="798800">
                  <a:extLst>
                    <a:ext uri="{9D8B030D-6E8A-4147-A177-3AD203B41FA5}">
                      <a16:colId xmlns:a16="http://schemas.microsoft.com/office/drawing/2014/main" val="20000"/>
                    </a:ext>
                  </a:extLst>
                </a:gridCol>
                <a:gridCol w="2981450">
                  <a:extLst>
                    <a:ext uri="{9D8B030D-6E8A-4147-A177-3AD203B41FA5}">
                      <a16:colId xmlns:a16="http://schemas.microsoft.com/office/drawing/2014/main" val="20001"/>
                    </a:ext>
                  </a:extLst>
                </a:gridCol>
              </a:tblGrid>
              <a:tr h="681250">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08:00</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rgbClr val="48392E">
                          <a:alpha val="0"/>
                        </a:srgbClr>
                      </a:solidFill>
                      <a:prstDash val="solid"/>
                      <a:round/>
                      <a:headEnd type="none" w="sm" len="sm"/>
                      <a:tailEnd type="none" w="sm" len="sm"/>
                    </a:lnL>
                    <a:lnR w="19050" cap="flat" cmpd="sng">
                      <a:solidFill>
                        <a:srgbClr val="48392E">
                          <a:alpha val="0"/>
                        </a:srgbClr>
                      </a:solidFill>
                      <a:prstDash val="solid"/>
                      <a:round/>
                      <a:headEnd type="none" w="sm" len="sm"/>
                      <a:tailEnd type="none" w="sm" len="sm"/>
                    </a:lnR>
                    <a:lnT w="19050" cap="flat" cmpd="sng">
                      <a:solidFill>
                        <a:srgbClr val="48392E">
                          <a:alpha val="0"/>
                        </a:srgbClr>
                      </a:solidFill>
                      <a:prstDash val="solid"/>
                      <a:round/>
                      <a:headEnd type="none" w="sm" len="sm"/>
                      <a:tailEnd type="none" w="sm" len="sm"/>
                    </a:lnT>
                    <a:lnB w="19050" cap="flat" cmpd="sng">
                      <a:solidFill>
                        <a:srgbClr val="48392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Mars is a very cold place</a:t>
                      </a:r>
                      <a:endParaRPr sz="1600">
                        <a:solidFill>
                          <a:schemeClr val="dk1"/>
                        </a:solidFill>
                        <a:latin typeface="Maven Pro"/>
                        <a:ea typeface="Maven Pro"/>
                        <a:cs typeface="Maven Pro"/>
                        <a:sym typeface="Maven Pro"/>
                      </a:endParaRPr>
                    </a:p>
                  </a:txBody>
                  <a:tcPr marL="91425" marR="91425" marT="91425" marB="91425" anchor="ctr">
                    <a:lnL w="19050" cap="flat" cmpd="sng">
                      <a:solidFill>
                        <a:srgbClr val="48392E">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tcPr>
                </a:tc>
                <a:extLst>
                  <a:ext uri="{0D108BD9-81ED-4DB2-BD59-A6C34878D82A}">
                    <a16:rowId xmlns:a16="http://schemas.microsoft.com/office/drawing/2014/main" val="10000"/>
                  </a:ext>
                </a:extLst>
              </a:tr>
              <a:tr h="557350">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08:30</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rgbClr val="48392E">
                          <a:alpha val="0"/>
                        </a:srgbClr>
                      </a:solidFill>
                      <a:prstDash val="solid"/>
                      <a:round/>
                      <a:headEnd type="none" w="sm" len="sm"/>
                      <a:tailEnd type="none" w="sm" len="sm"/>
                    </a:lnL>
                    <a:lnR w="19050" cap="flat" cmpd="sng">
                      <a:solidFill>
                        <a:srgbClr val="48392E">
                          <a:alpha val="0"/>
                        </a:srgbClr>
                      </a:solidFill>
                      <a:prstDash val="solid"/>
                      <a:round/>
                      <a:headEnd type="none" w="sm" len="sm"/>
                      <a:tailEnd type="none" w="sm" len="sm"/>
                    </a:lnR>
                    <a:lnT w="19050" cap="flat" cmpd="sng">
                      <a:solidFill>
                        <a:srgbClr val="48392E">
                          <a:alpha val="0"/>
                        </a:srgbClr>
                      </a:solidFill>
                      <a:prstDash val="solid"/>
                      <a:round/>
                      <a:headEnd type="none" w="sm" len="sm"/>
                      <a:tailEnd type="none" w="sm" len="sm"/>
                    </a:lnT>
                    <a:lnB w="19050" cap="flat" cmpd="sng">
                      <a:solidFill>
                        <a:srgbClr val="48392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Earth harbors life</a:t>
                      </a:r>
                      <a:endParaRPr sz="1600">
                        <a:solidFill>
                          <a:schemeClr val="dk1"/>
                        </a:solidFill>
                        <a:latin typeface="Maven Pro"/>
                        <a:ea typeface="Maven Pro"/>
                        <a:cs typeface="Maven Pro"/>
                        <a:sym typeface="Maven Pro"/>
                      </a:endParaRPr>
                    </a:p>
                  </a:txBody>
                  <a:tcPr marL="91425" marR="91425" marT="91425" marB="91425" anchor="ctr">
                    <a:lnL w="19050" cap="flat" cmpd="sng">
                      <a:solidFill>
                        <a:srgbClr val="48392E">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tcPr>
                </a:tc>
                <a:extLst>
                  <a:ext uri="{0D108BD9-81ED-4DB2-BD59-A6C34878D82A}">
                    <a16:rowId xmlns:a16="http://schemas.microsoft.com/office/drawing/2014/main" val="10001"/>
                  </a:ext>
                </a:extLst>
              </a:tr>
              <a:tr h="681250">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09:00</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rgbClr val="48392E">
                          <a:alpha val="0"/>
                        </a:srgbClr>
                      </a:solidFill>
                      <a:prstDash val="solid"/>
                      <a:round/>
                      <a:headEnd type="none" w="sm" len="sm"/>
                      <a:tailEnd type="none" w="sm" len="sm"/>
                    </a:lnL>
                    <a:lnR w="19050" cap="flat" cmpd="sng">
                      <a:solidFill>
                        <a:srgbClr val="48392E">
                          <a:alpha val="0"/>
                        </a:srgbClr>
                      </a:solidFill>
                      <a:prstDash val="solid"/>
                      <a:round/>
                      <a:headEnd type="none" w="sm" len="sm"/>
                      <a:tailEnd type="none" w="sm" len="sm"/>
                    </a:lnR>
                    <a:lnT w="19050" cap="flat" cmpd="sng">
                      <a:solidFill>
                        <a:srgbClr val="48392E">
                          <a:alpha val="0"/>
                        </a:srgbClr>
                      </a:solidFill>
                      <a:prstDash val="solid"/>
                      <a:round/>
                      <a:headEnd type="none" w="sm" len="sm"/>
                      <a:tailEnd type="none" w="sm" len="sm"/>
                    </a:lnT>
                    <a:lnB w="19050" cap="flat" cmpd="sng">
                      <a:solidFill>
                        <a:srgbClr val="48392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Saturn has several rings</a:t>
                      </a:r>
                      <a:endParaRPr sz="1600">
                        <a:solidFill>
                          <a:schemeClr val="dk1"/>
                        </a:solidFill>
                        <a:latin typeface="Maven Pro"/>
                        <a:ea typeface="Maven Pro"/>
                        <a:cs typeface="Maven Pro"/>
                        <a:sym typeface="Maven Pro"/>
                      </a:endParaRPr>
                    </a:p>
                  </a:txBody>
                  <a:tcPr marL="91425" marR="91425" marT="91425" marB="91425" anchor="ctr">
                    <a:lnL w="19050" cap="flat" cmpd="sng">
                      <a:solidFill>
                        <a:srgbClr val="48392E">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tcPr>
                </a:tc>
                <a:extLst>
                  <a:ext uri="{0D108BD9-81ED-4DB2-BD59-A6C34878D82A}">
                    <a16:rowId xmlns:a16="http://schemas.microsoft.com/office/drawing/2014/main" val="10002"/>
                  </a:ext>
                </a:extLst>
              </a:tr>
              <a:tr h="557350">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09:30</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rgbClr val="48392E">
                          <a:alpha val="0"/>
                        </a:srgbClr>
                      </a:solidFill>
                      <a:prstDash val="solid"/>
                      <a:round/>
                      <a:headEnd type="none" w="sm" len="sm"/>
                      <a:tailEnd type="none" w="sm" len="sm"/>
                    </a:lnL>
                    <a:lnR w="19050" cap="flat" cmpd="sng">
                      <a:solidFill>
                        <a:srgbClr val="48392E">
                          <a:alpha val="0"/>
                        </a:srgbClr>
                      </a:solidFill>
                      <a:prstDash val="solid"/>
                      <a:round/>
                      <a:headEnd type="none" w="sm" len="sm"/>
                      <a:tailEnd type="none" w="sm" len="sm"/>
                    </a:lnR>
                    <a:lnT w="19050" cap="flat" cmpd="sng">
                      <a:solidFill>
                        <a:srgbClr val="48392E">
                          <a:alpha val="0"/>
                        </a:srgbClr>
                      </a:solidFill>
                      <a:prstDash val="solid"/>
                      <a:round/>
                      <a:headEnd type="none" w="sm" len="sm"/>
                      <a:tailEnd type="none" w="sm" len="sm"/>
                    </a:lnT>
                    <a:lnB w="19050" cap="flat" cmpd="sng">
                      <a:solidFill>
                        <a:srgbClr val="48392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Jupiter is a huge planet</a:t>
                      </a:r>
                      <a:endParaRPr sz="1600">
                        <a:solidFill>
                          <a:schemeClr val="dk1"/>
                        </a:solidFill>
                        <a:latin typeface="Maven Pro"/>
                        <a:ea typeface="Maven Pro"/>
                        <a:cs typeface="Maven Pro"/>
                        <a:sym typeface="Maven Pro"/>
                      </a:endParaRPr>
                    </a:p>
                  </a:txBody>
                  <a:tcPr marL="91425" marR="91425" marT="91425" marB="91425" anchor="ctr">
                    <a:lnL w="19050" cap="flat" cmpd="sng">
                      <a:solidFill>
                        <a:srgbClr val="48392E">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21"/>
          <p:cNvSpPr/>
          <p:nvPr/>
        </p:nvSpPr>
        <p:spPr>
          <a:xfrm rot="-5642169" flipH="1">
            <a:off x="5225057" y="-1320227"/>
            <a:ext cx="711776" cy="5403541"/>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aphicFrame>
        <p:nvGraphicFramePr>
          <p:cNvPr id="522" name="Google Shape;522;p21"/>
          <p:cNvGraphicFramePr/>
          <p:nvPr/>
        </p:nvGraphicFramePr>
        <p:xfrm>
          <a:off x="3041077" y="1070500"/>
          <a:ext cx="3000000" cy="3000000"/>
        </p:xfrm>
        <a:graphic>
          <a:graphicData uri="http://schemas.openxmlformats.org/drawingml/2006/table">
            <a:tbl>
              <a:tblPr>
                <a:noFill/>
                <a:tableStyleId>{3F8FF482-E035-4049-8D89-BE92C487C1FD}</a:tableStyleId>
              </a:tblPr>
              <a:tblGrid>
                <a:gridCol w="1245450">
                  <a:extLst>
                    <a:ext uri="{9D8B030D-6E8A-4147-A177-3AD203B41FA5}">
                      <a16:colId xmlns:a16="http://schemas.microsoft.com/office/drawing/2014/main" val="20000"/>
                    </a:ext>
                  </a:extLst>
                </a:gridCol>
                <a:gridCol w="4017400">
                  <a:extLst>
                    <a:ext uri="{9D8B030D-6E8A-4147-A177-3AD203B41FA5}">
                      <a16:colId xmlns:a16="http://schemas.microsoft.com/office/drawing/2014/main" val="20001"/>
                    </a:ext>
                  </a:extLst>
                </a:gridCol>
              </a:tblGrid>
              <a:tr h="680500">
                <a:tc gridSpan="2">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Month, 20XX - Main exercises</a:t>
                      </a:r>
                      <a:endParaRPr sz="1600">
                        <a:solidFill>
                          <a:schemeClr val="dk1"/>
                        </a:solidFill>
                        <a:latin typeface="Maven Pro"/>
                        <a:ea typeface="Maven Pro"/>
                        <a:cs typeface="Maven Pro"/>
                        <a:sym typeface="Maven Pro"/>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0"/>
                  </a:ext>
                </a:extLst>
              </a:tr>
              <a:tr h="680500">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Week 1</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Earth is the third planet from the Sun</a:t>
                      </a:r>
                      <a:endParaRPr sz="1600">
                        <a:solidFill>
                          <a:schemeClr val="dk1"/>
                        </a:solidFill>
                        <a:latin typeface="Maven Pro"/>
                        <a:ea typeface="Maven Pro"/>
                        <a:cs typeface="Maven Pro"/>
                        <a:sym typeface="Maven Pro"/>
                      </a:endParaRPr>
                    </a:p>
                  </a:txBody>
                  <a:tcPr marL="137150" marR="91425" marT="91425" marB="91425" anchor="ctr">
                    <a:lnL w="19050" cap="flat" cmpd="sng">
                      <a:solidFill>
                        <a:schemeClr val="dk1"/>
                      </a:solidFill>
                      <a:prstDash val="dot"/>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1"/>
                  </a:ext>
                </a:extLst>
              </a:tr>
              <a:tr h="680500">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Week 2</a:t>
                      </a:r>
                      <a:endParaRPr sz="1600">
                        <a:solidFill>
                          <a:schemeClr val="dk1"/>
                        </a:solidFill>
                        <a:latin typeface="Maven Pro"/>
                        <a:ea typeface="Maven Pro"/>
                        <a:cs typeface="Maven Pro"/>
                        <a:sym typeface="Maven Pro"/>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Jupiter doesn’t have a solid surface</a:t>
                      </a:r>
                      <a:endParaRPr sz="1600">
                        <a:solidFill>
                          <a:schemeClr val="dk1"/>
                        </a:solidFill>
                        <a:latin typeface="Maven Pro"/>
                        <a:ea typeface="Maven Pro"/>
                        <a:cs typeface="Maven Pro"/>
                        <a:sym typeface="Maven Pro"/>
                      </a:endParaRPr>
                    </a:p>
                  </a:txBody>
                  <a:tcPr marL="137150" marR="91425" marT="91425" marB="91425" anchor="ctr">
                    <a:lnL w="19050" cap="flat" cmpd="sng">
                      <a:solidFill>
                        <a:schemeClr val="dk1"/>
                      </a:solidFill>
                      <a:prstDash val="dot"/>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2"/>
                  </a:ext>
                </a:extLst>
              </a:tr>
              <a:tr h="680500">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Week 3</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Mercury is quite a small planet</a:t>
                      </a:r>
                      <a:endParaRPr sz="1600">
                        <a:solidFill>
                          <a:schemeClr val="dk1"/>
                        </a:solidFill>
                        <a:latin typeface="Maven Pro"/>
                        <a:ea typeface="Maven Pro"/>
                        <a:cs typeface="Maven Pro"/>
                        <a:sym typeface="Maven Pro"/>
                      </a:endParaRPr>
                    </a:p>
                  </a:txBody>
                  <a:tcPr marL="137150" marR="91425" marT="91425" marB="91425" anchor="ctr">
                    <a:lnL w="19050" cap="flat" cmpd="sng">
                      <a:solidFill>
                        <a:schemeClr val="dk1"/>
                      </a:solidFill>
                      <a:prstDash val="dot"/>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3"/>
                  </a:ext>
                </a:extLst>
              </a:tr>
              <a:tr h="680500">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Week 4</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rgbClr val="C0D0D8">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Mars is actually a very cold place</a:t>
                      </a:r>
                      <a:endParaRPr sz="1600">
                        <a:solidFill>
                          <a:schemeClr val="dk1"/>
                        </a:solidFill>
                        <a:latin typeface="Maven Pro"/>
                        <a:ea typeface="Maven Pro"/>
                        <a:cs typeface="Maven Pro"/>
                        <a:sym typeface="Maven Pro"/>
                      </a:endParaRPr>
                    </a:p>
                  </a:txBody>
                  <a:tcPr marL="137150" marR="91425" marT="91425" marB="91425" anchor="ctr">
                    <a:lnL w="19050" cap="flat" cmpd="sng">
                      <a:solidFill>
                        <a:schemeClr val="dk1"/>
                      </a:solidFill>
                      <a:prstDash val="dot"/>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chemeClr val="dk1"/>
                      </a:solidFill>
                      <a:prstDash val="dot"/>
                      <a:round/>
                      <a:headEnd type="none" w="sm" len="sm"/>
                      <a:tailEnd type="none" w="sm" len="sm"/>
                    </a:lnT>
                    <a:lnB w="19050" cap="flat" cmpd="sng">
                      <a:solidFill>
                        <a:srgbClr val="C0D0D8">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523" name="Google Shape;523;p21"/>
          <p:cNvGrpSpPr/>
          <p:nvPr/>
        </p:nvGrpSpPr>
        <p:grpSpPr>
          <a:xfrm>
            <a:off x="1011467" y="1575984"/>
            <a:ext cx="1816093" cy="2823080"/>
            <a:chOff x="1011467" y="1575984"/>
            <a:chExt cx="1816093" cy="2823080"/>
          </a:xfrm>
        </p:grpSpPr>
        <p:grpSp>
          <p:nvGrpSpPr>
            <p:cNvPr id="524" name="Google Shape;524;p21"/>
            <p:cNvGrpSpPr/>
            <p:nvPr/>
          </p:nvGrpSpPr>
          <p:grpSpPr>
            <a:xfrm>
              <a:off x="1011467" y="1575984"/>
              <a:ext cx="1816093" cy="2823080"/>
              <a:chOff x="1045729" y="1518425"/>
              <a:chExt cx="1816093" cy="2823080"/>
            </a:xfrm>
          </p:grpSpPr>
          <p:sp>
            <p:nvSpPr>
              <p:cNvPr id="525" name="Google Shape;525;p21"/>
              <p:cNvSpPr/>
              <p:nvPr/>
            </p:nvSpPr>
            <p:spPr>
              <a:xfrm>
                <a:off x="1255022" y="4050805"/>
                <a:ext cx="1606800" cy="29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rot="-820833" flipH="1">
                <a:off x="2071768" y="4020463"/>
                <a:ext cx="156735" cy="158966"/>
              </a:xfrm>
              <a:custGeom>
                <a:avLst/>
                <a:gdLst/>
                <a:ahLst/>
                <a:cxnLst/>
                <a:rect l="l" t="t" r="r" b="b"/>
                <a:pathLst>
                  <a:path w="4638" h="4704" extrusionOk="0">
                    <a:moveTo>
                      <a:pt x="2803" y="1"/>
                    </a:moveTo>
                    <a:lnTo>
                      <a:pt x="1" y="2035"/>
                    </a:lnTo>
                    <a:cubicBezTo>
                      <a:pt x="34" y="2135"/>
                      <a:pt x="434" y="2869"/>
                      <a:pt x="801" y="3536"/>
                    </a:cubicBezTo>
                    <a:cubicBezTo>
                      <a:pt x="1135" y="4137"/>
                      <a:pt x="1435" y="4704"/>
                      <a:pt x="1435" y="4704"/>
                    </a:cubicBezTo>
                    <a:lnTo>
                      <a:pt x="4637" y="3636"/>
                    </a:lnTo>
                    <a:lnTo>
                      <a:pt x="3503" y="1402"/>
                    </a:lnTo>
                    <a:lnTo>
                      <a:pt x="2803"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rot="-820833" flipH="1">
                <a:off x="2104883" y="4016491"/>
                <a:ext cx="118413" cy="119528"/>
              </a:xfrm>
              <a:custGeom>
                <a:avLst/>
                <a:gdLst/>
                <a:ahLst/>
                <a:cxnLst/>
                <a:rect l="l" t="t" r="r" b="b"/>
                <a:pathLst>
                  <a:path w="3504" h="3537" extrusionOk="0">
                    <a:moveTo>
                      <a:pt x="2803" y="1"/>
                    </a:moveTo>
                    <a:lnTo>
                      <a:pt x="1" y="2035"/>
                    </a:lnTo>
                    <a:cubicBezTo>
                      <a:pt x="34" y="2135"/>
                      <a:pt x="434" y="2869"/>
                      <a:pt x="801" y="3536"/>
                    </a:cubicBezTo>
                    <a:cubicBezTo>
                      <a:pt x="1869" y="3069"/>
                      <a:pt x="2803" y="2336"/>
                      <a:pt x="3503" y="1402"/>
                    </a:cubicBezTo>
                    <a:lnTo>
                      <a:pt x="2803" y="1"/>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rot="-820833" flipH="1">
                <a:off x="2071692" y="4110487"/>
                <a:ext cx="313403" cy="159608"/>
              </a:xfrm>
              <a:custGeom>
                <a:avLst/>
                <a:gdLst/>
                <a:ahLst/>
                <a:cxnLst/>
                <a:rect l="l" t="t" r="r" b="b"/>
                <a:pathLst>
                  <a:path w="9274" h="4723" extrusionOk="0">
                    <a:moveTo>
                      <a:pt x="8340" y="0"/>
                    </a:moveTo>
                    <a:cubicBezTo>
                      <a:pt x="8340" y="0"/>
                      <a:pt x="7940" y="634"/>
                      <a:pt x="4938" y="1234"/>
                    </a:cubicBezTo>
                    <a:cubicBezTo>
                      <a:pt x="1969" y="1835"/>
                      <a:pt x="1" y="4170"/>
                      <a:pt x="434" y="4637"/>
                    </a:cubicBezTo>
                    <a:cubicBezTo>
                      <a:pt x="490" y="4696"/>
                      <a:pt x="665" y="4723"/>
                      <a:pt x="930" y="4723"/>
                    </a:cubicBezTo>
                    <a:cubicBezTo>
                      <a:pt x="2743" y="4723"/>
                      <a:pt x="8745" y="3481"/>
                      <a:pt x="9007" y="3102"/>
                    </a:cubicBezTo>
                    <a:cubicBezTo>
                      <a:pt x="9274" y="2669"/>
                      <a:pt x="8507" y="200"/>
                      <a:pt x="8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rot="-820833" flipH="1">
                <a:off x="1971276" y="2990334"/>
                <a:ext cx="497174" cy="1086030"/>
              </a:xfrm>
              <a:custGeom>
                <a:avLst/>
                <a:gdLst/>
                <a:ahLst/>
                <a:cxnLst/>
                <a:rect l="l" t="t" r="r" b="b"/>
                <a:pathLst>
                  <a:path w="14712" h="32137" extrusionOk="0">
                    <a:moveTo>
                      <a:pt x="5772" y="0"/>
                    </a:moveTo>
                    <a:cubicBezTo>
                      <a:pt x="5205" y="834"/>
                      <a:pt x="4671" y="1668"/>
                      <a:pt x="4237" y="2536"/>
                    </a:cubicBezTo>
                    <a:cubicBezTo>
                      <a:pt x="2269" y="6238"/>
                      <a:pt x="935" y="10208"/>
                      <a:pt x="268" y="14311"/>
                    </a:cubicBezTo>
                    <a:cubicBezTo>
                      <a:pt x="268" y="14511"/>
                      <a:pt x="234" y="14711"/>
                      <a:pt x="201" y="14878"/>
                    </a:cubicBezTo>
                    <a:cubicBezTo>
                      <a:pt x="1" y="17179"/>
                      <a:pt x="435" y="19514"/>
                      <a:pt x="1435" y="21583"/>
                    </a:cubicBezTo>
                    <a:cubicBezTo>
                      <a:pt x="4037" y="27387"/>
                      <a:pt x="9708" y="31823"/>
                      <a:pt x="10442" y="32090"/>
                    </a:cubicBezTo>
                    <a:cubicBezTo>
                      <a:pt x="10525" y="32122"/>
                      <a:pt x="10618" y="32136"/>
                      <a:pt x="10720" y="32136"/>
                    </a:cubicBezTo>
                    <a:cubicBezTo>
                      <a:pt x="11474" y="32136"/>
                      <a:pt x="12676" y="31324"/>
                      <a:pt x="13411" y="30589"/>
                    </a:cubicBezTo>
                    <a:cubicBezTo>
                      <a:pt x="13711" y="30355"/>
                      <a:pt x="13978" y="30022"/>
                      <a:pt x="14111" y="29688"/>
                    </a:cubicBezTo>
                    <a:cubicBezTo>
                      <a:pt x="14144" y="29121"/>
                      <a:pt x="9508" y="23984"/>
                      <a:pt x="9508" y="18414"/>
                    </a:cubicBezTo>
                    <a:cubicBezTo>
                      <a:pt x="9508" y="14344"/>
                      <a:pt x="11976" y="11342"/>
                      <a:pt x="13310" y="9907"/>
                    </a:cubicBezTo>
                    <a:cubicBezTo>
                      <a:pt x="13644" y="9641"/>
                      <a:pt x="13911" y="9307"/>
                      <a:pt x="14211" y="9007"/>
                    </a:cubicBezTo>
                    <a:lnTo>
                      <a:pt x="14711" y="367"/>
                    </a:lnTo>
                    <a:lnTo>
                      <a:pt x="13411" y="301"/>
                    </a:lnTo>
                    <a:lnTo>
                      <a:pt x="5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rot="-820833" flipH="1">
                <a:off x="1967130" y="3008007"/>
                <a:ext cx="353989" cy="1033717"/>
              </a:xfrm>
              <a:custGeom>
                <a:avLst/>
                <a:gdLst/>
                <a:ahLst/>
                <a:cxnLst/>
                <a:rect l="l" t="t" r="r" b="b"/>
                <a:pathLst>
                  <a:path w="10475" h="30589" extrusionOk="0">
                    <a:moveTo>
                      <a:pt x="1535" y="0"/>
                    </a:moveTo>
                    <a:cubicBezTo>
                      <a:pt x="968" y="834"/>
                      <a:pt x="434" y="1668"/>
                      <a:pt x="0" y="2536"/>
                    </a:cubicBezTo>
                    <a:cubicBezTo>
                      <a:pt x="1468" y="4137"/>
                      <a:pt x="5404" y="8440"/>
                      <a:pt x="4704" y="13010"/>
                    </a:cubicBezTo>
                    <a:cubicBezTo>
                      <a:pt x="3870" y="18347"/>
                      <a:pt x="1902" y="22116"/>
                      <a:pt x="9174" y="30589"/>
                    </a:cubicBezTo>
                    <a:cubicBezTo>
                      <a:pt x="9474" y="30355"/>
                      <a:pt x="9741" y="30055"/>
                      <a:pt x="9874" y="29688"/>
                    </a:cubicBezTo>
                    <a:cubicBezTo>
                      <a:pt x="9907" y="29121"/>
                      <a:pt x="5271" y="23984"/>
                      <a:pt x="5271" y="18414"/>
                    </a:cubicBezTo>
                    <a:cubicBezTo>
                      <a:pt x="5271" y="12810"/>
                      <a:pt x="9907" y="9240"/>
                      <a:pt x="9974" y="9007"/>
                    </a:cubicBezTo>
                    <a:lnTo>
                      <a:pt x="10474" y="367"/>
                    </a:lnTo>
                    <a:lnTo>
                      <a:pt x="1535"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rot="-820833" flipH="1">
                <a:off x="2353039" y="3447257"/>
                <a:ext cx="127436" cy="226621"/>
              </a:xfrm>
              <a:custGeom>
                <a:avLst/>
                <a:gdLst/>
                <a:ahLst/>
                <a:cxnLst/>
                <a:rect l="l" t="t" r="r" b="b"/>
                <a:pathLst>
                  <a:path w="3771" h="6706" extrusionOk="0">
                    <a:moveTo>
                      <a:pt x="201" y="1"/>
                    </a:moveTo>
                    <a:cubicBezTo>
                      <a:pt x="1" y="2302"/>
                      <a:pt x="435" y="4637"/>
                      <a:pt x="1435" y="6706"/>
                    </a:cubicBezTo>
                    <a:cubicBezTo>
                      <a:pt x="2836" y="6239"/>
                      <a:pt x="3770" y="4938"/>
                      <a:pt x="3770" y="3470"/>
                    </a:cubicBezTo>
                    <a:cubicBezTo>
                      <a:pt x="3770" y="1569"/>
                      <a:pt x="2203" y="1"/>
                      <a:pt x="3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flipH="1">
                <a:off x="1132118" y="3682915"/>
                <a:ext cx="149926" cy="146547"/>
              </a:xfrm>
              <a:custGeom>
                <a:avLst/>
                <a:gdLst/>
                <a:ahLst/>
                <a:cxnLst/>
                <a:rect l="l" t="t" r="r" b="b"/>
                <a:pathLst>
                  <a:path w="4437" h="4337" extrusionOk="0">
                    <a:moveTo>
                      <a:pt x="567" y="0"/>
                    </a:moveTo>
                    <a:lnTo>
                      <a:pt x="0" y="3436"/>
                    </a:lnTo>
                    <a:cubicBezTo>
                      <a:pt x="100" y="3469"/>
                      <a:pt x="901" y="3736"/>
                      <a:pt x="1635" y="3936"/>
                    </a:cubicBezTo>
                    <a:cubicBezTo>
                      <a:pt x="2302" y="4170"/>
                      <a:pt x="2902" y="4337"/>
                      <a:pt x="2902" y="4337"/>
                    </a:cubicBezTo>
                    <a:lnTo>
                      <a:pt x="4437" y="1368"/>
                    </a:lnTo>
                    <a:lnTo>
                      <a:pt x="2068" y="534"/>
                    </a:lnTo>
                    <a:lnTo>
                      <a:pt x="567"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rot="455074" flipH="1">
                <a:off x="1223481" y="3680422"/>
                <a:ext cx="74407" cy="133034"/>
              </a:xfrm>
              <a:custGeom>
                <a:avLst/>
                <a:gdLst/>
                <a:ahLst/>
                <a:cxnLst/>
                <a:rect l="l" t="t" r="r" b="b"/>
                <a:pathLst>
                  <a:path w="2202" h="3937" extrusionOk="0">
                    <a:moveTo>
                      <a:pt x="567" y="0"/>
                    </a:moveTo>
                    <a:lnTo>
                      <a:pt x="0" y="3436"/>
                    </a:lnTo>
                    <a:cubicBezTo>
                      <a:pt x="100" y="3469"/>
                      <a:pt x="901" y="3736"/>
                      <a:pt x="1635" y="3936"/>
                    </a:cubicBezTo>
                    <a:cubicBezTo>
                      <a:pt x="2068" y="2869"/>
                      <a:pt x="2202" y="1701"/>
                      <a:pt x="2068" y="534"/>
                    </a:cubicBezTo>
                    <a:lnTo>
                      <a:pt x="567"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rot="455074" flipH="1">
                <a:off x="1064557" y="3715623"/>
                <a:ext cx="202913" cy="298743"/>
              </a:xfrm>
              <a:custGeom>
                <a:avLst/>
                <a:gdLst/>
                <a:ahLst/>
                <a:cxnLst/>
                <a:rect l="l" t="t" r="r" b="b"/>
                <a:pathLst>
                  <a:path w="6005" h="8841" extrusionOk="0">
                    <a:moveTo>
                      <a:pt x="3302" y="0"/>
                    </a:moveTo>
                    <a:cubicBezTo>
                      <a:pt x="3302" y="0"/>
                      <a:pt x="3436" y="768"/>
                      <a:pt x="1735" y="3269"/>
                    </a:cubicBezTo>
                    <a:cubicBezTo>
                      <a:pt x="0" y="5771"/>
                      <a:pt x="234" y="8807"/>
                      <a:pt x="867" y="8840"/>
                    </a:cubicBezTo>
                    <a:cubicBezTo>
                      <a:pt x="869" y="8840"/>
                      <a:pt x="870" y="8840"/>
                      <a:pt x="872" y="8840"/>
                    </a:cubicBezTo>
                    <a:cubicBezTo>
                      <a:pt x="1491" y="8840"/>
                      <a:pt x="6004" y="2301"/>
                      <a:pt x="5938" y="1802"/>
                    </a:cubicBezTo>
                    <a:cubicBezTo>
                      <a:pt x="5838" y="1268"/>
                      <a:pt x="3569" y="34"/>
                      <a:pt x="3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rot="455074" flipH="1">
                <a:off x="1278163" y="2989137"/>
                <a:ext cx="697743" cy="881902"/>
              </a:xfrm>
              <a:custGeom>
                <a:avLst/>
                <a:gdLst/>
                <a:ahLst/>
                <a:cxnLst/>
                <a:rect l="l" t="t" r="r" b="b"/>
                <a:pathLst>
                  <a:path w="20649" h="26099" extrusionOk="0">
                    <a:moveTo>
                      <a:pt x="4795" y="1"/>
                    </a:moveTo>
                    <a:cubicBezTo>
                      <a:pt x="3415" y="1"/>
                      <a:pt x="2014" y="236"/>
                      <a:pt x="701" y="705"/>
                    </a:cubicBezTo>
                    <a:cubicBezTo>
                      <a:pt x="400" y="805"/>
                      <a:pt x="234" y="871"/>
                      <a:pt x="234" y="871"/>
                    </a:cubicBezTo>
                    <a:cubicBezTo>
                      <a:pt x="0" y="4040"/>
                      <a:pt x="133" y="7209"/>
                      <a:pt x="600" y="10311"/>
                    </a:cubicBezTo>
                    <a:cubicBezTo>
                      <a:pt x="834" y="11979"/>
                      <a:pt x="1268" y="13580"/>
                      <a:pt x="1835" y="15148"/>
                    </a:cubicBezTo>
                    <a:cubicBezTo>
                      <a:pt x="2302" y="16483"/>
                      <a:pt x="3002" y="17683"/>
                      <a:pt x="3903" y="18751"/>
                    </a:cubicBezTo>
                    <a:cubicBezTo>
                      <a:pt x="4537" y="19451"/>
                      <a:pt x="5237" y="20085"/>
                      <a:pt x="5971" y="20652"/>
                    </a:cubicBezTo>
                    <a:cubicBezTo>
                      <a:pt x="10468" y="24130"/>
                      <a:pt x="16958" y="26098"/>
                      <a:pt x="18372" y="26098"/>
                    </a:cubicBezTo>
                    <a:cubicBezTo>
                      <a:pt x="18532" y="26098"/>
                      <a:pt x="18626" y="26073"/>
                      <a:pt x="18647" y="26023"/>
                    </a:cubicBezTo>
                    <a:cubicBezTo>
                      <a:pt x="18847" y="25489"/>
                      <a:pt x="20648" y="22253"/>
                      <a:pt x="20081" y="21686"/>
                    </a:cubicBezTo>
                    <a:cubicBezTo>
                      <a:pt x="19514" y="21153"/>
                      <a:pt x="11909" y="18451"/>
                      <a:pt x="12242" y="12847"/>
                    </a:cubicBezTo>
                    <a:cubicBezTo>
                      <a:pt x="12576" y="7543"/>
                      <a:pt x="12109" y="1639"/>
                      <a:pt x="8339" y="371"/>
                    </a:cubicBezTo>
                    <a:cubicBezTo>
                      <a:pt x="8106" y="304"/>
                      <a:pt x="7872" y="238"/>
                      <a:pt x="7605" y="204"/>
                    </a:cubicBezTo>
                    <a:cubicBezTo>
                      <a:pt x="6772" y="71"/>
                      <a:pt x="5938" y="4"/>
                      <a:pt x="5070" y="4"/>
                    </a:cubicBezTo>
                    <a:cubicBezTo>
                      <a:pt x="4979" y="2"/>
                      <a:pt x="4887" y="1"/>
                      <a:pt x="47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flipH="1">
                <a:off x="1741548" y="3470514"/>
                <a:ext cx="183750" cy="207437"/>
              </a:xfrm>
              <a:custGeom>
                <a:avLst/>
                <a:gdLst/>
                <a:ahLst/>
                <a:cxnLst/>
                <a:rect l="l" t="t" r="r" b="b"/>
                <a:pathLst>
                  <a:path w="5438" h="6139" extrusionOk="0">
                    <a:moveTo>
                      <a:pt x="1969" y="0"/>
                    </a:moveTo>
                    <a:cubicBezTo>
                      <a:pt x="1268" y="0"/>
                      <a:pt x="568" y="234"/>
                      <a:pt x="1" y="634"/>
                    </a:cubicBezTo>
                    <a:cubicBezTo>
                      <a:pt x="468" y="1969"/>
                      <a:pt x="1168" y="3169"/>
                      <a:pt x="2069" y="4237"/>
                    </a:cubicBezTo>
                    <a:cubicBezTo>
                      <a:pt x="2703" y="4937"/>
                      <a:pt x="3403" y="5571"/>
                      <a:pt x="4137" y="6138"/>
                    </a:cubicBezTo>
                    <a:cubicBezTo>
                      <a:pt x="4971" y="5504"/>
                      <a:pt x="5438" y="4504"/>
                      <a:pt x="5438" y="3470"/>
                    </a:cubicBezTo>
                    <a:cubicBezTo>
                      <a:pt x="5438" y="1568"/>
                      <a:pt x="3903" y="34"/>
                      <a:pt x="1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rot="-1959819" flipH="1">
                <a:off x="2069542" y="2449686"/>
                <a:ext cx="497141" cy="761762"/>
              </a:xfrm>
              <a:custGeom>
                <a:avLst/>
                <a:gdLst/>
                <a:ahLst/>
                <a:cxnLst/>
                <a:rect l="l" t="t" r="r" b="b"/>
                <a:pathLst>
                  <a:path w="14712" h="22543" extrusionOk="0">
                    <a:moveTo>
                      <a:pt x="12676" y="1"/>
                    </a:moveTo>
                    <a:cubicBezTo>
                      <a:pt x="12009" y="3270"/>
                      <a:pt x="10508" y="9407"/>
                      <a:pt x="8273" y="12443"/>
                    </a:cubicBezTo>
                    <a:cubicBezTo>
                      <a:pt x="8207" y="12543"/>
                      <a:pt x="8106" y="12676"/>
                      <a:pt x="8040" y="12776"/>
                    </a:cubicBezTo>
                    <a:cubicBezTo>
                      <a:pt x="4871" y="16813"/>
                      <a:pt x="1" y="18847"/>
                      <a:pt x="301" y="19681"/>
                    </a:cubicBezTo>
                    <a:cubicBezTo>
                      <a:pt x="447" y="20032"/>
                      <a:pt x="708" y="20133"/>
                      <a:pt x="962" y="20133"/>
                    </a:cubicBezTo>
                    <a:cubicBezTo>
                      <a:pt x="1286" y="20133"/>
                      <a:pt x="1598" y="19967"/>
                      <a:pt x="1635" y="19948"/>
                    </a:cubicBezTo>
                    <a:lnTo>
                      <a:pt x="1635" y="19948"/>
                    </a:lnTo>
                    <a:cubicBezTo>
                      <a:pt x="1568" y="19982"/>
                      <a:pt x="935" y="20649"/>
                      <a:pt x="1202" y="21216"/>
                    </a:cubicBezTo>
                    <a:cubicBezTo>
                      <a:pt x="1295" y="21403"/>
                      <a:pt x="1446" y="21467"/>
                      <a:pt x="1609" y="21467"/>
                    </a:cubicBezTo>
                    <a:cubicBezTo>
                      <a:pt x="1909" y="21467"/>
                      <a:pt x="2249" y="21247"/>
                      <a:pt x="2336" y="21182"/>
                    </a:cubicBezTo>
                    <a:lnTo>
                      <a:pt x="2336" y="21182"/>
                    </a:lnTo>
                    <a:cubicBezTo>
                      <a:pt x="2236" y="21282"/>
                      <a:pt x="1635" y="21850"/>
                      <a:pt x="2035" y="22383"/>
                    </a:cubicBezTo>
                    <a:cubicBezTo>
                      <a:pt x="2097" y="22481"/>
                      <a:pt x="2324" y="22543"/>
                      <a:pt x="2677" y="22543"/>
                    </a:cubicBezTo>
                    <a:cubicBezTo>
                      <a:pt x="3652" y="22543"/>
                      <a:pt x="5590" y="22068"/>
                      <a:pt x="7673" y="20549"/>
                    </a:cubicBezTo>
                    <a:cubicBezTo>
                      <a:pt x="9407" y="19248"/>
                      <a:pt x="11242" y="17213"/>
                      <a:pt x="12710" y="14111"/>
                    </a:cubicBezTo>
                    <a:cubicBezTo>
                      <a:pt x="12977" y="13510"/>
                      <a:pt x="13210" y="12943"/>
                      <a:pt x="13410" y="12343"/>
                    </a:cubicBezTo>
                    <a:cubicBezTo>
                      <a:pt x="14177" y="10141"/>
                      <a:pt x="14611" y="7773"/>
                      <a:pt x="14678" y="5438"/>
                    </a:cubicBezTo>
                    <a:cubicBezTo>
                      <a:pt x="14711" y="3803"/>
                      <a:pt x="14611" y="2202"/>
                      <a:pt x="14278" y="601"/>
                    </a:cubicBezTo>
                    <a:cubicBezTo>
                      <a:pt x="13811" y="267"/>
                      <a:pt x="13243" y="67"/>
                      <a:pt x="1267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rot="-1959819" flipH="1">
                <a:off x="2071853" y="2524963"/>
                <a:ext cx="237892" cy="694382"/>
              </a:xfrm>
              <a:custGeom>
                <a:avLst/>
                <a:gdLst/>
                <a:ahLst/>
                <a:cxnLst/>
                <a:rect l="l" t="t" r="r" b="b"/>
                <a:pathLst>
                  <a:path w="7040" h="20549" extrusionOk="0">
                    <a:moveTo>
                      <a:pt x="5004" y="1"/>
                    </a:moveTo>
                    <a:cubicBezTo>
                      <a:pt x="4337" y="3270"/>
                      <a:pt x="2836" y="9407"/>
                      <a:pt x="601" y="12443"/>
                    </a:cubicBezTo>
                    <a:cubicBezTo>
                      <a:pt x="535" y="12543"/>
                      <a:pt x="434" y="12676"/>
                      <a:pt x="368" y="12776"/>
                    </a:cubicBezTo>
                    <a:cubicBezTo>
                      <a:pt x="501" y="15378"/>
                      <a:pt x="401" y="17980"/>
                      <a:pt x="1" y="20549"/>
                    </a:cubicBezTo>
                    <a:cubicBezTo>
                      <a:pt x="1735" y="19248"/>
                      <a:pt x="3570" y="17213"/>
                      <a:pt x="5038" y="14111"/>
                    </a:cubicBezTo>
                    <a:cubicBezTo>
                      <a:pt x="5305" y="13510"/>
                      <a:pt x="5538" y="12943"/>
                      <a:pt x="5738" y="12343"/>
                    </a:cubicBezTo>
                    <a:lnTo>
                      <a:pt x="7006" y="5438"/>
                    </a:lnTo>
                    <a:cubicBezTo>
                      <a:pt x="7039" y="3803"/>
                      <a:pt x="6939" y="2202"/>
                      <a:pt x="6606" y="601"/>
                    </a:cubicBezTo>
                    <a:cubicBezTo>
                      <a:pt x="6139" y="267"/>
                      <a:pt x="5571" y="67"/>
                      <a:pt x="5004"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flipH="1">
                <a:off x="1930888" y="2086732"/>
                <a:ext cx="201794" cy="193583"/>
              </a:xfrm>
              <a:custGeom>
                <a:avLst/>
                <a:gdLst/>
                <a:ahLst/>
                <a:cxnLst/>
                <a:rect l="l" t="t" r="r" b="b"/>
                <a:pathLst>
                  <a:path w="5972" h="5729" extrusionOk="0">
                    <a:moveTo>
                      <a:pt x="5104" y="1"/>
                    </a:moveTo>
                    <a:lnTo>
                      <a:pt x="0" y="1635"/>
                    </a:lnTo>
                    <a:cubicBezTo>
                      <a:pt x="67" y="2336"/>
                      <a:pt x="167" y="3036"/>
                      <a:pt x="300" y="3703"/>
                    </a:cubicBezTo>
                    <a:cubicBezTo>
                      <a:pt x="501" y="4704"/>
                      <a:pt x="734" y="5671"/>
                      <a:pt x="834" y="5705"/>
                    </a:cubicBezTo>
                    <a:cubicBezTo>
                      <a:pt x="863" y="5721"/>
                      <a:pt x="965" y="5729"/>
                      <a:pt x="1122" y="5729"/>
                    </a:cubicBezTo>
                    <a:cubicBezTo>
                      <a:pt x="2217" y="5729"/>
                      <a:pt x="5971" y="5371"/>
                      <a:pt x="5971" y="5371"/>
                    </a:cubicBezTo>
                    <a:lnTo>
                      <a:pt x="5571" y="2869"/>
                    </a:lnTo>
                    <a:lnTo>
                      <a:pt x="5104"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flipH="1">
                <a:off x="1944438" y="2086732"/>
                <a:ext cx="188244" cy="125158"/>
              </a:xfrm>
              <a:custGeom>
                <a:avLst/>
                <a:gdLst/>
                <a:ahLst/>
                <a:cxnLst/>
                <a:rect l="l" t="t" r="r" b="b"/>
                <a:pathLst>
                  <a:path w="5571" h="3704" extrusionOk="0">
                    <a:moveTo>
                      <a:pt x="5104" y="1"/>
                    </a:moveTo>
                    <a:lnTo>
                      <a:pt x="0" y="1635"/>
                    </a:lnTo>
                    <a:cubicBezTo>
                      <a:pt x="67" y="2336"/>
                      <a:pt x="167" y="3036"/>
                      <a:pt x="300" y="3703"/>
                    </a:cubicBezTo>
                    <a:cubicBezTo>
                      <a:pt x="1468" y="3670"/>
                      <a:pt x="3770" y="3503"/>
                      <a:pt x="5571" y="2869"/>
                    </a:cubicBezTo>
                    <a:lnTo>
                      <a:pt x="5104" y="1"/>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flipH="1">
                <a:off x="1875686" y="1602025"/>
                <a:ext cx="499349" cy="587507"/>
              </a:xfrm>
              <a:custGeom>
                <a:avLst/>
                <a:gdLst/>
                <a:ahLst/>
                <a:cxnLst/>
                <a:rect l="l" t="t" r="r" b="b"/>
                <a:pathLst>
                  <a:path w="14778" h="17387" extrusionOk="0">
                    <a:moveTo>
                      <a:pt x="12776" y="1"/>
                    </a:moveTo>
                    <a:lnTo>
                      <a:pt x="4837" y="234"/>
                    </a:lnTo>
                    <a:cubicBezTo>
                      <a:pt x="4837" y="401"/>
                      <a:pt x="3836" y="5638"/>
                      <a:pt x="2502" y="6239"/>
                    </a:cubicBezTo>
                    <a:cubicBezTo>
                      <a:pt x="1168" y="6806"/>
                      <a:pt x="0" y="6806"/>
                      <a:pt x="401" y="7340"/>
                    </a:cubicBezTo>
                    <a:cubicBezTo>
                      <a:pt x="801" y="7873"/>
                      <a:pt x="1868" y="7807"/>
                      <a:pt x="1802" y="8140"/>
                    </a:cubicBezTo>
                    <a:cubicBezTo>
                      <a:pt x="1468" y="9474"/>
                      <a:pt x="1301" y="10809"/>
                      <a:pt x="1335" y="12176"/>
                    </a:cubicBezTo>
                    <a:cubicBezTo>
                      <a:pt x="1368" y="12310"/>
                      <a:pt x="1368" y="12443"/>
                      <a:pt x="1368" y="12577"/>
                    </a:cubicBezTo>
                    <a:cubicBezTo>
                      <a:pt x="1535" y="13911"/>
                      <a:pt x="2035" y="15279"/>
                      <a:pt x="3269" y="16112"/>
                    </a:cubicBezTo>
                    <a:cubicBezTo>
                      <a:pt x="4538" y="16990"/>
                      <a:pt x="6206" y="17387"/>
                      <a:pt x="7835" y="17387"/>
                    </a:cubicBezTo>
                    <a:cubicBezTo>
                      <a:pt x="10231" y="17387"/>
                      <a:pt x="12543" y="16528"/>
                      <a:pt x="13377" y="15078"/>
                    </a:cubicBezTo>
                    <a:cubicBezTo>
                      <a:pt x="14778" y="12610"/>
                      <a:pt x="12776" y="1"/>
                      <a:pt x="1277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flipH="1">
                <a:off x="2146577" y="1793035"/>
                <a:ext cx="93869" cy="95186"/>
              </a:xfrm>
              <a:custGeom>
                <a:avLst/>
                <a:gdLst/>
                <a:ahLst/>
                <a:cxnLst/>
                <a:rect l="l" t="t" r="r" b="b"/>
                <a:pathLst>
                  <a:path w="2778" h="2817" extrusionOk="0">
                    <a:moveTo>
                      <a:pt x="1711" y="1"/>
                    </a:moveTo>
                    <a:cubicBezTo>
                      <a:pt x="838" y="1"/>
                      <a:pt x="137" y="1827"/>
                      <a:pt x="42" y="2050"/>
                    </a:cubicBezTo>
                    <a:cubicBezTo>
                      <a:pt x="0" y="2175"/>
                      <a:pt x="115" y="2274"/>
                      <a:pt x="223" y="2274"/>
                    </a:cubicBezTo>
                    <a:cubicBezTo>
                      <a:pt x="288" y="2274"/>
                      <a:pt x="350" y="2238"/>
                      <a:pt x="376" y="2150"/>
                    </a:cubicBezTo>
                    <a:cubicBezTo>
                      <a:pt x="600" y="1540"/>
                      <a:pt x="1196" y="343"/>
                      <a:pt x="1716" y="343"/>
                    </a:cubicBezTo>
                    <a:cubicBezTo>
                      <a:pt x="1736" y="343"/>
                      <a:pt x="1756" y="345"/>
                      <a:pt x="1777" y="349"/>
                    </a:cubicBezTo>
                    <a:cubicBezTo>
                      <a:pt x="2244" y="482"/>
                      <a:pt x="2143" y="1916"/>
                      <a:pt x="2010" y="2617"/>
                    </a:cubicBezTo>
                    <a:cubicBezTo>
                      <a:pt x="1977" y="2717"/>
                      <a:pt x="2077" y="2817"/>
                      <a:pt x="2177" y="2817"/>
                    </a:cubicBezTo>
                    <a:cubicBezTo>
                      <a:pt x="2277" y="2817"/>
                      <a:pt x="2344" y="2750"/>
                      <a:pt x="2344" y="2684"/>
                    </a:cubicBezTo>
                    <a:cubicBezTo>
                      <a:pt x="2410" y="2417"/>
                      <a:pt x="2777" y="248"/>
                      <a:pt x="1843" y="15"/>
                    </a:cubicBezTo>
                    <a:cubicBezTo>
                      <a:pt x="1799" y="5"/>
                      <a:pt x="1755" y="1"/>
                      <a:pt x="1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flipH="1">
                <a:off x="2179997" y="2001645"/>
                <a:ext cx="149960" cy="40041"/>
              </a:xfrm>
              <a:custGeom>
                <a:avLst/>
                <a:gdLst/>
                <a:ahLst/>
                <a:cxnLst/>
                <a:rect l="l" t="t" r="r" b="b"/>
                <a:pathLst>
                  <a:path w="4438" h="1185" extrusionOk="0">
                    <a:moveTo>
                      <a:pt x="4270" y="0"/>
                    </a:moveTo>
                    <a:cubicBezTo>
                      <a:pt x="4220" y="0"/>
                      <a:pt x="4170" y="17"/>
                      <a:pt x="4137" y="50"/>
                    </a:cubicBezTo>
                    <a:cubicBezTo>
                      <a:pt x="3495" y="633"/>
                      <a:pt x="2752" y="821"/>
                      <a:pt x="2059" y="821"/>
                    </a:cubicBezTo>
                    <a:cubicBezTo>
                      <a:pt x="1204" y="821"/>
                      <a:pt x="424" y="535"/>
                      <a:pt x="1" y="350"/>
                    </a:cubicBezTo>
                    <a:lnTo>
                      <a:pt x="1" y="350"/>
                    </a:lnTo>
                    <a:cubicBezTo>
                      <a:pt x="34" y="484"/>
                      <a:pt x="34" y="617"/>
                      <a:pt x="34" y="751"/>
                    </a:cubicBezTo>
                    <a:cubicBezTo>
                      <a:pt x="668" y="1017"/>
                      <a:pt x="1368" y="1151"/>
                      <a:pt x="2069" y="1184"/>
                    </a:cubicBezTo>
                    <a:cubicBezTo>
                      <a:pt x="2903" y="1184"/>
                      <a:pt x="3737" y="884"/>
                      <a:pt x="4370" y="284"/>
                    </a:cubicBezTo>
                    <a:cubicBezTo>
                      <a:pt x="4437" y="217"/>
                      <a:pt x="4437" y="117"/>
                      <a:pt x="4404" y="50"/>
                    </a:cubicBezTo>
                    <a:cubicBezTo>
                      <a:pt x="4370" y="17"/>
                      <a:pt x="4320" y="0"/>
                      <a:pt x="4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flipH="1">
                <a:off x="1696458" y="1518425"/>
                <a:ext cx="544458" cy="652958"/>
              </a:xfrm>
              <a:custGeom>
                <a:avLst/>
                <a:gdLst/>
                <a:ahLst/>
                <a:cxnLst/>
                <a:rect l="l" t="t" r="r" b="b"/>
                <a:pathLst>
                  <a:path w="16113" h="19324" extrusionOk="0">
                    <a:moveTo>
                      <a:pt x="5851" y="1"/>
                    </a:moveTo>
                    <a:cubicBezTo>
                      <a:pt x="4350" y="1"/>
                      <a:pt x="3164" y="301"/>
                      <a:pt x="2269" y="674"/>
                    </a:cubicBezTo>
                    <a:cubicBezTo>
                      <a:pt x="1569" y="941"/>
                      <a:pt x="902" y="1374"/>
                      <a:pt x="368" y="1908"/>
                    </a:cubicBezTo>
                    <a:cubicBezTo>
                      <a:pt x="1" y="2408"/>
                      <a:pt x="401" y="4343"/>
                      <a:pt x="1402" y="5244"/>
                    </a:cubicBezTo>
                    <a:cubicBezTo>
                      <a:pt x="1885" y="5694"/>
                      <a:pt x="2555" y="5811"/>
                      <a:pt x="3118" y="5811"/>
                    </a:cubicBezTo>
                    <a:cubicBezTo>
                      <a:pt x="3722" y="5811"/>
                      <a:pt x="4204" y="5677"/>
                      <a:pt x="4204" y="5677"/>
                    </a:cubicBezTo>
                    <a:lnTo>
                      <a:pt x="4204" y="5677"/>
                    </a:lnTo>
                    <a:cubicBezTo>
                      <a:pt x="4204" y="5677"/>
                      <a:pt x="4004" y="6411"/>
                      <a:pt x="4337" y="8880"/>
                    </a:cubicBezTo>
                    <a:cubicBezTo>
                      <a:pt x="4629" y="11243"/>
                      <a:pt x="6995" y="12318"/>
                      <a:pt x="7286" y="12318"/>
                    </a:cubicBezTo>
                    <a:cubicBezTo>
                      <a:pt x="7294" y="12318"/>
                      <a:pt x="7301" y="12317"/>
                      <a:pt x="7306" y="12315"/>
                    </a:cubicBezTo>
                    <a:lnTo>
                      <a:pt x="7306" y="12315"/>
                    </a:lnTo>
                    <a:cubicBezTo>
                      <a:pt x="7273" y="12349"/>
                      <a:pt x="7039" y="12749"/>
                      <a:pt x="7373" y="15584"/>
                    </a:cubicBezTo>
                    <a:cubicBezTo>
                      <a:pt x="7650" y="18192"/>
                      <a:pt x="8597" y="19323"/>
                      <a:pt x="10730" y="19323"/>
                    </a:cubicBezTo>
                    <a:cubicBezTo>
                      <a:pt x="11162" y="19323"/>
                      <a:pt x="11643" y="19277"/>
                      <a:pt x="12176" y="19187"/>
                    </a:cubicBezTo>
                    <a:cubicBezTo>
                      <a:pt x="12376" y="19154"/>
                      <a:pt x="12543" y="19087"/>
                      <a:pt x="12710" y="19020"/>
                    </a:cubicBezTo>
                    <a:cubicBezTo>
                      <a:pt x="15278" y="17953"/>
                      <a:pt x="14478" y="12582"/>
                      <a:pt x="14711" y="9480"/>
                    </a:cubicBezTo>
                    <a:cubicBezTo>
                      <a:pt x="14978" y="6178"/>
                      <a:pt x="16112" y="2608"/>
                      <a:pt x="10008" y="674"/>
                    </a:cubicBezTo>
                    <a:cubicBezTo>
                      <a:pt x="8419" y="188"/>
                      <a:pt x="7037" y="1"/>
                      <a:pt x="5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flipH="1">
                <a:off x="1811445" y="1541167"/>
                <a:ext cx="429471" cy="630217"/>
              </a:xfrm>
              <a:custGeom>
                <a:avLst/>
                <a:gdLst/>
                <a:ahLst/>
                <a:cxnLst/>
                <a:rect l="l" t="t" r="r" b="b"/>
                <a:pathLst>
                  <a:path w="12710" h="18651" extrusionOk="0">
                    <a:moveTo>
                      <a:pt x="2269" y="1"/>
                    </a:moveTo>
                    <a:cubicBezTo>
                      <a:pt x="1569" y="268"/>
                      <a:pt x="902" y="701"/>
                      <a:pt x="368" y="1235"/>
                    </a:cubicBezTo>
                    <a:cubicBezTo>
                      <a:pt x="1" y="1735"/>
                      <a:pt x="401" y="3670"/>
                      <a:pt x="1402" y="4571"/>
                    </a:cubicBezTo>
                    <a:cubicBezTo>
                      <a:pt x="1885" y="5021"/>
                      <a:pt x="2555" y="5138"/>
                      <a:pt x="3118" y="5138"/>
                    </a:cubicBezTo>
                    <a:cubicBezTo>
                      <a:pt x="3722" y="5138"/>
                      <a:pt x="4204" y="5004"/>
                      <a:pt x="4204" y="5004"/>
                    </a:cubicBezTo>
                    <a:lnTo>
                      <a:pt x="4204" y="5004"/>
                    </a:lnTo>
                    <a:cubicBezTo>
                      <a:pt x="4204" y="5004"/>
                      <a:pt x="4004" y="5738"/>
                      <a:pt x="4337" y="8207"/>
                    </a:cubicBezTo>
                    <a:cubicBezTo>
                      <a:pt x="4629" y="10570"/>
                      <a:pt x="6995" y="11645"/>
                      <a:pt x="7286" y="11645"/>
                    </a:cubicBezTo>
                    <a:cubicBezTo>
                      <a:pt x="7294" y="11645"/>
                      <a:pt x="7301" y="11644"/>
                      <a:pt x="7306" y="11642"/>
                    </a:cubicBezTo>
                    <a:lnTo>
                      <a:pt x="7306" y="11642"/>
                    </a:lnTo>
                    <a:cubicBezTo>
                      <a:pt x="7273" y="11676"/>
                      <a:pt x="7039" y="12076"/>
                      <a:pt x="7373" y="14911"/>
                    </a:cubicBezTo>
                    <a:cubicBezTo>
                      <a:pt x="7650" y="17519"/>
                      <a:pt x="8597" y="18650"/>
                      <a:pt x="10730" y="18650"/>
                    </a:cubicBezTo>
                    <a:cubicBezTo>
                      <a:pt x="11162" y="18650"/>
                      <a:pt x="11643" y="18604"/>
                      <a:pt x="12176" y="18514"/>
                    </a:cubicBezTo>
                    <a:cubicBezTo>
                      <a:pt x="12376" y="18481"/>
                      <a:pt x="12543" y="18414"/>
                      <a:pt x="12710" y="18347"/>
                    </a:cubicBezTo>
                    <a:cubicBezTo>
                      <a:pt x="11843" y="17747"/>
                      <a:pt x="11442" y="16646"/>
                      <a:pt x="11776" y="15645"/>
                    </a:cubicBezTo>
                    <a:cubicBezTo>
                      <a:pt x="12310" y="13777"/>
                      <a:pt x="12009" y="13277"/>
                      <a:pt x="11643" y="12877"/>
                    </a:cubicBezTo>
                    <a:cubicBezTo>
                      <a:pt x="11276" y="12476"/>
                      <a:pt x="10975" y="11476"/>
                      <a:pt x="8307" y="10408"/>
                    </a:cubicBezTo>
                    <a:cubicBezTo>
                      <a:pt x="4738" y="8940"/>
                      <a:pt x="5538" y="3670"/>
                      <a:pt x="5438" y="3403"/>
                    </a:cubicBezTo>
                    <a:cubicBezTo>
                      <a:pt x="5427" y="3359"/>
                      <a:pt x="5394" y="3343"/>
                      <a:pt x="5341" y="3343"/>
                    </a:cubicBezTo>
                    <a:cubicBezTo>
                      <a:pt x="5204" y="3343"/>
                      <a:pt x="4932" y="3449"/>
                      <a:pt x="4550" y="3449"/>
                    </a:cubicBezTo>
                    <a:cubicBezTo>
                      <a:pt x="4183" y="3449"/>
                      <a:pt x="3716" y="3351"/>
                      <a:pt x="3170" y="2969"/>
                    </a:cubicBezTo>
                    <a:cubicBezTo>
                      <a:pt x="2436" y="2436"/>
                      <a:pt x="2269" y="1101"/>
                      <a:pt x="2269"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flipH="1">
                <a:off x="1802350" y="1877055"/>
                <a:ext cx="296541" cy="195914"/>
              </a:xfrm>
              <a:custGeom>
                <a:avLst/>
                <a:gdLst/>
                <a:ahLst/>
                <a:cxnLst/>
                <a:rect l="l" t="t" r="r" b="b"/>
                <a:pathLst>
                  <a:path w="8776" h="5798" extrusionOk="0">
                    <a:moveTo>
                      <a:pt x="4967" y="0"/>
                    </a:moveTo>
                    <a:cubicBezTo>
                      <a:pt x="3336" y="0"/>
                      <a:pt x="1802" y="1602"/>
                      <a:pt x="1802" y="1602"/>
                    </a:cubicBezTo>
                    <a:cubicBezTo>
                      <a:pt x="1802" y="1602"/>
                      <a:pt x="1" y="5238"/>
                      <a:pt x="2770" y="5739"/>
                    </a:cubicBezTo>
                    <a:cubicBezTo>
                      <a:pt x="2991" y="5779"/>
                      <a:pt x="3217" y="5798"/>
                      <a:pt x="3443" y="5798"/>
                    </a:cubicBezTo>
                    <a:cubicBezTo>
                      <a:pt x="6048" y="5798"/>
                      <a:pt x="8775" y="3270"/>
                      <a:pt x="6872" y="968"/>
                    </a:cubicBezTo>
                    <a:cubicBezTo>
                      <a:pt x="6283" y="255"/>
                      <a:pt x="5617" y="0"/>
                      <a:pt x="4967"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flipH="1">
                <a:off x="1885807" y="1904122"/>
                <a:ext cx="115460" cy="133031"/>
              </a:xfrm>
              <a:custGeom>
                <a:avLst/>
                <a:gdLst/>
                <a:ahLst/>
                <a:cxnLst/>
                <a:rect l="l" t="t" r="r" b="b"/>
                <a:pathLst>
                  <a:path w="3417" h="3937" extrusionOk="0">
                    <a:moveTo>
                      <a:pt x="1648" y="1"/>
                    </a:moveTo>
                    <a:cubicBezTo>
                      <a:pt x="1548" y="1"/>
                      <a:pt x="1482" y="67"/>
                      <a:pt x="1448" y="167"/>
                    </a:cubicBezTo>
                    <a:cubicBezTo>
                      <a:pt x="1448" y="268"/>
                      <a:pt x="1548" y="334"/>
                      <a:pt x="1615" y="334"/>
                    </a:cubicBezTo>
                    <a:cubicBezTo>
                      <a:pt x="2049" y="368"/>
                      <a:pt x="2449" y="568"/>
                      <a:pt x="2749" y="868"/>
                    </a:cubicBezTo>
                    <a:cubicBezTo>
                      <a:pt x="2983" y="1135"/>
                      <a:pt x="3049" y="1502"/>
                      <a:pt x="2983" y="1835"/>
                    </a:cubicBezTo>
                    <a:cubicBezTo>
                      <a:pt x="2916" y="2402"/>
                      <a:pt x="2582" y="2936"/>
                      <a:pt x="2115" y="3203"/>
                    </a:cubicBezTo>
                    <a:cubicBezTo>
                      <a:pt x="1738" y="3439"/>
                      <a:pt x="1293" y="3575"/>
                      <a:pt x="852" y="3575"/>
                    </a:cubicBezTo>
                    <a:cubicBezTo>
                      <a:pt x="671" y="3575"/>
                      <a:pt x="490" y="3552"/>
                      <a:pt x="314" y="3503"/>
                    </a:cubicBezTo>
                    <a:cubicBezTo>
                      <a:pt x="295" y="3497"/>
                      <a:pt x="275" y="3494"/>
                      <a:pt x="257" y="3494"/>
                    </a:cubicBezTo>
                    <a:cubicBezTo>
                      <a:pt x="91" y="3494"/>
                      <a:pt x="0" y="3747"/>
                      <a:pt x="181" y="3837"/>
                    </a:cubicBezTo>
                    <a:cubicBezTo>
                      <a:pt x="381" y="3903"/>
                      <a:pt x="581" y="3937"/>
                      <a:pt x="815" y="3937"/>
                    </a:cubicBezTo>
                    <a:cubicBezTo>
                      <a:pt x="1315" y="3903"/>
                      <a:pt x="1849" y="3770"/>
                      <a:pt x="2282" y="3503"/>
                    </a:cubicBezTo>
                    <a:cubicBezTo>
                      <a:pt x="2883" y="3170"/>
                      <a:pt x="3250" y="2569"/>
                      <a:pt x="3350" y="1869"/>
                    </a:cubicBezTo>
                    <a:cubicBezTo>
                      <a:pt x="3416" y="1435"/>
                      <a:pt x="3283" y="968"/>
                      <a:pt x="3016" y="634"/>
                    </a:cubicBezTo>
                    <a:cubicBezTo>
                      <a:pt x="2649" y="268"/>
                      <a:pt x="2149" y="34"/>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flipH="1">
                <a:off x="1625463" y="2249675"/>
                <a:ext cx="573720" cy="818597"/>
              </a:xfrm>
              <a:custGeom>
                <a:avLst/>
                <a:gdLst/>
                <a:ahLst/>
                <a:cxnLst/>
                <a:rect l="l" t="t" r="r" b="b"/>
                <a:pathLst>
                  <a:path w="16979" h="24226" extrusionOk="0">
                    <a:moveTo>
                      <a:pt x="7951" y="1"/>
                    </a:moveTo>
                    <a:cubicBezTo>
                      <a:pt x="7166" y="1"/>
                      <a:pt x="5185" y="501"/>
                      <a:pt x="3710" y="501"/>
                    </a:cubicBezTo>
                    <a:cubicBezTo>
                      <a:pt x="3202" y="501"/>
                      <a:pt x="2754" y="441"/>
                      <a:pt x="2435" y="282"/>
                    </a:cubicBezTo>
                    <a:cubicBezTo>
                      <a:pt x="2302" y="282"/>
                      <a:pt x="1034" y="8722"/>
                      <a:pt x="734" y="14859"/>
                    </a:cubicBezTo>
                    <a:cubicBezTo>
                      <a:pt x="434" y="21030"/>
                      <a:pt x="0" y="22965"/>
                      <a:pt x="667" y="23199"/>
                    </a:cubicBezTo>
                    <a:cubicBezTo>
                      <a:pt x="3503" y="23766"/>
                      <a:pt x="6371" y="24099"/>
                      <a:pt x="9240" y="24199"/>
                    </a:cubicBezTo>
                    <a:cubicBezTo>
                      <a:pt x="9678" y="24217"/>
                      <a:pt x="10107" y="24226"/>
                      <a:pt x="10522" y="24226"/>
                    </a:cubicBezTo>
                    <a:cubicBezTo>
                      <a:pt x="12513" y="24226"/>
                      <a:pt x="14170" y="24012"/>
                      <a:pt x="14777" y="23432"/>
                    </a:cubicBezTo>
                    <a:cubicBezTo>
                      <a:pt x="16545" y="21631"/>
                      <a:pt x="16979" y="11757"/>
                      <a:pt x="14010" y="7154"/>
                    </a:cubicBezTo>
                    <a:cubicBezTo>
                      <a:pt x="12743" y="5152"/>
                      <a:pt x="11308" y="3251"/>
                      <a:pt x="9740" y="1483"/>
                    </a:cubicBezTo>
                    <a:cubicBezTo>
                      <a:pt x="9307" y="949"/>
                      <a:pt x="8806" y="482"/>
                      <a:pt x="8239" y="49"/>
                    </a:cubicBezTo>
                    <a:cubicBezTo>
                      <a:pt x="8183" y="15"/>
                      <a:pt x="8085" y="1"/>
                      <a:pt x="7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flipH="1">
                <a:off x="1625456" y="2299619"/>
                <a:ext cx="396762" cy="768655"/>
              </a:xfrm>
              <a:custGeom>
                <a:avLst/>
                <a:gdLst/>
                <a:ahLst/>
                <a:cxnLst/>
                <a:rect l="l" t="t" r="r" b="b"/>
                <a:pathLst>
                  <a:path w="11742" h="22748" extrusionOk="0">
                    <a:moveTo>
                      <a:pt x="4228" y="0"/>
                    </a:moveTo>
                    <a:cubicBezTo>
                      <a:pt x="3168" y="0"/>
                      <a:pt x="1280" y="240"/>
                      <a:pt x="701" y="2373"/>
                    </a:cubicBezTo>
                    <a:cubicBezTo>
                      <a:pt x="0" y="5142"/>
                      <a:pt x="6772" y="14482"/>
                      <a:pt x="4003" y="22721"/>
                    </a:cubicBezTo>
                    <a:cubicBezTo>
                      <a:pt x="4441" y="22739"/>
                      <a:pt x="4870" y="22748"/>
                      <a:pt x="5285" y="22748"/>
                    </a:cubicBezTo>
                    <a:cubicBezTo>
                      <a:pt x="7276" y="22748"/>
                      <a:pt x="8933" y="22534"/>
                      <a:pt x="9540" y="21954"/>
                    </a:cubicBezTo>
                    <a:cubicBezTo>
                      <a:pt x="11308" y="20153"/>
                      <a:pt x="11742" y="10279"/>
                      <a:pt x="8773" y="5676"/>
                    </a:cubicBezTo>
                    <a:cubicBezTo>
                      <a:pt x="7506" y="3674"/>
                      <a:pt x="6071" y="1773"/>
                      <a:pt x="4503" y="5"/>
                    </a:cubicBezTo>
                    <a:cubicBezTo>
                      <a:pt x="4420" y="2"/>
                      <a:pt x="4327" y="0"/>
                      <a:pt x="4228"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rot="1948603" flipH="1">
                <a:off x="1349438" y="2225298"/>
                <a:ext cx="471909" cy="1055164"/>
              </a:xfrm>
              <a:custGeom>
                <a:avLst/>
                <a:gdLst/>
                <a:ahLst/>
                <a:cxnLst/>
                <a:rect l="l" t="t" r="r" b="b"/>
                <a:pathLst>
                  <a:path w="13965" h="31225" extrusionOk="0">
                    <a:moveTo>
                      <a:pt x="3275" y="1"/>
                    </a:moveTo>
                    <a:cubicBezTo>
                      <a:pt x="2913" y="1"/>
                      <a:pt x="2554" y="74"/>
                      <a:pt x="2202" y="227"/>
                    </a:cubicBezTo>
                    <a:cubicBezTo>
                      <a:pt x="1001" y="761"/>
                      <a:pt x="1" y="2629"/>
                      <a:pt x="3437" y="7599"/>
                    </a:cubicBezTo>
                    <a:cubicBezTo>
                      <a:pt x="6906" y="12569"/>
                      <a:pt x="7873" y="13303"/>
                      <a:pt x="8507" y="19307"/>
                    </a:cubicBezTo>
                    <a:cubicBezTo>
                      <a:pt x="9141" y="25312"/>
                      <a:pt x="7106" y="30149"/>
                      <a:pt x="8040" y="30482"/>
                    </a:cubicBezTo>
                    <a:cubicBezTo>
                      <a:pt x="8140" y="30521"/>
                      <a:pt x="8233" y="30539"/>
                      <a:pt x="8320" y="30539"/>
                    </a:cubicBezTo>
                    <a:cubicBezTo>
                      <a:pt x="8973" y="30539"/>
                      <a:pt x="9276" y="29553"/>
                      <a:pt x="9331" y="29351"/>
                    </a:cubicBezTo>
                    <a:lnTo>
                      <a:pt x="9331" y="29351"/>
                    </a:lnTo>
                    <a:cubicBezTo>
                      <a:pt x="9269" y="29597"/>
                      <a:pt x="8937" y="31022"/>
                      <a:pt x="9608" y="31083"/>
                    </a:cubicBezTo>
                    <a:cubicBezTo>
                      <a:pt x="9630" y="31085"/>
                      <a:pt x="9652" y="31087"/>
                      <a:pt x="9673" y="31087"/>
                    </a:cubicBezTo>
                    <a:cubicBezTo>
                      <a:pt x="10321" y="31087"/>
                      <a:pt x="10536" y="29791"/>
                      <a:pt x="10570" y="29552"/>
                    </a:cubicBezTo>
                    <a:lnTo>
                      <a:pt x="10570" y="29552"/>
                    </a:lnTo>
                    <a:cubicBezTo>
                      <a:pt x="10541" y="29786"/>
                      <a:pt x="10426" y="31035"/>
                      <a:pt x="11242" y="31216"/>
                    </a:cubicBezTo>
                    <a:cubicBezTo>
                      <a:pt x="11263" y="31221"/>
                      <a:pt x="11285" y="31224"/>
                      <a:pt x="11307" y="31224"/>
                    </a:cubicBezTo>
                    <a:cubicBezTo>
                      <a:pt x="12227" y="31224"/>
                      <a:pt x="13965" y="26493"/>
                      <a:pt x="13444" y="18707"/>
                    </a:cubicBezTo>
                    <a:cubicBezTo>
                      <a:pt x="12980" y="11327"/>
                      <a:pt x="7800" y="1"/>
                      <a:pt x="3275"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1"/>
            <p:cNvSpPr/>
            <p:nvPr/>
          </p:nvSpPr>
          <p:spPr>
            <a:xfrm>
              <a:off x="2083999" y="1770477"/>
              <a:ext cx="107722" cy="69074"/>
            </a:xfrm>
            <a:custGeom>
              <a:avLst/>
              <a:gdLst/>
              <a:ahLst/>
              <a:cxnLst/>
              <a:rect l="l" t="t" r="r" b="b"/>
              <a:pathLst>
                <a:path w="3370" h="2261" extrusionOk="0">
                  <a:moveTo>
                    <a:pt x="2497" y="0"/>
                  </a:moveTo>
                  <a:cubicBezTo>
                    <a:pt x="2046" y="0"/>
                    <a:pt x="1414" y="117"/>
                    <a:pt x="801" y="477"/>
                  </a:cubicBezTo>
                  <a:cubicBezTo>
                    <a:pt x="234" y="844"/>
                    <a:pt x="1" y="1578"/>
                    <a:pt x="268" y="2212"/>
                  </a:cubicBezTo>
                  <a:cubicBezTo>
                    <a:pt x="282" y="2246"/>
                    <a:pt x="300" y="2261"/>
                    <a:pt x="322" y="2261"/>
                  </a:cubicBezTo>
                  <a:cubicBezTo>
                    <a:pt x="454" y="2261"/>
                    <a:pt x="736" y="1740"/>
                    <a:pt x="1335" y="1511"/>
                  </a:cubicBezTo>
                  <a:cubicBezTo>
                    <a:pt x="1611" y="1365"/>
                    <a:pt x="1911" y="1290"/>
                    <a:pt x="2211" y="1290"/>
                  </a:cubicBezTo>
                  <a:cubicBezTo>
                    <a:pt x="2528" y="1290"/>
                    <a:pt x="2845" y="1374"/>
                    <a:pt x="3136" y="1545"/>
                  </a:cubicBezTo>
                  <a:cubicBezTo>
                    <a:pt x="3370" y="1545"/>
                    <a:pt x="3136" y="344"/>
                    <a:pt x="3136" y="177"/>
                  </a:cubicBezTo>
                  <a:cubicBezTo>
                    <a:pt x="3136" y="85"/>
                    <a:pt x="2882" y="0"/>
                    <a:pt x="2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3" name="Google Shape;1653;p48"/>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pSp>
        <p:nvGrpSpPr>
          <p:cNvPr id="1654" name="Google Shape;1654;p48"/>
          <p:cNvGrpSpPr/>
          <p:nvPr/>
        </p:nvGrpSpPr>
        <p:grpSpPr>
          <a:xfrm>
            <a:off x="829775" y="1784477"/>
            <a:ext cx="7484450" cy="387000"/>
            <a:chOff x="829775" y="1806125"/>
            <a:chExt cx="7484450" cy="387000"/>
          </a:xfrm>
        </p:grpSpPr>
        <p:sp>
          <p:nvSpPr>
            <p:cNvPr id="1655" name="Google Shape;1655;p48"/>
            <p:cNvSpPr/>
            <p:nvPr/>
          </p:nvSpPr>
          <p:spPr>
            <a:xfrm>
              <a:off x="829775" y="1806125"/>
              <a:ext cx="1678200" cy="387000"/>
            </a:xfrm>
            <a:prstGeom prst="homePlate">
              <a:avLst>
                <a:gd name="adj" fmla="val 0"/>
              </a:avLst>
            </a:prstGeom>
            <a:noFill/>
            <a:ln>
              <a:noFill/>
            </a:ln>
          </p:spPr>
          <p:txBody>
            <a:bodyPr spcFirstLastPara="1" wrap="square" lIns="91425" tIns="91425" rIns="91425" bIns="274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1</a:t>
              </a:r>
              <a:endParaRPr sz="2400" b="1">
                <a:solidFill>
                  <a:schemeClr val="dk1"/>
                </a:solidFill>
                <a:latin typeface="Indie Flower"/>
                <a:ea typeface="Indie Flower"/>
                <a:cs typeface="Indie Flower"/>
                <a:sym typeface="Indie Flower"/>
              </a:endParaRPr>
            </a:p>
          </p:txBody>
        </p:sp>
        <p:sp>
          <p:nvSpPr>
            <p:cNvPr id="1656" name="Google Shape;1656;p48"/>
            <p:cNvSpPr txBox="1"/>
            <p:nvPr/>
          </p:nvSpPr>
          <p:spPr>
            <a:xfrm>
              <a:off x="2616675" y="1806125"/>
              <a:ext cx="1065900" cy="387000"/>
            </a:xfrm>
            <a:prstGeom prst="rect">
              <a:avLst/>
            </a:prstGeom>
            <a:noFill/>
            <a:ln>
              <a:noFill/>
            </a:ln>
          </p:spPr>
          <p:txBody>
            <a:bodyPr spcFirstLastPara="1" wrap="square" lIns="91425" tIns="73150"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20%</a:t>
              </a:r>
              <a:endParaRPr sz="2400" b="1">
                <a:solidFill>
                  <a:schemeClr val="dk1"/>
                </a:solidFill>
                <a:latin typeface="Indie Flower"/>
                <a:ea typeface="Indie Flower"/>
                <a:cs typeface="Indie Flower"/>
                <a:sym typeface="Indie Flower"/>
              </a:endParaRPr>
            </a:p>
          </p:txBody>
        </p:sp>
        <p:sp>
          <p:nvSpPr>
            <p:cNvPr id="1657" name="Google Shape;1657;p48"/>
            <p:cNvSpPr txBox="1"/>
            <p:nvPr/>
          </p:nvSpPr>
          <p:spPr>
            <a:xfrm>
              <a:off x="4407925" y="1806125"/>
              <a:ext cx="3906300" cy="387000"/>
            </a:xfrm>
            <a:prstGeom prst="rect">
              <a:avLst/>
            </a:prstGeom>
            <a:noFill/>
            <a:ln w="19050" cap="flat" cmpd="sng">
              <a:solidFill>
                <a:schemeClr val="dk1"/>
              </a:solidFill>
              <a:prstDash val="dot"/>
              <a:round/>
              <a:headEnd type="none" w="sm" len="sm"/>
              <a:tailEnd type="none" w="sm" len="sm"/>
            </a:ln>
          </p:spPr>
          <p:txBody>
            <a:bodyPr spcFirstLastPara="1" wrap="square" lIns="91425" tIns="7315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Mars is actually a cold place</a:t>
              </a:r>
              <a:endParaRPr sz="1600">
                <a:solidFill>
                  <a:schemeClr val="dk1"/>
                </a:solidFill>
                <a:latin typeface="Maven Pro"/>
                <a:ea typeface="Maven Pro"/>
                <a:cs typeface="Maven Pro"/>
                <a:sym typeface="Maven Pro"/>
              </a:endParaRPr>
            </a:p>
          </p:txBody>
        </p:sp>
      </p:grpSp>
      <p:cxnSp>
        <p:nvCxnSpPr>
          <p:cNvPr id="1658" name="Google Shape;1658;p48"/>
          <p:cNvCxnSpPr>
            <a:stCxn id="1656" idx="3"/>
            <a:endCxn id="1657" idx="1"/>
          </p:cNvCxnSpPr>
          <p:nvPr/>
        </p:nvCxnSpPr>
        <p:spPr>
          <a:xfrm>
            <a:off x="3682575" y="1977977"/>
            <a:ext cx="725400" cy="0"/>
          </a:xfrm>
          <a:prstGeom prst="straightConnector1">
            <a:avLst/>
          </a:prstGeom>
          <a:noFill/>
          <a:ln w="19050" cap="flat" cmpd="sng">
            <a:solidFill>
              <a:schemeClr val="dk1"/>
            </a:solidFill>
            <a:prstDash val="dot"/>
            <a:round/>
            <a:headEnd type="oval" w="med" len="med"/>
            <a:tailEnd type="none" w="med" len="med"/>
          </a:ln>
        </p:spPr>
      </p:cxnSp>
      <p:grpSp>
        <p:nvGrpSpPr>
          <p:cNvPr id="1659" name="Google Shape;1659;p48"/>
          <p:cNvGrpSpPr/>
          <p:nvPr/>
        </p:nvGrpSpPr>
        <p:grpSpPr>
          <a:xfrm>
            <a:off x="829775" y="2342677"/>
            <a:ext cx="7484450" cy="387000"/>
            <a:chOff x="829775" y="2364325"/>
            <a:chExt cx="7484450" cy="387000"/>
          </a:xfrm>
        </p:grpSpPr>
        <p:sp>
          <p:nvSpPr>
            <p:cNvPr id="1660" name="Google Shape;1660;p48"/>
            <p:cNvSpPr/>
            <p:nvPr/>
          </p:nvSpPr>
          <p:spPr>
            <a:xfrm>
              <a:off x="829775" y="2364325"/>
              <a:ext cx="1678200" cy="387000"/>
            </a:xfrm>
            <a:prstGeom prst="homePlate">
              <a:avLst>
                <a:gd name="adj" fmla="val 0"/>
              </a:avLst>
            </a:prstGeom>
            <a:noFill/>
            <a:ln>
              <a:noFill/>
            </a:ln>
          </p:spPr>
          <p:txBody>
            <a:bodyPr spcFirstLastPara="1" wrap="square" lIns="91425" tIns="91425" rIns="91425" bIns="274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2</a:t>
              </a:r>
              <a:endParaRPr sz="2400" b="1">
                <a:solidFill>
                  <a:schemeClr val="dk1"/>
                </a:solidFill>
                <a:latin typeface="Indie Flower"/>
                <a:ea typeface="Indie Flower"/>
                <a:cs typeface="Indie Flower"/>
                <a:sym typeface="Indie Flower"/>
              </a:endParaRPr>
            </a:p>
          </p:txBody>
        </p:sp>
        <p:sp>
          <p:nvSpPr>
            <p:cNvPr id="1661" name="Google Shape;1661;p48"/>
            <p:cNvSpPr txBox="1"/>
            <p:nvPr/>
          </p:nvSpPr>
          <p:spPr>
            <a:xfrm>
              <a:off x="2616675" y="2364325"/>
              <a:ext cx="1065900" cy="387000"/>
            </a:xfrm>
            <a:prstGeom prst="rect">
              <a:avLst/>
            </a:prstGeom>
            <a:noFill/>
            <a:ln>
              <a:noFill/>
            </a:ln>
          </p:spPr>
          <p:txBody>
            <a:bodyPr spcFirstLastPara="1" wrap="square" lIns="91425" tIns="73150"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30%</a:t>
              </a:r>
              <a:endParaRPr sz="2400" b="1">
                <a:solidFill>
                  <a:schemeClr val="dk1"/>
                </a:solidFill>
                <a:latin typeface="Indie Flower"/>
                <a:ea typeface="Indie Flower"/>
                <a:cs typeface="Indie Flower"/>
                <a:sym typeface="Indie Flower"/>
              </a:endParaRPr>
            </a:p>
          </p:txBody>
        </p:sp>
        <p:sp>
          <p:nvSpPr>
            <p:cNvPr id="1662" name="Google Shape;1662;p48"/>
            <p:cNvSpPr txBox="1"/>
            <p:nvPr/>
          </p:nvSpPr>
          <p:spPr>
            <a:xfrm>
              <a:off x="4407925" y="2364325"/>
              <a:ext cx="3906300" cy="387000"/>
            </a:xfrm>
            <a:prstGeom prst="rect">
              <a:avLst/>
            </a:prstGeom>
            <a:noFill/>
            <a:ln w="19050" cap="flat" cmpd="sng">
              <a:solidFill>
                <a:schemeClr val="dk1"/>
              </a:solidFill>
              <a:prstDash val="dot"/>
              <a:round/>
              <a:headEnd type="none" w="sm" len="sm"/>
              <a:tailEnd type="none" w="sm" len="sm"/>
            </a:ln>
          </p:spPr>
          <p:txBody>
            <a:bodyPr spcFirstLastPara="1" wrap="square" lIns="91425" tIns="7315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Saturn is a planet that has rings</a:t>
              </a:r>
              <a:endParaRPr sz="1600">
                <a:solidFill>
                  <a:schemeClr val="dk1"/>
                </a:solidFill>
                <a:latin typeface="Maven Pro"/>
                <a:ea typeface="Maven Pro"/>
                <a:cs typeface="Maven Pro"/>
                <a:sym typeface="Maven Pro"/>
              </a:endParaRPr>
            </a:p>
          </p:txBody>
        </p:sp>
      </p:grpSp>
      <p:cxnSp>
        <p:nvCxnSpPr>
          <p:cNvPr id="1663" name="Google Shape;1663;p48"/>
          <p:cNvCxnSpPr>
            <a:stCxn id="1661" idx="3"/>
            <a:endCxn id="1662" idx="1"/>
          </p:cNvCxnSpPr>
          <p:nvPr/>
        </p:nvCxnSpPr>
        <p:spPr>
          <a:xfrm>
            <a:off x="3682575" y="2536177"/>
            <a:ext cx="725400" cy="0"/>
          </a:xfrm>
          <a:prstGeom prst="straightConnector1">
            <a:avLst/>
          </a:prstGeom>
          <a:noFill/>
          <a:ln w="19050" cap="flat" cmpd="sng">
            <a:solidFill>
              <a:schemeClr val="dk1"/>
            </a:solidFill>
            <a:prstDash val="dot"/>
            <a:round/>
            <a:headEnd type="oval" w="med" len="med"/>
            <a:tailEnd type="none" w="med" len="med"/>
          </a:ln>
        </p:spPr>
      </p:cxnSp>
      <p:grpSp>
        <p:nvGrpSpPr>
          <p:cNvPr id="1664" name="Google Shape;1664;p48"/>
          <p:cNvGrpSpPr/>
          <p:nvPr/>
        </p:nvGrpSpPr>
        <p:grpSpPr>
          <a:xfrm>
            <a:off x="829775" y="2900877"/>
            <a:ext cx="7484450" cy="387000"/>
            <a:chOff x="829775" y="2922525"/>
            <a:chExt cx="7484450" cy="387000"/>
          </a:xfrm>
        </p:grpSpPr>
        <p:sp>
          <p:nvSpPr>
            <p:cNvPr id="1665" name="Google Shape;1665;p48"/>
            <p:cNvSpPr/>
            <p:nvPr/>
          </p:nvSpPr>
          <p:spPr>
            <a:xfrm>
              <a:off x="829775" y="2922525"/>
              <a:ext cx="1678200" cy="387000"/>
            </a:xfrm>
            <a:prstGeom prst="homePlate">
              <a:avLst>
                <a:gd name="adj" fmla="val 0"/>
              </a:avLst>
            </a:prstGeom>
            <a:noFill/>
            <a:ln>
              <a:noFill/>
            </a:ln>
          </p:spPr>
          <p:txBody>
            <a:bodyPr spcFirstLastPara="1" wrap="square" lIns="91425" tIns="91425" rIns="91425" bIns="274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3</a:t>
              </a:r>
              <a:endParaRPr sz="2400" b="1">
                <a:solidFill>
                  <a:schemeClr val="dk1"/>
                </a:solidFill>
                <a:latin typeface="Indie Flower"/>
                <a:ea typeface="Indie Flower"/>
                <a:cs typeface="Indie Flower"/>
                <a:sym typeface="Indie Flower"/>
              </a:endParaRPr>
            </a:p>
          </p:txBody>
        </p:sp>
        <p:sp>
          <p:nvSpPr>
            <p:cNvPr id="1666" name="Google Shape;1666;p48"/>
            <p:cNvSpPr txBox="1"/>
            <p:nvPr/>
          </p:nvSpPr>
          <p:spPr>
            <a:xfrm>
              <a:off x="2616675" y="2922525"/>
              <a:ext cx="1065900" cy="387000"/>
            </a:xfrm>
            <a:prstGeom prst="rect">
              <a:avLst/>
            </a:prstGeom>
            <a:noFill/>
            <a:ln>
              <a:noFill/>
            </a:ln>
          </p:spPr>
          <p:txBody>
            <a:bodyPr spcFirstLastPara="1" wrap="square" lIns="91425" tIns="73150"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40%</a:t>
              </a:r>
              <a:endParaRPr sz="2400" b="1">
                <a:solidFill>
                  <a:schemeClr val="dk1"/>
                </a:solidFill>
                <a:latin typeface="Indie Flower"/>
                <a:ea typeface="Indie Flower"/>
                <a:cs typeface="Indie Flower"/>
                <a:sym typeface="Indie Flower"/>
              </a:endParaRPr>
            </a:p>
          </p:txBody>
        </p:sp>
        <p:sp>
          <p:nvSpPr>
            <p:cNvPr id="1667" name="Google Shape;1667;p48"/>
            <p:cNvSpPr txBox="1"/>
            <p:nvPr/>
          </p:nvSpPr>
          <p:spPr>
            <a:xfrm>
              <a:off x="4407925" y="2922525"/>
              <a:ext cx="3906300" cy="387000"/>
            </a:xfrm>
            <a:prstGeom prst="rect">
              <a:avLst/>
            </a:prstGeom>
            <a:noFill/>
            <a:ln w="19050" cap="flat" cmpd="sng">
              <a:solidFill>
                <a:schemeClr val="dk1"/>
              </a:solidFill>
              <a:prstDash val="dot"/>
              <a:round/>
              <a:headEnd type="none" w="sm" len="sm"/>
              <a:tailEnd type="none" w="sm" len="sm"/>
            </a:ln>
          </p:spPr>
          <p:txBody>
            <a:bodyPr spcFirstLastPara="1" wrap="square" lIns="91425" tIns="7315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Earth is the place on which we live</a:t>
              </a:r>
              <a:endParaRPr sz="1600">
                <a:solidFill>
                  <a:schemeClr val="dk1"/>
                </a:solidFill>
                <a:latin typeface="Maven Pro"/>
                <a:ea typeface="Maven Pro"/>
                <a:cs typeface="Maven Pro"/>
                <a:sym typeface="Maven Pro"/>
              </a:endParaRPr>
            </a:p>
          </p:txBody>
        </p:sp>
      </p:grpSp>
      <p:cxnSp>
        <p:nvCxnSpPr>
          <p:cNvPr id="1668" name="Google Shape;1668;p48"/>
          <p:cNvCxnSpPr>
            <a:stCxn id="1666" idx="3"/>
            <a:endCxn id="1667" idx="1"/>
          </p:cNvCxnSpPr>
          <p:nvPr/>
        </p:nvCxnSpPr>
        <p:spPr>
          <a:xfrm>
            <a:off x="3682575" y="3094377"/>
            <a:ext cx="725400" cy="0"/>
          </a:xfrm>
          <a:prstGeom prst="straightConnector1">
            <a:avLst/>
          </a:prstGeom>
          <a:noFill/>
          <a:ln w="19050" cap="flat" cmpd="sng">
            <a:solidFill>
              <a:schemeClr val="dk1"/>
            </a:solidFill>
            <a:prstDash val="dot"/>
            <a:round/>
            <a:headEnd type="oval" w="med" len="med"/>
            <a:tailEnd type="none" w="med" len="med"/>
          </a:ln>
        </p:spPr>
      </p:cxnSp>
      <p:grpSp>
        <p:nvGrpSpPr>
          <p:cNvPr id="1669" name="Google Shape;1669;p48"/>
          <p:cNvGrpSpPr/>
          <p:nvPr/>
        </p:nvGrpSpPr>
        <p:grpSpPr>
          <a:xfrm>
            <a:off x="829775" y="3459077"/>
            <a:ext cx="7484450" cy="387000"/>
            <a:chOff x="829775" y="3480725"/>
            <a:chExt cx="7484450" cy="387000"/>
          </a:xfrm>
        </p:grpSpPr>
        <p:sp>
          <p:nvSpPr>
            <p:cNvPr id="1670" name="Google Shape;1670;p48"/>
            <p:cNvSpPr/>
            <p:nvPr/>
          </p:nvSpPr>
          <p:spPr>
            <a:xfrm>
              <a:off x="829775" y="3480725"/>
              <a:ext cx="1678200" cy="387000"/>
            </a:xfrm>
            <a:prstGeom prst="homePlate">
              <a:avLst>
                <a:gd name="adj" fmla="val 0"/>
              </a:avLst>
            </a:prstGeom>
            <a:noFill/>
            <a:ln>
              <a:noFill/>
            </a:ln>
          </p:spPr>
          <p:txBody>
            <a:bodyPr spcFirstLastPara="1" wrap="square" lIns="91425" tIns="91425" rIns="91425" bIns="274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4</a:t>
              </a:r>
              <a:endParaRPr sz="2400" b="1">
                <a:solidFill>
                  <a:schemeClr val="dk1"/>
                </a:solidFill>
                <a:latin typeface="Indie Flower"/>
                <a:ea typeface="Indie Flower"/>
                <a:cs typeface="Indie Flower"/>
                <a:sym typeface="Indie Flower"/>
              </a:endParaRPr>
            </a:p>
          </p:txBody>
        </p:sp>
        <p:sp>
          <p:nvSpPr>
            <p:cNvPr id="1671" name="Google Shape;1671;p48"/>
            <p:cNvSpPr txBox="1"/>
            <p:nvPr/>
          </p:nvSpPr>
          <p:spPr>
            <a:xfrm>
              <a:off x="2616675" y="3480725"/>
              <a:ext cx="1065900" cy="387000"/>
            </a:xfrm>
            <a:prstGeom prst="rect">
              <a:avLst/>
            </a:prstGeom>
            <a:noFill/>
            <a:ln>
              <a:noFill/>
            </a:ln>
          </p:spPr>
          <p:txBody>
            <a:bodyPr spcFirstLastPara="1" wrap="square" lIns="91425" tIns="73150"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50%</a:t>
              </a:r>
              <a:endParaRPr sz="2400" b="1">
                <a:solidFill>
                  <a:schemeClr val="dk1"/>
                </a:solidFill>
                <a:latin typeface="Indie Flower"/>
                <a:ea typeface="Indie Flower"/>
                <a:cs typeface="Indie Flower"/>
                <a:sym typeface="Indie Flower"/>
              </a:endParaRPr>
            </a:p>
          </p:txBody>
        </p:sp>
        <p:sp>
          <p:nvSpPr>
            <p:cNvPr id="1672" name="Google Shape;1672;p48"/>
            <p:cNvSpPr txBox="1"/>
            <p:nvPr/>
          </p:nvSpPr>
          <p:spPr>
            <a:xfrm>
              <a:off x="4407925" y="3480725"/>
              <a:ext cx="3906300" cy="387000"/>
            </a:xfrm>
            <a:prstGeom prst="rect">
              <a:avLst/>
            </a:prstGeom>
            <a:noFill/>
            <a:ln w="19050" cap="flat" cmpd="sng">
              <a:solidFill>
                <a:schemeClr val="dk1"/>
              </a:solidFill>
              <a:prstDash val="dot"/>
              <a:round/>
              <a:headEnd type="none" w="sm" len="sm"/>
              <a:tailEnd type="none" w="sm" len="sm"/>
            </a:ln>
          </p:spPr>
          <p:txBody>
            <a:bodyPr spcFirstLastPara="1" wrap="square" lIns="91425" tIns="7315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Pluto is considered a dwarf planet</a:t>
              </a:r>
              <a:endParaRPr sz="1600">
                <a:solidFill>
                  <a:schemeClr val="dk1"/>
                </a:solidFill>
                <a:latin typeface="Maven Pro"/>
                <a:ea typeface="Maven Pro"/>
                <a:cs typeface="Maven Pro"/>
                <a:sym typeface="Maven Pro"/>
              </a:endParaRPr>
            </a:p>
          </p:txBody>
        </p:sp>
      </p:grpSp>
      <p:cxnSp>
        <p:nvCxnSpPr>
          <p:cNvPr id="1673" name="Google Shape;1673;p48"/>
          <p:cNvCxnSpPr>
            <a:stCxn id="1671" idx="3"/>
            <a:endCxn id="1672" idx="1"/>
          </p:cNvCxnSpPr>
          <p:nvPr/>
        </p:nvCxnSpPr>
        <p:spPr>
          <a:xfrm>
            <a:off x="3682575" y="3652577"/>
            <a:ext cx="725400" cy="0"/>
          </a:xfrm>
          <a:prstGeom prst="straightConnector1">
            <a:avLst/>
          </a:prstGeom>
          <a:noFill/>
          <a:ln w="19050" cap="flat" cmpd="sng">
            <a:solidFill>
              <a:schemeClr val="dk1"/>
            </a:solidFill>
            <a:prstDash val="dot"/>
            <a:round/>
            <a:headEnd type="oval" w="med" len="med"/>
            <a:tailEnd type="none" w="med" len="med"/>
          </a:ln>
        </p:spPr>
      </p:cxnSp>
      <p:grpSp>
        <p:nvGrpSpPr>
          <p:cNvPr id="1674" name="Google Shape;1674;p48"/>
          <p:cNvGrpSpPr/>
          <p:nvPr/>
        </p:nvGrpSpPr>
        <p:grpSpPr>
          <a:xfrm>
            <a:off x="829775" y="4017277"/>
            <a:ext cx="7484450" cy="387000"/>
            <a:chOff x="829775" y="4038925"/>
            <a:chExt cx="7484450" cy="387000"/>
          </a:xfrm>
        </p:grpSpPr>
        <p:sp>
          <p:nvSpPr>
            <p:cNvPr id="1675" name="Google Shape;1675;p48"/>
            <p:cNvSpPr/>
            <p:nvPr/>
          </p:nvSpPr>
          <p:spPr>
            <a:xfrm>
              <a:off x="829775" y="4038925"/>
              <a:ext cx="1678200" cy="387000"/>
            </a:xfrm>
            <a:prstGeom prst="homePlate">
              <a:avLst>
                <a:gd name="adj" fmla="val 0"/>
              </a:avLst>
            </a:prstGeom>
            <a:noFill/>
            <a:ln>
              <a:noFill/>
            </a:ln>
          </p:spPr>
          <p:txBody>
            <a:bodyPr spcFirstLastPara="1" wrap="square" lIns="91425" tIns="91425" rIns="91425" bIns="274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5</a:t>
              </a:r>
              <a:endParaRPr sz="2400" b="1">
                <a:solidFill>
                  <a:schemeClr val="dk1"/>
                </a:solidFill>
                <a:latin typeface="Indie Flower"/>
                <a:ea typeface="Indie Flower"/>
                <a:cs typeface="Indie Flower"/>
                <a:sym typeface="Indie Flower"/>
              </a:endParaRPr>
            </a:p>
          </p:txBody>
        </p:sp>
        <p:sp>
          <p:nvSpPr>
            <p:cNvPr id="1676" name="Google Shape;1676;p48"/>
            <p:cNvSpPr txBox="1"/>
            <p:nvPr/>
          </p:nvSpPr>
          <p:spPr>
            <a:xfrm>
              <a:off x="2616675" y="4038925"/>
              <a:ext cx="1065900" cy="387000"/>
            </a:xfrm>
            <a:prstGeom prst="rect">
              <a:avLst/>
            </a:prstGeom>
            <a:noFill/>
            <a:ln>
              <a:noFill/>
            </a:ln>
          </p:spPr>
          <p:txBody>
            <a:bodyPr spcFirstLastPara="1" wrap="square" lIns="91425" tIns="73150"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60%</a:t>
              </a:r>
              <a:endParaRPr sz="2400" b="1">
                <a:solidFill>
                  <a:schemeClr val="dk1"/>
                </a:solidFill>
                <a:latin typeface="Indie Flower"/>
                <a:ea typeface="Indie Flower"/>
                <a:cs typeface="Indie Flower"/>
                <a:sym typeface="Indie Flower"/>
              </a:endParaRPr>
            </a:p>
          </p:txBody>
        </p:sp>
        <p:sp>
          <p:nvSpPr>
            <p:cNvPr id="1677" name="Google Shape;1677;p48"/>
            <p:cNvSpPr txBox="1"/>
            <p:nvPr/>
          </p:nvSpPr>
          <p:spPr>
            <a:xfrm>
              <a:off x="4407925" y="4038925"/>
              <a:ext cx="3906300" cy="387000"/>
            </a:xfrm>
            <a:prstGeom prst="rect">
              <a:avLst/>
            </a:prstGeom>
            <a:noFill/>
            <a:ln w="19050" cap="flat" cmpd="sng">
              <a:solidFill>
                <a:schemeClr val="dk1"/>
              </a:solidFill>
              <a:prstDash val="dot"/>
              <a:round/>
              <a:headEnd type="none" w="sm" len="sm"/>
              <a:tailEnd type="none" w="sm" len="sm"/>
            </a:ln>
          </p:spPr>
          <p:txBody>
            <a:bodyPr spcFirstLastPara="1" wrap="square" lIns="91425" tIns="7315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Venus has a beautiful name</a:t>
              </a:r>
              <a:endParaRPr sz="1600">
                <a:solidFill>
                  <a:schemeClr val="dk1"/>
                </a:solidFill>
                <a:latin typeface="Maven Pro"/>
                <a:ea typeface="Maven Pro"/>
                <a:cs typeface="Maven Pro"/>
                <a:sym typeface="Maven Pro"/>
              </a:endParaRPr>
            </a:p>
          </p:txBody>
        </p:sp>
      </p:grpSp>
      <p:cxnSp>
        <p:nvCxnSpPr>
          <p:cNvPr id="1678" name="Google Shape;1678;p48"/>
          <p:cNvCxnSpPr>
            <a:stCxn id="1676" idx="3"/>
            <a:endCxn id="1677" idx="1"/>
          </p:cNvCxnSpPr>
          <p:nvPr/>
        </p:nvCxnSpPr>
        <p:spPr>
          <a:xfrm>
            <a:off x="3682575" y="4210777"/>
            <a:ext cx="725400" cy="0"/>
          </a:xfrm>
          <a:prstGeom prst="straightConnector1">
            <a:avLst/>
          </a:prstGeom>
          <a:noFill/>
          <a:ln w="19050" cap="flat" cmpd="sng">
            <a:solidFill>
              <a:schemeClr val="dk1"/>
            </a:solidFill>
            <a:prstDash val="dot"/>
            <a:round/>
            <a:headEnd type="oval" w="med" len="med"/>
            <a:tailEnd type="none" w="med" len="med"/>
          </a:ln>
        </p:spPr>
      </p:cxnSp>
      <p:sp>
        <p:nvSpPr>
          <p:cNvPr id="1679" name="Google Shape;1679;p48"/>
          <p:cNvSpPr/>
          <p:nvPr/>
        </p:nvSpPr>
        <p:spPr>
          <a:xfrm rot="-5642169" flipH="1">
            <a:off x="4216131" y="-1317251"/>
            <a:ext cx="711776" cy="5403541"/>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8"/>
          <p:cNvSpPr txBox="1"/>
          <p:nvPr/>
        </p:nvSpPr>
        <p:spPr>
          <a:xfrm>
            <a:off x="2873725" y="1238545"/>
            <a:ext cx="3396600" cy="390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Progressive difficulty</a:t>
            </a:r>
            <a:endParaRPr sz="1600">
              <a:solidFill>
                <a:schemeClr val="dk1"/>
              </a:solidFill>
              <a:latin typeface="Maven Pro"/>
              <a:ea typeface="Maven Pro"/>
              <a:cs typeface="Maven Pro"/>
              <a:sym typeface="Maven Pr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sp>
        <p:nvSpPr>
          <p:cNvPr id="1685" name="Google Shape;1685;p49"/>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cxnSp>
        <p:nvCxnSpPr>
          <p:cNvPr id="1686" name="Google Shape;1686;p49"/>
          <p:cNvCxnSpPr>
            <a:stCxn id="1687" idx="0"/>
            <a:endCxn id="1688" idx="2"/>
          </p:cNvCxnSpPr>
          <p:nvPr/>
        </p:nvCxnSpPr>
        <p:spPr>
          <a:xfrm rot="10800000">
            <a:off x="5722542" y="3296406"/>
            <a:ext cx="0" cy="207900"/>
          </a:xfrm>
          <a:prstGeom prst="straightConnector1">
            <a:avLst/>
          </a:prstGeom>
          <a:noFill/>
          <a:ln w="19050" cap="flat" cmpd="sng">
            <a:solidFill>
              <a:schemeClr val="dk1"/>
            </a:solidFill>
            <a:prstDash val="dot"/>
            <a:round/>
            <a:headEnd type="none" w="med" len="med"/>
            <a:tailEnd type="none" w="med" len="med"/>
          </a:ln>
        </p:spPr>
      </p:cxnSp>
      <p:cxnSp>
        <p:nvCxnSpPr>
          <p:cNvPr id="1689" name="Google Shape;1689;p49"/>
          <p:cNvCxnSpPr>
            <a:endCxn id="1690" idx="0"/>
          </p:cNvCxnSpPr>
          <p:nvPr/>
        </p:nvCxnSpPr>
        <p:spPr>
          <a:xfrm>
            <a:off x="1895621" y="2123736"/>
            <a:ext cx="0" cy="207900"/>
          </a:xfrm>
          <a:prstGeom prst="straightConnector1">
            <a:avLst/>
          </a:prstGeom>
          <a:noFill/>
          <a:ln w="19050" cap="flat" cmpd="sng">
            <a:solidFill>
              <a:schemeClr val="dk1"/>
            </a:solidFill>
            <a:prstDash val="dot"/>
            <a:round/>
            <a:headEnd type="none" w="med" len="med"/>
            <a:tailEnd type="none" w="med" len="med"/>
          </a:ln>
        </p:spPr>
      </p:cxnSp>
      <p:sp>
        <p:nvSpPr>
          <p:cNvPr id="1691" name="Google Shape;1691;p49"/>
          <p:cNvSpPr/>
          <p:nvPr/>
        </p:nvSpPr>
        <p:spPr>
          <a:xfrm>
            <a:off x="810671" y="1158967"/>
            <a:ext cx="2169900" cy="964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dk1"/>
              </a:solidFill>
              <a:latin typeface="Indie Flower"/>
              <a:ea typeface="Indie Flower"/>
              <a:cs typeface="Indie Flower"/>
              <a:sym typeface="Indie Flower"/>
            </a:endParaRPr>
          </a:p>
        </p:txBody>
      </p:sp>
      <p:sp>
        <p:nvSpPr>
          <p:cNvPr id="1692" name="Google Shape;1692;p49"/>
          <p:cNvSpPr/>
          <p:nvPr/>
        </p:nvSpPr>
        <p:spPr>
          <a:xfrm>
            <a:off x="810671" y="3504306"/>
            <a:ext cx="2169900" cy="964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p:txBody>
      </p:sp>
      <p:sp>
        <p:nvSpPr>
          <p:cNvPr id="1690" name="Google Shape;1690;p49"/>
          <p:cNvSpPr/>
          <p:nvPr/>
        </p:nvSpPr>
        <p:spPr>
          <a:xfrm>
            <a:off x="810671" y="2331636"/>
            <a:ext cx="2169900" cy="964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p:txBody>
      </p:sp>
      <p:sp>
        <p:nvSpPr>
          <p:cNvPr id="1693" name="Google Shape;1693;p49"/>
          <p:cNvSpPr/>
          <p:nvPr/>
        </p:nvSpPr>
        <p:spPr>
          <a:xfrm flipH="1">
            <a:off x="4637592" y="1158967"/>
            <a:ext cx="2169900" cy="964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p:txBody>
      </p:sp>
      <p:sp>
        <p:nvSpPr>
          <p:cNvPr id="1688" name="Google Shape;1688;p49"/>
          <p:cNvSpPr/>
          <p:nvPr/>
        </p:nvSpPr>
        <p:spPr>
          <a:xfrm flipH="1">
            <a:off x="4637592" y="2331636"/>
            <a:ext cx="2169900" cy="964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p:txBody>
      </p:sp>
      <p:sp>
        <p:nvSpPr>
          <p:cNvPr id="1687" name="Google Shape;1687;p49"/>
          <p:cNvSpPr/>
          <p:nvPr/>
        </p:nvSpPr>
        <p:spPr>
          <a:xfrm flipH="1">
            <a:off x="4637592" y="3504306"/>
            <a:ext cx="2169900" cy="964800"/>
          </a:xfrm>
          <a:prstGeom prst="roundRect">
            <a:avLst>
              <a:gd name="adj" fmla="val 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p:txBody>
      </p:sp>
      <p:grpSp>
        <p:nvGrpSpPr>
          <p:cNvPr id="1694" name="Google Shape;1694;p49"/>
          <p:cNvGrpSpPr/>
          <p:nvPr/>
        </p:nvGrpSpPr>
        <p:grpSpPr>
          <a:xfrm>
            <a:off x="851606" y="1263176"/>
            <a:ext cx="3661173" cy="791505"/>
            <a:chOff x="851606" y="1263176"/>
            <a:chExt cx="3661173" cy="791505"/>
          </a:xfrm>
        </p:grpSpPr>
        <p:sp>
          <p:nvSpPr>
            <p:cNvPr id="1695" name="Google Shape;1695;p49"/>
            <p:cNvSpPr txBox="1"/>
            <p:nvPr/>
          </p:nvSpPr>
          <p:spPr>
            <a:xfrm>
              <a:off x="851606" y="1263176"/>
              <a:ext cx="2088300" cy="2994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Routine A</a:t>
              </a:r>
              <a:endParaRPr sz="2400" b="1">
                <a:solidFill>
                  <a:schemeClr val="dk1"/>
                </a:solidFill>
                <a:latin typeface="Indie Flower"/>
                <a:ea typeface="Indie Flower"/>
                <a:cs typeface="Indie Flower"/>
                <a:sym typeface="Indie Flower"/>
              </a:endParaRPr>
            </a:p>
          </p:txBody>
        </p:sp>
        <p:sp>
          <p:nvSpPr>
            <p:cNvPr id="1696" name="Google Shape;1696;p49"/>
            <p:cNvSpPr txBox="1"/>
            <p:nvPr/>
          </p:nvSpPr>
          <p:spPr>
            <a:xfrm>
              <a:off x="851606" y="1562381"/>
              <a:ext cx="2088300" cy="4923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Pluto is considered a dwarf planet</a:t>
              </a:r>
              <a:endParaRPr sz="1600">
                <a:solidFill>
                  <a:schemeClr val="dk1"/>
                </a:solidFill>
                <a:latin typeface="Maven Pro"/>
                <a:ea typeface="Maven Pro"/>
                <a:cs typeface="Maven Pro"/>
                <a:sym typeface="Maven Pro"/>
              </a:endParaRPr>
            </a:p>
          </p:txBody>
        </p:sp>
        <p:sp>
          <p:nvSpPr>
            <p:cNvPr id="1697" name="Google Shape;1697;p49"/>
            <p:cNvSpPr txBox="1"/>
            <p:nvPr/>
          </p:nvSpPr>
          <p:spPr>
            <a:xfrm>
              <a:off x="3598979" y="1480153"/>
              <a:ext cx="913800" cy="3600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25%</a:t>
              </a:r>
              <a:endParaRPr sz="3000" b="1">
                <a:solidFill>
                  <a:schemeClr val="dk1"/>
                </a:solidFill>
                <a:latin typeface="Indie Flower"/>
                <a:ea typeface="Indie Flower"/>
                <a:cs typeface="Indie Flower"/>
                <a:sym typeface="Indie Flower"/>
              </a:endParaRPr>
            </a:p>
          </p:txBody>
        </p:sp>
      </p:grpSp>
      <p:grpSp>
        <p:nvGrpSpPr>
          <p:cNvPr id="1698" name="Google Shape;1698;p49"/>
          <p:cNvGrpSpPr/>
          <p:nvPr/>
        </p:nvGrpSpPr>
        <p:grpSpPr>
          <a:xfrm>
            <a:off x="851606" y="2435845"/>
            <a:ext cx="3661173" cy="791505"/>
            <a:chOff x="851606" y="2435845"/>
            <a:chExt cx="3661173" cy="791505"/>
          </a:xfrm>
        </p:grpSpPr>
        <p:sp>
          <p:nvSpPr>
            <p:cNvPr id="1699" name="Google Shape;1699;p49"/>
            <p:cNvSpPr txBox="1"/>
            <p:nvPr/>
          </p:nvSpPr>
          <p:spPr>
            <a:xfrm>
              <a:off x="851606" y="2435845"/>
              <a:ext cx="2088300" cy="2994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Routine B</a:t>
              </a:r>
              <a:endParaRPr sz="1600">
                <a:solidFill>
                  <a:schemeClr val="dk1"/>
                </a:solidFill>
                <a:latin typeface="Maven Pro"/>
                <a:ea typeface="Maven Pro"/>
                <a:cs typeface="Maven Pro"/>
                <a:sym typeface="Maven Pro"/>
              </a:endParaRPr>
            </a:p>
          </p:txBody>
        </p:sp>
        <p:sp>
          <p:nvSpPr>
            <p:cNvPr id="1700" name="Google Shape;1700;p49"/>
            <p:cNvSpPr txBox="1"/>
            <p:nvPr/>
          </p:nvSpPr>
          <p:spPr>
            <a:xfrm>
              <a:off x="851606" y="2735050"/>
              <a:ext cx="2088300" cy="4923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Venus is the second planet from the Sun</a:t>
              </a:r>
              <a:endParaRPr sz="1600">
                <a:solidFill>
                  <a:schemeClr val="dk1"/>
                </a:solidFill>
                <a:latin typeface="Maven Pro"/>
                <a:ea typeface="Maven Pro"/>
                <a:cs typeface="Maven Pro"/>
                <a:sym typeface="Maven Pro"/>
              </a:endParaRPr>
            </a:p>
          </p:txBody>
        </p:sp>
        <p:sp>
          <p:nvSpPr>
            <p:cNvPr id="1701" name="Google Shape;1701;p49"/>
            <p:cNvSpPr txBox="1"/>
            <p:nvPr/>
          </p:nvSpPr>
          <p:spPr>
            <a:xfrm>
              <a:off x="3598979" y="2652803"/>
              <a:ext cx="913800" cy="3600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40%</a:t>
              </a:r>
              <a:endParaRPr sz="3000" b="1">
                <a:solidFill>
                  <a:schemeClr val="dk1"/>
                </a:solidFill>
                <a:latin typeface="Indie Flower"/>
                <a:ea typeface="Indie Flower"/>
                <a:cs typeface="Indie Flower"/>
                <a:sym typeface="Indie Flower"/>
              </a:endParaRPr>
            </a:p>
          </p:txBody>
        </p:sp>
      </p:grpSp>
      <p:grpSp>
        <p:nvGrpSpPr>
          <p:cNvPr id="1702" name="Google Shape;1702;p49"/>
          <p:cNvGrpSpPr/>
          <p:nvPr/>
        </p:nvGrpSpPr>
        <p:grpSpPr>
          <a:xfrm>
            <a:off x="851606" y="3608515"/>
            <a:ext cx="3661173" cy="791505"/>
            <a:chOff x="851606" y="3608515"/>
            <a:chExt cx="3661173" cy="791505"/>
          </a:xfrm>
        </p:grpSpPr>
        <p:sp>
          <p:nvSpPr>
            <p:cNvPr id="1703" name="Google Shape;1703;p49"/>
            <p:cNvSpPr txBox="1"/>
            <p:nvPr/>
          </p:nvSpPr>
          <p:spPr>
            <a:xfrm>
              <a:off x="851606" y="3608515"/>
              <a:ext cx="2088300" cy="2994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Routine C</a:t>
              </a:r>
              <a:endParaRPr sz="2400" b="1">
                <a:solidFill>
                  <a:schemeClr val="dk1"/>
                </a:solidFill>
                <a:latin typeface="Indie Flower"/>
                <a:ea typeface="Indie Flower"/>
                <a:cs typeface="Indie Flower"/>
                <a:sym typeface="Indie Flower"/>
              </a:endParaRPr>
            </a:p>
          </p:txBody>
        </p:sp>
        <p:sp>
          <p:nvSpPr>
            <p:cNvPr id="1704" name="Google Shape;1704;p49"/>
            <p:cNvSpPr txBox="1"/>
            <p:nvPr/>
          </p:nvSpPr>
          <p:spPr>
            <a:xfrm>
              <a:off x="851606" y="3907720"/>
              <a:ext cx="2088300" cy="4923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Mars is actually a very cold place</a:t>
              </a:r>
              <a:endParaRPr sz="1600">
                <a:solidFill>
                  <a:schemeClr val="dk1"/>
                </a:solidFill>
                <a:latin typeface="Maven Pro"/>
                <a:ea typeface="Maven Pro"/>
                <a:cs typeface="Maven Pro"/>
                <a:sym typeface="Maven Pro"/>
              </a:endParaRPr>
            </a:p>
          </p:txBody>
        </p:sp>
        <p:sp>
          <p:nvSpPr>
            <p:cNvPr id="1705" name="Google Shape;1705;p49"/>
            <p:cNvSpPr txBox="1"/>
            <p:nvPr/>
          </p:nvSpPr>
          <p:spPr>
            <a:xfrm>
              <a:off x="3598979" y="3825451"/>
              <a:ext cx="913800" cy="3600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55%</a:t>
              </a:r>
              <a:endParaRPr sz="3000" b="1">
                <a:solidFill>
                  <a:schemeClr val="dk1"/>
                </a:solidFill>
                <a:latin typeface="Indie Flower"/>
                <a:ea typeface="Indie Flower"/>
                <a:cs typeface="Indie Flower"/>
                <a:sym typeface="Indie Flower"/>
              </a:endParaRPr>
            </a:p>
          </p:txBody>
        </p:sp>
      </p:grpSp>
      <p:cxnSp>
        <p:nvCxnSpPr>
          <p:cNvPr id="1706" name="Google Shape;1706;p49"/>
          <p:cNvCxnSpPr>
            <a:stCxn id="1690" idx="2"/>
            <a:endCxn id="1692" idx="0"/>
          </p:cNvCxnSpPr>
          <p:nvPr/>
        </p:nvCxnSpPr>
        <p:spPr>
          <a:xfrm>
            <a:off x="1895621" y="3296436"/>
            <a:ext cx="0" cy="207900"/>
          </a:xfrm>
          <a:prstGeom prst="straightConnector1">
            <a:avLst/>
          </a:prstGeom>
          <a:noFill/>
          <a:ln w="19050" cap="flat" cmpd="sng">
            <a:solidFill>
              <a:schemeClr val="dk1"/>
            </a:solidFill>
            <a:prstDash val="dot"/>
            <a:round/>
            <a:headEnd type="none" w="med" len="med"/>
            <a:tailEnd type="none" w="med" len="med"/>
          </a:ln>
        </p:spPr>
      </p:cxnSp>
      <p:cxnSp>
        <p:nvCxnSpPr>
          <p:cNvPr id="1707" name="Google Shape;1707;p49"/>
          <p:cNvCxnSpPr>
            <a:stCxn id="1688" idx="0"/>
            <a:endCxn id="1693" idx="2"/>
          </p:cNvCxnSpPr>
          <p:nvPr/>
        </p:nvCxnSpPr>
        <p:spPr>
          <a:xfrm rot="10800000">
            <a:off x="5722542" y="2123736"/>
            <a:ext cx="0" cy="207900"/>
          </a:xfrm>
          <a:prstGeom prst="straightConnector1">
            <a:avLst/>
          </a:prstGeom>
          <a:noFill/>
          <a:ln w="19050" cap="flat" cmpd="sng">
            <a:solidFill>
              <a:schemeClr val="dk1"/>
            </a:solidFill>
            <a:prstDash val="dot"/>
            <a:round/>
            <a:headEnd type="none" w="med" len="med"/>
            <a:tailEnd type="none" w="med" len="med"/>
          </a:ln>
        </p:spPr>
      </p:cxnSp>
      <p:grpSp>
        <p:nvGrpSpPr>
          <p:cNvPr id="1708" name="Google Shape;1708;p49"/>
          <p:cNvGrpSpPr/>
          <p:nvPr/>
        </p:nvGrpSpPr>
        <p:grpSpPr>
          <a:xfrm>
            <a:off x="4678284" y="1263176"/>
            <a:ext cx="3655045" cy="791505"/>
            <a:chOff x="4678284" y="1263176"/>
            <a:chExt cx="3655045" cy="791505"/>
          </a:xfrm>
        </p:grpSpPr>
        <p:sp>
          <p:nvSpPr>
            <p:cNvPr id="1709" name="Google Shape;1709;p49"/>
            <p:cNvSpPr txBox="1"/>
            <p:nvPr/>
          </p:nvSpPr>
          <p:spPr>
            <a:xfrm flipH="1">
              <a:off x="4678297" y="1263176"/>
              <a:ext cx="2088300" cy="2994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Routine D</a:t>
              </a:r>
              <a:endParaRPr sz="1600">
                <a:solidFill>
                  <a:schemeClr val="dk1"/>
                </a:solidFill>
                <a:latin typeface="Maven Pro"/>
                <a:ea typeface="Maven Pro"/>
                <a:cs typeface="Maven Pro"/>
                <a:sym typeface="Maven Pro"/>
              </a:endParaRPr>
            </a:p>
          </p:txBody>
        </p:sp>
        <p:sp>
          <p:nvSpPr>
            <p:cNvPr id="1710" name="Google Shape;1710;p49"/>
            <p:cNvSpPr txBox="1"/>
            <p:nvPr/>
          </p:nvSpPr>
          <p:spPr>
            <a:xfrm flipH="1">
              <a:off x="4678284" y="1562381"/>
              <a:ext cx="2088300" cy="4923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Jupiter is an enormous planet</a:t>
              </a:r>
              <a:endParaRPr sz="1600">
                <a:solidFill>
                  <a:schemeClr val="dk1"/>
                </a:solidFill>
                <a:latin typeface="Maven Pro"/>
                <a:ea typeface="Maven Pro"/>
                <a:cs typeface="Maven Pro"/>
                <a:sym typeface="Maven Pro"/>
              </a:endParaRPr>
            </a:p>
          </p:txBody>
        </p:sp>
        <p:sp>
          <p:nvSpPr>
            <p:cNvPr id="1711" name="Google Shape;1711;p49"/>
            <p:cNvSpPr txBox="1"/>
            <p:nvPr/>
          </p:nvSpPr>
          <p:spPr>
            <a:xfrm flipH="1">
              <a:off x="7419529" y="1480213"/>
              <a:ext cx="913800" cy="3600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60%</a:t>
              </a:r>
              <a:endParaRPr sz="3000" b="1">
                <a:solidFill>
                  <a:schemeClr val="dk1"/>
                </a:solidFill>
                <a:latin typeface="Indie Flower"/>
                <a:ea typeface="Indie Flower"/>
                <a:cs typeface="Indie Flower"/>
                <a:sym typeface="Indie Flower"/>
              </a:endParaRPr>
            </a:p>
          </p:txBody>
        </p:sp>
      </p:grpSp>
      <p:grpSp>
        <p:nvGrpSpPr>
          <p:cNvPr id="1712" name="Google Shape;1712;p49"/>
          <p:cNvGrpSpPr/>
          <p:nvPr/>
        </p:nvGrpSpPr>
        <p:grpSpPr>
          <a:xfrm>
            <a:off x="4678284" y="2435845"/>
            <a:ext cx="3655045" cy="791505"/>
            <a:chOff x="4678284" y="2435845"/>
            <a:chExt cx="3655045" cy="791505"/>
          </a:xfrm>
        </p:grpSpPr>
        <p:sp>
          <p:nvSpPr>
            <p:cNvPr id="1713" name="Google Shape;1713;p49"/>
            <p:cNvSpPr txBox="1"/>
            <p:nvPr/>
          </p:nvSpPr>
          <p:spPr>
            <a:xfrm flipH="1">
              <a:off x="4678297" y="2435845"/>
              <a:ext cx="2088300" cy="2994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Routine E</a:t>
              </a:r>
              <a:endParaRPr sz="1600">
                <a:solidFill>
                  <a:schemeClr val="dk1"/>
                </a:solidFill>
                <a:latin typeface="Maven Pro"/>
                <a:ea typeface="Maven Pro"/>
                <a:cs typeface="Maven Pro"/>
                <a:sym typeface="Maven Pro"/>
              </a:endParaRPr>
            </a:p>
          </p:txBody>
        </p:sp>
        <p:sp>
          <p:nvSpPr>
            <p:cNvPr id="1714" name="Google Shape;1714;p49"/>
            <p:cNvSpPr txBox="1"/>
            <p:nvPr/>
          </p:nvSpPr>
          <p:spPr>
            <a:xfrm flipH="1">
              <a:off x="4678284" y="2735050"/>
              <a:ext cx="2088300" cy="4923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Saturn is a planet that has rings</a:t>
              </a:r>
              <a:endParaRPr sz="1600">
                <a:solidFill>
                  <a:schemeClr val="dk1"/>
                </a:solidFill>
                <a:latin typeface="Maven Pro"/>
                <a:ea typeface="Maven Pro"/>
                <a:cs typeface="Maven Pro"/>
                <a:sym typeface="Maven Pro"/>
              </a:endParaRPr>
            </a:p>
          </p:txBody>
        </p:sp>
        <p:sp>
          <p:nvSpPr>
            <p:cNvPr id="1715" name="Google Shape;1715;p49"/>
            <p:cNvSpPr txBox="1"/>
            <p:nvPr/>
          </p:nvSpPr>
          <p:spPr>
            <a:xfrm flipH="1">
              <a:off x="7419529" y="2652848"/>
              <a:ext cx="913800" cy="3600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75%</a:t>
              </a:r>
              <a:endParaRPr sz="3000" b="1">
                <a:solidFill>
                  <a:schemeClr val="dk1"/>
                </a:solidFill>
                <a:latin typeface="Indie Flower"/>
                <a:ea typeface="Indie Flower"/>
                <a:cs typeface="Indie Flower"/>
                <a:sym typeface="Indie Flower"/>
              </a:endParaRPr>
            </a:p>
          </p:txBody>
        </p:sp>
      </p:grpSp>
      <p:grpSp>
        <p:nvGrpSpPr>
          <p:cNvPr id="1716" name="Google Shape;1716;p49"/>
          <p:cNvGrpSpPr/>
          <p:nvPr/>
        </p:nvGrpSpPr>
        <p:grpSpPr>
          <a:xfrm>
            <a:off x="4678284" y="3608515"/>
            <a:ext cx="3655045" cy="791505"/>
            <a:chOff x="4678284" y="3608515"/>
            <a:chExt cx="3655045" cy="791505"/>
          </a:xfrm>
        </p:grpSpPr>
        <p:sp>
          <p:nvSpPr>
            <p:cNvPr id="1717" name="Google Shape;1717;p49"/>
            <p:cNvSpPr txBox="1"/>
            <p:nvPr/>
          </p:nvSpPr>
          <p:spPr>
            <a:xfrm flipH="1">
              <a:off x="4678297" y="3608515"/>
              <a:ext cx="2088300" cy="2994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Routine F</a:t>
              </a:r>
              <a:endParaRPr sz="1600">
                <a:solidFill>
                  <a:schemeClr val="dk1"/>
                </a:solidFill>
                <a:latin typeface="Maven Pro"/>
                <a:ea typeface="Maven Pro"/>
                <a:cs typeface="Maven Pro"/>
                <a:sym typeface="Maven Pro"/>
              </a:endParaRPr>
            </a:p>
          </p:txBody>
        </p:sp>
        <p:sp>
          <p:nvSpPr>
            <p:cNvPr id="1718" name="Google Shape;1718;p49"/>
            <p:cNvSpPr txBox="1"/>
            <p:nvPr/>
          </p:nvSpPr>
          <p:spPr>
            <a:xfrm flipH="1">
              <a:off x="4678284" y="3907720"/>
              <a:ext cx="2088300" cy="4923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Earth is the place on which we live</a:t>
              </a:r>
              <a:endParaRPr sz="1600">
                <a:solidFill>
                  <a:schemeClr val="dk1"/>
                </a:solidFill>
                <a:latin typeface="Maven Pro"/>
                <a:ea typeface="Maven Pro"/>
                <a:cs typeface="Maven Pro"/>
                <a:sym typeface="Maven Pro"/>
              </a:endParaRPr>
            </a:p>
          </p:txBody>
        </p:sp>
        <p:sp>
          <p:nvSpPr>
            <p:cNvPr id="1719" name="Google Shape;1719;p49"/>
            <p:cNvSpPr txBox="1"/>
            <p:nvPr/>
          </p:nvSpPr>
          <p:spPr>
            <a:xfrm flipH="1">
              <a:off x="7419529" y="3825482"/>
              <a:ext cx="913800" cy="3600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95%</a:t>
              </a:r>
              <a:endParaRPr sz="3000" b="1">
                <a:solidFill>
                  <a:schemeClr val="dk1"/>
                </a:solidFill>
                <a:latin typeface="Indie Flower"/>
                <a:ea typeface="Indie Flower"/>
                <a:cs typeface="Indie Flower"/>
                <a:sym typeface="Indie Flower"/>
              </a:endParaRPr>
            </a:p>
          </p:txBody>
        </p:sp>
      </p:grpSp>
      <p:sp>
        <p:nvSpPr>
          <p:cNvPr id="1720" name="Google Shape;1720;p49"/>
          <p:cNvSpPr/>
          <p:nvPr/>
        </p:nvSpPr>
        <p:spPr>
          <a:xfrm rot="-5400000">
            <a:off x="2887033" y="1456375"/>
            <a:ext cx="964800" cy="393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721" name="Google Shape;1721;p49"/>
          <p:cNvSpPr/>
          <p:nvPr/>
        </p:nvSpPr>
        <p:spPr>
          <a:xfrm rot="-5400000">
            <a:off x="3245683" y="1811359"/>
            <a:ext cx="247500" cy="315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722" name="Google Shape;1722;p49"/>
          <p:cNvSpPr/>
          <p:nvPr/>
        </p:nvSpPr>
        <p:spPr>
          <a:xfrm rot="-5400000">
            <a:off x="2887033" y="2623039"/>
            <a:ext cx="964800" cy="393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723" name="Google Shape;1723;p49"/>
          <p:cNvSpPr/>
          <p:nvPr/>
        </p:nvSpPr>
        <p:spPr>
          <a:xfrm rot="-5400000">
            <a:off x="3189446" y="2921728"/>
            <a:ext cx="360000" cy="315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724" name="Google Shape;1724;p49"/>
          <p:cNvSpPr/>
          <p:nvPr/>
        </p:nvSpPr>
        <p:spPr>
          <a:xfrm rot="-5400000">
            <a:off x="2887033" y="3789716"/>
            <a:ext cx="964800" cy="393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725" name="Google Shape;1725;p49"/>
          <p:cNvSpPr/>
          <p:nvPr/>
        </p:nvSpPr>
        <p:spPr>
          <a:xfrm rot="-5400000">
            <a:off x="3117596" y="4016601"/>
            <a:ext cx="503700" cy="315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726" name="Google Shape;1726;p49"/>
          <p:cNvSpPr/>
          <p:nvPr/>
        </p:nvSpPr>
        <p:spPr>
          <a:xfrm rot="-5400000">
            <a:off x="6719133" y="1438409"/>
            <a:ext cx="964800" cy="393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727" name="Google Shape;1727;p49"/>
          <p:cNvSpPr/>
          <p:nvPr/>
        </p:nvSpPr>
        <p:spPr>
          <a:xfrm rot="-5400000">
            <a:off x="6925846" y="1641476"/>
            <a:ext cx="551400" cy="315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728" name="Google Shape;1728;p49"/>
          <p:cNvSpPr/>
          <p:nvPr/>
        </p:nvSpPr>
        <p:spPr>
          <a:xfrm rot="-5400000">
            <a:off x="6710308" y="2614081"/>
            <a:ext cx="964800" cy="393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729" name="Google Shape;1729;p49"/>
          <p:cNvSpPr/>
          <p:nvPr/>
        </p:nvSpPr>
        <p:spPr>
          <a:xfrm rot="-5400000">
            <a:off x="6858371" y="2758499"/>
            <a:ext cx="668700" cy="315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730" name="Google Shape;1730;p49"/>
          <p:cNvSpPr/>
          <p:nvPr/>
        </p:nvSpPr>
        <p:spPr>
          <a:xfrm rot="-5400000">
            <a:off x="6719133" y="3789753"/>
            <a:ext cx="964800" cy="3939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1731" name="Google Shape;1731;p49"/>
          <p:cNvSpPr/>
          <p:nvPr/>
        </p:nvSpPr>
        <p:spPr>
          <a:xfrm rot="-5400000">
            <a:off x="6804196" y="3871100"/>
            <a:ext cx="794700" cy="315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p50"/>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aphicFrame>
        <p:nvGraphicFramePr>
          <p:cNvPr id="1737" name="Google Shape;1737;p50"/>
          <p:cNvGraphicFramePr/>
          <p:nvPr/>
        </p:nvGraphicFramePr>
        <p:xfrm>
          <a:off x="857438" y="1197138"/>
          <a:ext cx="3000000" cy="3000000"/>
        </p:xfrm>
        <a:graphic>
          <a:graphicData uri="http://schemas.openxmlformats.org/drawingml/2006/table">
            <a:tbl>
              <a:tblPr>
                <a:noFill/>
                <a:tableStyleId>{3F8FF482-E035-4049-8D89-BE92C487C1FD}</a:tableStyleId>
              </a:tblPr>
              <a:tblGrid>
                <a:gridCol w="1485825">
                  <a:extLst>
                    <a:ext uri="{9D8B030D-6E8A-4147-A177-3AD203B41FA5}">
                      <a16:colId xmlns:a16="http://schemas.microsoft.com/office/drawing/2014/main" val="20000"/>
                    </a:ext>
                  </a:extLst>
                </a:gridCol>
                <a:gridCol w="1485825">
                  <a:extLst>
                    <a:ext uri="{9D8B030D-6E8A-4147-A177-3AD203B41FA5}">
                      <a16:colId xmlns:a16="http://schemas.microsoft.com/office/drawing/2014/main" val="20001"/>
                    </a:ext>
                  </a:extLst>
                </a:gridCol>
                <a:gridCol w="1485825">
                  <a:extLst>
                    <a:ext uri="{9D8B030D-6E8A-4147-A177-3AD203B41FA5}">
                      <a16:colId xmlns:a16="http://schemas.microsoft.com/office/drawing/2014/main" val="20002"/>
                    </a:ext>
                  </a:extLst>
                </a:gridCol>
                <a:gridCol w="1485825">
                  <a:extLst>
                    <a:ext uri="{9D8B030D-6E8A-4147-A177-3AD203B41FA5}">
                      <a16:colId xmlns:a16="http://schemas.microsoft.com/office/drawing/2014/main" val="20003"/>
                    </a:ext>
                  </a:extLst>
                </a:gridCol>
                <a:gridCol w="1485825">
                  <a:extLst>
                    <a:ext uri="{9D8B030D-6E8A-4147-A177-3AD203B41FA5}">
                      <a16:colId xmlns:a16="http://schemas.microsoft.com/office/drawing/2014/main" val="20004"/>
                    </a:ext>
                  </a:extLst>
                </a:gridCol>
              </a:tblGrid>
              <a:tr h="556975">
                <a:tc rowSpan="2">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Final results</a:t>
                      </a:r>
                      <a:endParaRPr sz="2400" b="1">
                        <a:solidFill>
                          <a:schemeClr val="dk1"/>
                        </a:solidFill>
                        <a:latin typeface="Indie Flower"/>
                        <a:ea typeface="Indie Flower"/>
                        <a:cs typeface="Indie Flower"/>
                        <a:sym typeface="Indie Flower"/>
                      </a:endParaRPr>
                    </a:p>
                  </a:txBody>
                  <a:tcPr marL="91425" marR="91425" marT="91425" marB="91425" anchor="ctr">
                    <a:lnL w="9525" cap="flat" cmpd="sng">
                      <a:solidFill>
                        <a:srgbClr val="92D9F5">
                          <a:alpha val="0"/>
                        </a:srgbClr>
                      </a:solidFill>
                      <a:prstDash val="solid"/>
                      <a:round/>
                      <a:headEnd type="none" w="sm" len="sm"/>
                      <a:tailEnd type="none" w="sm" len="sm"/>
                    </a:lnL>
                    <a:lnR w="19050" cap="flat" cmpd="sng">
                      <a:solidFill>
                        <a:schemeClr val="dk1"/>
                      </a:solidFill>
                      <a:prstDash val="dot"/>
                      <a:round/>
                      <a:headEnd type="none" w="sm" len="sm"/>
                      <a:tailEnd type="none" w="sm" len="sm"/>
                    </a:lnR>
                    <a:lnT w="9525" cap="flat" cmpd="sng">
                      <a:solidFill>
                        <a:srgbClr val="92D9F5">
                          <a:alpha val="0"/>
                        </a:srgbClr>
                      </a:solidFill>
                      <a:prstDash val="solid"/>
                      <a:round/>
                      <a:headEnd type="none" w="sm" len="sm"/>
                      <a:tailEnd type="none" w="sm" len="sm"/>
                    </a:lnT>
                    <a:lnB w="19050" cap="flat" cmpd="sng">
                      <a:solidFill>
                        <a:schemeClr val="dk1"/>
                      </a:solidFill>
                      <a:prstDash val="dot"/>
                      <a:round/>
                      <a:headEnd type="none" w="sm" len="sm"/>
                      <a:tailEnd type="none" w="sm" len="sm"/>
                    </a:lnB>
                  </a:tcPr>
                </a:tc>
                <a:tc gridSpan="2">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Routine A</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9525" cap="flat" cmpd="sng">
                      <a:solidFill>
                        <a:srgbClr val="92D9F5">
                          <a:alpha val="0"/>
                        </a:srgbClr>
                      </a:solidFill>
                      <a:prstDash val="solid"/>
                      <a:round/>
                      <a:headEnd type="none" w="sm" len="sm"/>
                      <a:tailEnd type="none" w="sm" len="sm"/>
                    </a:lnT>
                    <a:lnB w="19050" cap="flat" cmpd="sng">
                      <a:solidFill>
                        <a:schemeClr val="dk1"/>
                      </a:solidFill>
                      <a:prstDash val="dot"/>
                      <a:round/>
                      <a:headEnd type="none" w="sm" len="sm"/>
                      <a:tailEnd type="none" w="sm" len="sm"/>
                    </a:lnB>
                  </a:tcPr>
                </a:tc>
                <a:tc hMerge="1">
                  <a:txBody>
                    <a:bodyPr/>
                    <a:lstStyle/>
                    <a:p>
                      <a:endParaRPr lang="zh-TW"/>
                    </a:p>
                  </a:txBody>
                  <a:tcPr/>
                </a:tc>
                <a:tc gridSpan="2">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Routine B</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9525" cap="flat" cmpd="sng">
                      <a:solidFill>
                        <a:srgbClr val="92D9F5">
                          <a:alpha val="0"/>
                        </a:srgbClr>
                      </a:solidFill>
                      <a:prstDash val="solid"/>
                      <a:round/>
                      <a:headEnd type="none" w="sm" len="sm"/>
                      <a:tailEnd type="none" w="sm" len="sm"/>
                    </a:lnR>
                    <a:lnT w="9525" cap="flat" cmpd="sng">
                      <a:solidFill>
                        <a:srgbClr val="92D9F5">
                          <a:alpha val="0"/>
                        </a:srgbClr>
                      </a:solidFill>
                      <a:prstDash val="solid"/>
                      <a:round/>
                      <a:headEnd type="none" w="sm" len="sm"/>
                      <a:tailEnd type="none" w="sm" len="sm"/>
                    </a:lnT>
                    <a:lnB w="19050" cap="flat" cmpd="sng">
                      <a:solidFill>
                        <a:schemeClr val="dk1"/>
                      </a:solidFill>
                      <a:prstDash val="dot"/>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0"/>
                  </a:ext>
                </a:extLst>
              </a:tr>
              <a:tr h="556975">
                <a:tc vMerge="1">
                  <a:txBody>
                    <a:bodyPr/>
                    <a:lstStyle/>
                    <a:p>
                      <a:endParaRPr lang="zh-TW"/>
                    </a:p>
                  </a:txBody>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Test 1</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Test 2</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Test 1</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Test 2</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9525" cap="flat" cmpd="sng">
                      <a:solidFill>
                        <a:srgbClr val="92D9F5">
                          <a:alpha val="0"/>
                        </a:srgbClr>
                      </a:solidFill>
                      <a:prstDash val="solid"/>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1"/>
                  </a:ext>
                </a:extLst>
              </a:tr>
              <a:tr h="556975">
                <a:tc>
                  <a:txBody>
                    <a:bodyPr/>
                    <a:lstStyle/>
                    <a:p>
                      <a:pPr marL="0" lvl="0" indent="0" algn="ctr" rtl="0">
                        <a:spcBef>
                          <a:spcPts val="0"/>
                        </a:spcBef>
                        <a:spcAft>
                          <a:spcPts val="0"/>
                        </a:spcAft>
                        <a:buClr>
                          <a:srgbClr val="000000"/>
                        </a:buClr>
                        <a:buSzPts val="1100"/>
                        <a:buFont typeface="Arial"/>
                        <a:buNone/>
                      </a:pPr>
                      <a:r>
                        <a:rPr lang="en" sz="2400" b="1">
                          <a:solidFill>
                            <a:schemeClr val="dk1"/>
                          </a:solidFill>
                          <a:latin typeface="Indie Flower"/>
                          <a:ea typeface="Indie Flower"/>
                          <a:cs typeface="Indie Flower"/>
                          <a:sym typeface="Indie Flower"/>
                        </a:rPr>
                        <a:t>Group 1</a:t>
                      </a:r>
                      <a:endParaRPr sz="2400" b="1">
                        <a:solidFill>
                          <a:schemeClr val="dk1"/>
                        </a:solidFill>
                        <a:latin typeface="Indie Flower"/>
                        <a:ea typeface="Indie Flower"/>
                        <a:cs typeface="Indie Flower"/>
                        <a:sym typeface="Indie Flower"/>
                      </a:endParaRPr>
                    </a:p>
                  </a:txBody>
                  <a:tcPr marL="91425" marR="91425" marT="91425" marB="91425" anchor="ctr">
                    <a:lnL w="9525" cap="flat" cmpd="sng">
                      <a:solidFill>
                        <a:srgbClr val="92D9F5">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9525" cap="flat" cmpd="sng">
                      <a:solidFill>
                        <a:srgbClr val="92D9F5">
                          <a:alpha val="0"/>
                        </a:srgbClr>
                      </a:solidFill>
                      <a:prstDash val="solid"/>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2"/>
                  </a:ext>
                </a:extLst>
              </a:tr>
              <a:tr h="556975">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Group 2</a:t>
                      </a:r>
                      <a:endParaRPr sz="2400" b="1">
                        <a:solidFill>
                          <a:schemeClr val="dk1"/>
                        </a:solidFill>
                        <a:latin typeface="Indie Flower"/>
                        <a:ea typeface="Indie Flower"/>
                        <a:cs typeface="Indie Flower"/>
                        <a:sym typeface="Indie Flower"/>
                      </a:endParaRPr>
                    </a:p>
                  </a:txBody>
                  <a:tcPr marL="91425" marR="91425" marT="91425" marB="91425" anchor="ctr">
                    <a:lnL w="9525" cap="flat" cmpd="sng">
                      <a:solidFill>
                        <a:srgbClr val="92D9F5">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9525" cap="flat" cmpd="sng">
                      <a:solidFill>
                        <a:srgbClr val="92D9F5">
                          <a:alpha val="0"/>
                        </a:srgbClr>
                      </a:solidFill>
                      <a:prstDash val="solid"/>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3"/>
                  </a:ext>
                </a:extLst>
              </a:tr>
              <a:tr h="556975">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Group 3</a:t>
                      </a:r>
                      <a:endParaRPr sz="2400" b="1">
                        <a:solidFill>
                          <a:schemeClr val="dk1"/>
                        </a:solidFill>
                        <a:latin typeface="Indie Flower"/>
                        <a:ea typeface="Indie Flower"/>
                        <a:cs typeface="Indie Flower"/>
                        <a:sym typeface="Indie Flower"/>
                      </a:endParaRPr>
                    </a:p>
                  </a:txBody>
                  <a:tcPr marL="91425" marR="91425" marT="91425" marB="91425" anchor="ctr">
                    <a:lnL w="9525" cap="flat" cmpd="sng">
                      <a:solidFill>
                        <a:srgbClr val="92D9F5">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9525" cap="flat" cmpd="sng">
                      <a:solidFill>
                        <a:srgbClr val="92D9F5">
                          <a:alpha val="0"/>
                        </a:srgbClr>
                      </a:solidFill>
                      <a:prstDash val="solid"/>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4"/>
                  </a:ext>
                </a:extLst>
              </a:tr>
              <a:tr h="556975">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Group 4</a:t>
                      </a:r>
                      <a:endParaRPr sz="2400" b="1">
                        <a:solidFill>
                          <a:schemeClr val="dk1"/>
                        </a:solidFill>
                        <a:latin typeface="Indie Flower"/>
                        <a:ea typeface="Indie Flower"/>
                        <a:cs typeface="Indie Flower"/>
                        <a:sym typeface="Indie Flower"/>
                      </a:endParaRPr>
                    </a:p>
                  </a:txBody>
                  <a:tcPr marL="91425" marR="91425" marT="91425" marB="91425" anchor="ctr">
                    <a:lnL w="9525" cap="flat" cmpd="sng">
                      <a:solidFill>
                        <a:srgbClr val="92D9F5">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9525" cap="flat" cmpd="sng">
                      <a:solidFill>
                        <a:srgbClr val="92D9F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9525" cap="flat" cmpd="sng">
                      <a:solidFill>
                        <a:srgbClr val="92D9F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9525" cap="flat" cmpd="sng">
                      <a:solidFill>
                        <a:srgbClr val="92D9F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9525" cap="flat" cmpd="sng">
                      <a:solidFill>
                        <a:srgbClr val="92D9F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Insert results</a:t>
                      </a:r>
                      <a:endParaRPr>
                        <a:solidFill>
                          <a:schemeClr val="dk1"/>
                        </a:solidFill>
                      </a:endParaRPr>
                    </a:p>
                  </a:txBody>
                  <a:tcPr marL="91425" marR="91425" marT="91425" marB="91425" anchor="ctr">
                    <a:lnL w="19050" cap="flat" cmpd="sng">
                      <a:solidFill>
                        <a:schemeClr val="dk1"/>
                      </a:solidFill>
                      <a:prstDash val="dot"/>
                      <a:round/>
                      <a:headEnd type="none" w="sm" len="sm"/>
                      <a:tailEnd type="none" w="sm" len="sm"/>
                    </a:lnL>
                    <a:lnR w="9525" cap="flat" cmpd="sng">
                      <a:solidFill>
                        <a:srgbClr val="92D9F5">
                          <a:alpha val="0"/>
                        </a:srgbClr>
                      </a:solidFill>
                      <a:prstDash val="solid"/>
                      <a:round/>
                      <a:headEnd type="none" w="sm" len="sm"/>
                      <a:tailEnd type="none" w="sm" len="sm"/>
                    </a:lnR>
                    <a:lnT w="19050" cap="flat" cmpd="sng">
                      <a:solidFill>
                        <a:schemeClr val="dk1"/>
                      </a:solidFill>
                      <a:prstDash val="dot"/>
                      <a:round/>
                      <a:headEnd type="none" w="sm" len="sm"/>
                      <a:tailEnd type="none" w="sm" len="sm"/>
                    </a:lnT>
                    <a:lnB w="9525" cap="flat" cmpd="sng">
                      <a:solidFill>
                        <a:srgbClr val="92D9F5">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741"/>
        <p:cNvGrpSpPr/>
        <p:nvPr/>
      </p:nvGrpSpPr>
      <p:grpSpPr>
        <a:xfrm>
          <a:off x="0" y="0"/>
          <a:ext cx="0" cy="0"/>
          <a:chOff x="0" y="0"/>
          <a:chExt cx="0" cy="0"/>
        </a:xfrm>
      </p:grpSpPr>
      <p:sp>
        <p:nvSpPr>
          <p:cNvPr id="1742" name="Google Shape;1742;p51"/>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743" name="Google Shape;1743;p51"/>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744" name="Google Shape;1744;p51"/>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748"/>
        <p:cNvGrpSpPr/>
        <p:nvPr/>
      </p:nvGrpSpPr>
      <p:grpSpPr>
        <a:xfrm>
          <a:off x="0" y="0"/>
          <a:ext cx="0" cy="0"/>
          <a:chOff x="0" y="0"/>
          <a:chExt cx="0" cy="0"/>
        </a:xfrm>
      </p:grpSpPr>
      <p:sp>
        <p:nvSpPr>
          <p:cNvPr id="1749" name="Google Shape;1749;p52"/>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750" name="Google Shape;1750;p52"/>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a:solidFill>
                  <a:schemeClr val="hlink"/>
                </a:solidFill>
                <a:uFill>
                  <a:noFill/>
                </a:uFill>
                <a:hlinkClick r:id="rId3"/>
              </a:rPr>
              <a:t>Slidesgo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751" name="Google Shape;1751;p52"/>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755"/>
        <p:cNvGrpSpPr/>
        <p:nvPr/>
      </p:nvGrpSpPr>
      <p:grpSpPr>
        <a:xfrm>
          <a:off x="0" y="0"/>
          <a:ext cx="0" cy="0"/>
          <a:chOff x="0" y="0"/>
          <a:chExt cx="0" cy="0"/>
        </a:xfrm>
      </p:grpSpPr>
      <p:sp>
        <p:nvSpPr>
          <p:cNvPr id="1756" name="Google Shape;1756;p53"/>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757" name="Google Shape;1757;p53"/>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758" name="Google Shape;1758;p53"/>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n" sz="1100">
                <a:solidFill>
                  <a:srgbClr val="FFFFFF"/>
                </a:solidFill>
              </a:rPr>
              <a:t>.</a:t>
            </a:r>
            <a:endParaRPr sz="1100"/>
          </a:p>
        </p:txBody>
      </p:sp>
      <p:grpSp>
        <p:nvGrpSpPr>
          <p:cNvPr id="1759" name="Google Shape;1759;p53"/>
          <p:cNvGrpSpPr/>
          <p:nvPr/>
        </p:nvGrpSpPr>
        <p:grpSpPr>
          <a:xfrm>
            <a:off x="6874322" y="1571957"/>
            <a:ext cx="1446116" cy="2863897"/>
            <a:chOff x="6529419" y="1724307"/>
            <a:chExt cx="1480463" cy="2931917"/>
          </a:xfrm>
        </p:grpSpPr>
        <p:grpSp>
          <p:nvGrpSpPr>
            <p:cNvPr id="1760" name="Google Shape;1760;p53"/>
            <p:cNvGrpSpPr/>
            <p:nvPr/>
          </p:nvGrpSpPr>
          <p:grpSpPr>
            <a:xfrm>
              <a:off x="6556827" y="1724307"/>
              <a:ext cx="956596" cy="944294"/>
              <a:chOff x="3800349" y="1238762"/>
              <a:chExt cx="1098904" cy="1084772"/>
            </a:xfrm>
          </p:grpSpPr>
          <p:grpSp>
            <p:nvGrpSpPr>
              <p:cNvPr id="1761" name="Google Shape;1761;p53"/>
              <p:cNvGrpSpPr/>
              <p:nvPr/>
            </p:nvGrpSpPr>
            <p:grpSpPr>
              <a:xfrm>
                <a:off x="3800349" y="1238762"/>
                <a:ext cx="1098904" cy="1084772"/>
                <a:chOff x="3800349" y="1238762"/>
                <a:chExt cx="1098904" cy="1084772"/>
              </a:xfrm>
            </p:grpSpPr>
            <p:sp>
              <p:nvSpPr>
                <p:cNvPr id="1762" name="Google Shape;1762;p53"/>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3"/>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4" name="Google Shape;1764;p53"/>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5" name="Google Shape;1765;p53"/>
            <p:cNvGrpSpPr/>
            <p:nvPr/>
          </p:nvGrpSpPr>
          <p:grpSpPr>
            <a:xfrm>
              <a:off x="7053286" y="2227254"/>
              <a:ext cx="956596" cy="944252"/>
              <a:chOff x="4370663" y="1816530"/>
              <a:chExt cx="1098904" cy="1084724"/>
            </a:xfrm>
          </p:grpSpPr>
          <p:grpSp>
            <p:nvGrpSpPr>
              <p:cNvPr id="1766" name="Google Shape;1766;p53"/>
              <p:cNvGrpSpPr/>
              <p:nvPr/>
            </p:nvGrpSpPr>
            <p:grpSpPr>
              <a:xfrm>
                <a:off x="4370663" y="1816530"/>
                <a:ext cx="1098904" cy="1084724"/>
                <a:chOff x="4370663" y="1816530"/>
                <a:chExt cx="1098904" cy="1084724"/>
              </a:xfrm>
            </p:grpSpPr>
            <p:sp>
              <p:nvSpPr>
                <p:cNvPr id="1767" name="Google Shape;1767;p53"/>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3"/>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9" name="Google Shape;1769;p53"/>
              <p:cNvGrpSpPr/>
              <p:nvPr/>
            </p:nvGrpSpPr>
            <p:grpSpPr>
              <a:xfrm>
                <a:off x="4732628" y="2171596"/>
                <a:ext cx="374986" cy="374572"/>
                <a:chOff x="3303268" y="3817349"/>
                <a:chExt cx="346056" cy="345674"/>
              </a:xfrm>
            </p:grpSpPr>
            <p:sp>
              <p:nvSpPr>
                <p:cNvPr id="1770" name="Google Shape;1770;p5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4" name="Google Shape;1774;p53"/>
            <p:cNvGrpSpPr/>
            <p:nvPr/>
          </p:nvGrpSpPr>
          <p:grpSpPr>
            <a:xfrm>
              <a:off x="6547098" y="2715744"/>
              <a:ext cx="956596" cy="944315"/>
              <a:chOff x="3789173" y="2377690"/>
              <a:chExt cx="1098904" cy="1084796"/>
            </a:xfrm>
          </p:grpSpPr>
          <p:grpSp>
            <p:nvGrpSpPr>
              <p:cNvPr id="1775" name="Google Shape;1775;p53"/>
              <p:cNvGrpSpPr/>
              <p:nvPr/>
            </p:nvGrpSpPr>
            <p:grpSpPr>
              <a:xfrm>
                <a:off x="3789173" y="2377690"/>
                <a:ext cx="1098904" cy="1084796"/>
                <a:chOff x="3789173" y="2377690"/>
                <a:chExt cx="1098904" cy="1084796"/>
              </a:xfrm>
            </p:grpSpPr>
            <p:sp>
              <p:nvSpPr>
                <p:cNvPr id="1776" name="Google Shape;1776;p53"/>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3"/>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53"/>
              <p:cNvGrpSpPr/>
              <p:nvPr/>
            </p:nvGrpSpPr>
            <p:grpSpPr>
              <a:xfrm>
                <a:off x="4151137" y="2732796"/>
                <a:ext cx="374986" cy="374572"/>
                <a:chOff x="3752358" y="3817349"/>
                <a:chExt cx="346056" cy="345674"/>
              </a:xfrm>
            </p:grpSpPr>
            <p:sp>
              <p:nvSpPr>
                <p:cNvPr id="1779" name="Google Shape;1779;p5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3" name="Google Shape;1783;p53"/>
            <p:cNvGrpSpPr/>
            <p:nvPr/>
          </p:nvGrpSpPr>
          <p:grpSpPr>
            <a:xfrm>
              <a:off x="7034853" y="3222917"/>
              <a:ext cx="956596" cy="944252"/>
              <a:chOff x="4349489" y="2960313"/>
              <a:chExt cx="1098904" cy="1084724"/>
            </a:xfrm>
          </p:grpSpPr>
          <p:grpSp>
            <p:nvGrpSpPr>
              <p:cNvPr id="1784" name="Google Shape;1784;p53"/>
              <p:cNvGrpSpPr/>
              <p:nvPr/>
            </p:nvGrpSpPr>
            <p:grpSpPr>
              <a:xfrm>
                <a:off x="4349489" y="2960313"/>
                <a:ext cx="1098904" cy="1084724"/>
                <a:chOff x="4349489" y="2960313"/>
                <a:chExt cx="1098904" cy="1084724"/>
              </a:xfrm>
            </p:grpSpPr>
            <p:sp>
              <p:nvSpPr>
                <p:cNvPr id="1785" name="Google Shape;1785;p53"/>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3"/>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7" name="Google Shape;1787;p53"/>
              <p:cNvGrpSpPr/>
              <p:nvPr/>
            </p:nvGrpSpPr>
            <p:grpSpPr>
              <a:xfrm>
                <a:off x="4732657" y="3315384"/>
                <a:ext cx="374952" cy="374572"/>
                <a:chOff x="4201447" y="3817349"/>
                <a:chExt cx="346024" cy="345674"/>
              </a:xfrm>
            </p:grpSpPr>
            <p:sp>
              <p:nvSpPr>
                <p:cNvPr id="1788" name="Google Shape;1788;p53"/>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3"/>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0" name="Google Shape;1790;p53"/>
            <p:cNvGrpSpPr/>
            <p:nvPr/>
          </p:nvGrpSpPr>
          <p:grpSpPr>
            <a:xfrm>
              <a:off x="6529419" y="3711909"/>
              <a:ext cx="956596" cy="944315"/>
              <a:chOff x="3768864" y="3522050"/>
              <a:chExt cx="1098904" cy="1084796"/>
            </a:xfrm>
          </p:grpSpPr>
          <p:grpSp>
            <p:nvGrpSpPr>
              <p:cNvPr id="1791" name="Google Shape;1791;p53"/>
              <p:cNvGrpSpPr/>
              <p:nvPr/>
            </p:nvGrpSpPr>
            <p:grpSpPr>
              <a:xfrm>
                <a:off x="3768864" y="3522050"/>
                <a:ext cx="1098904" cy="1084796"/>
                <a:chOff x="3768864" y="3522050"/>
                <a:chExt cx="1098904" cy="1084796"/>
              </a:xfrm>
            </p:grpSpPr>
            <p:sp>
              <p:nvSpPr>
                <p:cNvPr id="1792" name="Google Shape;1792;p53"/>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3"/>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4" name="Google Shape;1794;p53"/>
              <p:cNvGrpSpPr/>
              <p:nvPr/>
            </p:nvGrpSpPr>
            <p:grpSpPr>
              <a:xfrm>
                <a:off x="4139616" y="3871555"/>
                <a:ext cx="357419" cy="357005"/>
                <a:chOff x="7482229" y="3351230"/>
                <a:chExt cx="357419" cy="357005"/>
              </a:xfrm>
            </p:grpSpPr>
            <p:sp>
              <p:nvSpPr>
                <p:cNvPr id="1795" name="Google Shape;1795;p53"/>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3"/>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3"/>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3"/>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3"/>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2"/>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pSp>
        <p:nvGrpSpPr>
          <p:cNvPr id="557" name="Google Shape;557;p22"/>
          <p:cNvGrpSpPr/>
          <p:nvPr/>
        </p:nvGrpSpPr>
        <p:grpSpPr>
          <a:xfrm>
            <a:off x="775576" y="1489775"/>
            <a:ext cx="7605424" cy="647704"/>
            <a:chOff x="775576" y="1489775"/>
            <a:chExt cx="7605424" cy="647704"/>
          </a:xfrm>
        </p:grpSpPr>
        <p:sp>
          <p:nvSpPr>
            <p:cNvPr id="558" name="Google Shape;558;p22"/>
            <p:cNvSpPr/>
            <p:nvPr/>
          </p:nvSpPr>
          <p:spPr>
            <a:xfrm flipH="1">
              <a:off x="6668000" y="1489779"/>
              <a:ext cx="1713000" cy="647700"/>
            </a:xfrm>
            <a:prstGeom prst="roundRect">
              <a:avLst>
                <a:gd name="adj" fmla="val 0"/>
              </a:avLst>
            </a:prstGeom>
            <a:noFill/>
            <a:ln>
              <a:noFill/>
            </a:ln>
          </p:spPr>
          <p:txBody>
            <a:bodyPr spcFirstLastPara="1" wrap="square" lIns="91425" tIns="91425" rIns="91425" bIns="173725" anchor="b" anchorCtr="0">
              <a:noAutofit/>
            </a:bodyPr>
            <a:lstStyle/>
            <a:p>
              <a:pPr marL="0" lvl="0" indent="0" algn="ctr" rtl="0">
                <a:spcBef>
                  <a:spcPts val="0"/>
                </a:spcBef>
                <a:spcAft>
                  <a:spcPts val="0"/>
                </a:spcAft>
                <a:buClr>
                  <a:srgbClr val="000000"/>
                </a:buClr>
                <a:buSzPts val="1100"/>
                <a:buFont typeface="Arial"/>
                <a:buNone/>
              </a:pPr>
              <a:r>
                <a:rPr lang="en" sz="2400" b="1">
                  <a:solidFill>
                    <a:schemeClr val="dk1"/>
                  </a:solidFill>
                  <a:latin typeface="Indie Flower"/>
                  <a:ea typeface="Indie Flower"/>
                  <a:cs typeface="Indie Flower"/>
                  <a:sym typeface="Indie Flower"/>
                </a:rPr>
                <a:t>Routine A</a:t>
              </a:r>
              <a:endParaRPr sz="2400" b="1">
                <a:solidFill>
                  <a:schemeClr val="dk1"/>
                </a:solidFill>
                <a:latin typeface="Indie Flower"/>
                <a:ea typeface="Indie Flower"/>
                <a:cs typeface="Indie Flower"/>
                <a:sym typeface="Indie Flower"/>
              </a:endParaRPr>
            </a:p>
          </p:txBody>
        </p:sp>
        <p:sp>
          <p:nvSpPr>
            <p:cNvPr id="559" name="Google Shape;559;p22"/>
            <p:cNvSpPr/>
            <p:nvPr/>
          </p:nvSpPr>
          <p:spPr>
            <a:xfrm flipH="1">
              <a:off x="2812363" y="1489775"/>
              <a:ext cx="3274500" cy="647700"/>
            </a:xfrm>
            <a:prstGeom prst="roundRect">
              <a:avLst>
                <a:gd name="adj" fmla="val 0"/>
              </a:avLst>
            </a:prstGeom>
            <a:noFill/>
            <a:ln>
              <a:noFill/>
            </a:ln>
          </p:spPr>
          <p:txBody>
            <a:bodyPr spcFirstLastPara="1" wrap="square" lIns="91425" tIns="201150" rIns="91425" bIns="91425" anchor="t" anchorCtr="0">
              <a:noAutofit/>
            </a:bodyPr>
            <a:lstStyle/>
            <a:p>
              <a:pPr marL="0" lvl="0" indent="0" algn="ctr" rtl="0">
                <a:spcBef>
                  <a:spcPts val="0"/>
                </a:spcBef>
                <a:spcAft>
                  <a:spcPts val="0"/>
                </a:spcAft>
                <a:buClr>
                  <a:srgbClr val="000000"/>
                </a:buClr>
                <a:buSzPts val="1100"/>
                <a:buFont typeface="Arial"/>
                <a:buNone/>
              </a:pPr>
              <a:r>
                <a:rPr lang="en" sz="1600">
                  <a:solidFill>
                    <a:schemeClr val="dk1"/>
                  </a:solidFill>
                  <a:latin typeface="Maven Pro"/>
                  <a:ea typeface="Maven Pro"/>
                  <a:cs typeface="Maven Pro"/>
                  <a:sym typeface="Maven Pro"/>
                </a:rPr>
                <a:t>Saturn is the planet with rings</a:t>
              </a:r>
              <a:endParaRPr sz="1600">
                <a:solidFill>
                  <a:schemeClr val="dk1"/>
                </a:solidFill>
                <a:latin typeface="Maven Pro"/>
                <a:ea typeface="Maven Pro"/>
                <a:cs typeface="Maven Pro"/>
                <a:sym typeface="Maven Pro"/>
              </a:endParaRPr>
            </a:p>
          </p:txBody>
        </p:sp>
        <p:sp>
          <p:nvSpPr>
            <p:cNvPr id="560" name="Google Shape;560;p22"/>
            <p:cNvSpPr txBox="1"/>
            <p:nvPr/>
          </p:nvSpPr>
          <p:spPr>
            <a:xfrm flipH="1">
              <a:off x="775576" y="1489775"/>
              <a:ext cx="958500" cy="647700"/>
            </a:xfrm>
            <a:prstGeom prst="rect">
              <a:avLst/>
            </a:prstGeom>
            <a:noFill/>
            <a:ln>
              <a:noFill/>
            </a:ln>
          </p:spPr>
          <p:txBody>
            <a:bodyPr spcFirstLastPara="1" wrap="square" lIns="0" tIns="0" rIns="0" bIns="13715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45%</a:t>
              </a:r>
              <a:endParaRPr sz="3000" b="1">
                <a:solidFill>
                  <a:schemeClr val="dk1"/>
                </a:solidFill>
                <a:latin typeface="Indie Flower"/>
                <a:ea typeface="Indie Flower"/>
                <a:cs typeface="Indie Flower"/>
                <a:sym typeface="Indie Flower"/>
              </a:endParaRPr>
            </a:p>
          </p:txBody>
        </p:sp>
      </p:grpSp>
      <p:sp>
        <p:nvSpPr>
          <p:cNvPr id="561" name="Google Shape;561;p22"/>
          <p:cNvSpPr/>
          <p:nvPr/>
        </p:nvSpPr>
        <p:spPr>
          <a:xfrm flipH="1">
            <a:off x="1822884" y="1324929"/>
            <a:ext cx="977400" cy="977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562" name="Google Shape;562;p22"/>
          <p:cNvSpPr/>
          <p:nvPr/>
        </p:nvSpPr>
        <p:spPr>
          <a:xfrm flipH="1">
            <a:off x="1822884" y="1324929"/>
            <a:ext cx="977400" cy="977400"/>
          </a:xfrm>
          <a:prstGeom prst="pie">
            <a:avLst>
              <a:gd name="adj1" fmla="val 6181855"/>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563" name="Google Shape;563;p22"/>
          <p:cNvSpPr/>
          <p:nvPr/>
        </p:nvSpPr>
        <p:spPr>
          <a:xfrm>
            <a:off x="1924742" y="1427075"/>
            <a:ext cx="773700" cy="77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sz="1600">
              <a:solidFill>
                <a:schemeClr val="dk1"/>
              </a:solidFill>
              <a:latin typeface="Maven Pro"/>
              <a:ea typeface="Maven Pro"/>
              <a:cs typeface="Maven Pro"/>
              <a:sym typeface="Maven Pro"/>
            </a:endParaRPr>
          </a:p>
        </p:txBody>
      </p:sp>
      <p:sp>
        <p:nvSpPr>
          <p:cNvPr id="564" name="Google Shape;564;p22"/>
          <p:cNvSpPr/>
          <p:nvPr/>
        </p:nvSpPr>
        <p:spPr>
          <a:xfrm flipH="1">
            <a:off x="1822884" y="2450816"/>
            <a:ext cx="977400" cy="977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565" name="Google Shape;565;p22"/>
          <p:cNvSpPr/>
          <p:nvPr/>
        </p:nvSpPr>
        <p:spPr>
          <a:xfrm flipH="1">
            <a:off x="1822884" y="2450816"/>
            <a:ext cx="977400" cy="977400"/>
          </a:xfrm>
          <a:prstGeom prst="pie">
            <a:avLst>
              <a:gd name="adj1" fmla="val 3281715"/>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566" name="Google Shape;566;p22"/>
          <p:cNvSpPr/>
          <p:nvPr/>
        </p:nvSpPr>
        <p:spPr>
          <a:xfrm>
            <a:off x="1924742" y="2552667"/>
            <a:ext cx="773700" cy="77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sz="1600">
              <a:solidFill>
                <a:schemeClr val="dk1"/>
              </a:solidFill>
              <a:latin typeface="Maven Pro"/>
              <a:ea typeface="Maven Pro"/>
              <a:cs typeface="Maven Pro"/>
              <a:sym typeface="Maven Pro"/>
            </a:endParaRPr>
          </a:p>
        </p:txBody>
      </p:sp>
      <p:grpSp>
        <p:nvGrpSpPr>
          <p:cNvPr id="567" name="Google Shape;567;p22"/>
          <p:cNvGrpSpPr/>
          <p:nvPr/>
        </p:nvGrpSpPr>
        <p:grpSpPr>
          <a:xfrm>
            <a:off x="775576" y="2615663"/>
            <a:ext cx="7605424" cy="647712"/>
            <a:chOff x="775576" y="2615663"/>
            <a:chExt cx="7605424" cy="647712"/>
          </a:xfrm>
        </p:grpSpPr>
        <p:sp>
          <p:nvSpPr>
            <p:cNvPr id="568" name="Google Shape;568;p22"/>
            <p:cNvSpPr/>
            <p:nvPr/>
          </p:nvSpPr>
          <p:spPr>
            <a:xfrm flipH="1">
              <a:off x="2812363" y="2615663"/>
              <a:ext cx="3274500" cy="647700"/>
            </a:xfrm>
            <a:prstGeom prst="roundRect">
              <a:avLst>
                <a:gd name="adj" fmla="val 0"/>
              </a:avLst>
            </a:prstGeom>
            <a:noFill/>
            <a:ln>
              <a:noFill/>
            </a:ln>
          </p:spPr>
          <p:txBody>
            <a:bodyPr spcFirstLastPara="1" wrap="square" lIns="91425" tIns="201150" rIns="91425" bIns="91425" anchor="t" anchorCtr="0">
              <a:noAutofit/>
            </a:bodyPr>
            <a:lstStyle/>
            <a:p>
              <a:pPr marL="0" lvl="0" indent="0" algn="ctr" rtl="0">
                <a:spcBef>
                  <a:spcPts val="0"/>
                </a:spcBef>
                <a:spcAft>
                  <a:spcPts val="0"/>
                </a:spcAft>
                <a:buClr>
                  <a:srgbClr val="000000"/>
                </a:buClr>
                <a:buSzPts val="1100"/>
                <a:buFont typeface="Arial"/>
                <a:buNone/>
              </a:pPr>
              <a:r>
                <a:rPr lang="en" sz="1600">
                  <a:solidFill>
                    <a:schemeClr val="dk1"/>
                  </a:solidFill>
                  <a:latin typeface="Maven Pro"/>
                  <a:ea typeface="Maven Pro"/>
                  <a:cs typeface="Maven Pro"/>
                  <a:sym typeface="Maven Pro"/>
                </a:rPr>
                <a:t>Venus has a beautiful name</a:t>
              </a:r>
              <a:endParaRPr sz="1600">
                <a:solidFill>
                  <a:schemeClr val="dk1"/>
                </a:solidFill>
                <a:latin typeface="Maven Pro"/>
                <a:ea typeface="Maven Pro"/>
                <a:cs typeface="Maven Pro"/>
                <a:sym typeface="Maven Pro"/>
              </a:endParaRPr>
            </a:p>
          </p:txBody>
        </p:sp>
        <p:sp>
          <p:nvSpPr>
            <p:cNvPr id="569" name="Google Shape;569;p22"/>
            <p:cNvSpPr/>
            <p:nvPr/>
          </p:nvSpPr>
          <p:spPr>
            <a:xfrm flipH="1">
              <a:off x="6668000" y="2615666"/>
              <a:ext cx="1713000" cy="647700"/>
            </a:xfrm>
            <a:prstGeom prst="roundRect">
              <a:avLst>
                <a:gd name="adj" fmla="val 0"/>
              </a:avLst>
            </a:prstGeom>
            <a:noFill/>
            <a:ln>
              <a:noFill/>
            </a:ln>
          </p:spPr>
          <p:txBody>
            <a:bodyPr spcFirstLastPara="1" wrap="square" lIns="91425" tIns="91425" rIns="91425" bIns="1737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Routine B</a:t>
              </a:r>
              <a:endParaRPr sz="2400" b="1">
                <a:solidFill>
                  <a:schemeClr val="dk1"/>
                </a:solidFill>
                <a:latin typeface="Indie Flower"/>
                <a:ea typeface="Indie Flower"/>
                <a:cs typeface="Indie Flower"/>
                <a:sym typeface="Indie Flower"/>
              </a:endParaRPr>
            </a:p>
          </p:txBody>
        </p:sp>
        <p:sp>
          <p:nvSpPr>
            <p:cNvPr id="570" name="Google Shape;570;p22"/>
            <p:cNvSpPr txBox="1"/>
            <p:nvPr/>
          </p:nvSpPr>
          <p:spPr>
            <a:xfrm flipH="1">
              <a:off x="775576" y="2615675"/>
              <a:ext cx="958500" cy="647700"/>
            </a:xfrm>
            <a:prstGeom prst="rect">
              <a:avLst/>
            </a:prstGeom>
            <a:noFill/>
            <a:ln>
              <a:noFill/>
            </a:ln>
          </p:spPr>
          <p:txBody>
            <a:bodyPr spcFirstLastPara="1" wrap="square" lIns="0" tIns="0" rIns="0" bIns="13715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60%</a:t>
              </a:r>
              <a:endParaRPr sz="3000" b="1">
                <a:solidFill>
                  <a:schemeClr val="dk1"/>
                </a:solidFill>
                <a:latin typeface="Indie Flower"/>
                <a:ea typeface="Indie Flower"/>
                <a:cs typeface="Indie Flower"/>
                <a:sym typeface="Indie Flower"/>
              </a:endParaRPr>
            </a:p>
          </p:txBody>
        </p:sp>
      </p:grpSp>
      <p:sp>
        <p:nvSpPr>
          <p:cNvPr id="571" name="Google Shape;571;p22"/>
          <p:cNvSpPr/>
          <p:nvPr/>
        </p:nvSpPr>
        <p:spPr>
          <a:xfrm flipH="1">
            <a:off x="1822884" y="3576704"/>
            <a:ext cx="977400" cy="977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572" name="Google Shape;572;p22"/>
          <p:cNvSpPr/>
          <p:nvPr/>
        </p:nvSpPr>
        <p:spPr>
          <a:xfrm flipH="1">
            <a:off x="1822884" y="3576704"/>
            <a:ext cx="977400" cy="977400"/>
          </a:xfrm>
          <a:prstGeom prst="pie">
            <a:avLst>
              <a:gd name="adj1" fmla="val 2087473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573" name="Google Shape;573;p22"/>
          <p:cNvSpPr/>
          <p:nvPr/>
        </p:nvSpPr>
        <p:spPr>
          <a:xfrm>
            <a:off x="1924742" y="3678283"/>
            <a:ext cx="773700" cy="77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sz="1600">
              <a:solidFill>
                <a:schemeClr val="dk1"/>
              </a:solidFill>
              <a:latin typeface="Maven Pro"/>
              <a:ea typeface="Maven Pro"/>
              <a:cs typeface="Maven Pro"/>
              <a:sym typeface="Maven Pro"/>
            </a:endParaRPr>
          </a:p>
        </p:txBody>
      </p:sp>
      <p:grpSp>
        <p:nvGrpSpPr>
          <p:cNvPr id="574" name="Google Shape;574;p22"/>
          <p:cNvGrpSpPr/>
          <p:nvPr/>
        </p:nvGrpSpPr>
        <p:grpSpPr>
          <a:xfrm>
            <a:off x="775576" y="3741550"/>
            <a:ext cx="7605424" cy="647704"/>
            <a:chOff x="775576" y="3741550"/>
            <a:chExt cx="7605424" cy="647704"/>
          </a:xfrm>
        </p:grpSpPr>
        <p:sp>
          <p:nvSpPr>
            <p:cNvPr id="575" name="Google Shape;575;p22"/>
            <p:cNvSpPr/>
            <p:nvPr/>
          </p:nvSpPr>
          <p:spPr>
            <a:xfrm flipH="1">
              <a:off x="6668000" y="3741554"/>
              <a:ext cx="1713000" cy="647700"/>
            </a:xfrm>
            <a:prstGeom prst="roundRect">
              <a:avLst>
                <a:gd name="adj" fmla="val 0"/>
              </a:avLst>
            </a:prstGeom>
            <a:noFill/>
            <a:ln>
              <a:noFill/>
            </a:ln>
          </p:spPr>
          <p:txBody>
            <a:bodyPr spcFirstLastPara="1" wrap="square" lIns="91425" tIns="91425" rIns="91425" bIns="1737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Routine C</a:t>
              </a:r>
              <a:endParaRPr sz="2400" b="1">
                <a:solidFill>
                  <a:schemeClr val="dk1"/>
                </a:solidFill>
                <a:latin typeface="Indie Flower"/>
                <a:ea typeface="Indie Flower"/>
                <a:cs typeface="Indie Flower"/>
                <a:sym typeface="Indie Flower"/>
              </a:endParaRPr>
            </a:p>
          </p:txBody>
        </p:sp>
        <p:sp>
          <p:nvSpPr>
            <p:cNvPr id="576" name="Google Shape;576;p22"/>
            <p:cNvSpPr/>
            <p:nvPr/>
          </p:nvSpPr>
          <p:spPr>
            <a:xfrm flipH="1">
              <a:off x="2812363" y="3741550"/>
              <a:ext cx="3274500" cy="647700"/>
            </a:xfrm>
            <a:prstGeom prst="roundRect">
              <a:avLst>
                <a:gd name="adj" fmla="val 0"/>
              </a:avLst>
            </a:prstGeom>
            <a:noFill/>
            <a:ln>
              <a:noFill/>
            </a:ln>
          </p:spPr>
          <p:txBody>
            <a:bodyPr spcFirstLastPara="1" wrap="square" lIns="91425" tIns="201150" rIns="91425" bIns="91425" anchor="t" anchorCtr="0">
              <a:noAutofit/>
            </a:bodyPr>
            <a:lstStyle/>
            <a:p>
              <a:pPr marL="0" lvl="0" indent="0" algn="ctr" rtl="0">
                <a:spcBef>
                  <a:spcPts val="0"/>
                </a:spcBef>
                <a:spcAft>
                  <a:spcPts val="0"/>
                </a:spcAft>
                <a:buClr>
                  <a:srgbClr val="000000"/>
                </a:buClr>
                <a:buSzPts val="1100"/>
                <a:buFont typeface="Arial"/>
                <a:buNone/>
              </a:pPr>
              <a:r>
                <a:rPr lang="en" sz="1600">
                  <a:solidFill>
                    <a:schemeClr val="dk1"/>
                  </a:solidFill>
                  <a:latin typeface="Maven Pro"/>
                  <a:ea typeface="Maven Pro"/>
                  <a:cs typeface="Maven Pro"/>
                  <a:sym typeface="Maven Pro"/>
                </a:rPr>
                <a:t>Mars is actually a cold place</a:t>
              </a:r>
              <a:endParaRPr sz="1600">
                <a:solidFill>
                  <a:schemeClr val="dk1"/>
                </a:solidFill>
                <a:latin typeface="Maven Pro"/>
                <a:ea typeface="Maven Pro"/>
                <a:cs typeface="Maven Pro"/>
                <a:sym typeface="Maven Pro"/>
              </a:endParaRPr>
            </a:p>
          </p:txBody>
        </p:sp>
        <p:sp>
          <p:nvSpPr>
            <p:cNvPr id="577" name="Google Shape;577;p22"/>
            <p:cNvSpPr txBox="1"/>
            <p:nvPr/>
          </p:nvSpPr>
          <p:spPr>
            <a:xfrm flipH="1">
              <a:off x="775576" y="3741550"/>
              <a:ext cx="958500" cy="647700"/>
            </a:xfrm>
            <a:prstGeom prst="rect">
              <a:avLst/>
            </a:prstGeom>
            <a:noFill/>
            <a:ln>
              <a:noFill/>
            </a:ln>
          </p:spPr>
          <p:txBody>
            <a:bodyPr spcFirstLastPara="1" wrap="square" lIns="0" tIns="0" rIns="0" bIns="13715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80%</a:t>
              </a:r>
              <a:endParaRPr sz="3000" b="1">
                <a:solidFill>
                  <a:schemeClr val="dk1"/>
                </a:solidFill>
                <a:latin typeface="Indie Flower"/>
                <a:ea typeface="Indie Flower"/>
                <a:cs typeface="Indie Flower"/>
                <a:sym typeface="Indie Flower"/>
              </a:endParaRPr>
            </a:p>
          </p:txBody>
        </p:sp>
      </p:grpSp>
      <p:cxnSp>
        <p:nvCxnSpPr>
          <p:cNvPr id="578" name="Google Shape;578;p22"/>
          <p:cNvCxnSpPr>
            <a:stCxn id="559" idx="1"/>
            <a:endCxn id="558" idx="3"/>
          </p:cNvCxnSpPr>
          <p:nvPr/>
        </p:nvCxnSpPr>
        <p:spPr>
          <a:xfrm>
            <a:off x="6086863" y="1813625"/>
            <a:ext cx="581100" cy="600"/>
          </a:xfrm>
          <a:prstGeom prst="curvedConnector3">
            <a:avLst>
              <a:gd name="adj1" fmla="val 50004"/>
            </a:avLst>
          </a:prstGeom>
          <a:noFill/>
          <a:ln w="19050" cap="flat" cmpd="sng">
            <a:solidFill>
              <a:schemeClr val="dk1"/>
            </a:solidFill>
            <a:prstDash val="dot"/>
            <a:round/>
            <a:headEnd type="none" w="med" len="med"/>
            <a:tailEnd type="oval" w="med" len="med"/>
          </a:ln>
        </p:spPr>
      </p:cxnSp>
      <p:cxnSp>
        <p:nvCxnSpPr>
          <p:cNvPr id="579" name="Google Shape;579;p22"/>
          <p:cNvCxnSpPr>
            <a:stCxn id="568" idx="1"/>
            <a:endCxn id="569" idx="3"/>
          </p:cNvCxnSpPr>
          <p:nvPr/>
        </p:nvCxnSpPr>
        <p:spPr>
          <a:xfrm>
            <a:off x="6086863" y="2939513"/>
            <a:ext cx="581100" cy="600"/>
          </a:xfrm>
          <a:prstGeom prst="curvedConnector3">
            <a:avLst>
              <a:gd name="adj1" fmla="val 50004"/>
            </a:avLst>
          </a:prstGeom>
          <a:noFill/>
          <a:ln w="19050" cap="flat" cmpd="sng">
            <a:solidFill>
              <a:schemeClr val="dk1"/>
            </a:solidFill>
            <a:prstDash val="dot"/>
            <a:round/>
            <a:headEnd type="none" w="med" len="med"/>
            <a:tailEnd type="oval" w="med" len="med"/>
          </a:ln>
        </p:spPr>
      </p:cxnSp>
      <p:cxnSp>
        <p:nvCxnSpPr>
          <p:cNvPr id="580" name="Google Shape;580;p22"/>
          <p:cNvCxnSpPr>
            <a:stCxn id="576" idx="1"/>
            <a:endCxn id="575" idx="3"/>
          </p:cNvCxnSpPr>
          <p:nvPr/>
        </p:nvCxnSpPr>
        <p:spPr>
          <a:xfrm>
            <a:off x="6086863" y="4065400"/>
            <a:ext cx="581100" cy="600"/>
          </a:xfrm>
          <a:prstGeom prst="curvedConnector3">
            <a:avLst>
              <a:gd name="adj1" fmla="val 50004"/>
            </a:avLst>
          </a:prstGeom>
          <a:noFill/>
          <a:ln w="19050" cap="flat" cmpd="sng">
            <a:solidFill>
              <a:schemeClr val="dk1"/>
            </a:solidFill>
            <a:prstDash val="dot"/>
            <a:round/>
            <a:headEnd type="none" w="med" len="med"/>
            <a:tailEnd type="oval" w="med" len="med"/>
          </a:ln>
        </p:spPr>
      </p:cxnSp>
      <p:grpSp>
        <p:nvGrpSpPr>
          <p:cNvPr id="581" name="Google Shape;581;p22"/>
          <p:cNvGrpSpPr/>
          <p:nvPr/>
        </p:nvGrpSpPr>
        <p:grpSpPr>
          <a:xfrm>
            <a:off x="2079186" y="2696466"/>
            <a:ext cx="444296" cy="415250"/>
            <a:chOff x="3084386" y="3389340"/>
            <a:chExt cx="353880" cy="330745"/>
          </a:xfrm>
        </p:grpSpPr>
        <p:sp>
          <p:nvSpPr>
            <p:cNvPr id="582" name="Google Shape;582;p22"/>
            <p:cNvSpPr/>
            <p:nvPr/>
          </p:nvSpPr>
          <p:spPr>
            <a:xfrm>
              <a:off x="3084386" y="3458430"/>
              <a:ext cx="353880" cy="261655"/>
            </a:xfrm>
            <a:custGeom>
              <a:avLst/>
              <a:gdLst/>
              <a:ahLst/>
              <a:cxnLst/>
              <a:rect l="l" t="t" r="r" b="b"/>
              <a:pathLst>
                <a:path w="13476" h="9964" extrusionOk="0">
                  <a:moveTo>
                    <a:pt x="1024" y="1"/>
                  </a:moveTo>
                  <a:cubicBezTo>
                    <a:pt x="459" y="1"/>
                    <a:pt x="0" y="451"/>
                    <a:pt x="0" y="1015"/>
                  </a:cubicBezTo>
                  <a:lnTo>
                    <a:pt x="0" y="8949"/>
                  </a:lnTo>
                  <a:cubicBezTo>
                    <a:pt x="0" y="9514"/>
                    <a:pt x="459" y="9964"/>
                    <a:pt x="1024" y="9964"/>
                  </a:cubicBezTo>
                  <a:lnTo>
                    <a:pt x="12461" y="9964"/>
                  </a:lnTo>
                  <a:cubicBezTo>
                    <a:pt x="13025" y="9964"/>
                    <a:pt x="13475" y="9514"/>
                    <a:pt x="13475" y="8949"/>
                  </a:cubicBezTo>
                  <a:lnTo>
                    <a:pt x="13475" y="1015"/>
                  </a:lnTo>
                  <a:cubicBezTo>
                    <a:pt x="13475" y="451"/>
                    <a:pt x="13025" y="1"/>
                    <a:pt x="12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3084386" y="3458430"/>
              <a:ext cx="176940" cy="261655"/>
            </a:xfrm>
            <a:custGeom>
              <a:avLst/>
              <a:gdLst/>
              <a:ahLst/>
              <a:cxnLst/>
              <a:rect l="l" t="t" r="r" b="b"/>
              <a:pathLst>
                <a:path w="6738" h="9964" extrusionOk="0">
                  <a:moveTo>
                    <a:pt x="995" y="1"/>
                  </a:moveTo>
                  <a:cubicBezTo>
                    <a:pt x="440" y="1"/>
                    <a:pt x="0" y="460"/>
                    <a:pt x="0" y="1015"/>
                  </a:cubicBezTo>
                  <a:lnTo>
                    <a:pt x="0" y="8949"/>
                  </a:lnTo>
                  <a:cubicBezTo>
                    <a:pt x="0" y="9504"/>
                    <a:pt x="440" y="9964"/>
                    <a:pt x="995" y="9964"/>
                  </a:cubicBezTo>
                  <a:lnTo>
                    <a:pt x="6738" y="9964"/>
                  </a:lnTo>
                  <a:lnTo>
                    <a:pt x="67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3115031" y="3489102"/>
              <a:ext cx="292825" cy="200574"/>
            </a:xfrm>
            <a:custGeom>
              <a:avLst/>
              <a:gdLst/>
              <a:ahLst/>
              <a:cxnLst/>
              <a:rect l="l" t="t" r="r" b="b"/>
              <a:pathLst>
                <a:path w="11151" h="7638" extrusionOk="0">
                  <a:moveTo>
                    <a:pt x="278" y="1"/>
                  </a:moveTo>
                  <a:cubicBezTo>
                    <a:pt x="125" y="1"/>
                    <a:pt x="10" y="115"/>
                    <a:pt x="10" y="269"/>
                  </a:cubicBezTo>
                  <a:lnTo>
                    <a:pt x="10" y="7360"/>
                  </a:lnTo>
                  <a:cubicBezTo>
                    <a:pt x="1" y="7513"/>
                    <a:pt x="125" y="7628"/>
                    <a:pt x="278" y="7638"/>
                  </a:cubicBezTo>
                  <a:lnTo>
                    <a:pt x="10873" y="7638"/>
                  </a:lnTo>
                  <a:cubicBezTo>
                    <a:pt x="11026" y="7638"/>
                    <a:pt x="11150" y="7513"/>
                    <a:pt x="11141" y="7360"/>
                  </a:cubicBezTo>
                  <a:lnTo>
                    <a:pt x="11141" y="269"/>
                  </a:lnTo>
                  <a:cubicBezTo>
                    <a:pt x="11141" y="115"/>
                    <a:pt x="11026" y="1"/>
                    <a:pt x="10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3115031" y="3489102"/>
              <a:ext cx="146294" cy="200338"/>
            </a:xfrm>
            <a:custGeom>
              <a:avLst/>
              <a:gdLst/>
              <a:ahLst/>
              <a:cxnLst/>
              <a:rect l="l" t="t" r="r" b="b"/>
              <a:pathLst>
                <a:path w="5571" h="7629" extrusionOk="0">
                  <a:moveTo>
                    <a:pt x="269" y="1"/>
                  </a:moveTo>
                  <a:cubicBezTo>
                    <a:pt x="125" y="1"/>
                    <a:pt x="1" y="125"/>
                    <a:pt x="10" y="269"/>
                  </a:cubicBezTo>
                  <a:lnTo>
                    <a:pt x="10" y="7360"/>
                  </a:lnTo>
                  <a:cubicBezTo>
                    <a:pt x="1" y="7504"/>
                    <a:pt x="125" y="7628"/>
                    <a:pt x="269" y="7628"/>
                  </a:cubicBezTo>
                  <a:lnTo>
                    <a:pt x="5571" y="7628"/>
                  </a:lnTo>
                  <a:lnTo>
                    <a:pt x="5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3191947" y="3389340"/>
              <a:ext cx="138994" cy="115885"/>
            </a:xfrm>
            <a:custGeom>
              <a:avLst/>
              <a:gdLst/>
              <a:ahLst/>
              <a:cxnLst/>
              <a:rect l="l" t="t" r="r" b="b"/>
              <a:pathLst>
                <a:path w="5293" h="4413" extrusionOk="0">
                  <a:moveTo>
                    <a:pt x="2249" y="0"/>
                  </a:moveTo>
                  <a:cubicBezTo>
                    <a:pt x="1646" y="0"/>
                    <a:pt x="1168" y="479"/>
                    <a:pt x="1168" y="1072"/>
                  </a:cubicBezTo>
                  <a:lnTo>
                    <a:pt x="1168" y="1579"/>
                  </a:lnTo>
                  <a:cubicBezTo>
                    <a:pt x="1168" y="1838"/>
                    <a:pt x="957" y="2048"/>
                    <a:pt x="699" y="2048"/>
                  </a:cubicBezTo>
                  <a:lnTo>
                    <a:pt x="498" y="2048"/>
                  </a:lnTo>
                  <a:cubicBezTo>
                    <a:pt x="220" y="2048"/>
                    <a:pt x="0" y="2268"/>
                    <a:pt x="0" y="2536"/>
                  </a:cubicBezTo>
                  <a:lnTo>
                    <a:pt x="0" y="3914"/>
                  </a:lnTo>
                  <a:cubicBezTo>
                    <a:pt x="0" y="4192"/>
                    <a:pt x="220" y="4412"/>
                    <a:pt x="498" y="4412"/>
                  </a:cubicBezTo>
                  <a:lnTo>
                    <a:pt x="4795" y="4412"/>
                  </a:lnTo>
                  <a:cubicBezTo>
                    <a:pt x="5072" y="4412"/>
                    <a:pt x="5293" y="4192"/>
                    <a:pt x="5293" y="3914"/>
                  </a:cubicBezTo>
                  <a:lnTo>
                    <a:pt x="5293" y="2536"/>
                  </a:lnTo>
                  <a:cubicBezTo>
                    <a:pt x="5293" y="2268"/>
                    <a:pt x="5072" y="2048"/>
                    <a:pt x="4795" y="2048"/>
                  </a:cubicBezTo>
                  <a:lnTo>
                    <a:pt x="4594" y="2048"/>
                  </a:lnTo>
                  <a:cubicBezTo>
                    <a:pt x="4336" y="2048"/>
                    <a:pt x="4125" y="1838"/>
                    <a:pt x="4125" y="1579"/>
                  </a:cubicBezTo>
                  <a:lnTo>
                    <a:pt x="4125" y="1072"/>
                  </a:lnTo>
                  <a:cubicBezTo>
                    <a:pt x="4125" y="479"/>
                    <a:pt x="3637" y="0"/>
                    <a:pt x="30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3223091" y="3538103"/>
              <a:ext cx="137261" cy="97792"/>
            </a:xfrm>
            <a:custGeom>
              <a:avLst/>
              <a:gdLst/>
              <a:ahLst/>
              <a:cxnLst/>
              <a:rect l="l" t="t" r="r" b="b"/>
              <a:pathLst>
                <a:path w="5227" h="3724" extrusionOk="0">
                  <a:moveTo>
                    <a:pt x="4623" y="1"/>
                  </a:moveTo>
                  <a:lnTo>
                    <a:pt x="4604" y="10"/>
                  </a:lnTo>
                  <a:lnTo>
                    <a:pt x="4020" y="297"/>
                  </a:lnTo>
                  <a:cubicBezTo>
                    <a:pt x="3915" y="355"/>
                    <a:pt x="3867" y="479"/>
                    <a:pt x="3915" y="594"/>
                  </a:cubicBezTo>
                  <a:cubicBezTo>
                    <a:pt x="3950" y="672"/>
                    <a:pt x="4032" y="718"/>
                    <a:pt x="4119" y="718"/>
                  </a:cubicBezTo>
                  <a:cubicBezTo>
                    <a:pt x="4150" y="718"/>
                    <a:pt x="4182" y="712"/>
                    <a:pt x="4212" y="699"/>
                  </a:cubicBezTo>
                  <a:lnTo>
                    <a:pt x="4365" y="623"/>
                  </a:lnTo>
                  <a:lnTo>
                    <a:pt x="4365" y="623"/>
                  </a:lnTo>
                  <a:cubicBezTo>
                    <a:pt x="4078" y="1580"/>
                    <a:pt x="3580" y="2298"/>
                    <a:pt x="2882" y="2738"/>
                  </a:cubicBezTo>
                  <a:cubicBezTo>
                    <a:pt x="2181" y="3183"/>
                    <a:pt x="1189" y="3280"/>
                    <a:pt x="523" y="3280"/>
                  </a:cubicBezTo>
                  <a:cubicBezTo>
                    <a:pt x="416" y="3280"/>
                    <a:pt x="318" y="3278"/>
                    <a:pt x="231" y="3274"/>
                  </a:cubicBezTo>
                  <a:cubicBezTo>
                    <a:pt x="225" y="3273"/>
                    <a:pt x="220" y="3273"/>
                    <a:pt x="215" y="3273"/>
                  </a:cubicBezTo>
                  <a:cubicBezTo>
                    <a:pt x="97" y="3273"/>
                    <a:pt x="1" y="3375"/>
                    <a:pt x="1" y="3494"/>
                  </a:cubicBezTo>
                  <a:cubicBezTo>
                    <a:pt x="1" y="3609"/>
                    <a:pt x="97" y="3704"/>
                    <a:pt x="211" y="3714"/>
                  </a:cubicBezTo>
                  <a:cubicBezTo>
                    <a:pt x="432" y="3714"/>
                    <a:pt x="738" y="3724"/>
                    <a:pt x="872" y="3724"/>
                  </a:cubicBezTo>
                  <a:cubicBezTo>
                    <a:pt x="889" y="3724"/>
                    <a:pt x="906" y="3724"/>
                    <a:pt x="923" y="3724"/>
                  </a:cubicBezTo>
                  <a:cubicBezTo>
                    <a:pt x="1691" y="3724"/>
                    <a:pt x="2456" y="3514"/>
                    <a:pt x="3111" y="3111"/>
                  </a:cubicBezTo>
                  <a:cubicBezTo>
                    <a:pt x="3886" y="2623"/>
                    <a:pt x="4442" y="1848"/>
                    <a:pt x="4767" y="824"/>
                  </a:cubicBezTo>
                  <a:lnTo>
                    <a:pt x="4796" y="891"/>
                  </a:lnTo>
                  <a:cubicBezTo>
                    <a:pt x="4834" y="967"/>
                    <a:pt x="4910" y="1010"/>
                    <a:pt x="4988" y="1010"/>
                  </a:cubicBezTo>
                  <a:cubicBezTo>
                    <a:pt x="5027" y="1010"/>
                    <a:pt x="5067" y="999"/>
                    <a:pt x="5102" y="977"/>
                  </a:cubicBezTo>
                  <a:cubicBezTo>
                    <a:pt x="5198" y="910"/>
                    <a:pt x="5226" y="776"/>
                    <a:pt x="5159" y="671"/>
                  </a:cubicBezTo>
                  <a:lnTo>
                    <a:pt x="4872" y="96"/>
                  </a:lnTo>
                  <a:lnTo>
                    <a:pt x="4863" y="77"/>
                  </a:lnTo>
                  <a:cubicBezTo>
                    <a:pt x="4843" y="58"/>
                    <a:pt x="4834" y="49"/>
                    <a:pt x="4824" y="39"/>
                  </a:cubicBezTo>
                  <a:lnTo>
                    <a:pt x="4796" y="20"/>
                  </a:lnTo>
                  <a:lnTo>
                    <a:pt x="4767" y="10"/>
                  </a:lnTo>
                  <a:lnTo>
                    <a:pt x="47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3182651" y="3610475"/>
              <a:ext cx="40467" cy="34532"/>
            </a:xfrm>
            <a:custGeom>
              <a:avLst/>
              <a:gdLst/>
              <a:ahLst/>
              <a:cxnLst/>
              <a:rect l="l" t="t" r="r" b="b"/>
              <a:pathLst>
                <a:path w="1541" h="1315" extrusionOk="0">
                  <a:moveTo>
                    <a:pt x="660" y="1"/>
                  </a:moveTo>
                  <a:cubicBezTo>
                    <a:pt x="297" y="1"/>
                    <a:pt x="0" y="288"/>
                    <a:pt x="0" y="652"/>
                  </a:cubicBezTo>
                  <a:cubicBezTo>
                    <a:pt x="0" y="1053"/>
                    <a:pt x="324" y="1314"/>
                    <a:pt x="664" y="1314"/>
                  </a:cubicBezTo>
                  <a:cubicBezTo>
                    <a:pt x="826" y="1314"/>
                    <a:pt x="993" y="1254"/>
                    <a:pt x="1129" y="1121"/>
                  </a:cubicBezTo>
                  <a:cubicBezTo>
                    <a:pt x="1541" y="709"/>
                    <a:pt x="1244" y="1"/>
                    <a:pt x="6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a:off x="3145729" y="3529489"/>
              <a:ext cx="39495" cy="35005"/>
            </a:xfrm>
            <a:custGeom>
              <a:avLst/>
              <a:gdLst/>
              <a:ahLst/>
              <a:cxnLst/>
              <a:rect l="l" t="t" r="r" b="b"/>
              <a:pathLst>
                <a:path w="1504" h="1333" extrusionOk="0">
                  <a:moveTo>
                    <a:pt x="313" y="1"/>
                  </a:moveTo>
                  <a:cubicBezTo>
                    <a:pt x="143" y="1"/>
                    <a:pt x="0" y="222"/>
                    <a:pt x="162" y="377"/>
                  </a:cubicBezTo>
                  <a:lnTo>
                    <a:pt x="439" y="664"/>
                  </a:lnTo>
                  <a:lnTo>
                    <a:pt x="162" y="951"/>
                  </a:lnTo>
                  <a:cubicBezTo>
                    <a:pt x="66" y="1037"/>
                    <a:pt x="66" y="1181"/>
                    <a:pt x="162" y="1267"/>
                  </a:cubicBezTo>
                  <a:cubicBezTo>
                    <a:pt x="200" y="1305"/>
                    <a:pt x="255" y="1324"/>
                    <a:pt x="311" y="1324"/>
                  </a:cubicBezTo>
                  <a:cubicBezTo>
                    <a:pt x="368" y="1324"/>
                    <a:pt x="425" y="1305"/>
                    <a:pt x="468" y="1267"/>
                  </a:cubicBezTo>
                  <a:lnTo>
                    <a:pt x="755" y="980"/>
                  </a:lnTo>
                  <a:lnTo>
                    <a:pt x="1033" y="1267"/>
                  </a:lnTo>
                  <a:cubicBezTo>
                    <a:pt x="1081" y="1313"/>
                    <a:pt x="1134" y="1332"/>
                    <a:pt x="1186" y="1332"/>
                  </a:cubicBezTo>
                  <a:cubicBezTo>
                    <a:pt x="1357" y="1332"/>
                    <a:pt x="1504" y="1113"/>
                    <a:pt x="1349" y="951"/>
                  </a:cubicBezTo>
                  <a:lnTo>
                    <a:pt x="1062" y="673"/>
                  </a:lnTo>
                  <a:lnTo>
                    <a:pt x="1349" y="386"/>
                  </a:lnTo>
                  <a:cubicBezTo>
                    <a:pt x="1504" y="224"/>
                    <a:pt x="1357" y="5"/>
                    <a:pt x="1186" y="5"/>
                  </a:cubicBezTo>
                  <a:cubicBezTo>
                    <a:pt x="1134" y="5"/>
                    <a:pt x="1081" y="24"/>
                    <a:pt x="1033" y="70"/>
                  </a:cubicBezTo>
                  <a:lnTo>
                    <a:pt x="755" y="357"/>
                  </a:lnTo>
                  <a:lnTo>
                    <a:pt x="468" y="70"/>
                  </a:lnTo>
                  <a:cubicBezTo>
                    <a:pt x="419" y="21"/>
                    <a:pt x="365"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3345252" y="3621741"/>
              <a:ext cx="39521" cy="34978"/>
            </a:xfrm>
            <a:custGeom>
              <a:avLst/>
              <a:gdLst/>
              <a:ahLst/>
              <a:cxnLst/>
              <a:rect l="l" t="t" r="r" b="b"/>
              <a:pathLst>
                <a:path w="1505" h="1332" extrusionOk="0">
                  <a:moveTo>
                    <a:pt x="318" y="0"/>
                  </a:moveTo>
                  <a:cubicBezTo>
                    <a:pt x="149" y="0"/>
                    <a:pt x="1" y="222"/>
                    <a:pt x="163" y="376"/>
                  </a:cubicBezTo>
                  <a:lnTo>
                    <a:pt x="440" y="673"/>
                  </a:lnTo>
                  <a:lnTo>
                    <a:pt x="163" y="950"/>
                  </a:lnTo>
                  <a:cubicBezTo>
                    <a:pt x="1" y="1112"/>
                    <a:pt x="145" y="1331"/>
                    <a:pt x="316" y="1331"/>
                  </a:cubicBezTo>
                  <a:cubicBezTo>
                    <a:pt x="367" y="1331"/>
                    <a:pt x="421" y="1312"/>
                    <a:pt x="469" y="1266"/>
                  </a:cubicBezTo>
                  <a:lnTo>
                    <a:pt x="756" y="979"/>
                  </a:lnTo>
                  <a:lnTo>
                    <a:pt x="1034" y="1266"/>
                  </a:lnTo>
                  <a:cubicBezTo>
                    <a:pt x="1082" y="1312"/>
                    <a:pt x="1135" y="1331"/>
                    <a:pt x="1186" y="1331"/>
                  </a:cubicBezTo>
                  <a:cubicBezTo>
                    <a:pt x="1358" y="1331"/>
                    <a:pt x="1504" y="1112"/>
                    <a:pt x="1349" y="950"/>
                  </a:cubicBezTo>
                  <a:lnTo>
                    <a:pt x="1062" y="673"/>
                  </a:lnTo>
                  <a:lnTo>
                    <a:pt x="1349" y="385"/>
                  </a:lnTo>
                  <a:cubicBezTo>
                    <a:pt x="1503" y="225"/>
                    <a:pt x="1361" y="8"/>
                    <a:pt x="1191" y="8"/>
                  </a:cubicBezTo>
                  <a:cubicBezTo>
                    <a:pt x="1139" y="8"/>
                    <a:pt x="1084" y="29"/>
                    <a:pt x="1034" y="79"/>
                  </a:cubicBezTo>
                  <a:lnTo>
                    <a:pt x="756" y="357"/>
                  </a:lnTo>
                  <a:lnTo>
                    <a:pt x="469" y="70"/>
                  </a:lnTo>
                  <a:cubicBezTo>
                    <a:pt x="422" y="21"/>
                    <a:pt x="369"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3245491" y="3544930"/>
              <a:ext cx="39705" cy="34873"/>
            </a:xfrm>
            <a:custGeom>
              <a:avLst/>
              <a:gdLst/>
              <a:ahLst/>
              <a:cxnLst/>
              <a:rect l="l" t="t" r="r" b="b"/>
              <a:pathLst>
                <a:path w="1512" h="1328" extrusionOk="0">
                  <a:moveTo>
                    <a:pt x="320" y="1"/>
                  </a:moveTo>
                  <a:cubicBezTo>
                    <a:pt x="150" y="1"/>
                    <a:pt x="0" y="220"/>
                    <a:pt x="162" y="382"/>
                  </a:cubicBezTo>
                  <a:lnTo>
                    <a:pt x="449" y="669"/>
                  </a:lnTo>
                  <a:lnTo>
                    <a:pt x="162" y="947"/>
                  </a:lnTo>
                  <a:cubicBezTo>
                    <a:pt x="76" y="1033"/>
                    <a:pt x="76" y="1176"/>
                    <a:pt x="162" y="1262"/>
                  </a:cubicBezTo>
                  <a:cubicBezTo>
                    <a:pt x="205" y="1301"/>
                    <a:pt x="260" y="1320"/>
                    <a:pt x="315" y="1320"/>
                  </a:cubicBezTo>
                  <a:cubicBezTo>
                    <a:pt x="371" y="1320"/>
                    <a:pt x="426" y="1301"/>
                    <a:pt x="469" y="1262"/>
                  </a:cubicBezTo>
                  <a:lnTo>
                    <a:pt x="756" y="975"/>
                  </a:lnTo>
                  <a:lnTo>
                    <a:pt x="1043" y="1262"/>
                  </a:lnTo>
                  <a:cubicBezTo>
                    <a:pt x="1089" y="1309"/>
                    <a:pt x="1141" y="1328"/>
                    <a:pt x="1192" y="1328"/>
                  </a:cubicBezTo>
                  <a:cubicBezTo>
                    <a:pt x="1361" y="1328"/>
                    <a:pt x="1511" y="1109"/>
                    <a:pt x="1349" y="947"/>
                  </a:cubicBezTo>
                  <a:lnTo>
                    <a:pt x="1062" y="669"/>
                  </a:lnTo>
                  <a:lnTo>
                    <a:pt x="1349" y="382"/>
                  </a:lnTo>
                  <a:cubicBezTo>
                    <a:pt x="1511" y="220"/>
                    <a:pt x="1361" y="1"/>
                    <a:pt x="1192" y="1"/>
                  </a:cubicBezTo>
                  <a:cubicBezTo>
                    <a:pt x="1141" y="1"/>
                    <a:pt x="1089" y="20"/>
                    <a:pt x="1043" y="66"/>
                  </a:cubicBezTo>
                  <a:lnTo>
                    <a:pt x="756" y="353"/>
                  </a:lnTo>
                  <a:lnTo>
                    <a:pt x="469" y="66"/>
                  </a:lnTo>
                  <a:cubicBezTo>
                    <a:pt x="423" y="20"/>
                    <a:pt x="370"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a:off x="3191947" y="3389340"/>
              <a:ext cx="69642" cy="115885"/>
            </a:xfrm>
            <a:custGeom>
              <a:avLst/>
              <a:gdLst/>
              <a:ahLst/>
              <a:cxnLst/>
              <a:rect l="l" t="t" r="r" b="b"/>
              <a:pathLst>
                <a:path w="2652" h="4413" extrusionOk="0">
                  <a:moveTo>
                    <a:pt x="2249" y="0"/>
                  </a:moveTo>
                  <a:cubicBezTo>
                    <a:pt x="1646" y="0"/>
                    <a:pt x="1168" y="479"/>
                    <a:pt x="1168" y="1072"/>
                  </a:cubicBezTo>
                  <a:lnTo>
                    <a:pt x="1168" y="1579"/>
                  </a:lnTo>
                  <a:cubicBezTo>
                    <a:pt x="1168" y="1838"/>
                    <a:pt x="957" y="2048"/>
                    <a:pt x="699" y="2048"/>
                  </a:cubicBezTo>
                  <a:lnTo>
                    <a:pt x="498" y="2048"/>
                  </a:lnTo>
                  <a:cubicBezTo>
                    <a:pt x="220" y="2048"/>
                    <a:pt x="0" y="2268"/>
                    <a:pt x="0" y="2536"/>
                  </a:cubicBezTo>
                  <a:lnTo>
                    <a:pt x="0" y="3914"/>
                  </a:lnTo>
                  <a:cubicBezTo>
                    <a:pt x="0" y="4192"/>
                    <a:pt x="220" y="4412"/>
                    <a:pt x="498" y="4412"/>
                  </a:cubicBezTo>
                  <a:lnTo>
                    <a:pt x="2651" y="4412"/>
                  </a:lnTo>
                  <a:lnTo>
                    <a:pt x="26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3240449" y="3450683"/>
              <a:ext cx="36711" cy="31670"/>
            </a:xfrm>
            <a:custGeom>
              <a:avLst/>
              <a:gdLst/>
              <a:ahLst/>
              <a:cxnLst/>
              <a:rect l="l" t="t" r="r" b="b"/>
              <a:pathLst>
                <a:path w="1398" h="1206" extrusionOk="0">
                  <a:moveTo>
                    <a:pt x="798" y="1"/>
                  </a:moveTo>
                  <a:cubicBezTo>
                    <a:pt x="650" y="1"/>
                    <a:pt x="498" y="57"/>
                    <a:pt x="374" y="181"/>
                  </a:cubicBezTo>
                  <a:cubicBezTo>
                    <a:pt x="0" y="554"/>
                    <a:pt x="268" y="1205"/>
                    <a:pt x="795" y="1205"/>
                  </a:cubicBezTo>
                  <a:cubicBezTo>
                    <a:pt x="1130" y="1205"/>
                    <a:pt x="1398" y="937"/>
                    <a:pt x="1398" y="602"/>
                  </a:cubicBezTo>
                  <a:cubicBezTo>
                    <a:pt x="1398" y="241"/>
                    <a:pt x="1106" y="1"/>
                    <a:pt x="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2"/>
          <p:cNvGrpSpPr/>
          <p:nvPr/>
        </p:nvGrpSpPr>
        <p:grpSpPr>
          <a:xfrm>
            <a:off x="2118344" y="1567085"/>
            <a:ext cx="376230" cy="462949"/>
            <a:chOff x="4023785" y="1970407"/>
            <a:chExt cx="288807" cy="355377"/>
          </a:xfrm>
        </p:grpSpPr>
        <p:sp>
          <p:nvSpPr>
            <p:cNvPr id="595" name="Google Shape;595;p22"/>
            <p:cNvSpPr/>
            <p:nvPr/>
          </p:nvSpPr>
          <p:spPr>
            <a:xfrm>
              <a:off x="4062492" y="2036766"/>
              <a:ext cx="31197" cy="34191"/>
            </a:xfrm>
            <a:custGeom>
              <a:avLst/>
              <a:gdLst/>
              <a:ahLst/>
              <a:cxnLst/>
              <a:rect l="l" t="t" r="r" b="b"/>
              <a:pathLst>
                <a:path w="1188" h="1302" extrusionOk="0">
                  <a:moveTo>
                    <a:pt x="565" y="0"/>
                  </a:moveTo>
                  <a:lnTo>
                    <a:pt x="1" y="421"/>
                  </a:lnTo>
                  <a:lnTo>
                    <a:pt x="613" y="1302"/>
                  </a:lnTo>
                  <a:cubicBezTo>
                    <a:pt x="795" y="1158"/>
                    <a:pt x="986" y="1015"/>
                    <a:pt x="1187" y="890"/>
                  </a:cubicBezTo>
                  <a:lnTo>
                    <a:pt x="5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4242452" y="2036766"/>
              <a:ext cx="31433" cy="34191"/>
            </a:xfrm>
            <a:custGeom>
              <a:avLst/>
              <a:gdLst/>
              <a:ahLst/>
              <a:cxnLst/>
              <a:rect l="l" t="t" r="r" b="b"/>
              <a:pathLst>
                <a:path w="1197" h="1302" extrusionOk="0">
                  <a:moveTo>
                    <a:pt x="622" y="0"/>
                  </a:moveTo>
                  <a:lnTo>
                    <a:pt x="0" y="890"/>
                  </a:lnTo>
                  <a:cubicBezTo>
                    <a:pt x="201" y="1015"/>
                    <a:pt x="392" y="1158"/>
                    <a:pt x="574" y="1302"/>
                  </a:cubicBezTo>
                  <a:lnTo>
                    <a:pt x="1196" y="421"/>
                  </a:lnTo>
                  <a:lnTo>
                    <a:pt x="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4152222" y="2009613"/>
              <a:ext cx="31932" cy="32457"/>
            </a:xfrm>
            <a:custGeom>
              <a:avLst/>
              <a:gdLst/>
              <a:ahLst/>
              <a:cxnLst/>
              <a:rect l="l" t="t" r="r" b="b"/>
              <a:pathLst>
                <a:path w="1216" h="1236" extrusionOk="0">
                  <a:moveTo>
                    <a:pt x="0" y="0"/>
                  </a:moveTo>
                  <a:lnTo>
                    <a:pt x="0" y="1235"/>
                  </a:lnTo>
                  <a:cubicBezTo>
                    <a:pt x="201" y="1206"/>
                    <a:pt x="405" y="1192"/>
                    <a:pt x="608" y="1192"/>
                  </a:cubicBezTo>
                  <a:cubicBezTo>
                    <a:pt x="811" y="1192"/>
                    <a:pt x="1015" y="1206"/>
                    <a:pt x="1216" y="1235"/>
                  </a:cubicBezTo>
                  <a:lnTo>
                    <a:pt x="12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2"/>
            <p:cNvSpPr/>
            <p:nvPr/>
          </p:nvSpPr>
          <p:spPr>
            <a:xfrm>
              <a:off x="4152222" y="2009613"/>
              <a:ext cx="21376" cy="32457"/>
            </a:xfrm>
            <a:custGeom>
              <a:avLst/>
              <a:gdLst/>
              <a:ahLst/>
              <a:cxnLst/>
              <a:rect l="l" t="t" r="r" b="b"/>
              <a:pathLst>
                <a:path w="814" h="1236" extrusionOk="0">
                  <a:moveTo>
                    <a:pt x="0" y="0"/>
                  </a:moveTo>
                  <a:lnTo>
                    <a:pt x="0" y="1235"/>
                  </a:lnTo>
                  <a:cubicBezTo>
                    <a:pt x="201" y="1206"/>
                    <a:pt x="402" y="1187"/>
                    <a:pt x="603" y="1187"/>
                  </a:cubicBezTo>
                  <a:lnTo>
                    <a:pt x="814" y="1187"/>
                  </a:lnTo>
                  <a:lnTo>
                    <a:pt x="814"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4023785" y="2036766"/>
              <a:ext cx="288807" cy="288781"/>
            </a:xfrm>
            <a:custGeom>
              <a:avLst/>
              <a:gdLst/>
              <a:ahLst/>
              <a:cxnLst/>
              <a:rect l="l" t="t" r="r" b="b"/>
              <a:pathLst>
                <a:path w="10998" h="10997" extrusionOk="0">
                  <a:moveTo>
                    <a:pt x="5494" y="0"/>
                  </a:moveTo>
                  <a:cubicBezTo>
                    <a:pt x="2460" y="0"/>
                    <a:pt x="1" y="2460"/>
                    <a:pt x="1" y="5493"/>
                  </a:cubicBezTo>
                  <a:cubicBezTo>
                    <a:pt x="1" y="8537"/>
                    <a:pt x="2460" y="10996"/>
                    <a:pt x="5494" y="10996"/>
                  </a:cubicBezTo>
                  <a:cubicBezTo>
                    <a:pt x="8538" y="10996"/>
                    <a:pt x="10997" y="8537"/>
                    <a:pt x="10997" y="5493"/>
                  </a:cubicBezTo>
                  <a:cubicBezTo>
                    <a:pt x="10997" y="2460"/>
                    <a:pt x="8538" y="0"/>
                    <a:pt x="5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4024769" y="2037002"/>
              <a:ext cx="151048" cy="288781"/>
            </a:xfrm>
            <a:custGeom>
              <a:avLst/>
              <a:gdLst/>
              <a:ahLst/>
              <a:cxnLst/>
              <a:rect l="l" t="t" r="r" b="b"/>
              <a:pathLst>
                <a:path w="5752" h="10997" extrusionOk="0">
                  <a:moveTo>
                    <a:pt x="5264" y="1"/>
                  </a:moveTo>
                  <a:cubicBezTo>
                    <a:pt x="2316" y="125"/>
                    <a:pt x="0" y="2546"/>
                    <a:pt x="0" y="5494"/>
                  </a:cubicBezTo>
                  <a:cubicBezTo>
                    <a:pt x="0" y="8442"/>
                    <a:pt x="2316" y="10863"/>
                    <a:pt x="5264" y="10997"/>
                  </a:cubicBezTo>
                  <a:cubicBezTo>
                    <a:pt x="5360" y="10987"/>
                    <a:pt x="5465" y="10987"/>
                    <a:pt x="5560" y="10987"/>
                  </a:cubicBezTo>
                  <a:cubicBezTo>
                    <a:pt x="2728" y="10729"/>
                    <a:pt x="555" y="8355"/>
                    <a:pt x="555" y="5513"/>
                  </a:cubicBezTo>
                  <a:cubicBezTo>
                    <a:pt x="555" y="2594"/>
                    <a:pt x="2833" y="182"/>
                    <a:pt x="5752" y="20"/>
                  </a:cubicBezTo>
                  <a:cubicBezTo>
                    <a:pt x="5589" y="1"/>
                    <a:pt x="5427" y="1"/>
                    <a:pt x="5264"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4037624" y="2060111"/>
              <a:ext cx="251597" cy="242065"/>
            </a:xfrm>
            <a:custGeom>
              <a:avLst/>
              <a:gdLst/>
              <a:ahLst/>
              <a:cxnLst/>
              <a:rect l="l" t="t" r="r" b="b"/>
              <a:pathLst>
                <a:path w="9581" h="9218" extrusionOk="0">
                  <a:moveTo>
                    <a:pt x="4968" y="1"/>
                  </a:moveTo>
                  <a:cubicBezTo>
                    <a:pt x="3771" y="1"/>
                    <a:pt x="2595" y="469"/>
                    <a:pt x="1713" y="1351"/>
                  </a:cubicBezTo>
                  <a:cubicBezTo>
                    <a:pt x="393" y="2671"/>
                    <a:pt x="0" y="4652"/>
                    <a:pt x="718" y="6375"/>
                  </a:cubicBezTo>
                  <a:cubicBezTo>
                    <a:pt x="1426" y="8098"/>
                    <a:pt x="3111" y="9217"/>
                    <a:pt x="4967" y="9217"/>
                  </a:cubicBezTo>
                  <a:cubicBezTo>
                    <a:pt x="7513" y="9217"/>
                    <a:pt x="9571" y="7150"/>
                    <a:pt x="9580" y="4614"/>
                  </a:cubicBezTo>
                  <a:cubicBezTo>
                    <a:pt x="9580" y="2748"/>
                    <a:pt x="8451" y="1063"/>
                    <a:pt x="6738" y="355"/>
                  </a:cubicBezTo>
                  <a:cubicBezTo>
                    <a:pt x="6165" y="117"/>
                    <a:pt x="5564" y="1"/>
                    <a:pt x="4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4049940" y="2060137"/>
              <a:ext cx="125418" cy="242038"/>
            </a:xfrm>
            <a:custGeom>
              <a:avLst/>
              <a:gdLst/>
              <a:ahLst/>
              <a:cxnLst/>
              <a:rect l="l" t="t" r="r" b="b"/>
              <a:pathLst>
                <a:path w="4776" h="9217" extrusionOk="0">
                  <a:moveTo>
                    <a:pt x="4498" y="0"/>
                  </a:moveTo>
                  <a:cubicBezTo>
                    <a:pt x="2000" y="58"/>
                    <a:pt x="0" y="2106"/>
                    <a:pt x="0" y="4603"/>
                  </a:cubicBezTo>
                  <a:cubicBezTo>
                    <a:pt x="0" y="7111"/>
                    <a:pt x="2000" y="9159"/>
                    <a:pt x="4498" y="9216"/>
                  </a:cubicBezTo>
                  <a:cubicBezTo>
                    <a:pt x="4594" y="9216"/>
                    <a:pt x="4680" y="9216"/>
                    <a:pt x="4776" y="9207"/>
                  </a:cubicBezTo>
                  <a:cubicBezTo>
                    <a:pt x="2345" y="9054"/>
                    <a:pt x="450" y="7044"/>
                    <a:pt x="440" y="4613"/>
                  </a:cubicBezTo>
                  <a:cubicBezTo>
                    <a:pt x="450" y="2173"/>
                    <a:pt x="2345" y="153"/>
                    <a:pt x="4776" y="10"/>
                  </a:cubicBezTo>
                  <a:cubicBezTo>
                    <a:pt x="4680" y="10"/>
                    <a:pt x="4594" y="0"/>
                    <a:pt x="4498"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4054194" y="2076340"/>
              <a:ext cx="217932" cy="209739"/>
            </a:xfrm>
            <a:custGeom>
              <a:avLst/>
              <a:gdLst/>
              <a:ahLst/>
              <a:cxnLst/>
              <a:rect l="l" t="t" r="r" b="b"/>
              <a:pathLst>
                <a:path w="8299" h="7987" extrusionOk="0">
                  <a:moveTo>
                    <a:pt x="4310" y="0"/>
                  </a:moveTo>
                  <a:cubicBezTo>
                    <a:pt x="3269" y="0"/>
                    <a:pt x="2246" y="404"/>
                    <a:pt x="1484" y="1173"/>
                  </a:cubicBezTo>
                  <a:cubicBezTo>
                    <a:pt x="345" y="2312"/>
                    <a:pt x="1" y="4025"/>
                    <a:pt x="623" y="5518"/>
                  </a:cubicBezTo>
                  <a:cubicBezTo>
                    <a:pt x="1235" y="7011"/>
                    <a:pt x="2690" y="7987"/>
                    <a:pt x="4308" y="7987"/>
                  </a:cubicBezTo>
                  <a:cubicBezTo>
                    <a:pt x="6509" y="7977"/>
                    <a:pt x="8298" y="6197"/>
                    <a:pt x="8298" y="3996"/>
                  </a:cubicBezTo>
                  <a:cubicBezTo>
                    <a:pt x="8298" y="2379"/>
                    <a:pt x="7332" y="924"/>
                    <a:pt x="5839" y="302"/>
                  </a:cubicBezTo>
                  <a:cubicBezTo>
                    <a:pt x="5345" y="99"/>
                    <a:pt x="4825" y="0"/>
                    <a:pt x="4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4062492" y="2076340"/>
              <a:ext cx="118144" cy="209607"/>
            </a:xfrm>
            <a:custGeom>
              <a:avLst/>
              <a:gdLst/>
              <a:ahLst/>
              <a:cxnLst/>
              <a:rect l="l" t="t" r="r" b="b"/>
              <a:pathLst>
                <a:path w="4499" h="7982" extrusionOk="0">
                  <a:moveTo>
                    <a:pt x="3984" y="1"/>
                  </a:moveTo>
                  <a:cubicBezTo>
                    <a:pt x="1819" y="1"/>
                    <a:pt x="1" y="1760"/>
                    <a:pt x="1" y="3996"/>
                  </a:cubicBezTo>
                  <a:cubicBezTo>
                    <a:pt x="1" y="6223"/>
                    <a:pt x="1819" y="7982"/>
                    <a:pt x="3983" y="7982"/>
                  </a:cubicBezTo>
                  <a:cubicBezTo>
                    <a:pt x="4153" y="7982"/>
                    <a:pt x="4325" y="7971"/>
                    <a:pt x="4499" y="7948"/>
                  </a:cubicBezTo>
                  <a:cubicBezTo>
                    <a:pt x="2508" y="7700"/>
                    <a:pt x="1015" y="5996"/>
                    <a:pt x="1006" y="3996"/>
                  </a:cubicBezTo>
                  <a:cubicBezTo>
                    <a:pt x="1015" y="1986"/>
                    <a:pt x="2508" y="292"/>
                    <a:pt x="4499" y="34"/>
                  </a:cubicBezTo>
                  <a:cubicBezTo>
                    <a:pt x="4325" y="12"/>
                    <a:pt x="4153" y="1"/>
                    <a:pt x="3984"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2"/>
            <p:cNvSpPr/>
            <p:nvPr/>
          </p:nvSpPr>
          <p:spPr>
            <a:xfrm>
              <a:off x="4162516" y="2109821"/>
              <a:ext cx="11344" cy="74736"/>
            </a:xfrm>
            <a:custGeom>
              <a:avLst/>
              <a:gdLst/>
              <a:ahLst/>
              <a:cxnLst/>
              <a:rect l="l" t="t" r="r" b="b"/>
              <a:pathLst>
                <a:path w="432" h="2846" extrusionOk="0">
                  <a:moveTo>
                    <a:pt x="216" y="1"/>
                  </a:moveTo>
                  <a:cubicBezTo>
                    <a:pt x="108" y="1"/>
                    <a:pt x="1" y="75"/>
                    <a:pt x="10" y="223"/>
                  </a:cubicBezTo>
                  <a:lnTo>
                    <a:pt x="10" y="2635"/>
                  </a:lnTo>
                  <a:cubicBezTo>
                    <a:pt x="10" y="2750"/>
                    <a:pt x="106" y="2845"/>
                    <a:pt x="211" y="2845"/>
                  </a:cubicBezTo>
                  <a:cubicBezTo>
                    <a:pt x="326" y="2836"/>
                    <a:pt x="422" y="2750"/>
                    <a:pt x="422" y="2635"/>
                  </a:cubicBezTo>
                  <a:lnTo>
                    <a:pt x="422" y="223"/>
                  </a:lnTo>
                  <a:cubicBezTo>
                    <a:pt x="431" y="75"/>
                    <a:pt x="324" y="1"/>
                    <a:pt x="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2"/>
            <p:cNvSpPr/>
            <p:nvPr/>
          </p:nvSpPr>
          <p:spPr>
            <a:xfrm>
              <a:off x="4245970" y="2009561"/>
              <a:ext cx="55803" cy="47294"/>
            </a:xfrm>
            <a:custGeom>
              <a:avLst/>
              <a:gdLst/>
              <a:ahLst/>
              <a:cxnLst/>
              <a:rect l="l" t="t" r="r" b="b"/>
              <a:pathLst>
                <a:path w="2125" h="1801" extrusionOk="0">
                  <a:moveTo>
                    <a:pt x="584" y="1"/>
                  </a:moveTo>
                  <a:cubicBezTo>
                    <a:pt x="494" y="1"/>
                    <a:pt x="403" y="41"/>
                    <a:pt x="345" y="117"/>
                  </a:cubicBezTo>
                  <a:lnTo>
                    <a:pt x="96" y="462"/>
                  </a:lnTo>
                  <a:cubicBezTo>
                    <a:pt x="0" y="596"/>
                    <a:pt x="29" y="778"/>
                    <a:pt x="163" y="864"/>
                  </a:cubicBezTo>
                  <a:lnTo>
                    <a:pt x="1378" y="1744"/>
                  </a:lnTo>
                  <a:cubicBezTo>
                    <a:pt x="1431" y="1782"/>
                    <a:pt x="1490" y="1801"/>
                    <a:pt x="1549" y="1801"/>
                  </a:cubicBezTo>
                  <a:cubicBezTo>
                    <a:pt x="1637" y="1801"/>
                    <a:pt x="1722" y="1758"/>
                    <a:pt x="1780" y="1677"/>
                  </a:cubicBezTo>
                  <a:lnTo>
                    <a:pt x="2029" y="1333"/>
                  </a:lnTo>
                  <a:cubicBezTo>
                    <a:pt x="2125" y="1199"/>
                    <a:pt x="2096" y="1026"/>
                    <a:pt x="1962" y="931"/>
                  </a:cubicBezTo>
                  <a:lnTo>
                    <a:pt x="747" y="50"/>
                  </a:lnTo>
                  <a:cubicBezTo>
                    <a:pt x="698" y="17"/>
                    <a:pt x="641" y="1"/>
                    <a:pt x="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2"/>
            <p:cNvSpPr/>
            <p:nvPr/>
          </p:nvSpPr>
          <p:spPr>
            <a:xfrm>
              <a:off x="4034604" y="2009561"/>
              <a:ext cx="55829" cy="47294"/>
            </a:xfrm>
            <a:custGeom>
              <a:avLst/>
              <a:gdLst/>
              <a:ahLst/>
              <a:cxnLst/>
              <a:rect l="l" t="t" r="r" b="b"/>
              <a:pathLst>
                <a:path w="2126" h="1801" extrusionOk="0">
                  <a:moveTo>
                    <a:pt x="1545" y="1"/>
                  </a:moveTo>
                  <a:cubicBezTo>
                    <a:pt x="1488" y="1"/>
                    <a:pt x="1430" y="17"/>
                    <a:pt x="1379" y="50"/>
                  </a:cubicBezTo>
                  <a:lnTo>
                    <a:pt x="163" y="931"/>
                  </a:lnTo>
                  <a:cubicBezTo>
                    <a:pt x="29" y="1026"/>
                    <a:pt x="0" y="1199"/>
                    <a:pt x="96" y="1333"/>
                  </a:cubicBezTo>
                  <a:lnTo>
                    <a:pt x="345" y="1677"/>
                  </a:lnTo>
                  <a:cubicBezTo>
                    <a:pt x="403" y="1758"/>
                    <a:pt x="492" y="1801"/>
                    <a:pt x="581" y="1801"/>
                  </a:cubicBezTo>
                  <a:cubicBezTo>
                    <a:pt x="639" y="1801"/>
                    <a:pt x="698" y="1782"/>
                    <a:pt x="747" y="1744"/>
                  </a:cubicBezTo>
                  <a:lnTo>
                    <a:pt x="1962" y="864"/>
                  </a:lnTo>
                  <a:cubicBezTo>
                    <a:pt x="2096" y="778"/>
                    <a:pt x="2125" y="596"/>
                    <a:pt x="2029" y="462"/>
                  </a:cubicBezTo>
                  <a:lnTo>
                    <a:pt x="1780" y="117"/>
                  </a:lnTo>
                  <a:cubicBezTo>
                    <a:pt x="1722" y="41"/>
                    <a:pt x="1635" y="1"/>
                    <a:pt x="15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4133368" y="1970407"/>
              <a:ext cx="69642" cy="41753"/>
            </a:xfrm>
            <a:custGeom>
              <a:avLst/>
              <a:gdLst/>
              <a:ahLst/>
              <a:cxnLst/>
              <a:rect l="l" t="t" r="r" b="b"/>
              <a:pathLst>
                <a:path w="2652" h="1590" extrusionOk="0">
                  <a:moveTo>
                    <a:pt x="336" y="1"/>
                  </a:moveTo>
                  <a:cubicBezTo>
                    <a:pt x="154" y="1"/>
                    <a:pt x="1" y="144"/>
                    <a:pt x="1" y="335"/>
                  </a:cubicBezTo>
                  <a:lnTo>
                    <a:pt x="1" y="1254"/>
                  </a:lnTo>
                  <a:cubicBezTo>
                    <a:pt x="1" y="1446"/>
                    <a:pt x="154" y="1589"/>
                    <a:pt x="336" y="1589"/>
                  </a:cubicBezTo>
                  <a:lnTo>
                    <a:pt x="2317" y="1589"/>
                  </a:lnTo>
                  <a:cubicBezTo>
                    <a:pt x="2498" y="1589"/>
                    <a:pt x="2652" y="1446"/>
                    <a:pt x="2652" y="1254"/>
                  </a:cubicBezTo>
                  <a:lnTo>
                    <a:pt x="2652" y="335"/>
                  </a:lnTo>
                  <a:cubicBezTo>
                    <a:pt x="2652" y="144"/>
                    <a:pt x="2498" y="1"/>
                    <a:pt x="2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2"/>
            <p:cNvSpPr/>
            <p:nvPr/>
          </p:nvSpPr>
          <p:spPr>
            <a:xfrm>
              <a:off x="4245970" y="2009561"/>
              <a:ext cx="49526" cy="47294"/>
            </a:xfrm>
            <a:custGeom>
              <a:avLst/>
              <a:gdLst/>
              <a:ahLst/>
              <a:cxnLst/>
              <a:rect l="l" t="t" r="r" b="b"/>
              <a:pathLst>
                <a:path w="1886" h="1801" extrusionOk="0">
                  <a:moveTo>
                    <a:pt x="580" y="1"/>
                  </a:moveTo>
                  <a:cubicBezTo>
                    <a:pt x="491" y="1"/>
                    <a:pt x="403" y="41"/>
                    <a:pt x="345" y="117"/>
                  </a:cubicBezTo>
                  <a:lnTo>
                    <a:pt x="96" y="462"/>
                  </a:lnTo>
                  <a:cubicBezTo>
                    <a:pt x="0" y="596"/>
                    <a:pt x="29" y="778"/>
                    <a:pt x="163" y="873"/>
                  </a:cubicBezTo>
                  <a:lnTo>
                    <a:pt x="1378" y="1744"/>
                  </a:lnTo>
                  <a:cubicBezTo>
                    <a:pt x="1428" y="1782"/>
                    <a:pt x="1486" y="1801"/>
                    <a:pt x="1544" y="1801"/>
                  </a:cubicBezTo>
                  <a:cubicBezTo>
                    <a:pt x="1633" y="1801"/>
                    <a:pt x="1722" y="1758"/>
                    <a:pt x="1780" y="1677"/>
                  </a:cubicBezTo>
                  <a:lnTo>
                    <a:pt x="1885" y="1524"/>
                  </a:lnTo>
                  <a:lnTo>
                    <a:pt x="976" y="873"/>
                  </a:lnTo>
                  <a:cubicBezTo>
                    <a:pt x="842" y="778"/>
                    <a:pt x="814" y="596"/>
                    <a:pt x="909" y="462"/>
                  </a:cubicBezTo>
                  <a:lnTo>
                    <a:pt x="1053" y="270"/>
                  </a:lnTo>
                  <a:lnTo>
                    <a:pt x="747" y="50"/>
                  </a:lnTo>
                  <a:cubicBezTo>
                    <a:pt x="695" y="17"/>
                    <a:pt x="637" y="1"/>
                    <a:pt x="580"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2"/>
            <p:cNvSpPr/>
            <p:nvPr/>
          </p:nvSpPr>
          <p:spPr>
            <a:xfrm>
              <a:off x="4034604" y="2009561"/>
              <a:ext cx="49789" cy="47294"/>
            </a:xfrm>
            <a:custGeom>
              <a:avLst/>
              <a:gdLst/>
              <a:ahLst/>
              <a:cxnLst/>
              <a:rect l="l" t="t" r="r" b="b"/>
              <a:pathLst>
                <a:path w="1896" h="1801" extrusionOk="0">
                  <a:moveTo>
                    <a:pt x="1541" y="1"/>
                  </a:moveTo>
                  <a:cubicBezTo>
                    <a:pt x="1484" y="1"/>
                    <a:pt x="1427" y="17"/>
                    <a:pt x="1379" y="50"/>
                  </a:cubicBezTo>
                  <a:lnTo>
                    <a:pt x="163" y="931"/>
                  </a:lnTo>
                  <a:cubicBezTo>
                    <a:pt x="29" y="1026"/>
                    <a:pt x="0" y="1208"/>
                    <a:pt x="96" y="1333"/>
                  </a:cubicBezTo>
                  <a:lnTo>
                    <a:pt x="345" y="1677"/>
                  </a:lnTo>
                  <a:cubicBezTo>
                    <a:pt x="403" y="1758"/>
                    <a:pt x="488" y="1801"/>
                    <a:pt x="577" y="1801"/>
                  </a:cubicBezTo>
                  <a:cubicBezTo>
                    <a:pt x="635" y="1801"/>
                    <a:pt x="694" y="1782"/>
                    <a:pt x="747" y="1744"/>
                  </a:cubicBezTo>
                  <a:lnTo>
                    <a:pt x="1053" y="1524"/>
                  </a:lnTo>
                  <a:lnTo>
                    <a:pt x="910" y="1333"/>
                  </a:lnTo>
                  <a:cubicBezTo>
                    <a:pt x="823" y="1208"/>
                    <a:pt x="852" y="1026"/>
                    <a:pt x="977" y="931"/>
                  </a:cubicBezTo>
                  <a:lnTo>
                    <a:pt x="1895" y="270"/>
                  </a:lnTo>
                  <a:lnTo>
                    <a:pt x="1780" y="117"/>
                  </a:lnTo>
                  <a:cubicBezTo>
                    <a:pt x="1722" y="41"/>
                    <a:pt x="1631" y="1"/>
                    <a:pt x="1541"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4133368" y="1970407"/>
              <a:ext cx="30435" cy="41990"/>
            </a:xfrm>
            <a:custGeom>
              <a:avLst/>
              <a:gdLst/>
              <a:ahLst/>
              <a:cxnLst/>
              <a:rect l="l" t="t" r="r" b="b"/>
              <a:pathLst>
                <a:path w="1159" h="1599" extrusionOk="0">
                  <a:moveTo>
                    <a:pt x="336" y="1"/>
                  </a:moveTo>
                  <a:cubicBezTo>
                    <a:pt x="154" y="1"/>
                    <a:pt x="1" y="144"/>
                    <a:pt x="1" y="335"/>
                  </a:cubicBezTo>
                  <a:lnTo>
                    <a:pt x="1" y="1254"/>
                  </a:lnTo>
                  <a:cubicBezTo>
                    <a:pt x="1" y="1446"/>
                    <a:pt x="154" y="1589"/>
                    <a:pt x="336" y="1599"/>
                  </a:cubicBezTo>
                  <a:lnTo>
                    <a:pt x="1159" y="1599"/>
                  </a:lnTo>
                  <a:cubicBezTo>
                    <a:pt x="967" y="1589"/>
                    <a:pt x="824" y="1446"/>
                    <a:pt x="814" y="1254"/>
                  </a:cubicBezTo>
                  <a:lnTo>
                    <a:pt x="814" y="335"/>
                  </a:lnTo>
                  <a:cubicBezTo>
                    <a:pt x="824" y="144"/>
                    <a:pt x="967" y="1"/>
                    <a:pt x="1159"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4049178" y="2070930"/>
              <a:ext cx="229224" cy="220426"/>
            </a:xfrm>
            <a:custGeom>
              <a:avLst/>
              <a:gdLst/>
              <a:ahLst/>
              <a:cxnLst/>
              <a:rect l="l" t="t" r="r" b="b"/>
              <a:pathLst>
                <a:path w="8729" h="8394" extrusionOk="0">
                  <a:moveTo>
                    <a:pt x="4728" y="403"/>
                  </a:moveTo>
                  <a:cubicBezTo>
                    <a:pt x="5255" y="431"/>
                    <a:pt x="5771" y="575"/>
                    <a:pt x="6240" y="814"/>
                  </a:cubicBezTo>
                  <a:lnTo>
                    <a:pt x="6078" y="1092"/>
                  </a:lnTo>
                  <a:cubicBezTo>
                    <a:pt x="5986" y="1255"/>
                    <a:pt x="6122" y="1400"/>
                    <a:pt x="6263" y="1400"/>
                  </a:cubicBezTo>
                  <a:cubicBezTo>
                    <a:pt x="6329" y="1400"/>
                    <a:pt x="6396" y="1369"/>
                    <a:pt x="6441" y="1293"/>
                  </a:cubicBezTo>
                  <a:lnTo>
                    <a:pt x="6594" y="1015"/>
                  </a:lnTo>
                  <a:cubicBezTo>
                    <a:pt x="7035" y="1302"/>
                    <a:pt x="7417" y="1675"/>
                    <a:pt x="7705" y="2116"/>
                  </a:cubicBezTo>
                  <a:lnTo>
                    <a:pt x="7427" y="2278"/>
                  </a:lnTo>
                  <a:cubicBezTo>
                    <a:pt x="7224" y="2392"/>
                    <a:pt x="7338" y="2671"/>
                    <a:pt x="7523" y="2671"/>
                  </a:cubicBezTo>
                  <a:cubicBezTo>
                    <a:pt x="7556" y="2671"/>
                    <a:pt x="7592" y="2662"/>
                    <a:pt x="7628" y="2642"/>
                  </a:cubicBezTo>
                  <a:lnTo>
                    <a:pt x="7906" y="2479"/>
                  </a:lnTo>
                  <a:cubicBezTo>
                    <a:pt x="8145" y="2948"/>
                    <a:pt x="8288" y="3465"/>
                    <a:pt x="8317" y="3991"/>
                  </a:cubicBezTo>
                  <a:lnTo>
                    <a:pt x="7992" y="3991"/>
                  </a:lnTo>
                  <a:cubicBezTo>
                    <a:pt x="7743" y="4011"/>
                    <a:pt x="7743" y="4374"/>
                    <a:pt x="7992" y="4393"/>
                  </a:cubicBezTo>
                  <a:lnTo>
                    <a:pt x="8317" y="4393"/>
                  </a:lnTo>
                  <a:cubicBezTo>
                    <a:pt x="8288" y="4920"/>
                    <a:pt x="8145" y="5437"/>
                    <a:pt x="7906" y="5905"/>
                  </a:cubicBezTo>
                  <a:lnTo>
                    <a:pt x="7628" y="5743"/>
                  </a:lnTo>
                  <a:cubicBezTo>
                    <a:pt x="7592" y="5722"/>
                    <a:pt x="7556" y="5714"/>
                    <a:pt x="7523" y="5714"/>
                  </a:cubicBezTo>
                  <a:cubicBezTo>
                    <a:pt x="7338" y="5714"/>
                    <a:pt x="7224" y="5993"/>
                    <a:pt x="7427" y="6106"/>
                  </a:cubicBezTo>
                  <a:lnTo>
                    <a:pt x="7705" y="6260"/>
                  </a:lnTo>
                  <a:cubicBezTo>
                    <a:pt x="7417" y="6709"/>
                    <a:pt x="7044" y="7083"/>
                    <a:pt x="6604" y="7370"/>
                  </a:cubicBezTo>
                  <a:lnTo>
                    <a:pt x="6594" y="7370"/>
                  </a:lnTo>
                  <a:lnTo>
                    <a:pt x="6441" y="7092"/>
                  </a:lnTo>
                  <a:cubicBezTo>
                    <a:pt x="6396" y="7016"/>
                    <a:pt x="6329" y="6985"/>
                    <a:pt x="6263" y="6985"/>
                  </a:cubicBezTo>
                  <a:cubicBezTo>
                    <a:pt x="6122" y="6985"/>
                    <a:pt x="5986" y="7130"/>
                    <a:pt x="6078" y="7293"/>
                  </a:cubicBezTo>
                  <a:lnTo>
                    <a:pt x="6240" y="7571"/>
                  </a:lnTo>
                  <a:cubicBezTo>
                    <a:pt x="5771" y="7810"/>
                    <a:pt x="5255" y="7953"/>
                    <a:pt x="4728" y="7982"/>
                  </a:cubicBezTo>
                  <a:lnTo>
                    <a:pt x="4728" y="7657"/>
                  </a:lnTo>
                  <a:cubicBezTo>
                    <a:pt x="4719" y="7532"/>
                    <a:pt x="4623" y="7470"/>
                    <a:pt x="4527" y="7470"/>
                  </a:cubicBezTo>
                  <a:cubicBezTo>
                    <a:pt x="4432" y="7470"/>
                    <a:pt x="4336" y="7532"/>
                    <a:pt x="4326" y="7657"/>
                  </a:cubicBezTo>
                  <a:lnTo>
                    <a:pt x="4326" y="7982"/>
                  </a:lnTo>
                  <a:cubicBezTo>
                    <a:pt x="3800" y="7953"/>
                    <a:pt x="3283" y="7810"/>
                    <a:pt x="2814" y="7571"/>
                  </a:cubicBezTo>
                  <a:lnTo>
                    <a:pt x="2977" y="7293"/>
                  </a:lnTo>
                  <a:cubicBezTo>
                    <a:pt x="3068" y="7130"/>
                    <a:pt x="2928" y="6985"/>
                    <a:pt x="2787" y="6985"/>
                  </a:cubicBezTo>
                  <a:cubicBezTo>
                    <a:pt x="2722" y="6985"/>
                    <a:pt x="2656" y="7016"/>
                    <a:pt x="2613" y="7092"/>
                  </a:cubicBezTo>
                  <a:lnTo>
                    <a:pt x="2460" y="7370"/>
                  </a:lnTo>
                  <a:cubicBezTo>
                    <a:pt x="2010" y="7083"/>
                    <a:pt x="1637" y="6709"/>
                    <a:pt x="1350" y="6260"/>
                  </a:cubicBezTo>
                  <a:lnTo>
                    <a:pt x="1627" y="6106"/>
                  </a:lnTo>
                  <a:cubicBezTo>
                    <a:pt x="1830" y="5993"/>
                    <a:pt x="1716" y="5714"/>
                    <a:pt x="1531" y="5714"/>
                  </a:cubicBezTo>
                  <a:cubicBezTo>
                    <a:pt x="1498" y="5714"/>
                    <a:pt x="1463" y="5722"/>
                    <a:pt x="1426" y="5743"/>
                  </a:cubicBezTo>
                  <a:lnTo>
                    <a:pt x="1149" y="5905"/>
                  </a:lnTo>
                  <a:cubicBezTo>
                    <a:pt x="910" y="5437"/>
                    <a:pt x="766" y="4920"/>
                    <a:pt x="737" y="4393"/>
                  </a:cubicBezTo>
                  <a:lnTo>
                    <a:pt x="1063" y="4393"/>
                  </a:lnTo>
                  <a:cubicBezTo>
                    <a:pt x="1072" y="4394"/>
                    <a:pt x="1081" y="4395"/>
                    <a:pt x="1089" y="4395"/>
                  </a:cubicBezTo>
                  <a:cubicBezTo>
                    <a:pt x="1351" y="4395"/>
                    <a:pt x="1351" y="3990"/>
                    <a:pt x="1089" y="3990"/>
                  </a:cubicBezTo>
                  <a:cubicBezTo>
                    <a:pt x="1081" y="3990"/>
                    <a:pt x="1072" y="3991"/>
                    <a:pt x="1063" y="3991"/>
                  </a:cubicBezTo>
                  <a:lnTo>
                    <a:pt x="737" y="3991"/>
                  </a:lnTo>
                  <a:cubicBezTo>
                    <a:pt x="766" y="3465"/>
                    <a:pt x="910" y="2948"/>
                    <a:pt x="1149" y="2479"/>
                  </a:cubicBezTo>
                  <a:lnTo>
                    <a:pt x="1426" y="2642"/>
                  </a:lnTo>
                  <a:cubicBezTo>
                    <a:pt x="1463" y="2662"/>
                    <a:pt x="1498" y="2671"/>
                    <a:pt x="1531" y="2671"/>
                  </a:cubicBezTo>
                  <a:cubicBezTo>
                    <a:pt x="1716" y="2671"/>
                    <a:pt x="1830" y="2392"/>
                    <a:pt x="1627" y="2278"/>
                  </a:cubicBezTo>
                  <a:lnTo>
                    <a:pt x="1350" y="2116"/>
                  </a:lnTo>
                  <a:cubicBezTo>
                    <a:pt x="1637" y="1675"/>
                    <a:pt x="2010" y="1302"/>
                    <a:pt x="2460" y="1015"/>
                  </a:cubicBezTo>
                  <a:lnTo>
                    <a:pt x="2613" y="1293"/>
                  </a:lnTo>
                  <a:cubicBezTo>
                    <a:pt x="2656" y="1369"/>
                    <a:pt x="2722" y="1400"/>
                    <a:pt x="2787" y="1400"/>
                  </a:cubicBezTo>
                  <a:cubicBezTo>
                    <a:pt x="2928" y="1400"/>
                    <a:pt x="3068" y="1255"/>
                    <a:pt x="2977" y="1092"/>
                  </a:cubicBezTo>
                  <a:lnTo>
                    <a:pt x="2814" y="814"/>
                  </a:lnTo>
                  <a:cubicBezTo>
                    <a:pt x="3283" y="575"/>
                    <a:pt x="3800" y="431"/>
                    <a:pt x="4326" y="403"/>
                  </a:cubicBezTo>
                  <a:lnTo>
                    <a:pt x="4326" y="728"/>
                  </a:lnTo>
                  <a:cubicBezTo>
                    <a:pt x="4312" y="876"/>
                    <a:pt x="4420" y="950"/>
                    <a:pt x="4527" y="950"/>
                  </a:cubicBezTo>
                  <a:cubicBezTo>
                    <a:pt x="4635" y="950"/>
                    <a:pt x="4743" y="876"/>
                    <a:pt x="4728" y="728"/>
                  </a:cubicBezTo>
                  <a:lnTo>
                    <a:pt x="4728" y="403"/>
                  </a:lnTo>
                  <a:close/>
                  <a:moveTo>
                    <a:pt x="4527" y="1"/>
                  </a:moveTo>
                  <a:cubicBezTo>
                    <a:pt x="2833" y="1"/>
                    <a:pt x="1302" y="1025"/>
                    <a:pt x="651" y="2594"/>
                  </a:cubicBezTo>
                  <a:cubicBezTo>
                    <a:pt x="0" y="4164"/>
                    <a:pt x="364" y="5963"/>
                    <a:pt x="1560" y="7169"/>
                  </a:cubicBezTo>
                  <a:cubicBezTo>
                    <a:pt x="2368" y="7970"/>
                    <a:pt x="3441" y="8393"/>
                    <a:pt x="4533" y="8393"/>
                  </a:cubicBezTo>
                  <a:cubicBezTo>
                    <a:pt x="5072" y="8393"/>
                    <a:pt x="5616" y="8290"/>
                    <a:pt x="6135" y="8078"/>
                  </a:cubicBezTo>
                  <a:cubicBezTo>
                    <a:pt x="7705" y="7427"/>
                    <a:pt x="8729" y="5896"/>
                    <a:pt x="8729" y="4192"/>
                  </a:cubicBezTo>
                  <a:cubicBezTo>
                    <a:pt x="8729" y="1876"/>
                    <a:pt x="6843" y="1"/>
                    <a:pt x="4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2"/>
            <p:cNvSpPr/>
            <p:nvPr/>
          </p:nvSpPr>
          <p:spPr>
            <a:xfrm>
              <a:off x="4153719" y="2166674"/>
              <a:ext cx="28676" cy="28939"/>
            </a:xfrm>
            <a:custGeom>
              <a:avLst/>
              <a:gdLst/>
              <a:ahLst/>
              <a:cxnLst/>
              <a:rect l="l" t="t" r="r" b="b"/>
              <a:pathLst>
                <a:path w="1092" h="1102" extrusionOk="0">
                  <a:moveTo>
                    <a:pt x="546" y="1"/>
                  </a:moveTo>
                  <a:cubicBezTo>
                    <a:pt x="250" y="1"/>
                    <a:pt x="1" y="250"/>
                    <a:pt x="1" y="546"/>
                  </a:cubicBezTo>
                  <a:cubicBezTo>
                    <a:pt x="1" y="853"/>
                    <a:pt x="250" y="1101"/>
                    <a:pt x="546" y="1101"/>
                  </a:cubicBezTo>
                  <a:cubicBezTo>
                    <a:pt x="852" y="1101"/>
                    <a:pt x="1092" y="853"/>
                    <a:pt x="1092" y="546"/>
                  </a:cubicBezTo>
                  <a:cubicBezTo>
                    <a:pt x="1092" y="250"/>
                    <a:pt x="852" y="1"/>
                    <a:pt x="5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a:off x="4153982" y="2166832"/>
              <a:ext cx="23398" cy="28833"/>
            </a:xfrm>
            <a:custGeom>
              <a:avLst/>
              <a:gdLst/>
              <a:ahLst/>
              <a:cxnLst/>
              <a:rect l="l" t="t" r="r" b="b"/>
              <a:pathLst>
                <a:path w="891" h="1098" extrusionOk="0">
                  <a:moveTo>
                    <a:pt x="544" y="0"/>
                  </a:moveTo>
                  <a:cubicBezTo>
                    <a:pt x="264" y="0"/>
                    <a:pt x="0" y="221"/>
                    <a:pt x="0" y="550"/>
                  </a:cubicBezTo>
                  <a:cubicBezTo>
                    <a:pt x="0" y="874"/>
                    <a:pt x="267" y="1098"/>
                    <a:pt x="548" y="1098"/>
                  </a:cubicBezTo>
                  <a:cubicBezTo>
                    <a:pt x="666" y="1098"/>
                    <a:pt x="786" y="1059"/>
                    <a:pt x="890" y="971"/>
                  </a:cubicBezTo>
                  <a:cubicBezTo>
                    <a:pt x="766" y="866"/>
                    <a:pt x="699" y="703"/>
                    <a:pt x="699" y="550"/>
                  </a:cubicBezTo>
                  <a:cubicBezTo>
                    <a:pt x="699" y="387"/>
                    <a:pt x="775" y="234"/>
                    <a:pt x="890" y="129"/>
                  </a:cubicBezTo>
                  <a:cubicBezTo>
                    <a:pt x="785" y="40"/>
                    <a:pt x="663" y="0"/>
                    <a:pt x="544"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22"/>
          <p:cNvGrpSpPr/>
          <p:nvPr/>
        </p:nvGrpSpPr>
        <p:grpSpPr>
          <a:xfrm>
            <a:off x="2079182" y="3817466"/>
            <a:ext cx="444305" cy="444305"/>
            <a:chOff x="3117788" y="3812546"/>
            <a:chExt cx="341065" cy="341065"/>
          </a:xfrm>
        </p:grpSpPr>
        <p:sp>
          <p:nvSpPr>
            <p:cNvPr id="616" name="Google Shape;616;p22"/>
            <p:cNvSpPr/>
            <p:nvPr/>
          </p:nvSpPr>
          <p:spPr>
            <a:xfrm>
              <a:off x="3117788" y="3812546"/>
              <a:ext cx="259396" cy="259370"/>
            </a:xfrm>
            <a:custGeom>
              <a:avLst/>
              <a:gdLst/>
              <a:ahLst/>
              <a:cxnLst/>
              <a:rect l="l" t="t" r="r" b="b"/>
              <a:pathLst>
                <a:path w="9878" h="9877" extrusionOk="0">
                  <a:moveTo>
                    <a:pt x="4633" y="0"/>
                  </a:moveTo>
                  <a:cubicBezTo>
                    <a:pt x="4422" y="0"/>
                    <a:pt x="4231" y="154"/>
                    <a:pt x="4193" y="355"/>
                  </a:cubicBezTo>
                  <a:lnTo>
                    <a:pt x="3963" y="1474"/>
                  </a:lnTo>
                  <a:cubicBezTo>
                    <a:pt x="3695" y="1560"/>
                    <a:pt x="3427" y="1666"/>
                    <a:pt x="3178" y="1809"/>
                  </a:cubicBezTo>
                  <a:lnTo>
                    <a:pt x="2221" y="1168"/>
                  </a:lnTo>
                  <a:cubicBezTo>
                    <a:pt x="2149" y="1120"/>
                    <a:pt x="2066" y="1097"/>
                    <a:pt x="1982" y="1097"/>
                  </a:cubicBezTo>
                  <a:cubicBezTo>
                    <a:pt x="1864" y="1097"/>
                    <a:pt x="1746" y="1142"/>
                    <a:pt x="1657" y="1225"/>
                  </a:cubicBezTo>
                  <a:lnTo>
                    <a:pt x="1226" y="1666"/>
                  </a:lnTo>
                  <a:cubicBezTo>
                    <a:pt x="1073" y="1809"/>
                    <a:pt x="1054" y="2049"/>
                    <a:pt x="1169" y="2230"/>
                  </a:cubicBezTo>
                  <a:lnTo>
                    <a:pt x="1800" y="3178"/>
                  </a:lnTo>
                  <a:cubicBezTo>
                    <a:pt x="1666" y="3427"/>
                    <a:pt x="1551" y="3695"/>
                    <a:pt x="1475" y="3972"/>
                  </a:cubicBezTo>
                  <a:lnTo>
                    <a:pt x="355" y="4192"/>
                  </a:lnTo>
                  <a:cubicBezTo>
                    <a:pt x="145" y="4240"/>
                    <a:pt x="1" y="4422"/>
                    <a:pt x="1" y="4632"/>
                  </a:cubicBezTo>
                  <a:lnTo>
                    <a:pt x="1" y="5245"/>
                  </a:lnTo>
                  <a:cubicBezTo>
                    <a:pt x="1" y="5456"/>
                    <a:pt x="145" y="5637"/>
                    <a:pt x="355" y="5685"/>
                  </a:cubicBezTo>
                  <a:lnTo>
                    <a:pt x="1475" y="5905"/>
                  </a:lnTo>
                  <a:cubicBezTo>
                    <a:pt x="1551" y="6183"/>
                    <a:pt x="1666" y="6451"/>
                    <a:pt x="1800" y="6700"/>
                  </a:cubicBezTo>
                  <a:lnTo>
                    <a:pt x="1169" y="7647"/>
                  </a:lnTo>
                  <a:cubicBezTo>
                    <a:pt x="1054" y="7829"/>
                    <a:pt x="1073" y="8068"/>
                    <a:pt x="1226" y="8221"/>
                  </a:cubicBezTo>
                  <a:lnTo>
                    <a:pt x="1657" y="8652"/>
                  </a:lnTo>
                  <a:cubicBezTo>
                    <a:pt x="1744" y="8739"/>
                    <a:pt x="1860" y="8783"/>
                    <a:pt x="1975" y="8783"/>
                  </a:cubicBezTo>
                  <a:cubicBezTo>
                    <a:pt x="2061" y="8783"/>
                    <a:pt x="2147" y="8759"/>
                    <a:pt x="2221" y="8709"/>
                  </a:cubicBezTo>
                  <a:lnTo>
                    <a:pt x="3178" y="8068"/>
                  </a:lnTo>
                  <a:cubicBezTo>
                    <a:pt x="3427" y="8212"/>
                    <a:pt x="3695" y="8327"/>
                    <a:pt x="3963" y="8403"/>
                  </a:cubicBezTo>
                  <a:lnTo>
                    <a:pt x="4193" y="9523"/>
                  </a:lnTo>
                  <a:cubicBezTo>
                    <a:pt x="4231" y="9724"/>
                    <a:pt x="4422" y="9877"/>
                    <a:pt x="4633" y="9877"/>
                  </a:cubicBezTo>
                  <a:lnTo>
                    <a:pt x="5245" y="9877"/>
                  </a:lnTo>
                  <a:cubicBezTo>
                    <a:pt x="5456" y="9877"/>
                    <a:pt x="5638" y="9724"/>
                    <a:pt x="5686" y="9523"/>
                  </a:cubicBezTo>
                  <a:lnTo>
                    <a:pt x="5906" y="8403"/>
                  </a:lnTo>
                  <a:cubicBezTo>
                    <a:pt x="6183" y="8327"/>
                    <a:pt x="6451" y="8212"/>
                    <a:pt x="6700" y="8068"/>
                  </a:cubicBezTo>
                  <a:lnTo>
                    <a:pt x="7648" y="8709"/>
                  </a:lnTo>
                  <a:cubicBezTo>
                    <a:pt x="7726" y="8759"/>
                    <a:pt x="7814" y="8783"/>
                    <a:pt x="7901" y="8783"/>
                  </a:cubicBezTo>
                  <a:cubicBezTo>
                    <a:pt x="8017" y="8783"/>
                    <a:pt x="8130" y="8739"/>
                    <a:pt x="8212" y="8652"/>
                  </a:cubicBezTo>
                  <a:lnTo>
                    <a:pt x="8643" y="8221"/>
                  </a:lnTo>
                  <a:cubicBezTo>
                    <a:pt x="8796" y="8068"/>
                    <a:pt x="8825" y="7829"/>
                    <a:pt x="8700" y="7647"/>
                  </a:cubicBezTo>
                  <a:lnTo>
                    <a:pt x="8069" y="6700"/>
                  </a:lnTo>
                  <a:cubicBezTo>
                    <a:pt x="8212" y="6451"/>
                    <a:pt x="8318" y="6183"/>
                    <a:pt x="8394" y="5905"/>
                  </a:cubicBezTo>
                  <a:lnTo>
                    <a:pt x="9514" y="5685"/>
                  </a:lnTo>
                  <a:cubicBezTo>
                    <a:pt x="9724" y="5637"/>
                    <a:pt x="9878" y="5456"/>
                    <a:pt x="9878" y="5245"/>
                  </a:cubicBezTo>
                  <a:lnTo>
                    <a:pt x="9878" y="4632"/>
                  </a:lnTo>
                  <a:cubicBezTo>
                    <a:pt x="9878" y="4422"/>
                    <a:pt x="9724" y="4240"/>
                    <a:pt x="9514" y="4192"/>
                  </a:cubicBezTo>
                  <a:lnTo>
                    <a:pt x="8394" y="3972"/>
                  </a:lnTo>
                  <a:cubicBezTo>
                    <a:pt x="8318" y="3695"/>
                    <a:pt x="8212" y="3427"/>
                    <a:pt x="8069" y="3178"/>
                  </a:cubicBezTo>
                  <a:lnTo>
                    <a:pt x="8700" y="2230"/>
                  </a:lnTo>
                  <a:cubicBezTo>
                    <a:pt x="8825" y="2049"/>
                    <a:pt x="8796" y="1809"/>
                    <a:pt x="8643" y="1666"/>
                  </a:cubicBezTo>
                  <a:lnTo>
                    <a:pt x="8212" y="1225"/>
                  </a:lnTo>
                  <a:cubicBezTo>
                    <a:pt x="8129" y="1142"/>
                    <a:pt x="8013" y="1097"/>
                    <a:pt x="7894" y="1097"/>
                  </a:cubicBezTo>
                  <a:cubicBezTo>
                    <a:pt x="7809" y="1097"/>
                    <a:pt x="7724" y="1120"/>
                    <a:pt x="7648" y="1168"/>
                  </a:cubicBezTo>
                  <a:lnTo>
                    <a:pt x="6700" y="1809"/>
                  </a:lnTo>
                  <a:cubicBezTo>
                    <a:pt x="6451" y="1666"/>
                    <a:pt x="6183" y="1560"/>
                    <a:pt x="5906" y="1474"/>
                  </a:cubicBezTo>
                  <a:lnTo>
                    <a:pt x="5686" y="355"/>
                  </a:lnTo>
                  <a:cubicBezTo>
                    <a:pt x="5638" y="154"/>
                    <a:pt x="5456" y="0"/>
                    <a:pt x="5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3171332" y="3885181"/>
              <a:ext cx="132981" cy="114126"/>
            </a:xfrm>
            <a:custGeom>
              <a:avLst/>
              <a:gdLst/>
              <a:ahLst/>
              <a:cxnLst/>
              <a:rect l="l" t="t" r="r" b="b"/>
              <a:pathLst>
                <a:path w="5064" h="4346" extrusionOk="0">
                  <a:moveTo>
                    <a:pt x="2900" y="0"/>
                  </a:moveTo>
                  <a:cubicBezTo>
                    <a:pt x="967" y="0"/>
                    <a:pt x="0" y="2335"/>
                    <a:pt x="1359" y="3704"/>
                  </a:cubicBezTo>
                  <a:cubicBezTo>
                    <a:pt x="1802" y="4147"/>
                    <a:pt x="2347" y="4345"/>
                    <a:pt x="2880" y="4345"/>
                  </a:cubicBezTo>
                  <a:cubicBezTo>
                    <a:pt x="3995" y="4345"/>
                    <a:pt x="5063" y="3480"/>
                    <a:pt x="5063" y="2173"/>
                  </a:cubicBezTo>
                  <a:cubicBezTo>
                    <a:pt x="5063" y="976"/>
                    <a:pt x="4097" y="0"/>
                    <a:pt x="2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3209541" y="3914067"/>
              <a:ext cx="66123" cy="56485"/>
            </a:xfrm>
            <a:custGeom>
              <a:avLst/>
              <a:gdLst/>
              <a:ahLst/>
              <a:cxnLst/>
              <a:rect l="l" t="t" r="r" b="b"/>
              <a:pathLst>
                <a:path w="2518" h="2151" extrusionOk="0">
                  <a:moveTo>
                    <a:pt x="1445" y="1"/>
                  </a:moveTo>
                  <a:cubicBezTo>
                    <a:pt x="479" y="1"/>
                    <a:pt x="0" y="1159"/>
                    <a:pt x="680" y="1838"/>
                  </a:cubicBezTo>
                  <a:cubicBezTo>
                    <a:pt x="898" y="2054"/>
                    <a:pt x="1167" y="2151"/>
                    <a:pt x="1430" y="2151"/>
                  </a:cubicBezTo>
                  <a:cubicBezTo>
                    <a:pt x="1985" y="2151"/>
                    <a:pt x="2517" y="1722"/>
                    <a:pt x="2517" y="1073"/>
                  </a:cubicBezTo>
                  <a:cubicBezTo>
                    <a:pt x="2517" y="479"/>
                    <a:pt x="2039" y="1"/>
                    <a:pt x="1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3288189" y="3982947"/>
              <a:ext cx="170664" cy="170664"/>
            </a:xfrm>
            <a:custGeom>
              <a:avLst/>
              <a:gdLst/>
              <a:ahLst/>
              <a:cxnLst/>
              <a:rect l="l" t="t" r="r" b="b"/>
              <a:pathLst>
                <a:path w="6499" h="6499" extrusionOk="0">
                  <a:moveTo>
                    <a:pt x="3044" y="0"/>
                  </a:moveTo>
                  <a:cubicBezTo>
                    <a:pt x="2900" y="0"/>
                    <a:pt x="2786" y="105"/>
                    <a:pt x="2757" y="239"/>
                  </a:cubicBezTo>
                  <a:lnTo>
                    <a:pt x="2613" y="976"/>
                  </a:lnTo>
                  <a:cubicBezTo>
                    <a:pt x="2431" y="1034"/>
                    <a:pt x="2250" y="1101"/>
                    <a:pt x="2087" y="1196"/>
                  </a:cubicBezTo>
                  <a:lnTo>
                    <a:pt x="1465" y="775"/>
                  </a:lnTo>
                  <a:cubicBezTo>
                    <a:pt x="1417" y="743"/>
                    <a:pt x="1362" y="728"/>
                    <a:pt x="1307" y="728"/>
                  </a:cubicBezTo>
                  <a:cubicBezTo>
                    <a:pt x="1231" y="728"/>
                    <a:pt x="1153" y="758"/>
                    <a:pt x="1092" y="814"/>
                  </a:cubicBezTo>
                  <a:lnTo>
                    <a:pt x="814" y="1101"/>
                  </a:lnTo>
                  <a:cubicBezTo>
                    <a:pt x="709" y="1196"/>
                    <a:pt x="699" y="1350"/>
                    <a:pt x="776" y="1474"/>
                  </a:cubicBezTo>
                  <a:lnTo>
                    <a:pt x="1187" y="2096"/>
                  </a:lnTo>
                  <a:cubicBezTo>
                    <a:pt x="1092" y="2259"/>
                    <a:pt x="1025" y="2431"/>
                    <a:pt x="977" y="2613"/>
                  </a:cubicBezTo>
                  <a:lnTo>
                    <a:pt x="240" y="2766"/>
                  </a:lnTo>
                  <a:cubicBezTo>
                    <a:pt x="96" y="2785"/>
                    <a:pt x="1" y="2909"/>
                    <a:pt x="1" y="3053"/>
                  </a:cubicBezTo>
                  <a:lnTo>
                    <a:pt x="1" y="3455"/>
                  </a:lnTo>
                  <a:cubicBezTo>
                    <a:pt x="1" y="3599"/>
                    <a:pt x="96" y="3713"/>
                    <a:pt x="240" y="3742"/>
                  </a:cubicBezTo>
                  <a:lnTo>
                    <a:pt x="977" y="3886"/>
                  </a:lnTo>
                  <a:cubicBezTo>
                    <a:pt x="1025" y="4067"/>
                    <a:pt x="1092" y="4249"/>
                    <a:pt x="1187" y="4412"/>
                  </a:cubicBezTo>
                  <a:lnTo>
                    <a:pt x="776" y="5034"/>
                  </a:lnTo>
                  <a:cubicBezTo>
                    <a:pt x="699" y="5149"/>
                    <a:pt x="709" y="5302"/>
                    <a:pt x="814" y="5407"/>
                  </a:cubicBezTo>
                  <a:lnTo>
                    <a:pt x="1092" y="5685"/>
                  </a:lnTo>
                  <a:cubicBezTo>
                    <a:pt x="1146" y="5744"/>
                    <a:pt x="1218" y="5773"/>
                    <a:pt x="1294" y="5773"/>
                  </a:cubicBezTo>
                  <a:cubicBezTo>
                    <a:pt x="1351" y="5773"/>
                    <a:pt x="1411" y="5756"/>
                    <a:pt x="1465" y="5723"/>
                  </a:cubicBezTo>
                  <a:lnTo>
                    <a:pt x="2087" y="5312"/>
                  </a:lnTo>
                  <a:cubicBezTo>
                    <a:pt x="2250" y="5398"/>
                    <a:pt x="2422" y="5474"/>
                    <a:pt x="2604" y="5522"/>
                  </a:cubicBezTo>
                  <a:lnTo>
                    <a:pt x="2747" y="6259"/>
                  </a:lnTo>
                  <a:cubicBezTo>
                    <a:pt x="2776" y="6403"/>
                    <a:pt x="2900" y="6498"/>
                    <a:pt x="3044" y="6498"/>
                  </a:cubicBezTo>
                  <a:lnTo>
                    <a:pt x="3446" y="6498"/>
                  </a:lnTo>
                  <a:cubicBezTo>
                    <a:pt x="3580" y="6498"/>
                    <a:pt x="3704" y="6403"/>
                    <a:pt x="3733" y="6259"/>
                  </a:cubicBezTo>
                  <a:lnTo>
                    <a:pt x="3877" y="5522"/>
                  </a:lnTo>
                  <a:cubicBezTo>
                    <a:pt x="4058" y="5474"/>
                    <a:pt x="4231" y="5398"/>
                    <a:pt x="4403" y="5312"/>
                  </a:cubicBezTo>
                  <a:lnTo>
                    <a:pt x="5025" y="5733"/>
                  </a:lnTo>
                  <a:cubicBezTo>
                    <a:pt x="5077" y="5765"/>
                    <a:pt x="5134" y="5780"/>
                    <a:pt x="5190" y="5780"/>
                  </a:cubicBezTo>
                  <a:cubicBezTo>
                    <a:pt x="5267" y="5780"/>
                    <a:pt x="5343" y="5750"/>
                    <a:pt x="5398" y="5694"/>
                  </a:cubicBezTo>
                  <a:lnTo>
                    <a:pt x="5685" y="5407"/>
                  </a:lnTo>
                  <a:cubicBezTo>
                    <a:pt x="5781" y="5302"/>
                    <a:pt x="5800" y="5149"/>
                    <a:pt x="5724" y="5034"/>
                  </a:cubicBezTo>
                  <a:lnTo>
                    <a:pt x="5303" y="4412"/>
                  </a:lnTo>
                  <a:cubicBezTo>
                    <a:pt x="5398" y="4240"/>
                    <a:pt x="5465" y="4067"/>
                    <a:pt x="5523" y="3886"/>
                  </a:cubicBezTo>
                  <a:lnTo>
                    <a:pt x="6260" y="3742"/>
                  </a:lnTo>
                  <a:cubicBezTo>
                    <a:pt x="6394" y="3713"/>
                    <a:pt x="6489" y="3589"/>
                    <a:pt x="6499" y="3455"/>
                  </a:cubicBezTo>
                  <a:lnTo>
                    <a:pt x="6499" y="3053"/>
                  </a:lnTo>
                  <a:cubicBezTo>
                    <a:pt x="6489" y="2909"/>
                    <a:pt x="6394" y="2785"/>
                    <a:pt x="6250" y="2766"/>
                  </a:cubicBezTo>
                  <a:lnTo>
                    <a:pt x="5513" y="2613"/>
                  </a:lnTo>
                  <a:cubicBezTo>
                    <a:pt x="5465" y="2431"/>
                    <a:pt x="5389" y="2259"/>
                    <a:pt x="5303" y="2096"/>
                  </a:cubicBezTo>
                  <a:lnTo>
                    <a:pt x="5714" y="1474"/>
                  </a:lnTo>
                  <a:cubicBezTo>
                    <a:pt x="5791" y="1350"/>
                    <a:pt x="5772" y="1196"/>
                    <a:pt x="5676" y="1101"/>
                  </a:cubicBezTo>
                  <a:lnTo>
                    <a:pt x="5398" y="814"/>
                  </a:lnTo>
                  <a:cubicBezTo>
                    <a:pt x="5337" y="758"/>
                    <a:pt x="5259" y="728"/>
                    <a:pt x="5183" y="728"/>
                  </a:cubicBezTo>
                  <a:cubicBezTo>
                    <a:pt x="5128" y="728"/>
                    <a:pt x="5073" y="743"/>
                    <a:pt x="5025" y="775"/>
                  </a:cubicBezTo>
                  <a:lnTo>
                    <a:pt x="4393" y="1196"/>
                  </a:lnTo>
                  <a:cubicBezTo>
                    <a:pt x="4231" y="1101"/>
                    <a:pt x="4058" y="1034"/>
                    <a:pt x="3877" y="976"/>
                  </a:cubicBezTo>
                  <a:lnTo>
                    <a:pt x="3733" y="239"/>
                  </a:lnTo>
                  <a:cubicBezTo>
                    <a:pt x="3704" y="105"/>
                    <a:pt x="3580" y="0"/>
                    <a:pt x="3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3316340" y="4025672"/>
              <a:ext cx="99788" cy="85371"/>
            </a:xfrm>
            <a:custGeom>
              <a:avLst/>
              <a:gdLst/>
              <a:ahLst/>
              <a:cxnLst/>
              <a:rect l="l" t="t" r="r" b="b"/>
              <a:pathLst>
                <a:path w="3800" h="3251" extrusionOk="0">
                  <a:moveTo>
                    <a:pt x="2173" y="0"/>
                  </a:moveTo>
                  <a:cubicBezTo>
                    <a:pt x="728" y="0"/>
                    <a:pt x="0" y="1751"/>
                    <a:pt x="1025" y="2775"/>
                  </a:cubicBezTo>
                  <a:cubicBezTo>
                    <a:pt x="1355" y="3103"/>
                    <a:pt x="1762" y="3250"/>
                    <a:pt x="2161" y="3250"/>
                  </a:cubicBezTo>
                  <a:cubicBezTo>
                    <a:pt x="2997" y="3250"/>
                    <a:pt x="3800" y="2605"/>
                    <a:pt x="3800" y="1627"/>
                  </a:cubicBezTo>
                  <a:cubicBezTo>
                    <a:pt x="3800" y="727"/>
                    <a:pt x="3073" y="0"/>
                    <a:pt x="2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3339213" y="4042741"/>
              <a:ext cx="59847" cy="51260"/>
            </a:xfrm>
            <a:custGeom>
              <a:avLst/>
              <a:gdLst/>
              <a:ahLst/>
              <a:cxnLst/>
              <a:rect l="l" t="t" r="r" b="b"/>
              <a:pathLst>
                <a:path w="2279" h="1952" extrusionOk="0">
                  <a:moveTo>
                    <a:pt x="1302" y="1"/>
                  </a:moveTo>
                  <a:cubicBezTo>
                    <a:pt x="431" y="1"/>
                    <a:pt x="0" y="1044"/>
                    <a:pt x="613" y="1666"/>
                  </a:cubicBezTo>
                  <a:cubicBezTo>
                    <a:pt x="810" y="1863"/>
                    <a:pt x="1053" y="1951"/>
                    <a:pt x="1292" y="1951"/>
                  </a:cubicBezTo>
                  <a:cubicBezTo>
                    <a:pt x="1794" y="1951"/>
                    <a:pt x="2278" y="1561"/>
                    <a:pt x="2278" y="977"/>
                  </a:cubicBezTo>
                  <a:cubicBezTo>
                    <a:pt x="2278" y="431"/>
                    <a:pt x="1838" y="1"/>
                    <a:pt x="1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23"/>
          <p:cNvSpPr/>
          <p:nvPr/>
        </p:nvSpPr>
        <p:spPr>
          <a:xfrm rot="5642169">
            <a:off x="4147106" y="-1313560"/>
            <a:ext cx="711776" cy="5403541"/>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 name="Google Shape;627;p23"/>
          <p:cNvGrpSpPr/>
          <p:nvPr/>
        </p:nvGrpSpPr>
        <p:grpSpPr>
          <a:xfrm>
            <a:off x="3580710" y="1756001"/>
            <a:ext cx="1982579" cy="2918594"/>
            <a:chOff x="3617956" y="1724466"/>
            <a:chExt cx="2004022" cy="2950459"/>
          </a:xfrm>
        </p:grpSpPr>
        <p:grpSp>
          <p:nvGrpSpPr>
            <p:cNvPr id="628" name="Google Shape;628;p23"/>
            <p:cNvGrpSpPr/>
            <p:nvPr/>
          </p:nvGrpSpPr>
          <p:grpSpPr>
            <a:xfrm>
              <a:off x="3617956" y="1724466"/>
              <a:ext cx="2004022" cy="2950459"/>
              <a:chOff x="3617956" y="1724466"/>
              <a:chExt cx="2004022" cy="2950459"/>
            </a:xfrm>
          </p:grpSpPr>
          <p:sp>
            <p:nvSpPr>
              <p:cNvPr id="629" name="Google Shape;629;p23"/>
              <p:cNvSpPr/>
              <p:nvPr/>
            </p:nvSpPr>
            <p:spPr>
              <a:xfrm>
                <a:off x="3638575" y="4404925"/>
                <a:ext cx="1866900" cy="270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4803618" y="2425174"/>
                <a:ext cx="818360" cy="470174"/>
              </a:xfrm>
              <a:custGeom>
                <a:avLst/>
                <a:gdLst/>
                <a:ahLst/>
                <a:cxnLst/>
                <a:rect l="l" t="t" r="r" b="b"/>
                <a:pathLst>
                  <a:path w="22232" h="12773" extrusionOk="0">
                    <a:moveTo>
                      <a:pt x="868" y="1"/>
                    </a:moveTo>
                    <a:lnTo>
                      <a:pt x="1" y="6372"/>
                    </a:lnTo>
                    <a:cubicBezTo>
                      <a:pt x="1" y="6372"/>
                      <a:pt x="634" y="10041"/>
                      <a:pt x="5038" y="11809"/>
                    </a:cubicBezTo>
                    <a:cubicBezTo>
                      <a:pt x="6439" y="12376"/>
                      <a:pt x="7906" y="12677"/>
                      <a:pt x="9407" y="12743"/>
                    </a:cubicBezTo>
                    <a:cubicBezTo>
                      <a:pt x="9714" y="12763"/>
                      <a:pt x="10015" y="12772"/>
                      <a:pt x="10311" y="12772"/>
                    </a:cubicBezTo>
                    <a:cubicBezTo>
                      <a:pt x="18160" y="12772"/>
                      <a:pt x="22232" y="6183"/>
                      <a:pt x="21750" y="5605"/>
                    </a:cubicBezTo>
                    <a:cubicBezTo>
                      <a:pt x="21639" y="5460"/>
                      <a:pt x="21497" y="5404"/>
                      <a:pt x="21345" y="5404"/>
                    </a:cubicBezTo>
                    <a:cubicBezTo>
                      <a:pt x="20903" y="5404"/>
                      <a:pt x="20373" y="5873"/>
                      <a:pt x="20248" y="5972"/>
                    </a:cubicBezTo>
                    <a:cubicBezTo>
                      <a:pt x="20415" y="5805"/>
                      <a:pt x="21082" y="4904"/>
                      <a:pt x="20682" y="4571"/>
                    </a:cubicBezTo>
                    <a:cubicBezTo>
                      <a:pt x="20604" y="4505"/>
                      <a:pt x="20502" y="4478"/>
                      <a:pt x="20387" y="4478"/>
                    </a:cubicBezTo>
                    <a:cubicBezTo>
                      <a:pt x="19865" y="4478"/>
                      <a:pt x="19081" y="5038"/>
                      <a:pt x="19081" y="5038"/>
                    </a:cubicBezTo>
                    <a:cubicBezTo>
                      <a:pt x="19081" y="5038"/>
                      <a:pt x="19848" y="3904"/>
                      <a:pt x="19281" y="3537"/>
                    </a:cubicBezTo>
                    <a:cubicBezTo>
                      <a:pt x="19257" y="3521"/>
                      <a:pt x="19225" y="3514"/>
                      <a:pt x="19185" y="3514"/>
                    </a:cubicBezTo>
                    <a:cubicBezTo>
                      <a:pt x="18398" y="3514"/>
                      <a:pt x="14562" y="6344"/>
                      <a:pt x="10858" y="6344"/>
                    </a:cubicBezTo>
                    <a:cubicBezTo>
                      <a:pt x="10266" y="6344"/>
                      <a:pt x="9679" y="6272"/>
                      <a:pt x="9107" y="6105"/>
                    </a:cubicBezTo>
                    <a:cubicBezTo>
                      <a:pt x="6705" y="5405"/>
                      <a:pt x="4437" y="3670"/>
                      <a:pt x="2903" y="2202"/>
                    </a:cubicBezTo>
                    <a:cubicBezTo>
                      <a:pt x="2169" y="1569"/>
                      <a:pt x="1468" y="801"/>
                      <a:pt x="86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31" name="Google Shape;631;p23"/>
              <p:cNvSpPr/>
              <p:nvPr/>
            </p:nvSpPr>
            <p:spPr>
              <a:xfrm>
                <a:off x="4803618" y="2425174"/>
                <a:ext cx="185449" cy="434726"/>
              </a:xfrm>
              <a:custGeom>
                <a:avLst/>
                <a:gdLst/>
                <a:ahLst/>
                <a:cxnLst/>
                <a:rect l="l" t="t" r="r" b="b"/>
                <a:pathLst>
                  <a:path w="5038" h="11810" extrusionOk="0">
                    <a:moveTo>
                      <a:pt x="868" y="1"/>
                    </a:moveTo>
                    <a:lnTo>
                      <a:pt x="1" y="6372"/>
                    </a:lnTo>
                    <a:cubicBezTo>
                      <a:pt x="1" y="6372"/>
                      <a:pt x="634" y="10041"/>
                      <a:pt x="5038" y="11809"/>
                    </a:cubicBezTo>
                    <a:cubicBezTo>
                      <a:pt x="3737" y="8674"/>
                      <a:pt x="3136" y="4537"/>
                      <a:pt x="2903" y="2202"/>
                    </a:cubicBezTo>
                    <a:cubicBezTo>
                      <a:pt x="2169" y="1569"/>
                      <a:pt x="1468" y="801"/>
                      <a:pt x="868"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32" name="Google Shape;632;p23"/>
              <p:cNvSpPr/>
              <p:nvPr/>
            </p:nvSpPr>
            <p:spPr>
              <a:xfrm>
                <a:off x="4534710" y="2245902"/>
                <a:ext cx="282443" cy="272946"/>
              </a:xfrm>
              <a:custGeom>
                <a:avLst/>
                <a:gdLst/>
                <a:ahLst/>
                <a:cxnLst/>
                <a:rect l="l" t="t" r="r" b="b"/>
                <a:pathLst>
                  <a:path w="7673" h="7415" extrusionOk="0">
                    <a:moveTo>
                      <a:pt x="1335" y="1"/>
                    </a:moveTo>
                    <a:cubicBezTo>
                      <a:pt x="1335" y="1"/>
                      <a:pt x="1301" y="101"/>
                      <a:pt x="1201" y="268"/>
                    </a:cubicBezTo>
                    <a:cubicBezTo>
                      <a:pt x="1101" y="501"/>
                      <a:pt x="968" y="868"/>
                      <a:pt x="801" y="1335"/>
                    </a:cubicBezTo>
                    <a:cubicBezTo>
                      <a:pt x="434" y="2436"/>
                      <a:pt x="0" y="4037"/>
                      <a:pt x="134" y="5304"/>
                    </a:cubicBezTo>
                    <a:cubicBezTo>
                      <a:pt x="321" y="6803"/>
                      <a:pt x="3748" y="7414"/>
                      <a:pt x="5773" y="7414"/>
                    </a:cubicBezTo>
                    <a:cubicBezTo>
                      <a:pt x="6632" y="7414"/>
                      <a:pt x="7239" y="7304"/>
                      <a:pt x="7239" y="7106"/>
                    </a:cubicBezTo>
                    <a:cubicBezTo>
                      <a:pt x="7239" y="6739"/>
                      <a:pt x="7372" y="5038"/>
                      <a:pt x="7506" y="3670"/>
                    </a:cubicBezTo>
                    <a:cubicBezTo>
                      <a:pt x="7573" y="2669"/>
                      <a:pt x="7673" y="1802"/>
                      <a:pt x="7673" y="1802"/>
                    </a:cubicBezTo>
                    <a:lnTo>
                      <a:pt x="1468" y="34"/>
                    </a:lnTo>
                    <a:lnTo>
                      <a:pt x="1335"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33" name="Google Shape;633;p23"/>
              <p:cNvSpPr/>
              <p:nvPr/>
            </p:nvSpPr>
            <p:spPr>
              <a:xfrm>
                <a:off x="4564196" y="2247153"/>
                <a:ext cx="252958" cy="134062"/>
              </a:xfrm>
              <a:custGeom>
                <a:avLst/>
                <a:gdLst/>
                <a:ahLst/>
                <a:cxnLst/>
                <a:rect l="l" t="t" r="r" b="b"/>
                <a:pathLst>
                  <a:path w="6872" h="3642" extrusionOk="0">
                    <a:moveTo>
                      <a:pt x="667" y="0"/>
                    </a:moveTo>
                    <a:lnTo>
                      <a:pt x="667" y="0"/>
                    </a:lnTo>
                    <a:cubicBezTo>
                      <a:pt x="701" y="33"/>
                      <a:pt x="567" y="133"/>
                      <a:pt x="400" y="234"/>
                    </a:cubicBezTo>
                    <a:cubicBezTo>
                      <a:pt x="300" y="467"/>
                      <a:pt x="167" y="834"/>
                      <a:pt x="0" y="1301"/>
                    </a:cubicBezTo>
                    <a:cubicBezTo>
                      <a:pt x="1706" y="3403"/>
                      <a:pt x="4748" y="3641"/>
                      <a:pt x="6305" y="3641"/>
                    </a:cubicBezTo>
                    <a:cubicBezTo>
                      <a:pt x="6452" y="3641"/>
                      <a:pt x="6586" y="3639"/>
                      <a:pt x="6705" y="3636"/>
                    </a:cubicBezTo>
                    <a:cubicBezTo>
                      <a:pt x="6772" y="2635"/>
                      <a:pt x="6872" y="1768"/>
                      <a:pt x="6872" y="1768"/>
                    </a:cubicBezTo>
                    <a:lnTo>
                      <a:pt x="667"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34" name="Google Shape;634;p23"/>
              <p:cNvSpPr/>
              <p:nvPr/>
            </p:nvSpPr>
            <p:spPr>
              <a:xfrm>
                <a:off x="3759901" y="2963028"/>
                <a:ext cx="1121085" cy="1160214"/>
              </a:xfrm>
              <a:custGeom>
                <a:avLst/>
                <a:gdLst/>
                <a:ahLst/>
                <a:cxnLst/>
                <a:rect l="l" t="t" r="r" b="b"/>
                <a:pathLst>
                  <a:path w="30456" h="31519" extrusionOk="0">
                    <a:moveTo>
                      <a:pt x="30122" y="0"/>
                    </a:moveTo>
                    <a:lnTo>
                      <a:pt x="23750" y="667"/>
                    </a:lnTo>
                    <a:cubicBezTo>
                      <a:pt x="21249" y="4971"/>
                      <a:pt x="19080" y="9440"/>
                      <a:pt x="17212" y="14077"/>
                    </a:cubicBezTo>
                    <a:cubicBezTo>
                      <a:pt x="16912" y="14878"/>
                      <a:pt x="16612" y="15712"/>
                      <a:pt x="16312" y="16512"/>
                    </a:cubicBezTo>
                    <a:cubicBezTo>
                      <a:pt x="15811" y="17913"/>
                      <a:pt x="15011" y="19214"/>
                      <a:pt x="13977" y="20248"/>
                    </a:cubicBezTo>
                    <a:cubicBezTo>
                      <a:pt x="9540" y="24785"/>
                      <a:pt x="1635" y="24851"/>
                      <a:pt x="901" y="25552"/>
                    </a:cubicBezTo>
                    <a:cubicBezTo>
                      <a:pt x="0" y="26419"/>
                      <a:pt x="1068" y="31189"/>
                      <a:pt x="1068" y="31189"/>
                    </a:cubicBezTo>
                    <a:cubicBezTo>
                      <a:pt x="1068" y="31189"/>
                      <a:pt x="2597" y="31519"/>
                      <a:pt x="5289" y="31519"/>
                    </a:cubicBezTo>
                    <a:cubicBezTo>
                      <a:pt x="7947" y="31519"/>
                      <a:pt x="11738" y="31198"/>
                      <a:pt x="16312" y="29922"/>
                    </a:cubicBezTo>
                    <a:cubicBezTo>
                      <a:pt x="17179" y="29688"/>
                      <a:pt x="18046" y="29388"/>
                      <a:pt x="18880" y="28988"/>
                    </a:cubicBezTo>
                    <a:cubicBezTo>
                      <a:pt x="22249" y="27453"/>
                      <a:pt x="25018" y="24851"/>
                      <a:pt x="26753" y="21582"/>
                    </a:cubicBezTo>
                    <a:cubicBezTo>
                      <a:pt x="28254" y="18780"/>
                      <a:pt x="29221" y="15745"/>
                      <a:pt x="29688" y="12609"/>
                    </a:cubicBezTo>
                    <a:cubicBezTo>
                      <a:pt x="30288" y="8440"/>
                      <a:pt x="30455" y="4203"/>
                      <a:pt x="3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35" name="Google Shape;635;p23"/>
              <p:cNvSpPr/>
              <p:nvPr/>
            </p:nvSpPr>
            <p:spPr>
              <a:xfrm>
                <a:off x="4274379" y="3461566"/>
                <a:ext cx="470321" cy="568530"/>
              </a:xfrm>
              <a:custGeom>
                <a:avLst/>
                <a:gdLst/>
                <a:ahLst/>
                <a:cxnLst/>
                <a:rect l="l" t="t" r="r" b="b"/>
                <a:pathLst>
                  <a:path w="12777" h="15445" extrusionOk="0">
                    <a:moveTo>
                      <a:pt x="3837" y="0"/>
                    </a:moveTo>
                    <a:lnTo>
                      <a:pt x="3236" y="534"/>
                    </a:lnTo>
                    <a:cubicBezTo>
                      <a:pt x="2936" y="1335"/>
                      <a:pt x="2636" y="2169"/>
                      <a:pt x="2336" y="2969"/>
                    </a:cubicBezTo>
                    <a:cubicBezTo>
                      <a:pt x="1835" y="4370"/>
                      <a:pt x="1035" y="5671"/>
                      <a:pt x="1" y="6705"/>
                    </a:cubicBezTo>
                    <a:cubicBezTo>
                      <a:pt x="635" y="9174"/>
                      <a:pt x="2036" y="12810"/>
                      <a:pt x="4904" y="15445"/>
                    </a:cubicBezTo>
                    <a:cubicBezTo>
                      <a:pt x="8273" y="13910"/>
                      <a:pt x="11042" y="11308"/>
                      <a:pt x="12777" y="8039"/>
                    </a:cubicBezTo>
                    <a:cubicBezTo>
                      <a:pt x="12676" y="6839"/>
                      <a:pt x="12543" y="6038"/>
                      <a:pt x="12543" y="6038"/>
                    </a:cubicBezTo>
                    <a:lnTo>
                      <a:pt x="3837"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36" name="Google Shape;636;p23"/>
              <p:cNvSpPr/>
              <p:nvPr/>
            </p:nvSpPr>
            <p:spPr>
              <a:xfrm>
                <a:off x="3617956" y="3882138"/>
                <a:ext cx="197228" cy="461229"/>
              </a:xfrm>
              <a:custGeom>
                <a:avLst/>
                <a:gdLst/>
                <a:ahLst/>
                <a:cxnLst/>
                <a:rect l="l" t="t" r="r" b="b"/>
                <a:pathLst>
                  <a:path w="5358" h="12530" extrusionOk="0">
                    <a:moveTo>
                      <a:pt x="4818" y="1"/>
                    </a:moveTo>
                    <a:cubicBezTo>
                      <a:pt x="4205" y="1"/>
                      <a:pt x="3181" y="52"/>
                      <a:pt x="2355" y="117"/>
                    </a:cubicBezTo>
                    <a:cubicBezTo>
                      <a:pt x="1955" y="150"/>
                      <a:pt x="1554" y="184"/>
                      <a:pt x="1188" y="284"/>
                    </a:cubicBezTo>
                    <a:cubicBezTo>
                      <a:pt x="725" y="449"/>
                      <a:pt x="0" y="12529"/>
                      <a:pt x="862" y="12529"/>
                    </a:cubicBezTo>
                    <a:cubicBezTo>
                      <a:pt x="871" y="12529"/>
                      <a:pt x="879" y="12528"/>
                      <a:pt x="887" y="12526"/>
                    </a:cubicBezTo>
                    <a:cubicBezTo>
                      <a:pt x="1154" y="12459"/>
                      <a:pt x="1588" y="11959"/>
                      <a:pt x="2122" y="11258"/>
                    </a:cubicBezTo>
                    <a:cubicBezTo>
                      <a:pt x="3422" y="9457"/>
                      <a:pt x="5190" y="6388"/>
                      <a:pt x="5190" y="6121"/>
                    </a:cubicBezTo>
                    <a:cubicBezTo>
                      <a:pt x="5190" y="5688"/>
                      <a:pt x="5357" y="50"/>
                      <a:pt x="5357" y="50"/>
                    </a:cubicBezTo>
                    <a:cubicBezTo>
                      <a:pt x="5357" y="15"/>
                      <a:pt x="5146" y="1"/>
                      <a:pt x="48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37" name="Google Shape;637;p23"/>
              <p:cNvSpPr/>
              <p:nvPr/>
            </p:nvSpPr>
            <p:spPr>
              <a:xfrm>
                <a:off x="3617956" y="3886408"/>
                <a:ext cx="86724" cy="456959"/>
              </a:xfrm>
              <a:custGeom>
                <a:avLst/>
                <a:gdLst/>
                <a:ahLst/>
                <a:cxnLst/>
                <a:rect l="l" t="t" r="r" b="b"/>
                <a:pathLst>
                  <a:path w="2356" h="12414" extrusionOk="0">
                    <a:moveTo>
                      <a:pt x="2355" y="1"/>
                    </a:moveTo>
                    <a:lnTo>
                      <a:pt x="2355" y="1"/>
                    </a:lnTo>
                    <a:cubicBezTo>
                      <a:pt x="1955" y="34"/>
                      <a:pt x="1554" y="68"/>
                      <a:pt x="1188" y="168"/>
                    </a:cubicBezTo>
                    <a:cubicBezTo>
                      <a:pt x="725" y="333"/>
                      <a:pt x="0" y="12413"/>
                      <a:pt x="862" y="12413"/>
                    </a:cubicBezTo>
                    <a:cubicBezTo>
                      <a:pt x="871" y="12413"/>
                      <a:pt x="879" y="12412"/>
                      <a:pt x="887" y="12410"/>
                    </a:cubicBezTo>
                    <a:cubicBezTo>
                      <a:pt x="1154" y="12343"/>
                      <a:pt x="1588" y="11843"/>
                      <a:pt x="2122" y="11142"/>
                    </a:cubicBezTo>
                    <a:cubicBezTo>
                      <a:pt x="2021" y="7807"/>
                      <a:pt x="2222" y="2569"/>
                      <a:pt x="2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38" name="Google Shape;638;p23"/>
              <p:cNvSpPr/>
              <p:nvPr/>
            </p:nvSpPr>
            <p:spPr>
              <a:xfrm>
                <a:off x="4259654" y="2949518"/>
                <a:ext cx="696224" cy="1498609"/>
              </a:xfrm>
              <a:custGeom>
                <a:avLst/>
                <a:gdLst/>
                <a:ahLst/>
                <a:cxnLst/>
                <a:rect l="l" t="t" r="r" b="b"/>
                <a:pathLst>
                  <a:path w="18914" h="40712" extrusionOk="0">
                    <a:moveTo>
                      <a:pt x="2002" y="0"/>
                    </a:moveTo>
                    <a:cubicBezTo>
                      <a:pt x="1635" y="968"/>
                      <a:pt x="1335" y="1968"/>
                      <a:pt x="1135" y="2969"/>
                    </a:cubicBezTo>
                    <a:cubicBezTo>
                      <a:pt x="834" y="4170"/>
                      <a:pt x="534" y="5771"/>
                      <a:pt x="201" y="7939"/>
                    </a:cubicBezTo>
                    <a:cubicBezTo>
                      <a:pt x="67" y="8807"/>
                      <a:pt x="0" y="9707"/>
                      <a:pt x="67" y="10608"/>
                    </a:cubicBezTo>
                    <a:cubicBezTo>
                      <a:pt x="334" y="15812"/>
                      <a:pt x="3570" y="21149"/>
                      <a:pt x="7039" y="27086"/>
                    </a:cubicBezTo>
                    <a:cubicBezTo>
                      <a:pt x="11108" y="34025"/>
                      <a:pt x="9140" y="39062"/>
                      <a:pt x="9741" y="39962"/>
                    </a:cubicBezTo>
                    <a:cubicBezTo>
                      <a:pt x="10130" y="40580"/>
                      <a:pt x="12574" y="40711"/>
                      <a:pt x="14265" y="40711"/>
                    </a:cubicBezTo>
                    <a:cubicBezTo>
                      <a:pt x="15040" y="40711"/>
                      <a:pt x="15657" y="40684"/>
                      <a:pt x="15845" y="40663"/>
                    </a:cubicBezTo>
                    <a:cubicBezTo>
                      <a:pt x="16479" y="40563"/>
                      <a:pt x="16479" y="39662"/>
                      <a:pt x="18080" y="33958"/>
                    </a:cubicBezTo>
                    <a:cubicBezTo>
                      <a:pt x="18680" y="31623"/>
                      <a:pt x="18914" y="29188"/>
                      <a:pt x="18747" y="26786"/>
                    </a:cubicBezTo>
                    <a:cubicBezTo>
                      <a:pt x="18747" y="26720"/>
                      <a:pt x="18747" y="26653"/>
                      <a:pt x="18747" y="26586"/>
                    </a:cubicBezTo>
                    <a:cubicBezTo>
                      <a:pt x="18514" y="23384"/>
                      <a:pt x="18013" y="20215"/>
                      <a:pt x="17246" y="17113"/>
                    </a:cubicBezTo>
                    <a:cubicBezTo>
                      <a:pt x="17246" y="17046"/>
                      <a:pt x="17213" y="16946"/>
                      <a:pt x="17179" y="16879"/>
                    </a:cubicBezTo>
                    <a:cubicBezTo>
                      <a:pt x="17046" y="16312"/>
                      <a:pt x="16913" y="15778"/>
                      <a:pt x="16812" y="15245"/>
                    </a:cubicBezTo>
                    <a:cubicBezTo>
                      <a:pt x="15812" y="11208"/>
                      <a:pt x="15645" y="5838"/>
                      <a:pt x="15612" y="2936"/>
                    </a:cubicBezTo>
                    <a:cubicBezTo>
                      <a:pt x="15612" y="1668"/>
                      <a:pt x="15645" y="868"/>
                      <a:pt x="15645" y="868"/>
                    </a:cubicBezTo>
                    <a:lnTo>
                      <a:pt x="4037" y="134"/>
                    </a:lnTo>
                    <a:lnTo>
                      <a:pt x="20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39" name="Google Shape;639;p23"/>
              <p:cNvSpPr/>
              <p:nvPr/>
            </p:nvSpPr>
            <p:spPr>
              <a:xfrm>
                <a:off x="4259654" y="2949518"/>
                <a:ext cx="294738" cy="395928"/>
              </a:xfrm>
              <a:custGeom>
                <a:avLst/>
                <a:gdLst/>
                <a:ahLst/>
                <a:cxnLst/>
                <a:rect l="l" t="t" r="r" b="b"/>
                <a:pathLst>
                  <a:path w="8007" h="10756" extrusionOk="0">
                    <a:moveTo>
                      <a:pt x="2002" y="0"/>
                    </a:moveTo>
                    <a:cubicBezTo>
                      <a:pt x="1635" y="968"/>
                      <a:pt x="1335" y="1968"/>
                      <a:pt x="1135" y="2969"/>
                    </a:cubicBezTo>
                    <a:cubicBezTo>
                      <a:pt x="834" y="4170"/>
                      <a:pt x="534" y="5771"/>
                      <a:pt x="201" y="7939"/>
                    </a:cubicBezTo>
                    <a:cubicBezTo>
                      <a:pt x="67" y="8807"/>
                      <a:pt x="0" y="9707"/>
                      <a:pt x="67" y="10608"/>
                    </a:cubicBezTo>
                    <a:cubicBezTo>
                      <a:pt x="596" y="10709"/>
                      <a:pt x="1089" y="10756"/>
                      <a:pt x="1549" y="10756"/>
                    </a:cubicBezTo>
                    <a:cubicBezTo>
                      <a:pt x="5969" y="10756"/>
                      <a:pt x="7353" y="6422"/>
                      <a:pt x="7806" y="3703"/>
                    </a:cubicBezTo>
                    <a:cubicBezTo>
                      <a:pt x="7906" y="3003"/>
                      <a:pt x="7973" y="2302"/>
                      <a:pt x="8006" y="1602"/>
                    </a:cubicBezTo>
                    <a:lnTo>
                      <a:pt x="4037" y="134"/>
                    </a:lnTo>
                    <a:lnTo>
                      <a:pt x="2002"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40" name="Google Shape;640;p23"/>
              <p:cNvSpPr/>
              <p:nvPr/>
            </p:nvSpPr>
            <p:spPr>
              <a:xfrm>
                <a:off x="4301399" y="2949518"/>
                <a:ext cx="534150" cy="137228"/>
              </a:xfrm>
              <a:custGeom>
                <a:avLst/>
                <a:gdLst/>
                <a:ahLst/>
                <a:cxnLst/>
                <a:rect l="l" t="t" r="r" b="b"/>
                <a:pathLst>
                  <a:path w="14511" h="3728" extrusionOk="0">
                    <a:moveTo>
                      <a:pt x="868" y="0"/>
                    </a:moveTo>
                    <a:cubicBezTo>
                      <a:pt x="501" y="968"/>
                      <a:pt x="201" y="1968"/>
                      <a:pt x="1" y="2969"/>
                    </a:cubicBezTo>
                    <a:cubicBezTo>
                      <a:pt x="817" y="3348"/>
                      <a:pt x="2374" y="3728"/>
                      <a:pt x="5317" y="3728"/>
                    </a:cubicBezTo>
                    <a:cubicBezTo>
                      <a:pt x="5739" y="3728"/>
                      <a:pt x="6191" y="3720"/>
                      <a:pt x="6672" y="3703"/>
                    </a:cubicBezTo>
                    <a:cubicBezTo>
                      <a:pt x="9274" y="3603"/>
                      <a:pt x="11909" y="3336"/>
                      <a:pt x="14478" y="2936"/>
                    </a:cubicBezTo>
                    <a:cubicBezTo>
                      <a:pt x="14478" y="1668"/>
                      <a:pt x="14511" y="868"/>
                      <a:pt x="14511" y="868"/>
                    </a:cubicBezTo>
                    <a:lnTo>
                      <a:pt x="2903" y="134"/>
                    </a:lnTo>
                    <a:lnTo>
                      <a:pt x="868"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41" name="Google Shape;641;p23"/>
              <p:cNvSpPr/>
              <p:nvPr/>
            </p:nvSpPr>
            <p:spPr>
              <a:xfrm>
                <a:off x="4752045" y="3579437"/>
                <a:ext cx="197743" cy="356137"/>
              </a:xfrm>
              <a:custGeom>
                <a:avLst/>
                <a:gdLst/>
                <a:ahLst/>
                <a:cxnLst/>
                <a:rect l="l" t="t" r="r" b="b"/>
                <a:pathLst>
                  <a:path w="5372" h="9675" extrusionOk="0">
                    <a:moveTo>
                      <a:pt x="3870" y="1"/>
                    </a:moveTo>
                    <a:cubicBezTo>
                      <a:pt x="1502" y="701"/>
                      <a:pt x="1" y="3003"/>
                      <a:pt x="368" y="5438"/>
                    </a:cubicBezTo>
                    <a:cubicBezTo>
                      <a:pt x="701" y="7873"/>
                      <a:pt x="2769" y="9674"/>
                      <a:pt x="5238" y="9674"/>
                    </a:cubicBezTo>
                    <a:lnTo>
                      <a:pt x="5371" y="9674"/>
                    </a:lnTo>
                    <a:cubicBezTo>
                      <a:pt x="5371" y="9608"/>
                      <a:pt x="5371" y="9541"/>
                      <a:pt x="5371" y="9474"/>
                    </a:cubicBezTo>
                    <a:cubicBezTo>
                      <a:pt x="5138" y="6272"/>
                      <a:pt x="4637" y="3103"/>
                      <a:pt x="3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42" name="Google Shape;642;p23"/>
              <p:cNvSpPr/>
              <p:nvPr/>
            </p:nvSpPr>
            <p:spPr>
              <a:xfrm>
                <a:off x="4605940" y="4410752"/>
                <a:ext cx="467781" cy="177645"/>
              </a:xfrm>
              <a:custGeom>
                <a:avLst/>
                <a:gdLst/>
                <a:ahLst/>
                <a:cxnLst/>
                <a:rect l="l" t="t" r="r" b="b"/>
                <a:pathLst>
                  <a:path w="12708" h="4826" extrusionOk="0">
                    <a:moveTo>
                      <a:pt x="134" y="0"/>
                    </a:moveTo>
                    <a:lnTo>
                      <a:pt x="134" y="0"/>
                    </a:lnTo>
                    <a:cubicBezTo>
                      <a:pt x="0" y="34"/>
                      <a:pt x="100" y="1768"/>
                      <a:pt x="200" y="3003"/>
                    </a:cubicBezTo>
                    <a:cubicBezTo>
                      <a:pt x="234" y="3403"/>
                      <a:pt x="267" y="3803"/>
                      <a:pt x="367" y="4170"/>
                    </a:cubicBezTo>
                    <a:cubicBezTo>
                      <a:pt x="472" y="4465"/>
                      <a:pt x="5426" y="4826"/>
                      <a:pt x="9000" y="4826"/>
                    </a:cubicBezTo>
                    <a:cubicBezTo>
                      <a:pt x="11090" y="4826"/>
                      <a:pt x="12708" y="4703"/>
                      <a:pt x="12609" y="4370"/>
                    </a:cubicBezTo>
                    <a:cubicBezTo>
                      <a:pt x="12542" y="4137"/>
                      <a:pt x="12042" y="3670"/>
                      <a:pt x="11342" y="3169"/>
                    </a:cubicBezTo>
                    <a:cubicBezTo>
                      <a:pt x="9540" y="1835"/>
                      <a:pt x="6471" y="101"/>
                      <a:pt x="6171" y="101"/>
                    </a:cubicBezTo>
                    <a:cubicBezTo>
                      <a:pt x="5771" y="101"/>
                      <a:pt x="134" y="0"/>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4613303" y="4521260"/>
                <a:ext cx="460419" cy="67141"/>
              </a:xfrm>
              <a:custGeom>
                <a:avLst/>
                <a:gdLst/>
                <a:ahLst/>
                <a:cxnLst/>
                <a:rect l="l" t="t" r="r" b="b"/>
                <a:pathLst>
                  <a:path w="12508" h="1824" extrusionOk="0">
                    <a:moveTo>
                      <a:pt x="0" y="1"/>
                    </a:moveTo>
                    <a:cubicBezTo>
                      <a:pt x="34" y="401"/>
                      <a:pt x="67" y="801"/>
                      <a:pt x="167" y="1168"/>
                    </a:cubicBezTo>
                    <a:cubicBezTo>
                      <a:pt x="272" y="1463"/>
                      <a:pt x="5226" y="1824"/>
                      <a:pt x="8800" y="1824"/>
                    </a:cubicBezTo>
                    <a:cubicBezTo>
                      <a:pt x="10890" y="1824"/>
                      <a:pt x="12508" y="1701"/>
                      <a:pt x="12409" y="1368"/>
                    </a:cubicBezTo>
                    <a:cubicBezTo>
                      <a:pt x="12342" y="1135"/>
                      <a:pt x="11842" y="668"/>
                      <a:pt x="11142" y="167"/>
                    </a:cubicBezTo>
                    <a:cubicBezTo>
                      <a:pt x="10336" y="192"/>
                      <a:pt x="9412" y="202"/>
                      <a:pt x="8440" y="202"/>
                    </a:cubicBezTo>
                    <a:cubicBezTo>
                      <a:pt x="5428" y="202"/>
                      <a:pt x="1942" y="10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4319804" y="2362631"/>
                <a:ext cx="559954" cy="675795"/>
              </a:xfrm>
              <a:custGeom>
                <a:avLst/>
                <a:gdLst/>
                <a:ahLst/>
                <a:cxnLst/>
                <a:rect l="l" t="t" r="r" b="b"/>
                <a:pathLst>
                  <a:path w="15212" h="18359" extrusionOk="0">
                    <a:moveTo>
                      <a:pt x="6638" y="1"/>
                    </a:moveTo>
                    <a:cubicBezTo>
                      <a:pt x="4740" y="1"/>
                      <a:pt x="1836" y="5603"/>
                      <a:pt x="1836" y="5603"/>
                    </a:cubicBezTo>
                    <a:cubicBezTo>
                      <a:pt x="1836" y="5603"/>
                      <a:pt x="1502" y="7237"/>
                      <a:pt x="1135" y="9272"/>
                    </a:cubicBezTo>
                    <a:cubicBezTo>
                      <a:pt x="1035" y="9772"/>
                      <a:pt x="935" y="10273"/>
                      <a:pt x="835" y="10806"/>
                    </a:cubicBezTo>
                    <a:cubicBezTo>
                      <a:pt x="768" y="11173"/>
                      <a:pt x="701" y="11540"/>
                      <a:pt x="635" y="11874"/>
                    </a:cubicBezTo>
                    <a:cubicBezTo>
                      <a:pt x="535" y="12541"/>
                      <a:pt x="401" y="13175"/>
                      <a:pt x="301" y="13775"/>
                    </a:cubicBezTo>
                    <a:cubicBezTo>
                      <a:pt x="134" y="14676"/>
                      <a:pt x="34" y="15576"/>
                      <a:pt x="1" y="16477"/>
                    </a:cubicBezTo>
                    <a:cubicBezTo>
                      <a:pt x="101" y="17678"/>
                      <a:pt x="2102" y="18312"/>
                      <a:pt x="6906" y="18345"/>
                    </a:cubicBezTo>
                    <a:cubicBezTo>
                      <a:pt x="7524" y="18354"/>
                      <a:pt x="8107" y="18358"/>
                      <a:pt x="8654" y="18358"/>
                    </a:cubicBezTo>
                    <a:cubicBezTo>
                      <a:pt x="12363" y="18358"/>
                      <a:pt x="14464" y="18142"/>
                      <a:pt x="15045" y="17444"/>
                    </a:cubicBezTo>
                    <a:cubicBezTo>
                      <a:pt x="15178" y="17278"/>
                      <a:pt x="15212" y="16544"/>
                      <a:pt x="15212" y="15443"/>
                    </a:cubicBezTo>
                    <a:cubicBezTo>
                      <a:pt x="15178" y="14976"/>
                      <a:pt x="15178" y="14442"/>
                      <a:pt x="15145" y="13909"/>
                    </a:cubicBezTo>
                    <a:cubicBezTo>
                      <a:pt x="15112" y="13308"/>
                      <a:pt x="15078" y="12674"/>
                      <a:pt x="15012" y="12041"/>
                    </a:cubicBezTo>
                    <a:cubicBezTo>
                      <a:pt x="14978" y="11640"/>
                      <a:pt x="14978" y="11207"/>
                      <a:pt x="14945" y="10806"/>
                    </a:cubicBezTo>
                    <a:cubicBezTo>
                      <a:pt x="14878" y="10239"/>
                      <a:pt x="14845" y="9639"/>
                      <a:pt x="14778" y="9038"/>
                    </a:cubicBezTo>
                    <a:cubicBezTo>
                      <a:pt x="14511" y="5870"/>
                      <a:pt x="14211" y="2867"/>
                      <a:pt x="14178" y="2367"/>
                    </a:cubicBezTo>
                    <a:cubicBezTo>
                      <a:pt x="14144" y="1266"/>
                      <a:pt x="13777" y="1233"/>
                      <a:pt x="13477" y="1233"/>
                    </a:cubicBezTo>
                    <a:cubicBezTo>
                      <a:pt x="13215" y="1233"/>
                      <a:pt x="12495" y="2200"/>
                      <a:pt x="10871" y="2200"/>
                    </a:cubicBezTo>
                    <a:cubicBezTo>
                      <a:pt x="10636" y="2200"/>
                      <a:pt x="10382" y="2180"/>
                      <a:pt x="10108" y="2133"/>
                    </a:cubicBezTo>
                    <a:cubicBezTo>
                      <a:pt x="9541" y="2033"/>
                      <a:pt x="9007" y="1833"/>
                      <a:pt x="8507" y="1533"/>
                    </a:cubicBezTo>
                    <a:cubicBezTo>
                      <a:pt x="7907" y="1133"/>
                      <a:pt x="7406" y="632"/>
                      <a:pt x="6973" y="65"/>
                    </a:cubicBezTo>
                    <a:cubicBezTo>
                      <a:pt x="6865" y="21"/>
                      <a:pt x="6754" y="1"/>
                      <a:pt x="66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45" name="Google Shape;645;p23"/>
              <p:cNvSpPr/>
              <p:nvPr/>
            </p:nvSpPr>
            <p:spPr>
              <a:xfrm>
                <a:off x="4330885" y="2695334"/>
                <a:ext cx="546444" cy="184970"/>
              </a:xfrm>
              <a:custGeom>
                <a:avLst/>
                <a:gdLst/>
                <a:ahLst/>
                <a:cxnLst/>
                <a:rect l="l" t="t" r="r" b="b"/>
                <a:pathLst>
                  <a:path w="14845" h="5025" extrusionOk="0">
                    <a:moveTo>
                      <a:pt x="14477" y="0"/>
                    </a:moveTo>
                    <a:cubicBezTo>
                      <a:pt x="12149" y="250"/>
                      <a:pt x="9798" y="384"/>
                      <a:pt x="7442" y="384"/>
                    </a:cubicBezTo>
                    <a:cubicBezTo>
                      <a:pt x="6963" y="384"/>
                      <a:pt x="6484" y="379"/>
                      <a:pt x="6004" y="367"/>
                    </a:cubicBezTo>
                    <a:cubicBezTo>
                      <a:pt x="3803" y="367"/>
                      <a:pt x="1935" y="267"/>
                      <a:pt x="834" y="234"/>
                    </a:cubicBezTo>
                    <a:cubicBezTo>
                      <a:pt x="734" y="734"/>
                      <a:pt x="634" y="1235"/>
                      <a:pt x="534" y="1768"/>
                    </a:cubicBezTo>
                    <a:cubicBezTo>
                      <a:pt x="467" y="2135"/>
                      <a:pt x="400" y="2502"/>
                      <a:pt x="334" y="2836"/>
                    </a:cubicBezTo>
                    <a:cubicBezTo>
                      <a:pt x="234" y="3503"/>
                      <a:pt x="100" y="4137"/>
                      <a:pt x="0" y="4737"/>
                    </a:cubicBezTo>
                    <a:cubicBezTo>
                      <a:pt x="2071" y="4923"/>
                      <a:pt x="4141" y="5024"/>
                      <a:pt x="6212" y="5024"/>
                    </a:cubicBezTo>
                    <a:cubicBezTo>
                      <a:pt x="6743" y="5024"/>
                      <a:pt x="7275" y="5018"/>
                      <a:pt x="7806" y="5004"/>
                    </a:cubicBezTo>
                    <a:cubicBezTo>
                      <a:pt x="10608" y="5004"/>
                      <a:pt x="13310" y="4904"/>
                      <a:pt x="14844" y="4871"/>
                    </a:cubicBezTo>
                    <a:cubicBezTo>
                      <a:pt x="14811" y="4270"/>
                      <a:pt x="14777" y="3636"/>
                      <a:pt x="14711" y="3003"/>
                    </a:cubicBezTo>
                    <a:cubicBezTo>
                      <a:pt x="14677" y="2602"/>
                      <a:pt x="14677" y="2169"/>
                      <a:pt x="14644" y="1768"/>
                    </a:cubicBezTo>
                    <a:cubicBezTo>
                      <a:pt x="14577" y="1201"/>
                      <a:pt x="14544" y="601"/>
                      <a:pt x="14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46" name="Google Shape;646;p23"/>
              <p:cNvSpPr/>
              <p:nvPr/>
            </p:nvSpPr>
            <p:spPr>
              <a:xfrm>
                <a:off x="4343143" y="2760417"/>
                <a:ext cx="529254" cy="54957"/>
              </a:xfrm>
              <a:custGeom>
                <a:avLst/>
                <a:gdLst/>
                <a:ahLst/>
                <a:cxnLst/>
                <a:rect l="l" t="t" r="r" b="b"/>
                <a:pathLst>
                  <a:path w="14378" h="1493" extrusionOk="0">
                    <a:moveTo>
                      <a:pt x="201" y="0"/>
                    </a:moveTo>
                    <a:cubicBezTo>
                      <a:pt x="134" y="367"/>
                      <a:pt x="67" y="734"/>
                      <a:pt x="1" y="1068"/>
                    </a:cubicBezTo>
                    <a:cubicBezTo>
                      <a:pt x="1302" y="1201"/>
                      <a:pt x="3570" y="1401"/>
                      <a:pt x="6272" y="1468"/>
                    </a:cubicBezTo>
                    <a:cubicBezTo>
                      <a:pt x="6928" y="1484"/>
                      <a:pt x="7583" y="1493"/>
                      <a:pt x="8239" y="1493"/>
                    </a:cubicBezTo>
                    <a:cubicBezTo>
                      <a:pt x="10285" y="1493"/>
                      <a:pt x="12331" y="1411"/>
                      <a:pt x="14378" y="1235"/>
                    </a:cubicBezTo>
                    <a:cubicBezTo>
                      <a:pt x="14344" y="834"/>
                      <a:pt x="14344" y="401"/>
                      <a:pt x="14311" y="0"/>
                    </a:cubicBezTo>
                    <a:cubicBezTo>
                      <a:pt x="12543" y="134"/>
                      <a:pt x="9174" y="334"/>
                      <a:pt x="5905" y="334"/>
                    </a:cubicBezTo>
                    <a:cubicBezTo>
                      <a:pt x="5671" y="338"/>
                      <a:pt x="5436" y="340"/>
                      <a:pt x="5201" y="340"/>
                    </a:cubicBezTo>
                    <a:cubicBezTo>
                      <a:pt x="3528" y="340"/>
                      <a:pt x="1839" y="234"/>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47" name="Google Shape;647;p23"/>
              <p:cNvSpPr/>
              <p:nvPr/>
            </p:nvSpPr>
            <p:spPr>
              <a:xfrm>
                <a:off x="4319804" y="2362631"/>
                <a:ext cx="559954" cy="675795"/>
              </a:xfrm>
              <a:custGeom>
                <a:avLst/>
                <a:gdLst/>
                <a:ahLst/>
                <a:cxnLst/>
                <a:rect l="l" t="t" r="r" b="b"/>
                <a:pathLst>
                  <a:path w="15212" h="18359" extrusionOk="0">
                    <a:moveTo>
                      <a:pt x="6638" y="1"/>
                    </a:moveTo>
                    <a:cubicBezTo>
                      <a:pt x="4740" y="1"/>
                      <a:pt x="1836" y="5603"/>
                      <a:pt x="1836" y="5603"/>
                    </a:cubicBezTo>
                    <a:cubicBezTo>
                      <a:pt x="1836" y="5603"/>
                      <a:pt x="1502" y="7237"/>
                      <a:pt x="1135" y="9272"/>
                    </a:cubicBezTo>
                    <a:cubicBezTo>
                      <a:pt x="1035" y="9772"/>
                      <a:pt x="935" y="10273"/>
                      <a:pt x="835" y="10806"/>
                    </a:cubicBezTo>
                    <a:cubicBezTo>
                      <a:pt x="768" y="11173"/>
                      <a:pt x="701" y="11540"/>
                      <a:pt x="635" y="11874"/>
                    </a:cubicBezTo>
                    <a:cubicBezTo>
                      <a:pt x="535" y="12541"/>
                      <a:pt x="401" y="13175"/>
                      <a:pt x="301" y="13775"/>
                    </a:cubicBezTo>
                    <a:cubicBezTo>
                      <a:pt x="134" y="14676"/>
                      <a:pt x="34" y="15576"/>
                      <a:pt x="1" y="16477"/>
                    </a:cubicBezTo>
                    <a:cubicBezTo>
                      <a:pt x="101" y="17678"/>
                      <a:pt x="2102" y="18312"/>
                      <a:pt x="6906" y="18345"/>
                    </a:cubicBezTo>
                    <a:cubicBezTo>
                      <a:pt x="7524" y="18354"/>
                      <a:pt x="8107" y="18358"/>
                      <a:pt x="8654" y="18358"/>
                    </a:cubicBezTo>
                    <a:cubicBezTo>
                      <a:pt x="12363" y="18358"/>
                      <a:pt x="14464" y="18142"/>
                      <a:pt x="15045" y="17444"/>
                    </a:cubicBezTo>
                    <a:cubicBezTo>
                      <a:pt x="15178" y="17278"/>
                      <a:pt x="15212" y="16544"/>
                      <a:pt x="15212" y="15443"/>
                    </a:cubicBezTo>
                    <a:cubicBezTo>
                      <a:pt x="15045" y="15443"/>
                      <a:pt x="14912" y="15476"/>
                      <a:pt x="14745" y="15510"/>
                    </a:cubicBezTo>
                    <a:cubicBezTo>
                      <a:pt x="14014" y="15623"/>
                      <a:pt x="13341" y="15676"/>
                      <a:pt x="12721" y="15676"/>
                    </a:cubicBezTo>
                    <a:cubicBezTo>
                      <a:pt x="10600" y="15676"/>
                      <a:pt x="9114" y="15049"/>
                      <a:pt x="8107" y="14042"/>
                    </a:cubicBezTo>
                    <a:cubicBezTo>
                      <a:pt x="7606" y="13542"/>
                      <a:pt x="7173" y="12941"/>
                      <a:pt x="6906" y="12274"/>
                    </a:cubicBezTo>
                    <a:cubicBezTo>
                      <a:pt x="6739" y="11907"/>
                      <a:pt x="6606" y="11540"/>
                      <a:pt x="6539" y="11140"/>
                    </a:cubicBezTo>
                    <a:cubicBezTo>
                      <a:pt x="6406" y="10573"/>
                      <a:pt x="6305" y="10006"/>
                      <a:pt x="6305" y="9405"/>
                    </a:cubicBezTo>
                    <a:cubicBezTo>
                      <a:pt x="6205" y="7271"/>
                      <a:pt x="6806" y="5202"/>
                      <a:pt x="7540" y="4435"/>
                    </a:cubicBezTo>
                    <a:cubicBezTo>
                      <a:pt x="8240" y="3635"/>
                      <a:pt x="8607" y="2600"/>
                      <a:pt x="8507" y="1533"/>
                    </a:cubicBezTo>
                    <a:cubicBezTo>
                      <a:pt x="7907" y="1133"/>
                      <a:pt x="7406" y="632"/>
                      <a:pt x="6973" y="65"/>
                    </a:cubicBezTo>
                    <a:cubicBezTo>
                      <a:pt x="6865" y="21"/>
                      <a:pt x="6754" y="1"/>
                      <a:pt x="6638"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48" name="Google Shape;648;p23"/>
              <p:cNvSpPr/>
              <p:nvPr/>
            </p:nvSpPr>
            <p:spPr>
              <a:xfrm>
                <a:off x="3987065" y="2347759"/>
                <a:ext cx="606592" cy="937403"/>
              </a:xfrm>
              <a:custGeom>
                <a:avLst/>
                <a:gdLst/>
                <a:ahLst/>
                <a:cxnLst/>
                <a:rect l="l" t="t" r="r" b="b"/>
                <a:pathLst>
                  <a:path w="16479" h="25466" extrusionOk="0">
                    <a:moveTo>
                      <a:pt x="14111" y="1"/>
                    </a:moveTo>
                    <a:cubicBezTo>
                      <a:pt x="13391" y="1"/>
                      <a:pt x="11543" y="503"/>
                      <a:pt x="9507" y="1537"/>
                    </a:cubicBezTo>
                    <a:cubicBezTo>
                      <a:pt x="6672" y="2938"/>
                      <a:pt x="3469" y="5306"/>
                      <a:pt x="2202" y="8709"/>
                    </a:cubicBezTo>
                    <a:cubicBezTo>
                      <a:pt x="0" y="14613"/>
                      <a:pt x="5571" y="23853"/>
                      <a:pt x="7005" y="25087"/>
                    </a:cubicBezTo>
                    <a:cubicBezTo>
                      <a:pt x="7328" y="25359"/>
                      <a:pt x="7572" y="25465"/>
                      <a:pt x="7755" y="25465"/>
                    </a:cubicBezTo>
                    <a:cubicBezTo>
                      <a:pt x="8404" y="25465"/>
                      <a:pt x="8291" y="24124"/>
                      <a:pt x="8239" y="24020"/>
                    </a:cubicBezTo>
                    <a:cubicBezTo>
                      <a:pt x="8238" y="24015"/>
                      <a:pt x="8238" y="24013"/>
                      <a:pt x="8239" y="24013"/>
                    </a:cubicBezTo>
                    <a:lnTo>
                      <a:pt x="8239" y="24013"/>
                    </a:lnTo>
                    <a:cubicBezTo>
                      <a:pt x="8255" y="24013"/>
                      <a:pt x="8670" y="24740"/>
                      <a:pt x="9198" y="24740"/>
                    </a:cubicBezTo>
                    <a:cubicBezTo>
                      <a:pt x="9276" y="24740"/>
                      <a:pt x="9358" y="24724"/>
                      <a:pt x="9440" y="24687"/>
                    </a:cubicBezTo>
                    <a:cubicBezTo>
                      <a:pt x="10074" y="24420"/>
                      <a:pt x="9607" y="23186"/>
                      <a:pt x="9574" y="23052"/>
                    </a:cubicBezTo>
                    <a:lnTo>
                      <a:pt x="9574" y="23052"/>
                    </a:lnTo>
                    <a:cubicBezTo>
                      <a:pt x="9624" y="23128"/>
                      <a:pt x="10110" y="23657"/>
                      <a:pt x="10660" y="23657"/>
                    </a:cubicBezTo>
                    <a:cubicBezTo>
                      <a:pt x="10840" y="23657"/>
                      <a:pt x="11027" y="23601"/>
                      <a:pt x="11208" y="23452"/>
                    </a:cubicBezTo>
                    <a:cubicBezTo>
                      <a:pt x="11975" y="22852"/>
                      <a:pt x="5638" y="15847"/>
                      <a:pt x="7672" y="11444"/>
                    </a:cubicBezTo>
                    <a:cubicBezTo>
                      <a:pt x="8773" y="9109"/>
                      <a:pt x="10908" y="7374"/>
                      <a:pt x="12709" y="5973"/>
                    </a:cubicBezTo>
                    <a:cubicBezTo>
                      <a:pt x="14277" y="4772"/>
                      <a:pt x="15645" y="3838"/>
                      <a:pt x="15912" y="2938"/>
                    </a:cubicBezTo>
                    <a:cubicBezTo>
                      <a:pt x="16479" y="1003"/>
                      <a:pt x="15078" y="102"/>
                      <a:pt x="14177" y="2"/>
                    </a:cubicBezTo>
                    <a:cubicBezTo>
                      <a:pt x="14156" y="1"/>
                      <a:pt x="14134" y="1"/>
                      <a:pt x="1411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49" name="Google Shape;649;p23"/>
              <p:cNvSpPr/>
              <p:nvPr/>
            </p:nvSpPr>
            <p:spPr>
              <a:xfrm>
                <a:off x="4336995" y="2347759"/>
                <a:ext cx="256676" cy="219903"/>
              </a:xfrm>
              <a:custGeom>
                <a:avLst/>
                <a:gdLst/>
                <a:ahLst/>
                <a:cxnLst/>
                <a:rect l="l" t="t" r="r" b="b"/>
                <a:pathLst>
                  <a:path w="6973" h="5974" extrusionOk="0">
                    <a:moveTo>
                      <a:pt x="4605" y="1"/>
                    </a:moveTo>
                    <a:cubicBezTo>
                      <a:pt x="3885" y="1"/>
                      <a:pt x="2037" y="503"/>
                      <a:pt x="1" y="1537"/>
                    </a:cubicBezTo>
                    <a:cubicBezTo>
                      <a:pt x="1235" y="2004"/>
                      <a:pt x="2870" y="3138"/>
                      <a:pt x="3203" y="5973"/>
                    </a:cubicBezTo>
                    <a:cubicBezTo>
                      <a:pt x="4771" y="4772"/>
                      <a:pt x="6139" y="3838"/>
                      <a:pt x="6406" y="2938"/>
                    </a:cubicBezTo>
                    <a:cubicBezTo>
                      <a:pt x="6973" y="1003"/>
                      <a:pt x="5572" y="102"/>
                      <a:pt x="4671" y="2"/>
                    </a:cubicBezTo>
                    <a:cubicBezTo>
                      <a:pt x="4650" y="1"/>
                      <a:pt x="4628" y="1"/>
                      <a:pt x="4605"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50" name="Google Shape;650;p23"/>
              <p:cNvSpPr/>
              <p:nvPr/>
            </p:nvSpPr>
            <p:spPr>
              <a:xfrm>
                <a:off x="4984326" y="1812041"/>
                <a:ext cx="116504" cy="210406"/>
              </a:xfrm>
              <a:custGeom>
                <a:avLst/>
                <a:gdLst/>
                <a:ahLst/>
                <a:cxnLst/>
                <a:rect l="l" t="t" r="r" b="b"/>
                <a:pathLst>
                  <a:path w="3165" h="5716" extrusionOk="0">
                    <a:moveTo>
                      <a:pt x="1480" y="1"/>
                    </a:moveTo>
                    <a:cubicBezTo>
                      <a:pt x="1" y="1"/>
                      <a:pt x="1430" y="5716"/>
                      <a:pt x="1430" y="5716"/>
                    </a:cubicBezTo>
                    <a:cubicBezTo>
                      <a:pt x="1430" y="5716"/>
                      <a:pt x="2797" y="5716"/>
                      <a:pt x="2964" y="3781"/>
                    </a:cubicBezTo>
                    <a:cubicBezTo>
                      <a:pt x="3164" y="1880"/>
                      <a:pt x="1796" y="45"/>
                      <a:pt x="1596" y="12"/>
                    </a:cubicBezTo>
                    <a:cubicBezTo>
                      <a:pt x="1556" y="4"/>
                      <a:pt x="1517" y="1"/>
                      <a:pt x="1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51" name="Google Shape;651;p23"/>
              <p:cNvSpPr/>
              <p:nvPr/>
            </p:nvSpPr>
            <p:spPr>
              <a:xfrm>
                <a:off x="4577669" y="1852975"/>
                <a:ext cx="518211" cy="486113"/>
              </a:xfrm>
              <a:custGeom>
                <a:avLst/>
                <a:gdLst/>
                <a:ahLst/>
                <a:cxnLst/>
                <a:rect l="l" t="t" r="r" b="b"/>
                <a:pathLst>
                  <a:path w="14078" h="13206" extrusionOk="0">
                    <a:moveTo>
                      <a:pt x="12176" y="0"/>
                    </a:moveTo>
                    <a:lnTo>
                      <a:pt x="2203" y="701"/>
                    </a:lnTo>
                    <a:lnTo>
                      <a:pt x="1" y="11775"/>
                    </a:lnTo>
                    <a:cubicBezTo>
                      <a:pt x="1" y="11775"/>
                      <a:pt x="2805" y="13206"/>
                      <a:pt x="5793" y="13206"/>
                    </a:cubicBezTo>
                    <a:cubicBezTo>
                      <a:pt x="7390" y="13206"/>
                      <a:pt x="9040" y="12797"/>
                      <a:pt x="10342" y="11542"/>
                    </a:cubicBezTo>
                    <a:cubicBezTo>
                      <a:pt x="14078" y="7906"/>
                      <a:pt x="12176" y="134"/>
                      <a:pt x="121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52" name="Google Shape;652;p23"/>
              <p:cNvSpPr/>
              <p:nvPr/>
            </p:nvSpPr>
            <p:spPr>
              <a:xfrm>
                <a:off x="4821251" y="2203789"/>
                <a:ext cx="127583" cy="48368"/>
              </a:xfrm>
              <a:custGeom>
                <a:avLst/>
                <a:gdLst/>
                <a:ahLst/>
                <a:cxnLst/>
                <a:rect l="l" t="t" r="r" b="b"/>
                <a:pathLst>
                  <a:path w="3466" h="1314" extrusionOk="0">
                    <a:moveTo>
                      <a:pt x="270" y="1"/>
                    </a:moveTo>
                    <a:cubicBezTo>
                      <a:pt x="127" y="1"/>
                      <a:pt x="0" y="165"/>
                      <a:pt x="122" y="311"/>
                    </a:cubicBezTo>
                    <a:cubicBezTo>
                      <a:pt x="539" y="920"/>
                      <a:pt x="1233" y="1313"/>
                      <a:pt x="1997" y="1313"/>
                    </a:cubicBezTo>
                    <a:cubicBezTo>
                      <a:pt x="2028" y="1313"/>
                      <a:pt x="2059" y="1313"/>
                      <a:pt x="2090" y="1311"/>
                    </a:cubicBezTo>
                    <a:cubicBezTo>
                      <a:pt x="2490" y="1311"/>
                      <a:pt x="2924" y="1245"/>
                      <a:pt x="3291" y="1078"/>
                    </a:cubicBezTo>
                    <a:cubicBezTo>
                      <a:pt x="3466" y="991"/>
                      <a:pt x="3386" y="726"/>
                      <a:pt x="3209" y="726"/>
                    </a:cubicBezTo>
                    <a:cubicBezTo>
                      <a:pt x="3182" y="726"/>
                      <a:pt x="3154" y="732"/>
                      <a:pt x="3124" y="744"/>
                    </a:cubicBezTo>
                    <a:cubicBezTo>
                      <a:pt x="2818" y="898"/>
                      <a:pt x="2487" y="972"/>
                      <a:pt x="2158" y="972"/>
                    </a:cubicBezTo>
                    <a:cubicBezTo>
                      <a:pt x="1485" y="972"/>
                      <a:pt x="826" y="660"/>
                      <a:pt x="422" y="77"/>
                    </a:cubicBezTo>
                    <a:cubicBezTo>
                      <a:pt x="377" y="23"/>
                      <a:pt x="323"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53" name="Google Shape;653;p23"/>
              <p:cNvSpPr/>
              <p:nvPr/>
            </p:nvSpPr>
            <p:spPr>
              <a:xfrm>
                <a:off x="4963086" y="2002283"/>
                <a:ext cx="65301" cy="85252"/>
              </a:xfrm>
              <a:custGeom>
                <a:avLst/>
                <a:gdLst/>
                <a:ahLst/>
                <a:cxnLst/>
                <a:rect l="l" t="t" r="r" b="b"/>
                <a:pathLst>
                  <a:path w="1774" h="2316" extrusionOk="0">
                    <a:moveTo>
                      <a:pt x="1054" y="1"/>
                    </a:moveTo>
                    <a:cubicBezTo>
                      <a:pt x="972" y="1"/>
                      <a:pt x="888" y="32"/>
                      <a:pt x="839" y="81"/>
                    </a:cubicBezTo>
                    <a:cubicBezTo>
                      <a:pt x="372" y="381"/>
                      <a:pt x="72" y="1715"/>
                      <a:pt x="38" y="1982"/>
                    </a:cubicBezTo>
                    <a:cubicBezTo>
                      <a:pt x="0" y="2115"/>
                      <a:pt x="103" y="2194"/>
                      <a:pt x="211" y="2194"/>
                    </a:cubicBezTo>
                    <a:cubicBezTo>
                      <a:pt x="293" y="2194"/>
                      <a:pt x="377" y="2149"/>
                      <a:pt x="405" y="2049"/>
                    </a:cubicBezTo>
                    <a:cubicBezTo>
                      <a:pt x="505" y="1448"/>
                      <a:pt x="772" y="548"/>
                      <a:pt x="1073" y="348"/>
                    </a:cubicBezTo>
                    <a:cubicBezTo>
                      <a:pt x="1273" y="414"/>
                      <a:pt x="1439" y="1248"/>
                      <a:pt x="1406" y="2115"/>
                    </a:cubicBezTo>
                    <a:cubicBezTo>
                      <a:pt x="1406" y="2216"/>
                      <a:pt x="1473" y="2316"/>
                      <a:pt x="1573" y="2316"/>
                    </a:cubicBezTo>
                    <a:lnTo>
                      <a:pt x="1606" y="2316"/>
                    </a:lnTo>
                    <a:cubicBezTo>
                      <a:pt x="1706" y="2316"/>
                      <a:pt x="1773" y="2216"/>
                      <a:pt x="1773" y="2149"/>
                    </a:cubicBezTo>
                    <a:cubicBezTo>
                      <a:pt x="1773" y="1682"/>
                      <a:pt x="1773" y="114"/>
                      <a:pt x="1139" y="14"/>
                    </a:cubicBezTo>
                    <a:cubicBezTo>
                      <a:pt x="1112" y="5"/>
                      <a:pt x="1083" y="1"/>
                      <a:pt x="1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54" name="Google Shape;654;p23"/>
              <p:cNvSpPr/>
              <p:nvPr/>
            </p:nvSpPr>
            <p:spPr>
              <a:xfrm>
                <a:off x="4794342" y="1992160"/>
                <a:ext cx="70712" cy="86798"/>
              </a:xfrm>
              <a:custGeom>
                <a:avLst/>
                <a:gdLst/>
                <a:ahLst/>
                <a:cxnLst/>
                <a:rect l="l" t="t" r="r" b="b"/>
                <a:pathLst>
                  <a:path w="1921" h="2358" extrusionOk="0">
                    <a:moveTo>
                      <a:pt x="1162" y="0"/>
                    </a:moveTo>
                    <a:cubicBezTo>
                      <a:pt x="1104" y="0"/>
                      <a:pt x="1045" y="16"/>
                      <a:pt x="987" y="55"/>
                    </a:cubicBezTo>
                    <a:cubicBezTo>
                      <a:pt x="486" y="322"/>
                      <a:pt x="119" y="1657"/>
                      <a:pt x="19" y="1923"/>
                    </a:cubicBezTo>
                    <a:cubicBezTo>
                      <a:pt x="0" y="2057"/>
                      <a:pt x="100" y="2135"/>
                      <a:pt x="202" y="2135"/>
                    </a:cubicBezTo>
                    <a:cubicBezTo>
                      <a:pt x="279" y="2135"/>
                      <a:pt x="357" y="2091"/>
                      <a:pt x="386" y="1990"/>
                    </a:cubicBezTo>
                    <a:cubicBezTo>
                      <a:pt x="553" y="1423"/>
                      <a:pt x="886" y="522"/>
                      <a:pt x="1187" y="356"/>
                    </a:cubicBezTo>
                    <a:cubicBezTo>
                      <a:pt x="1387" y="422"/>
                      <a:pt x="1487" y="1256"/>
                      <a:pt x="1387" y="2157"/>
                    </a:cubicBezTo>
                    <a:cubicBezTo>
                      <a:pt x="1387" y="2257"/>
                      <a:pt x="1454" y="2324"/>
                      <a:pt x="1554" y="2357"/>
                    </a:cubicBezTo>
                    <a:lnTo>
                      <a:pt x="1587" y="2357"/>
                    </a:lnTo>
                    <a:cubicBezTo>
                      <a:pt x="1654" y="2357"/>
                      <a:pt x="1754" y="2290"/>
                      <a:pt x="1754" y="2190"/>
                    </a:cubicBezTo>
                    <a:cubicBezTo>
                      <a:pt x="1787" y="1723"/>
                      <a:pt x="1921" y="189"/>
                      <a:pt x="1287" y="22"/>
                    </a:cubicBezTo>
                    <a:cubicBezTo>
                      <a:pt x="1245" y="8"/>
                      <a:pt x="1204" y="0"/>
                      <a:pt x="1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55" name="Google Shape;655;p23"/>
              <p:cNvSpPr/>
              <p:nvPr/>
            </p:nvSpPr>
            <p:spPr>
              <a:xfrm>
                <a:off x="4868112" y="2030738"/>
                <a:ext cx="124639" cy="150148"/>
              </a:xfrm>
              <a:custGeom>
                <a:avLst/>
                <a:gdLst/>
                <a:ahLst/>
                <a:cxnLst/>
                <a:rect l="l" t="t" r="r" b="b"/>
                <a:pathLst>
                  <a:path w="3386" h="4079" extrusionOk="0">
                    <a:moveTo>
                      <a:pt x="1305" y="1"/>
                    </a:moveTo>
                    <a:cubicBezTo>
                      <a:pt x="882" y="1"/>
                      <a:pt x="0" y="1664"/>
                      <a:pt x="450" y="3110"/>
                    </a:cubicBezTo>
                    <a:cubicBezTo>
                      <a:pt x="656" y="3811"/>
                      <a:pt x="1257" y="4079"/>
                      <a:pt x="1875" y="4079"/>
                    </a:cubicBezTo>
                    <a:cubicBezTo>
                      <a:pt x="2258" y="4079"/>
                      <a:pt x="2646" y="3977"/>
                      <a:pt x="2952" y="3811"/>
                    </a:cubicBezTo>
                    <a:cubicBezTo>
                      <a:pt x="3219" y="3711"/>
                      <a:pt x="3386" y="3444"/>
                      <a:pt x="3386" y="3177"/>
                    </a:cubicBezTo>
                    <a:cubicBezTo>
                      <a:pt x="3386" y="2639"/>
                      <a:pt x="3063" y="2567"/>
                      <a:pt x="2667" y="2567"/>
                    </a:cubicBezTo>
                    <a:cubicBezTo>
                      <a:pt x="2523" y="2567"/>
                      <a:pt x="2369" y="2577"/>
                      <a:pt x="2218" y="2577"/>
                    </a:cubicBezTo>
                    <a:cubicBezTo>
                      <a:pt x="2180" y="2581"/>
                      <a:pt x="2142" y="2583"/>
                      <a:pt x="2105" y="2583"/>
                    </a:cubicBezTo>
                    <a:cubicBezTo>
                      <a:pt x="1851" y="2583"/>
                      <a:pt x="1621" y="2485"/>
                      <a:pt x="1418" y="2310"/>
                    </a:cubicBezTo>
                    <a:cubicBezTo>
                      <a:pt x="917" y="1743"/>
                      <a:pt x="2018" y="242"/>
                      <a:pt x="1351" y="8"/>
                    </a:cubicBezTo>
                    <a:cubicBezTo>
                      <a:pt x="1336" y="3"/>
                      <a:pt x="1321" y="1"/>
                      <a:pt x="130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56" name="Google Shape;656;p23"/>
              <p:cNvSpPr/>
              <p:nvPr/>
            </p:nvSpPr>
            <p:spPr>
              <a:xfrm>
                <a:off x="4247359" y="1724466"/>
                <a:ext cx="815378" cy="759243"/>
              </a:xfrm>
              <a:custGeom>
                <a:avLst/>
                <a:gdLst/>
                <a:ahLst/>
                <a:cxnLst/>
                <a:rect l="l" t="t" r="r" b="b"/>
                <a:pathLst>
                  <a:path w="22151" h="20626" extrusionOk="0">
                    <a:moveTo>
                      <a:pt x="13952" y="1"/>
                    </a:moveTo>
                    <a:cubicBezTo>
                      <a:pt x="13317" y="1"/>
                      <a:pt x="12675" y="27"/>
                      <a:pt x="12043" y="89"/>
                    </a:cubicBezTo>
                    <a:cubicBezTo>
                      <a:pt x="10075" y="256"/>
                      <a:pt x="8240" y="756"/>
                      <a:pt x="7006" y="1824"/>
                    </a:cubicBezTo>
                    <a:cubicBezTo>
                      <a:pt x="3403" y="4892"/>
                      <a:pt x="1" y="16501"/>
                      <a:pt x="2136" y="17902"/>
                    </a:cubicBezTo>
                    <a:cubicBezTo>
                      <a:pt x="2436" y="18135"/>
                      <a:pt x="2803" y="18269"/>
                      <a:pt x="3203" y="18302"/>
                    </a:cubicBezTo>
                    <a:cubicBezTo>
                      <a:pt x="3214" y="18302"/>
                      <a:pt x="3226" y="18302"/>
                      <a:pt x="3237" y="18302"/>
                    </a:cubicBezTo>
                    <a:cubicBezTo>
                      <a:pt x="4478" y="18302"/>
                      <a:pt x="4871" y="16467"/>
                      <a:pt x="4871" y="16467"/>
                    </a:cubicBezTo>
                    <a:cubicBezTo>
                      <a:pt x="4871" y="17501"/>
                      <a:pt x="5105" y="18535"/>
                      <a:pt x="5505" y="19503"/>
                    </a:cubicBezTo>
                    <a:cubicBezTo>
                      <a:pt x="5832" y="20157"/>
                      <a:pt x="6318" y="20625"/>
                      <a:pt x="7080" y="20625"/>
                    </a:cubicBezTo>
                    <a:cubicBezTo>
                      <a:pt x="7174" y="20625"/>
                      <a:pt x="7271" y="20618"/>
                      <a:pt x="7373" y="20604"/>
                    </a:cubicBezTo>
                    <a:cubicBezTo>
                      <a:pt x="9875" y="20203"/>
                      <a:pt x="10442" y="12231"/>
                      <a:pt x="10442" y="12231"/>
                    </a:cubicBezTo>
                    <a:cubicBezTo>
                      <a:pt x="10442" y="12231"/>
                      <a:pt x="10475" y="11130"/>
                      <a:pt x="10608" y="10129"/>
                    </a:cubicBezTo>
                    <a:cubicBezTo>
                      <a:pt x="10707" y="9246"/>
                      <a:pt x="10869" y="8394"/>
                      <a:pt x="11096" y="8394"/>
                    </a:cubicBezTo>
                    <a:cubicBezTo>
                      <a:pt x="11100" y="8394"/>
                      <a:pt x="11104" y="8394"/>
                      <a:pt x="11109" y="8395"/>
                    </a:cubicBezTo>
                    <a:cubicBezTo>
                      <a:pt x="11270" y="8418"/>
                      <a:pt x="11589" y="9121"/>
                      <a:pt x="12305" y="9121"/>
                    </a:cubicBezTo>
                    <a:cubicBezTo>
                      <a:pt x="12629" y="9121"/>
                      <a:pt x="13035" y="8977"/>
                      <a:pt x="13544" y="8562"/>
                    </a:cubicBezTo>
                    <a:cubicBezTo>
                      <a:pt x="15155" y="7273"/>
                      <a:pt x="15863" y="5486"/>
                      <a:pt x="16150" y="5486"/>
                    </a:cubicBezTo>
                    <a:cubicBezTo>
                      <a:pt x="16160" y="5486"/>
                      <a:pt x="16170" y="5488"/>
                      <a:pt x="16179" y="5493"/>
                    </a:cubicBezTo>
                    <a:cubicBezTo>
                      <a:pt x="16337" y="5583"/>
                      <a:pt x="16906" y="6358"/>
                      <a:pt x="17967" y="6358"/>
                    </a:cubicBezTo>
                    <a:cubicBezTo>
                      <a:pt x="18478" y="6358"/>
                      <a:pt x="19102" y="6179"/>
                      <a:pt x="19848" y="5660"/>
                    </a:cubicBezTo>
                    <a:cubicBezTo>
                      <a:pt x="22150" y="4025"/>
                      <a:pt x="21883" y="1657"/>
                      <a:pt x="20716" y="1023"/>
                    </a:cubicBezTo>
                    <a:cubicBezTo>
                      <a:pt x="20077" y="662"/>
                      <a:pt x="17104" y="1"/>
                      <a:pt x="13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57" name="Google Shape;657;p23"/>
              <p:cNvSpPr/>
              <p:nvPr/>
            </p:nvSpPr>
            <p:spPr>
              <a:xfrm>
                <a:off x="4449970" y="2033462"/>
                <a:ext cx="187915" cy="450260"/>
              </a:xfrm>
              <a:custGeom>
                <a:avLst/>
                <a:gdLst/>
                <a:ahLst/>
                <a:cxnLst/>
                <a:rect l="l" t="t" r="r" b="b"/>
                <a:pathLst>
                  <a:path w="5105" h="12232" extrusionOk="0">
                    <a:moveTo>
                      <a:pt x="1302" y="1"/>
                    </a:moveTo>
                    <a:lnTo>
                      <a:pt x="1302" y="1"/>
                    </a:lnTo>
                    <a:cubicBezTo>
                      <a:pt x="1268" y="134"/>
                      <a:pt x="468" y="3237"/>
                      <a:pt x="1702" y="4638"/>
                    </a:cubicBezTo>
                    <a:cubicBezTo>
                      <a:pt x="2836" y="5905"/>
                      <a:pt x="2369" y="9875"/>
                      <a:pt x="1" y="11109"/>
                    </a:cubicBezTo>
                    <a:cubicBezTo>
                      <a:pt x="328" y="11763"/>
                      <a:pt x="814" y="12231"/>
                      <a:pt x="1576" y="12231"/>
                    </a:cubicBezTo>
                    <a:cubicBezTo>
                      <a:pt x="1670" y="12231"/>
                      <a:pt x="1767" y="12224"/>
                      <a:pt x="1869" y="12210"/>
                    </a:cubicBezTo>
                    <a:cubicBezTo>
                      <a:pt x="4371" y="11809"/>
                      <a:pt x="4938" y="3837"/>
                      <a:pt x="4938" y="3837"/>
                    </a:cubicBezTo>
                    <a:cubicBezTo>
                      <a:pt x="4938" y="3837"/>
                      <a:pt x="4971" y="2736"/>
                      <a:pt x="5104" y="1735"/>
                    </a:cubicBezTo>
                    <a:lnTo>
                      <a:pt x="1302" y="1"/>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58" name="Google Shape;658;p23"/>
              <p:cNvSpPr/>
              <p:nvPr/>
            </p:nvSpPr>
            <p:spPr>
              <a:xfrm>
                <a:off x="4247359" y="1727706"/>
                <a:ext cx="443303" cy="670457"/>
              </a:xfrm>
              <a:custGeom>
                <a:avLst/>
                <a:gdLst/>
                <a:ahLst/>
                <a:cxnLst/>
                <a:rect l="l" t="t" r="r" b="b"/>
                <a:pathLst>
                  <a:path w="12043" h="18214" extrusionOk="0">
                    <a:moveTo>
                      <a:pt x="12043" y="1"/>
                    </a:moveTo>
                    <a:lnTo>
                      <a:pt x="12043" y="1"/>
                    </a:lnTo>
                    <a:cubicBezTo>
                      <a:pt x="10075" y="168"/>
                      <a:pt x="8240" y="668"/>
                      <a:pt x="7006" y="1736"/>
                    </a:cubicBezTo>
                    <a:cubicBezTo>
                      <a:pt x="3403" y="4804"/>
                      <a:pt x="1" y="16413"/>
                      <a:pt x="2136" y="17814"/>
                    </a:cubicBezTo>
                    <a:cubicBezTo>
                      <a:pt x="2436" y="18047"/>
                      <a:pt x="2803" y="18181"/>
                      <a:pt x="3203" y="18214"/>
                    </a:cubicBezTo>
                    <a:cubicBezTo>
                      <a:pt x="2603" y="15579"/>
                      <a:pt x="3704" y="10975"/>
                      <a:pt x="5872" y="5805"/>
                    </a:cubicBezTo>
                    <a:cubicBezTo>
                      <a:pt x="7039" y="3070"/>
                      <a:pt x="9274" y="968"/>
                      <a:pt x="12043"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59" name="Google Shape;659;p23"/>
              <p:cNvSpPr/>
              <p:nvPr/>
            </p:nvSpPr>
            <p:spPr>
              <a:xfrm>
                <a:off x="4449933" y="1985129"/>
                <a:ext cx="212504" cy="213719"/>
              </a:xfrm>
              <a:custGeom>
                <a:avLst/>
                <a:gdLst/>
                <a:ahLst/>
                <a:cxnLst/>
                <a:rect l="l" t="t" r="r" b="b"/>
                <a:pathLst>
                  <a:path w="5773" h="5806" extrusionOk="0">
                    <a:moveTo>
                      <a:pt x="3369" y="1"/>
                    </a:moveTo>
                    <a:cubicBezTo>
                      <a:pt x="2987" y="1"/>
                      <a:pt x="2564" y="100"/>
                      <a:pt x="2103" y="347"/>
                    </a:cubicBezTo>
                    <a:cubicBezTo>
                      <a:pt x="0" y="1474"/>
                      <a:pt x="1100" y="5806"/>
                      <a:pt x="4156" y="5806"/>
                    </a:cubicBezTo>
                    <a:cubicBezTo>
                      <a:pt x="4445" y="5806"/>
                      <a:pt x="4750" y="5767"/>
                      <a:pt x="5072" y="5684"/>
                    </a:cubicBezTo>
                    <a:lnTo>
                      <a:pt x="5773" y="1581"/>
                    </a:lnTo>
                    <a:cubicBezTo>
                      <a:pt x="5773" y="1581"/>
                      <a:pt x="4897" y="1"/>
                      <a:pt x="336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sp>
            <p:nvSpPr>
              <p:cNvPr id="660" name="Google Shape;660;p23"/>
              <p:cNvSpPr/>
              <p:nvPr/>
            </p:nvSpPr>
            <p:spPr>
              <a:xfrm>
                <a:off x="4524881" y="2019474"/>
                <a:ext cx="93350" cy="144185"/>
              </a:xfrm>
              <a:custGeom>
                <a:avLst/>
                <a:gdLst/>
                <a:ahLst/>
                <a:cxnLst/>
                <a:rect l="l" t="t" r="r" b="b"/>
                <a:pathLst>
                  <a:path w="2536" h="3917" extrusionOk="0">
                    <a:moveTo>
                      <a:pt x="1767" y="1"/>
                    </a:moveTo>
                    <a:cubicBezTo>
                      <a:pt x="1742" y="1"/>
                      <a:pt x="1720" y="5"/>
                      <a:pt x="1702" y="14"/>
                    </a:cubicBezTo>
                    <a:cubicBezTo>
                      <a:pt x="1668" y="47"/>
                      <a:pt x="1668" y="47"/>
                      <a:pt x="1635" y="47"/>
                    </a:cubicBezTo>
                    <a:cubicBezTo>
                      <a:pt x="534" y="314"/>
                      <a:pt x="1" y="948"/>
                      <a:pt x="67" y="1915"/>
                    </a:cubicBezTo>
                    <a:cubicBezTo>
                      <a:pt x="134" y="3583"/>
                      <a:pt x="2236" y="3917"/>
                      <a:pt x="2236" y="3917"/>
                    </a:cubicBezTo>
                    <a:lnTo>
                      <a:pt x="2269" y="3917"/>
                    </a:lnTo>
                    <a:cubicBezTo>
                      <a:pt x="2502" y="3917"/>
                      <a:pt x="2536" y="3583"/>
                      <a:pt x="2302" y="3550"/>
                    </a:cubicBezTo>
                    <a:cubicBezTo>
                      <a:pt x="2269" y="3550"/>
                      <a:pt x="501" y="3283"/>
                      <a:pt x="434" y="1915"/>
                    </a:cubicBezTo>
                    <a:cubicBezTo>
                      <a:pt x="368" y="848"/>
                      <a:pt x="1135" y="548"/>
                      <a:pt x="1702" y="414"/>
                    </a:cubicBezTo>
                    <a:cubicBezTo>
                      <a:pt x="1769" y="381"/>
                      <a:pt x="1835" y="381"/>
                      <a:pt x="1869" y="348"/>
                    </a:cubicBezTo>
                    <a:cubicBezTo>
                      <a:pt x="1969" y="281"/>
                      <a:pt x="2002" y="181"/>
                      <a:pt x="1935" y="81"/>
                    </a:cubicBezTo>
                    <a:cubicBezTo>
                      <a:pt x="1911" y="32"/>
                      <a:pt x="1833" y="1"/>
                      <a:pt x="1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dk1"/>
                  </a:solidFill>
                  <a:latin typeface="Maven Pro"/>
                  <a:ea typeface="Maven Pro"/>
                  <a:cs typeface="Maven Pro"/>
                  <a:sym typeface="Maven Pro"/>
                </a:endParaRPr>
              </a:p>
            </p:txBody>
          </p:sp>
        </p:grpSp>
        <p:grpSp>
          <p:nvGrpSpPr>
            <p:cNvPr id="661" name="Google Shape;661;p23"/>
            <p:cNvGrpSpPr/>
            <p:nvPr/>
          </p:nvGrpSpPr>
          <p:grpSpPr>
            <a:xfrm>
              <a:off x="4788585" y="1915482"/>
              <a:ext cx="285149" cy="92552"/>
              <a:chOff x="7254270" y="2427965"/>
              <a:chExt cx="299558" cy="101784"/>
            </a:xfrm>
          </p:grpSpPr>
          <p:sp>
            <p:nvSpPr>
              <p:cNvPr id="662" name="Google Shape;662;p23"/>
              <p:cNvSpPr/>
              <p:nvPr/>
            </p:nvSpPr>
            <p:spPr>
              <a:xfrm rot="363650">
                <a:off x="7434381" y="2446038"/>
                <a:ext cx="116020" cy="77768"/>
              </a:xfrm>
              <a:custGeom>
                <a:avLst/>
                <a:gdLst/>
                <a:ahLst/>
                <a:cxnLst/>
                <a:rect l="l" t="t" r="r" b="b"/>
                <a:pathLst>
                  <a:path w="3370" h="2261" extrusionOk="0">
                    <a:moveTo>
                      <a:pt x="886" y="0"/>
                    </a:moveTo>
                    <a:cubicBezTo>
                      <a:pt x="504" y="0"/>
                      <a:pt x="249" y="85"/>
                      <a:pt x="234" y="177"/>
                    </a:cubicBezTo>
                    <a:cubicBezTo>
                      <a:pt x="234" y="344"/>
                      <a:pt x="0" y="1545"/>
                      <a:pt x="234" y="1545"/>
                    </a:cubicBezTo>
                    <a:cubicBezTo>
                      <a:pt x="525" y="1374"/>
                      <a:pt x="842" y="1290"/>
                      <a:pt x="1159" y="1290"/>
                    </a:cubicBezTo>
                    <a:cubicBezTo>
                      <a:pt x="1459" y="1290"/>
                      <a:pt x="1759" y="1365"/>
                      <a:pt x="2035" y="1511"/>
                    </a:cubicBezTo>
                    <a:cubicBezTo>
                      <a:pt x="2634" y="1740"/>
                      <a:pt x="2916" y="2261"/>
                      <a:pt x="3068" y="2261"/>
                    </a:cubicBezTo>
                    <a:cubicBezTo>
                      <a:pt x="3094" y="2261"/>
                      <a:pt x="3116" y="2246"/>
                      <a:pt x="3136" y="2212"/>
                    </a:cubicBezTo>
                    <a:cubicBezTo>
                      <a:pt x="3369" y="1578"/>
                      <a:pt x="3169" y="844"/>
                      <a:pt x="2569" y="477"/>
                    </a:cubicBezTo>
                    <a:cubicBezTo>
                      <a:pt x="1956" y="117"/>
                      <a:pt x="1334" y="0"/>
                      <a:pt x="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7254270" y="2427965"/>
                <a:ext cx="115962" cy="77801"/>
              </a:xfrm>
              <a:custGeom>
                <a:avLst/>
                <a:gdLst/>
                <a:ahLst/>
                <a:cxnLst/>
                <a:rect l="l" t="t" r="r" b="b"/>
                <a:pathLst>
                  <a:path w="3370" h="2261" extrusionOk="0">
                    <a:moveTo>
                      <a:pt x="2497" y="0"/>
                    </a:moveTo>
                    <a:cubicBezTo>
                      <a:pt x="2046" y="0"/>
                      <a:pt x="1414" y="117"/>
                      <a:pt x="801" y="477"/>
                    </a:cubicBezTo>
                    <a:cubicBezTo>
                      <a:pt x="234" y="844"/>
                      <a:pt x="1" y="1578"/>
                      <a:pt x="268" y="2212"/>
                    </a:cubicBezTo>
                    <a:cubicBezTo>
                      <a:pt x="282" y="2246"/>
                      <a:pt x="300" y="2261"/>
                      <a:pt x="322" y="2261"/>
                    </a:cubicBezTo>
                    <a:cubicBezTo>
                      <a:pt x="454" y="2261"/>
                      <a:pt x="736" y="1740"/>
                      <a:pt x="1335" y="1511"/>
                    </a:cubicBezTo>
                    <a:cubicBezTo>
                      <a:pt x="1611" y="1365"/>
                      <a:pt x="1911" y="1290"/>
                      <a:pt x="2211" y="1290"/>
                    </a:cubicBezTo>
                    <a:cubicBezTo>
                      <a:pt x="2528" y="1290"/>
                      <a:pt x="2845" y="1374"/>
                      <a:pt x="3136" y="1545"/>
                    </a:cubicBezTo>
                    <a:cubicBezTo>
                      <a:pt x="3370" y="1545"/>
                      <a:pt x="3136" y="344"/>
                      <a:pt x="3136" y="177"/>
                    </a:cubicBezTo>
                    <a:cubicBezTo>
                      <a:pt x="3136" y="85"/>
                      <a:pt x="2882" y="0"/>
                      <a:pt x="2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23"/>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pSp>
        <p:nvGrpSpPr>
          <p:cNvPr id="665" name="Google Shape;665;p23"/>
          <p:cNvGrpSpPr/>
          <p:nvPr/>
        </p:nvGrpSpPr>
        <p:grpSpPr>
          <a:xfrm>
            <a:off x="6300575" y="1755975"/>
            <a:ext cx="1792511" cy="819187"/>
            <a:chOff x="6300575" y="1755975"/>
            <a:chExt cx="1792511" cy="819187"/>
          </a:xfrm>
        </p:grpSpPr>
        <p:sp>
          <p:nvSpPr>
            <p:cNvPr id="666" name="Google Shape;666;p23"/>
            <p:cNvSpPr txBox="1"/>
            <p:nvPr/>
          </p:nvSpPr>
          <p:spPr>
            <a:xfrm>
              <a:off x="6300575" y="1755975"/>
              <a:ext cx="1792500" cy="390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400" b="1">
                  <a:solidFill>
                    <a:schemeClr val="dk1"/>
                  </a:solidFill>
                  <a:latin typeface="Indie Flower"/>
                  <a:ea typeface="Indie Flower"/>
                  <a:cs typeface="Indie Flower"/>
                  <a:sym typeface="Indie Flower"/>
                </a:rPr>
                <a:t>Joints</a:t>
              </a:r>
              <a:endParaRPr sz="1600">
                <a:solidFill>
                  <a:schemeClr val="dk1"/>
                </a:solidFill>
                <a:latin typeface="Maven Pro"/>
                <a:ea typeface="Maven Pro"/>
                <a:cs typeface="Maven Pro"/>
                <a:sym typeface="Maven Pro"/>
              </a:endParaRPr>
            </a:p>
          </p:txBody>
        </p:sp>
        <p:sp>
          <p:nvSpPr>
            <p:cNvPr id="667" name="Google Shape;667;p23"/>
            <p:cNvSpPr txBox="1"/>
            <p:nvPr/>
          </p:nvSpPr>
          <p:spPr>
            <a:xfrm>
              <a:off x="6300585" y="1997362"/>
              <a:ext cx="1792500" cy="57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chemeClr val="dk1"/>
                  </a:solidFill>
                  <a:latin typeface="Maven Pro"/>
                  <a:ea typeface="Maven Pro"/>
                  <a:cs typeface="Maven Pro"/>
                  <a:sym typeface="Maven Pro"/>
                </a:rPr>
                <a:t>Venus has a beautiful name</a:t>
              </a:r>
              <a:endParaRPr sz="1600">
                <a:solidFill>
                  <a:schemeClr val="dk1"/>
                </a:solidFill>
                <a:latin typeface="Maven Pro"/>
                <a:ea typeface="Maven Pro"/>
                <a:cs typeface="Maven Pro"/>
                <a:sym typeface="Maven Pro"/>
              </a:endParaRPr>
            </a:p>
          </p:txBody>
        </p:sp>
      </p:grpSp>
      <p:sp>
        <p:nvSpPr>
          <p:cNvPr id="668" name="Google Shape;668;p23"/>
          <p:cNvSpPr txBox="1"/>
          <p:nvPr/>
        </p:nvSpPr>
        <p:spPr>
          <a:xfrm>
            <a:off x="2873725" y="1242586"/>
            <a:ext cx="3396600" cy="390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Workout benefits</a:t>
            </a:r>
            <a:endParaRPr sz="1600">
              <a:solidFill>
                <a:schemeClr val="dk1"/>
              </a:solidFill>
              <a:latin typeface="Maven Pro"/>
              <a:ea typeface="Maven Pro"/>
              <a:cs typeface="Maven Pro"/>
              <a:sym typeface="Maven Pro"/>
            </a:endParaRPr>
          </a:p>
        </p:txBody>
      </p:sp>
      <p:grpSp>
        <p:nvGrpSpPr>
          <p:cNvPr id="669" name="Google Shape;669;p23"/>
          <p:cNvGrpSpPr/>
          <p:nvPr/>
        </p:nvGrpSpPr>
        <p:grpSpPr>
          <a:xfrm>
            <a:off x="6300575" y="3340800"/>
            <a:ext cx="1792511" cy="819491"/>
            <a:chOff x="6300575" y="3340800"/>
            <a:chExt cx="1792511" cy="819491"/>
          </a:xfrm>
        </p:grpSpPr>
        <p:sp>
          <p:nvSpPr>
            <p:cNvPr id="670" name="Google Shape;670;p23"/>
            <p:cNvSpPr txBox="1"/>
            <p:nvPr/>
          </p:nvSpPr>
          <p:spPr>
            <a:xfrm>
              <a:off x="6300575" y="3340800"/>
              <a:ext cx="1792500" cy="390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400" b="1">
                  <a:solidFill>
                    <a:schemeClr val="dk1"/>
                  </a:solidFill>
                  <a:latin typeface="Indie Flower"/>
                  <a:ea typeface="Indie Flower"/>
                  <a:cs typeface="Indie Flower"/>
                  <a:sym typeface="Indie Flower"/>
                </a:rPr>
                <a:t>Strength</a:t>
              </a:r>
              <a:endParaRPr sz="1600">
                <a:solidFill>
                  <a:schemeClr val="dk1"/>
                </a:solidFill>
                <a:latin typeface="Maven Pro"/>
                <a:ea typeface="Maven Pro"/>
                <a:cs typeface="Maven Pro"/>
                <a:sym typeface="Maven Pro"/>
              </a:endParaRPr>
            </a:p>
          </p:txBody>
        </p:sp>
        <p:sp>
          <p:nvSpPr>
            <p:cNvPr id="671" name="Google Shape;671;p23"/>
            <p:cNvSpPr txBox="1"/>
            <p:nvPr/>
          </p:nvSpPr>
          <p:spPr>
            <a:xfrm flipH="1">
              <a:off x="6300585" y="3582491"/>
              <a:ext cx="1792500" cy="57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chemeClr val="dk1"/>
                  </a:solidFill>
                  <a:latin typeface="Maven Pro"/>
                  <a:ea typeface="Maven Pro"/>
                  <a:cs typeface="Maven Pro"/>
                  <a:sym typeface="Maven Pro"/>
                </a:rPr>
                <a:t>Jupiter is a huge gas giant</a:t>
              </a:r>
              <a:endParaRPr sz="1600">
                <a:solidFill>
                  <a:schemeClr val="dk1"/>
                </a:solidFill>
                <a:latin typeface="Maven Pro"/>
                <a:ea typeface="Maven Pro"/>
                <a:cs typeface="Maven Pro"/>
                <a:sym typeface="Maven Pro"/>
              </a:endParaRPr>
            </a:p>
          </p:txBody>
        </p:sp>
      </p:grpSp>
      <p:grpSp>
        <p:nvGrpSpPr>
          <p:cNvPr id="672" name="Google Shape;672;p23"/>
          <p:cNvGrpSpPr/>
          <p:nvPr/>
        </p:nvGrpSpPr>
        <p:grpSpPr>
          <a:xfrm>
            <a:off x="1050915" y="3340800"/>
            <a:ext cx="1792511" cy="819491"/>
            <a:chOff x="1050915" y="3340800"/>
            <a:chExt cx="1792511" cy="819491"/>
          </a:xfrm>
        </p:grpSpPr>
        <p:sp>
          <p:nvSpPr>
            <p:cNvPr id="673" name="Google Shape;673;p23"/>
            <p:cNvSpPr txBox="1"/>
            <p:nvPr/>
          </p:nvSpPr>
          <p:spPr>
            <a:xfrm flipH="1">
              <a:off x="1050915" y="3582491"/>
              <a:ext cx="1792500" cy="5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Saturn is the planet with rings</a:t>
              </a:r>
              <a:endParaRPr sz="1600">
                <a:solidFill>
                  <a:schemeClr val="dk1"/>
                </a:solidFill>
                <a:latin typeface="Maven Pro"/>
                <a:ea typeface="Maven Pro"/>
                <a:cs typeface="Maven Pro"/>
                <a:sym typeface="Maven Pro"/>
              </a:endParaRPr>
            </a:p>
          </p:txBody>
        </p:sp>
        <p:sp>
          <p:nvSpPr>
            <p:cNvPr id="674" name="Google Shape;674;p23"/>
            <p:cNvSpPr txBox="1"/>
            <p:nvPr/>
          </p:nvSpPr>
          <p:spPr>
            <a:xfrm>
              <a:off x="1050925" y="3340800"/>
              <a:ext cx="1792500" cy="390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dk1"/>
                  </a:solidFill>
                  <a:latin typeface="Indie Flower"/>
                  <a:ea typeface="Indie Flower"/>
                  <a:cs typeface="Indie Flower"/>
                  <a:sym typeface="Indie Flower"/>
                </a:rPr>
                <a:t>Stability</a:t>
              </a:r>
              <a:endParaRPr sz="1600">
                <a:solidFill>
                  <a:schemeClr val="dk1"/>
                </a:solidFill>
                <a:latin typeface="Maven Pro"/>
                <a:ea typeface="Maven Pro"/>
                <a:cs typeface="Maven Pro"/>
                <a:sym typeface="Maven Pro"/>
              </a:endParaRPr>
            </a:p>
          </p:txBody>
        </p:sp>
      </p:grpSp>
      <p:grpSp>
        <p:nvGrpSpPr>
          <p:cNvPr id="675" name="Google Shape;675;p23"/>
          <p:cNvGrpSpPr/>
          <p:nvPr/>
        </p:nvGrpSpPr>
        <p:grpSpPr>
          <a:xfrm>
            <a:off x="1050915" y="1755975"/>
            <a:ext cx="1792511" cy="819187"/>
            <a:chOff x="1050915" y="1755975"/>
            <a:chExt cx="1792511" cy="819187"/>
          </a:xfrm>
        </p:grpSpPr>
        <p:sp>
          <p:nvSpPr>
            <p:cNvPr id="676" name="Google Shape;676;p23"/>
            <p:cNvSpPr txBox="1"/>
            <p:nvPr/>
          </p:nvSpPr>
          <p:spPr>
            <a:xfrm flipH="1">
              <a:off x="1050915" y="1997362"/>
              <a:ext cx="1792500" cy="5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ven Pro"/>
                  <a:ea typeface="Maven Pro"/>
                  <a:cs typeface="Maven Pro"/>
                  <a:sym typeface="Maven Pro"/>
                </a:rPr>
                <a:t>Mars is actually a very cold place</a:t>
              </a:r>
              <a:endParaRPr sz="1600">
                <a:solidFill>
                  <a:schemeClr val="dk1"/>
                </a:solidFill>
                <a:latin typeface="Maven Pro"/>
                <a:ea typeface="Maven Pro"/>
                <a:cs typeface="Maven Pro"/>
                <a:sym typeface="Maven Pro"/>
              </a:endParaRPr>
            </a:p>
          </p:txBody>
        </p:sp>
        <p:sp>
          <p:nvSpPr>
            <p:cNvPr id="677" name="Google Shape;677;p23"/>
            <p:cNvSpPr txBox="1"/>
            <p:nvPr/>
          </p:nvSpPr>
          <p:spPr>
            <a:xfrm>
              <a:off x="1050925" y="1755975"/>
              <a:ext cx="1792500" cy="390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dk1"/>
                  </a:solidFill>
                  <a:latin typeface="Indie Flower"/>
                  <a:ea typeface="Indie Flower"/>
                  <a:cs typeface="Indie Flower"/>
                  <a:sym typeface="Indie Flower"/>
                </a:rPr>
                <a:t>Muscles</a:t>
              </a:r>
              <a:endParaRPr sz="1600">
                <a:solidFill>
                  <a:schemeClr val="dk1"/>
                </a:solidFill>
                <a:latin typeface="Maven Pro"/>
                <a:ea typeface="Maven Pro"/>
                <a:cs typeface="Maven Pro"/>
                <a:sym typeface="Maven Pro"/>
              </a:endParaRPr>
            </a:p>
          </p:txBody>
        </p:sp>
      </p:grpSp>
      <p:cxnSp>
        <p:nvCxnSpPr>
          <p:cNvPr id="678" name="Google Shape;678;p23"/>
          <p:cNvCxnSpPr>
            <a:stCxn id="666" idx="1"/>
          </p:cNvCxnSpPr>
          <p:nvPr/>
        </p:nvCxnSpPr>
        <p:spPr>
          <a:xfrm flipH="1">
            <a:off x="5160575" y="1951125"/>
            <a:ext cx="1140000" cy="791400"/>
          </a:xfrm>
          <a:prstGeom prst="curvedConnector3">
            <a:avLst>
              <a:gd name="adj1" fmla="val 50000"/>
            </a:avLst>
          </a:prstGeom>
          <a:noFill/>
          <a:ln w="19050" cap="flat" cmpd="sng">
            <a:solidFill>
              <a:schemeClr val="dk1"/>
            </a:solidFill>
            <a:prstDash val="dot"/>
            <a:round/>
            <a:headEnd type="none" w="med" len="med"/>
            <a:tailEnd type="oval" w="med" len="med"/>
          </a:ln>
        </p:spPr>
      </p:cxnSp>
      <p:cxnSp>
        <p:nvCxnSpPr>
          <p:cNvPr id="679" name="Google Shape;679;p23"/>
          <p:cNvCxnSpPr>
            <a:stCxn id="670" idx="1"/>
          </p:cNvCxnSpPr>
          <p:nvPr/>
        </p:nvCxnSpPr>
        <p:spPr>
          <a:xfrm flipH="1">
            <a:off x="4727975" y="3535950"/>
            <a:ext cx="1572600" cy="753900"/>
          </a:xfrm>
          <a:prstGeom prst="curvedConnector3">
            <a:avLst>
              <a:gd name="adj1" fmla="val 50000"/>
            </a:avLst>
          </a:prstGeom>
          <a:noFill/>
          <a:ln w="19050" cap="flat" cmpd="sng">
            <a:solidFill>
              <a:schemeClr val="dk1"/>
            </a:solidFill>
            <a:prstDash val="dot"/>
            <a:round/>
            <a:headEnd type="none" w="med" len="med"/>
            <a:tailEnd type="oval" w="med" len="med"/>
          </a:ln>
        </p:spPr>
      </p:cxnSp>
      <p:cxnSp>
        <p:nvCxnSpPr>
          <p:cNvPr id="680" name="Google Shape;680;p23"/>
          <p:cNvCxnSpPr>
            <a:stCxn id="677" idx="3"/>
          </p:cNvCxnSpPr>
          <p:nvPr/>
        </p:nvCxnSpPr>
        <p:spPr>
          <a:xfrm>
            <a:off x="2843425" y="1951125"/>
            <a:ext cx="1261800" cy="806100"/>
          </a:xfrm>
          <a:prstGeom prst="curvedConnector3">
            <a:avLst>
              <a:gd name="adj1" fmla="val 50000"/>
            </a:avLst>
          </a:prstGeom>
          <a:noFill/>
          <a:ln w="19050" cap="flat" cmpd="sng">
            <a:solidFill>
              <a:schemeClr val="dk1"/>
            </a:solidFill>
            <a:prstDash val="dot"/>
            <a:round/>
            <a:headEnd type="none" w="med" len="med"/>
            <a:tailEnd type="oval" w="med" len="med"/>
          </a:ln>
        </p:spPr>
      </p:cxnSp>
      <p:cxnSp>
        <p:nvCxnSpPr>
          <p:cNvPr id="681" name="Google Shape;681;p23"/>
          <p:cNvCxnSpPr>
            <a:stCxn id="674" idx="3"/>
          </p:cNvCxnSpPr>
          <p:nvPr/>
        </p:nvCxnSpPr>
        <p:spPr>
          <a:xfrm>
            <a:off x="2843425" y="3535950"/>
            <a:ext cx="828300" cy="705000"/>
          </a:xfrm>
          <a:prstGeom prst="curvedConnector3">
            <a:avLst>
              <a:gd name="adj1" fmla="val 50000"/>
            </a:avLst>
          </a:prstGeom>
          <a:noFill/>
          <a:ln w="19050" cap="flat" cmpd="sng">
            <a:solidFill>
              <a:schemeClr val="dk1"/>
            </a:solidFill>
            <a:prstDash val="dot"/>
            <a:round/>
            <a:headEnd type="none" w="med" len="med"/>
            <a:tailEnd type="oval"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24"/>
          <p:cNvSpPr/>
          <p:nvPr/>
        </p:nvSpPr>
        <p:spPr>
          <a:xfrm rot="-5642169" flipH="1">
            <a:off x="4147106" y="-1313560"/>
            <a:ext cx="711776" cy="5403541"/>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aphicFrame>
        <p:nvGraphicFramePr>
          <p:cNvPr id="688" name="Google Shape;688;p24"/>
          <p:cNvGraphicFramePr/>
          <p:nvPr/>
        </p:nvGraphicFramePr>
        <p:xfrm>
          <a:off x="880063" y="1044321"/>
          <a:ext cx="3000000" cy="3000000"/>
        </p:xfrm>
        <a:graphic>
          <a:graphicData uri="http://schemas.openxmlformats.org/drawingml/2006/table">
            <a:tbl>
              <a:tblPr>
                <a:noFill/>
                <a:tableStyleId>{3F8FF482-E035-4049-8D89-BE92C487C1FD}</a:tableStyleId>
              </a:tblPr>
              <a:tblGrid>
                <a:gridCol w="1476775">
                  <a:extLst>
                    <a:ext uri="{9D8B030D-6E8A-4147-A177-3AD203B41FA5}">
                      <a16:colId xmlns:a16="http://schemas.microsoft.com/office/drawing/2014/main" val="20000"/>
                    </a:ext>
                  </a:extLst>
                </a:gridCol>
                <a:gridCol w="1476775">
                  <a:extLst>
                    <a:ext uri="{9D8B030D-6E8A-4147-A177-3AD203B41FA5}">
                      <a16:colId xmlns:a16="http://schemas.microsoft.com/office/drawing/2014/main" val="20001"/>
                    </a:ext>
                  </a:extLst>
                </a:gridCol>
                <a:gridCol w="1476775">
                  <a:extLst>
                    <a:ext uri="{9D8B030D-6E8A-4147-A177-3AD203B41FA5}">
                      <a16:colId xmlns:a16="http://schemas.microsoft.com/office/drawing/2014/main" val="20002"/>
                    </a:ext>
                  </a:extLst>
                </a:gridCol>
                <a:gridCol w="1476775">
                  <a:extLst>
                    <a:ext uri="{9D8B030D-6E8A-4147-A177-3AD203B41FA5}">
                      <a16:colId xmlns:a16="http://schemas.microsoft.com/office/drawing/2014/main" val="20003"/>
                    </a:ext>
                  </a:extLst>
                </a:gridCol>
                <a:gridCol w="1476775">
                  <a:extLst>
                    <a:ext uri="{9D8B030D-6E8A-4147-A177-3AD203B41FA5}">
                      <a16:colId xmlns:a16="http://schemas.microsoft.com/office/drawing/2014/main" val="20004"/>
                    </a:ext>
                  </a:extLst>
                </a:gridCol>
              </a:tblGrid>
              <a:tr h="685725">
                <a:tc gridSpan="5">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Weekly plan</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685725">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Mon</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Tue</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Wed</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Thu</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Fri</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1"/>
                  </a:ext>
                </a:extLst>
              </a:tr>
              <a:tr h="685725">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8 am / 9 am</a:t>
                      </a:r>
                      <a:endParaRPr sz="1600">
                        <a:solidFill>
                          <a:schemeClr val="dk1"/>
                        </a:solidFill>
                        <a:latin typeface="Maven Pro"/>
                        <a:ea typeface="Maven Pro"/>
                        <a:cs typeface="Maven Pro"/>
                        <a:sym typeface="Maven Pro"/>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9 am / 10 am</a:t>
                      </a: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8 am / 9 am</a:t>
                      </a: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9 am / 10 am</a:t>
                      </a: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8 am / 9 am</a:t>
                      </a: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2"/>
                  </a:ext>
                </a:extLst>
              </a:tr>
              <a:tr h="685725">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Jump</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Run</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Stretch</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Hop</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Dance</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3"/>
                  </a:ext>
                </a:extLst>
              </a:tr>
              <a:tr h="685725">
                <a:tc>
                  <a:txBody>
                    <a:bodyPr/>
                    <a:lstStyle/>
                    <a:p>
                      <a:pPr marL="45720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Jupiter</a:t>
                      </a:r>
                      <a:endParaRPr sz="1600">
                        <a:solidFill>
                          <a:schemeClr val="dk1"/>
                        </a:solidFill>
                        <a:latin typeface="Maven Pro"/>
                        <a:ea typeface="Maven Pro"/>
                        <a:cs typeface="Maven Pro"/>
                        <a:sym typeface="Maven Pro"/>
                      </a:endParaRPr>
                    </a:p>
                    <a:p>
                      <a:pPr marL="45720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Venus</a:t>
                      </a:r>
                      <a:endParaRPr sz="1600">
                        <a:solidFill>
                          <a:schemeClr val="dk1"/>
                        </a:solidFill>
                        <a:latin typeface="Maven Pro"/>
                        <a:ea typeface="Maven Pro"/>
                        <a:cs typeface="Maven Pro"/>
                        <a:sym typeface="Maven Pro"/>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45720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Moon</a:t>
                      </a:r>
                      <a:endParaRPr sz="1600">
                        <a:solidFill>
                          <a:schemeClr val="dk1"/>
                        </a:solidFill>
                        <a:latin typeface="Maven Pro"/>
                        <a:ea typeface="Maven Pro"/>
                        <a:cs typeface="Maven Pro"/>
                        <a:sym typeface="Maven Pro"/>
                      </a:endParaRPr>
                    </a:p>
                    <a:p>
                      <a:pPr marL="45720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Saturn</a:t>
                      </a: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457200" marR="0" lvl="0" indent="-330200" algn="l" rtl="0">
                        <a:lnSpc>
                          <a:spcPct val="100000"/>
                        </a:lnSpc>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Mercury</a:t>
                      </a:r>
                      <a:endParaRPr sz="1600">
                        <a:solidFill>
                          <a:schemeClr val="dk1"/>
                        </a:solidFill>
                        <a:latin typeface="Maven Pro"/>
                        <a:ea typeface="Maven Pro"/>
                        <a:cs typeface="Maven Pro"/>
                        <a:sym typeface="Maven Pro"/>
                      </a:endParaRPr>
                    </a:p>
                    <a:p>
                      <a:pPr marL="45720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Neptune</a:t>
                      </a: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457200" marR="0" lvl="0" indent="-330200" algn="l" rtl="0">
                        <a:lnSpc>
                          <a:spcPct val="100000"/>
                        </a:lnSpc>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Earth</a:t>
                      </a:r>
                      <a:endParaRPr sz="1600">
                        <a:solidFill>
                          <a:schemeClr val="dk1"/>
                        </a:solidFill>
                        <a:latin typeface="Maven Pro"/>
                        <a:ea typeface="Maven Pro"/>
                        <a:cs typeface="Maven Pro"/>
                        <a:sym typeface="Maven Pro"/>
                      </a:endParaRPr>
                    </a:p>
                    <a:p>
                      <a:pPr marL="45720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Jupiter</a:t>
                      </a: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45720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Sun</a:t>
                      </a:r>
                      <a:endParaRPr sz="1600">
                        <a:solidFill>
                          <a:schemeClr val="dk1"/>
                        </a:solidFill>
                        <a:latin typeface="Maven Pro"/>
                        <a:ea typeface="Maven Pro"/>
                        <a:cs typeface="Maven Pro"/>
                        <a:sym typeface="Maven Pro"/>
                      </a:endParaRPr>
                    </a:p>
                    <a:p>
                      <a:pPr marL="457200" lvl="0" indent="-330200" algn="l" rtl="0">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Ceres</a:t>
                      </a: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chemeClr val="dk1"/>
                      </a:solidFill>
                      <a:prstDash val="dot"/>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25"/>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sp>
        <p:nvSpPr>
          <p:cNvPr id="694" name="Google Shape;694;p25"/>
          <p:cNvSpPr/>
          <p:nvPr/>
        </p:nvSpPr>
        <p:spPr>
          <a:xfrm>
            <a:off x="3286926" y="2808407"/>
            <a:ext cx="1285800" cy="747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600">
              <a:solidFill>
                <a:schemeClr val="dk1"/>
              </a:solidFill>
              <a:latin typeface="Maven Pro"/>
              <a:ea typeface="Maven Pro"/>
              <a:cs typeface="Maven Pro"/>
              <a:sym typeface="Maven Pro"/>
            </a:endParaRPr>
          </a:p>
        </p:txBody>
      </p:sp>
      <p:sp>
        <p:nvSpPr>
          <p:cNvPr id="695" name="Google Shape;695;p25"/>
          <p:cNvSpPr/>
          <p:nvPr/>
        </p:nvSpPr>
        <p:spPr>
          <a:xfrm>
            <a:off x="4571513" y="2808407"/>
            <a:ext cx="1285800" cy="74700"/>
          </a:xfrm>
          <a:prstGeom prst="rect">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600">
              <a:solidFill>
                <a:schemeClr val="dk1"/>
              </a:solidFill>
              <a:latin typeface="Maven Pro"/>
              <a:ea typeface="Maven Pro"/>
              <a:cs typeface="Maven Pro"/>
              <a:sym typeface="Maven Pro"/>
            </a:endParaRPr>
          </a:p>
        </p:txBody>
      </p:sp>
      <p:sp>
        <p:nvSpPr>
          <p:cNvPr id="696" name="Google Shape;696;p25"/>
          <p:cNvSpPr/>
          <p:nvPr/>
        </p:nvSpPr>
        <p:spPr>
          <a:xfrm>
            <a:off x="5857192" y="2808395"/>
            <a:ext cx="1285800" cy="74700"/>
          </a:xfrm>
          <a:prstGeom prst="rect">
            <a:avLst/>
          </a:pr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600">
              <a:solidFill>
                <a:schemeClr val="dk1"/>
              </a:solidFill>
              <a:latin typeface="Maven Pro"/>
              <a:ea typeface="Maven Pro"/>
              <a:cs typeface="Maven Pro"/>
              <a:sym typeface="Maven Pro"/>
            </a:endParaRPr>
          </a:p>
        </p:txBody>
      </p:sp>
      <p:sp>
        <p:nvSpPr>
          <p:cNvPr id="697" name="Google Shape;697;p25"/>
          <p:cNvSpPr/>
          <p:nvPr/>
        </p:nvSpPr>
        <p:spPr>
          <a:xfrm>
            <a:off x="2001232" y="2808395"/>
            <a:ext cx="1285800" cy="747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600">
              <a:solidFill>
                <a:schemeClr val="dk1"/>
              </a:solidFill>
              <a:latin typeface="Maven Pro"/>
              <a:ea typeface="Maven Pro"/>
              <a:cs typeface="Maven Pro"/>
              <a:sym typeface="Maven Pro"/>
            </a:endParaRPr>
          </a:p>
        </p:txBody>
      </p:sp>
      <p:grpSp>
        <p:nvGrpSpPr>
          <p:cNvPr id="698" name="Google Shape;698;p25"/>
          <p:cNvGrpSpPr/>
          <p:nvPr/>
        </p:nvGrpSpPr>
        <p:grpSpPr>
          <a:xfrm>
            <a:off x="715550" y="2366387"/>
            <a:ext cx="2236825" cy="2118178"/>
            <a:chOff x="715550" y="2366387"/>
            <a:chExt cx="2236825" cy="2118178"/>
          </a:xfrm>
        </p:grpSpPr>
        <p:sp>
          <p:nvSpPr>
            <p:cNvPr id="699" name="Google Shape;699;p25"/>
            <p:cNvSpPr txBox="1"/>
            <p:nvPr/>
          </p:nvSpPr>
          <p:spPr>
            <a:xfrm>
              <a:off x="918100" y="3474541"/>
              <a:ext cx="2033700" cy="3822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1</a:t>
              </a:r>
              <a:endParaRPr sz="2400" b="1">
                <a:solidFill>
                  <a:schemeClr val="dk1"/>
                </a:solidFill>
                <a:latin typeface="Indie Flower"/>
                <a:ea typeface="Indie Flower"/>
                <a:cs typeface="Indie Flower"/>
                <a:sym typeface="Indie Flower"/>
              </a:endParaRPr>
            </a:p>
          </p:txBody>
        </p:sp>
        <p:sp>
          <p:nvSpPr>
            <p:cNvPr id="700" name="Google Shape;700;p25"/>
            <p:cNvSpPr txBox="1"/>
            <p:nvPr/>
          </p:nvSpPr>
          <p:spPr>
            <a:xfrm>
              <a:off x="715550" y="2366387"/>
              <a:ext cx="1285800" cy="3822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20%</a:t>
              </a:r>
              <a:endParaRPr sz="3000" b="1">
                <a:solidFill>
                  <a:schemeClr val="dk1"/>
                </a:solidFill>
                <a:latin typeface="Indie Flower"/>
                <a:ea typeface="Indie Flower"/>
                <a:cs typeface="Indie Flower"/>
                <a:sym typeface="Indie Flower"/>
              </a:endParaRPr>
            </a:p>
          </p:txBody>
        </p:sp>
        <p:sp>
          <p:nvSpPr>
            <p:cNvPr id="701" name="Google Shape;701;p25"/>
            <p:cNvSpPr txBox="1"/>
            <p:nvPr/>
          </p:nvSpPr>
          <p:spPr>
            <a:xfrm>
              <a:off x="918375" y="3907065"/>
              <a:ext cx="2034000" cy="5775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Neptune is very far from the Sun</a:t>
              </a:r>
              <a:endParaRPr sz="1600">
                <a:solidFill>
                  <a:schemeClr val="dk1"/>
                </a:solidFill>
                <a:latin typeface="Maven Pro"/>
                <a:ea typeface="Maven Pro"/>
                <a:cs typeface="Maven Pro"/>
                <a:sym typeface="Maven Pro"/>
              </a:endParaRPr>
            </a:p>
          </p:txBody>
        </p:sp>
      </p:grpSp>
      <p:grpSp>
        <p:nvGrpSpPr>
          <p:cNvPr id="702" name="Google Shape;702;p25"/>
          <p:cNvGrpSpPr/>
          <p:nvPr/>
        </p:nvGrpSpPr>
        <p:grpSpPr>
          <a:xfrm>
            <a:off x="3286926" y="2366237"/>
            <a:ext cx="2235967" cy="2118328"/>
            <a:chOff x="3286926" y="2366237"/>
            <a:chExt cx="2235967" cy="2118328"/>
          </a:xfrm>
        </p:grpSpPr>
        <p:sp>
          <p:nvSpPr>
            <p:cNvPr id="703" name="Google Shape;703;p25"/>
            <p:cNvSpPr txBox="1"/>
            <p:nvPr/>
          </p:nvSpPr>
          <p:spPr>
            <a:xfrm>
              <a:off x="3489093" y="3907065"/>
              <a:ext cx="2033700" cy="5775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Venus is the second planet from the Sun</a:t>
              </a:r>
              <a:endParaRPr sz="1600">
                <a:solidFill>
                  <a:schemeClr val="dk1"/>
                </a:solidFill>
                <a:latin typeface="Maven Pro"/>
                <a:ea typeface="Maven Pro"/>
                <a:cs typeface="Maven Pro"/>
                <a:sym typeface="Maven Pro"/>
              </a:endParaRPr>
            </a:p>
          </p:txBody>
        </p:sp>
        <p:sp>
          <p:nvSpPr>
            <p:cNvPr id="704" name="Google Shape;704;p25"/>
            <p:cNvSpPr txBox="1"/>
            <p:nvPr/>
          </p:nvSpPr>
          <p:spPr>
            <a:xfrm>
              <a:off x="3488893" y="3474541"/>
              <a:ext cx="2034000" cy="3822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3</a:t>
              </a:r>
              <a:endParaRPr sz="2400" b="1">
                <a:solidFill>
                  <a:schemeClr val="dk1"/>
                </a:solidFill>
                <a:latin typeface="Indie Flower"/>
                <a:ea typeface="Indie Flower"/>
                <a:cs typeface="Indie Flower"/>
                <a:sym typeface="Indie Flower"/>
              </a:endParaRPr>
            </a:p>
          </p:txBody>
        </p:sp>
        <p:sp>
          <p:nvSpPr>
            <p:cNvPr id="705" name="Google Shape;705;p25"/>
            <p:cNvSpPr txBox="1"/>
            <p:nvPr/>
          </p:nvSpPr>
          <p:spPr>
            <a:xfrm>
              <a:off x="3286926" y="2366237"/>
              <a:ext cx="1285800" cy="3822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50%</a:t>
              </a:r>
              <a:endParaRPr sz="3000" b="1">
                <a:solidFill>
                  <a:schemeClr val="dk1"/>
                </a:solidFill>
                <a:latin typeface="Indie Flower"/>
                <a:ea typeface="Indie Flower"/>
                <a:cs typeface="Indie Flower"/>
                <a:sym typeface="Indie Flower"/>
              </a:endParaRPr>
            </a:p>
          </p:txBody>
        </p:sp>
      </p:grpSp>
      <p:grpSp>
        <p:nvGrpSpPr>
          <p:cNvPr id="706" name="Google Shape;706;p25"/>
          <p:cNvGrpSpPr/>
          <p:nvPr/>
        </p:nvGrpSpPr>
        <p:grpSpPr>
          <a:xfrm>
            <a:off x="3629918" y="1230375"/>
            <a:ext cx="2227395" cy="2119440"/>
            <a:chOff x="3629918" y="1230375"/>
            <a:chExt cx="2227395" cy="2119440"/>
          </a:xfrm>
        </p:grpSpPr>
        <p:sp>
          <p:nvSpPr>
            <p:cNvPr id="707" name="Google Shape;707;p25"/>
            <p:cNvSpPr txBox="1"/>
            <p:nvPr/>
          </p:nvSpPr>
          <p:spPr>
            <a:xfrm>
              <a:off x="3629930" y="1230375"/>
              <a:ext cx="2034000" cy="3822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4</a:t>
              </a:r>
              <a:endParaRPr sz="2400" b="1">
                <a:solidFill>
                  <a:schemeClr val="dk1"/>
                </a:solidFill>
                <a:latin typeface="Indie Flower"/>
                <a:ea typeface="Indie Flower"/>
                <a:cs typeface="Indie Flower"/>
                <a:sym typeface="Indie Flower"/>
              </a:endParaRPr>
            </a:p>
          </p:txBody>
        </p:sp>
        <p:sp>
          <p:nvSpPr>
            <p:cNvPr id="708" name="Google Shape;708;p25"/>
            <p:cNvSpPr txBox="1"/>
            <p:nvPr/>
          </p:nvSpPr>
          <p:spPr>
            <a:xfrm flipH="1">
              <a:off x="3629918" y="1661455"/>
              <a:ext cx="2034000" cy="5775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Pluto is considered a dwarf planet</a:t>
              </a:r>
              <a:endParaRPr sz="1600">
                <a:solidFill>
                  <a:schemeClr val="dk1"/>
                </a:solidFill>
                <a:latin typeface="Maven Pro"/>
                <a:ea typeface="Maven Pro"/>
                <a:cs typeface="Maven Pro"/>
                <a:sym typeface="Maven Pro"/>
              </a:endParaRPr>
            </a:p>
          </p:txBody>
        </p:sp>
        <p:sp>
          <p:nvSpPr>
            <p:cNvPr id="709" name="Google Shape;709;p25"/>
            <p:cNvSpPr txBox="1"/>
            <p:nvPr/>
          </p:nvSpPr>
          <p:spPr>
            <a:xfrm>
              <a:off x="4571513" y="2967615"/>
              <a:ext cx="1285800" cy="3822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60%</a:t>
              </a:r>
              <a:endParaRPr sz="3000" b="1">
                <a:solidFill>
                  <a:schemeClr val="dk1"/>
                </a:solidFill>
                <a:latin typeface="Indie Flower"/>
                <a:ea typeface="Indie Flower"/>
                <a:cs typeface="Indie Flower"/>
                <a:sym typeface="Indie Flower"/>
              </a:endParaRPr>
            </a:p>
          </p:txBody>
        </p:sp>
      </p:grpSp>
      <p:grpSp>
        <p:nvGrpSpPr>
          <p:cNvPr id="710" name="Google Shape;710;p25"/>
          <p:cNvGrpSpPr/>
          <p:nvPr/>
        </p:nvGrpSpPr>
        <p:grpSpPr>
          <a:xfrm>
            <a:off x="1058396" y="1230375"/>
            <a:ext cx="2228630" cy="2119540"/>
            <a:chOff x="1058396" y="1230375"/>
            <a:chExt cx="2228630" cy="2119540"/>
          </a:xfrm>
        </p:grpSpPr>
        <p:sp>
          <p:nvSpPr>
            <p:cNvPr id="711" name="Google Shape;711;p25"/>
            <p:cNvSpPr txBox="1"/>
            <p:nvPr/>
          </p:nvSpPr>
          <p:spPr>
            <a:xfrm>
              <a:off x="1058600" y="1230375"/>
              <a:ext cx="2033700" cy="3822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2</a:t>
              </a:r>
              <a:endParaRPr sz="2400" b="1">
                <a:solidFill>
                  <a:schemeClr val="dk1"/>
                </a:solidFill>
                <a:latin typeface="Indie Flower"/>
                <a:ea typeface="Indie Flower"/>
                <a:cs typeface="Indie Flower"/>
                <a:sym typeface="Indie Flower"/>
              </a:endParaRPr>
            </a:p>
          </p:txBody>
        </p:sp>
        <p:sp>
          <p:nvSpPr>
            <p:cNvPr id="712" name="Google Shape;712;p25"/>
            <p:cNvSpPr txBox="1"/>
            <p:nvPr/>
          </p:nvSpPr>
          <p:spPr>
            <a:xfrm flipH="1">
              <a:off x="1058396" y="1661455"/>
              <a:ext cx="2033700" cy="5775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Saturn is a planet that has many rings</a:t>
              </a:r>
              <a:endParaRPr sz="1600">
                <a:solidFill>
                  <a:schemeClr val="dk1"/>
                </a:solidFill>
                <a:latin typeface="Maven Pro"/>
                <a:ea typeface="Maven Pro"/>
                <a:cs typeface="Maven Pro"/>
                <a:sym typeface="Maven Pro"/>
              </a:endParaRPr>
            </a:p>
          </p:txBody>
        </p:sp>
        <p:sp>
          <p:nvSpPr>
            <p:cNvPr id="713" name="Google Shape;713;p25"/>
            <p:cNvSpPr txBox="1"/>
            <p:nvPr/>
          </p:nvSpPr>
          <p:spPr>
            <a:xfrm>
              <a:off x="2001226" y="2967715"/>
              <a:ext cx="1285800" cy="3822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35%</a:t>
              </a:r>
              <a:endParaRPr sz="3000" b="1">
                <a:solidFill>
                  <a:schemeClr val="dk1"/>
                </a:solidFill>
                <a:latin typeface="Indie Flower"/>
                <a:ea typeface="Indie Flower"/>
                <a:cs typeface="Indie Flower"/>
                <a:sym typeface="Indie Flower"/>
              </a:endParaRPr>
            </a:p>
          </p:txBody>
        </p:sp>
      </p:grpSp>
      <p:grpSp>
        <p:nvGrpSpPr>
          <p:cNvPr id="714" name="Google Shape;714;p25"/>
          <p:cNvGrpSpPr/>
          <p:nvPr/>
        </p:nvGrpSpPr>
        <p:grpSpPr>
          <a:xfrm>
            <a:off x="5858302" y="2366237"/>
            <a:ext cx="2230479" cy="2118328"/>
            <a:chOff x="5858302" y="2366237"/>
            <a:chExt cx="2230479" cy="2118328"/>
          </a:xfrm>
        </p:grpSpPr>
        <p:sp>
          <p:nvSpPr>
            <p:cNvPr id="715" name="Google Shape;715;p25"/>
            <p:cNvSpPr txBox="1"/>
            <p:nvPr/>
          </p:nvSpPr>
          <p:spPr>
            <a:xfrm>
              <a:off x="6054676" y="3474541"/>
              <a:ext cx="2034000" cy="3822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5</a:t>
              </a:r>
              <a:endParaRPr sz="2400" b="1">
                <a:solidFill>
                  <a:schemeClr val="dk1"/>
                </a:solidFill>
                <a:latin typeface="Indie Flower"/>
                <a:ea typeface="Indie Flower"/>
                <a:cs typeface="Indie Flower"/>
                <a:sym typeface="Indie Flower"/>
              </a:endParaRPr>
            </a:p>
          </p:txBody>
        </p:sp>
        <p:sp>
          <p:nvSpPr>
            <p:cNvPr id="716" name="Google Shape;716;p25"/>
            <p:cNvSpPr txBox="1"/>
            <p:nvPr/>
          </p:nvSpPr>
          <p:spPr>
            <a:xfrm>
              <a:off x="6054781" y="3907065"/>
              <a:ext cx="2034000" cy="5775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Earth is the third planet from the Sun</a:t>
              </a:r>
              <a:endParaRPr sz="1600">
                <a:solidFill>
                  <a:schemeClr val="dk1"/>
                </a:solidFill>
                <a:latin typeface="Maven Pro"/>
                <a:ea typeface="Maven Pro"/>
                <a:cs typeface="Maven Pro"/>
                <a:sym typeface="Maven Pro"/>
              </a:endParaRPr>
            </a:p>
          </p:txBody>
        </p:sp>
        <p:sp>
          <p:nvSpPr>
            <p:cNvPr id="717" name="Google Shape;717;p25"/>
            <p:cNvSpPr txBox="1"/>
            <p:nvPr/>
          </p:nvSpPr>
          <p:spPr>
            <a:xfrm>
              <a:off x="5858302" y="2366237"/>
              <a:ext cx="1285800" cy="3822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75%</a:t>
              </a:r>
              <a:endParaRPr sz="3000" b="1">
                <a:solidFill>
                  <a:schemeClr val="dk1"/>
                </a:solidFill>
                <a:latin typeface="Indie Flower"/>
                <a:ea typeface="Indie Flower"/>
                <a:cs typeface="Indie Flower"/>
                <a:sym typeface="Indie Flower"/>
              </a:endParaRPr>
            </a:p>
          </p:txBody>
        </p:sp>
      </p:grpSp>
      <p:grpSp>
        <p:nvGrpSpPr>
          <p:cNvPr id="718" name="Google Shape;718;p25"/>
          <p:cNvGrpSpPr/>
          <p:nvPr/>
        </p:nvGrpSpPr>
        <p:grpSpPr>
          <a:xfrm>
            <a:off x="6199625" y="1230375"/>
            <a:ext cx="2227974" cy="2119440"/>
            <a:chOff x="6199625" y="1230375"/>
            <a:chExt cx="2227974" cy="2119440"/>
          </a:xfrm>
        </p:grpSpPr>
        <p:sp>
          <p:nvSpPr>
            <p:cNvPr id="719" name="Google Shape;719;p25"/>
            <p:cNvSpPr txBox="1"/>
            <p:nvPr/>
          </p:nvSpPr>
          <p:spPr>
            <a:xfrm flipH="1">
              <a:off x="6199625" y="1661455"/>
              <a:ext cx="2034000" cy="5775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600">
                  <a:solidFill>
                    <a:schemeClr val="dk1"/>
                  </a:solidFill>
                  <a:latin typeface="Maven Pro"/>
                  <a:ea typeface="Maven Pro"/>
                  <a:cs typeface="Maven Pro"/>
                  <a:sym typeface="Maven Pro"/>
                </a:rPr>
                <a:t>Despite being red, Mars is a cold place</a:t>
              </a:r>
              <a:endParaRPr sz="1600">
                <a:solidFill>
                  <a:schemeClr val="dk1"/>
                </a:solidFill>
                <a:latin typeface="Maven Pro"/>
                <a:ea typeface="Maven Pro"/>
                <a:cs typeface="Maven Pro"/>
                <a:sym typeface="Maven Pro"/>
              </a:endParaRPr>
            </a:p>
          </p:txBody>
        </p:sp>
        <p:sp>
          <p:nvSpPr>
            <p:cNvPr id="720" name="Google Shape;720;p25"/>
            <p:cNvSpPr txBox="1"/>
            <p:nvPr/>
          </p:nvSpPr>
          <p:spPr>
            <a:xfrm>
              <a:off x="6199644" y="1230375"/>
              <a:ext cx="2034000" cy="3822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Exercise 6</a:t>
              </a:r>
              <a:endParaRPr sz="2400" b="1">
                <a:solidFill>
                  <a:schemeClr val="dk1"/>
                </a:solidFill>
                <a:latin typeface="Indie Flower"/>
                <a:ea typeface="Indie Flower"/>
                <a:cs typeface="Indie Flower"/>
                <a:sym typeface="Indie Flower"/>
              </a:endParaRPr>
            </a:p>
          </p:txBody>
        </p:sp>
        <p:sp>
          <p:nvSpPr>
            <p:cNvPr id="721" name="Google Shape;721;p25"/>
            <p:cNvSpPr txBox="1"/>
            <p:nvPr/>
          </p:nvSpPr>
          <p:spPr>
            <a:xfrm>
              <a:off x="7141799" y="2967615"/>
              <a:ext cx="1285800" cy="3822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 sz="3000" b="1">
                  <a:solidFill>
                    <a:schemeClr val="dk1"/>
                  </a:solidFill>
                  <a:latin typeface="Indie Flower"/>
                  <a:ea typeface="Indie Flower"/>
                  <a:cs typeface="Indie Flower"/>
                  <a:sym typeface="Indie Flower"/>
                </a:rPr>
                <a:t>90%</a:t>
              </a:r>
              <a:endParaRPr sz="3000" b="1">
                <a:solidFill>
                  <a:schemeClr val="dk1"/>
                </a:solidFill>
                <a:latin typeface="Indie Flower"/>
                <a:ea typeface="Indie Flower"/>
                <a:cs typeface="Indie Flower"/>
                <a:sym typeface="Indie Flower"/>
              </a:endParaRPr>
            </a:p>
          </p:txBody>
        </p:sp>
      </p:grpSp>
      <p:cxnSp>
        <p:nvCxnSpPr>
          <p:cNvPr id="722" name="Google Shape;722;p25"/>
          <p:cNvCxnSpPr>
            <a:stCxn id="723" idx="2"/>
            <a:endCxn id="699" idx="0"/>
          </p:cNvCxnSpPr>
          <p:nvPr/>
        </p:nvCxnSpPr>
        <p:spPr>
          <a:xfrm rot="-5400000" flipH="1">
            <a:off x="1351100" y="2890470"/>
            <a:ext cx="591300" cy="576600"/>
          </a:xfrm>
          <a:prstGeom prst="curvedConnector3">
            <a:avLst>
              <a:gd name="adj1" fmla="val 50010"/>
            </a:avLst>
          </a:prstGeom>
          <a:noFill/>
          <a:ln w="19050" cap="flat" cmpd="sng">
            <a:solidFill>
              <a:schemeClr val="dk1"/>
            </a:solidFill>
            <a:prstDash val="dot"/>
            <a:round/>
            <a:headEnd type="none" w="med" len="med"/>
            <a:tailEnd type="oval" w="med" len="med"/>
          </a:ln>
        </p:spPr>
      </p:cxnSp>
      <p:cxnSp>
        <p:nvCxnSpPr>
          <p:cNvPr id="724" name="Google Shape;724;p25"/>
          <p:cNvCxnSpPr>
            <a:stCxn id="697" idx="0"/>
            <a:endCxn id="712" idx="2"/>
          </p:cNvCxnSpPr>
          <p:nvPr/>
        </p:nvCxnSpPr>
        <p:spPr>
          <a:xfrm rot="5400000" flipH="1">
            <a:off x="2075032" y="2239295"/>
            <a:ext cx="569400" cy="568800"/>
          </a:xfrm>
          <a:prstGeom prst="curvedConnector3">
            <a:avLst>
              <a:gd name="adj1" fmla="val 50004"/>
            </a:avLst>
          </a:prstGeom>
          <a:noFill/>
          <a:ln w="19050" cap="flat" cmpd="sng">
            <a:solidFill>
              <a:schemeClr val="dk1"/>
            </a:solidFill>
            <a:prstDash val="dot"/>
            <a:round/>
            <a:headEnd type="none" w="med" len="med"/>
            <a:tailEnd type="oval" w="med" len="med"/>
          </a:ln>
        </p:spPr>
      </p:cxnSp>
      <p:cxnSp>
        <p:nvCxnSpPr>
          <p:cNvPr id="725" name="Google Shape;725;p25"/>
          <p:cNvCxnSpPr>
            <a:stCxn id="694" idx="2"/>
            <a:endCxn id="704" idx="0"/>
          </p:cNvCxnSpPr>
          <p:nvPr/>
        </p:nvCxnSpPr>
        <p:spPr>
          <a:xfrm rot="-5400000" flipH="1">
            <a:off x="3922176" y="2890757"/>
            <a:ext cx="591300" cy="576000"/>
          </a:xfrm>
          <a:prstGeom prst="curvedConnector3">
            <a:avLst>
              <a:gd name="adj1" fmla="val 50011"/>
            </a:avLst>
          </a:prstGeom>
          <a:noFill/>
          <a:ln w="19050" cap="flat" cmpd="sng">
            <a:solidFill>
              <a:schemeClr val="dk1"/>
            </a:solidFill>
            <a:prstDash val="dot"/>
            <a:round/>
            <a:headEnd type="none" w="med" len="med"/>
            <a:tailEnd type="oval" w="med" len="med"/>
          </a:ln>
        </p:spPr>
      </p:cxnSp>
      <p:cxnSp>
        <p:nvCxnSpPr>
          <p:cNvPr id="726" name="Google Shape;726;p25"/>
          <p:cNvCxnSpPr>
            <a:stCxn id="695" idx="0"/>
            <a:endCxn id="708" idx="2"/>
          </p:cNvCxnSpPr>
          <p:nvPr/>
        </p:nvCxnSpPr>
        <p:spPr>
          <a:xfrm rot="5400000" flipH="1">
            <a:off x="4645913" y="2239907"/>
            <a:ext cx="569400" cy="567600"/>
          </a:xfrm>
          <a:prstGeom prst="curvedConnector3">
            <a:avLst>
              <a:gd name="adj1" fmla="val 50005"/>
            </a:avLst>
          </a:prstGeom>
          <a:noFill/>
          <a:ln w="19050" cap="flat" cmpd="sng">
            <a:solidFill>
              <a:schemeClr val="dk1"/>
            </a:solidFill>
            <a:prstDash val="dot"/>
            <a:round/>
            <a:headEnd type="none" w="med" len="med"/>
            <a:tailEnd type="oval" w="med" len="med"/>
          </a:ln>
        </p:spPr>
      </p:cxnSp>
      <p:cxnSp>
        <p:nvCxnSpPr>
          <p:cNvPr id="727" name="Google Shape;727;p25"/>
          <p:cNvCxnSpPr>
            <a:stCxn id="696" idx="2"/>
            <a:endCxn id="715" idx="0"/>
          </p:cNvCxnSpPr>
          <p:nvPr/>
        </p:nvCxnSpPr>
        <p:spPr>
          <a:xfrm rot="-5400000" flipH="1">
            <a:off x="6490192" y="2892995"/>
            <a:ext cx="591300" cy="571500"/>
          </a:xfrm>
          <a:prstGeom prst="curvedConnector3">
            <a:avLst>
              <a:gd name="adj1" fmla="val 50012"/>
            </a:avLst>
          </a:prstGeom>
          <a:noFill/>
          <a:ln w="19050" cap="flat" cmpd="sng">
            <a:solidFill>
              <a:schemeClr val="dk1"/>
            </a:solidFill>
            <a:prstDash val="dot"/>
            <a:round/>
            <a:headEnd type="none" w="med" len="med"/>
            <a:tailEnd type="oval" w="med" len="med"/>
          </a:ln>
        </p:spPr>
      </p:cxnSp>
      <p:cxnSp>
        <p:nvCxnSpPr>
          <p:cNvPr id="728" name="Google Shape;728;p25"/>
          <p:cNvCxnSpPr>
            <a:stCxn id="729" idx="0"/>
            <a:endCxn id="719" idx="2"/>
          </p:cNvCxnSpPr>
          <p:nvPr/>
        </p:nvCxnSpPr>
        <p:spPr>
          <a:xfrm rot="5400000" flipH="1">
            <a:off x="7216524" y="2239145"/>
            <a:ext cx="569400" cy="569100"/>
          </a:xfrm>
          <a:prstGeom prst="curvedConnector3">
            <a:avLst>
              <a:gd name="adj1" fmla="val 50004"/>
            </a:avLst>
          </a:prstGeom>
          <a:noFill/>
          <a:ln w="19050" cap="flat" cmpd="sng">
            <a:solidFill>
              <a:schemeClr val="dk1"/>
            </a:solidFill>
            <a:prstDash val="dot"/>
            <a:round/>
            <a:headEnd type="none" w="med" len="med"/>
            <a:tailEnd type="oval" w="med" len="med"/>
          </a:ln>
        </p:spPr>
      </p:cxnSp>
      <p:grpSp>
        <p:nvGrpSpPr>
          <p:cNvPr id="730" name="Google Shape;730;p25"/>
          <p:cNvGrpSpPr/>
          <p:nvPr/>
        </p:nvGrpSpPr>
        <p:grpSpPr>
          <a:xfrm>
            <a:off x="608325" y="2758054"/>
            <a:ext cx="1393025" cy="165900"/>
            <a:chOff x="608325" y="2766336"/>
            <a:chExt cx="1393025" cy="165900"/>
          </a:xfrm>
        </p:grpSpPr>
        <p:sp>
          <p:nvSpPr>
            <p:cNvPr id="723" name="Google Shape;723;p25"/>
            <p:cNvSpPr/>
            <p:nvPr/>
          </p:nvSpPr>
          <p:spPr>
            <a:xfrm>
              <a:off x="715550" y="2816703"/>
              <a:ext cx="1285800" cy="747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600">
                <a:solidFill>
                  <a:schemeClr val="dk1"/>
                </a:solidFill>
                <a:latin typeface="Maven Pro"/>
                <a:ea typeface="Maven Pro"/>
                <a:cs typeface="Maven Pro"/>
                <a:sym typeface="Maven Pro"/>
              </a:endParaRPr>
            </a:p>
          </p:txBody>
        </p:sp>
        <p:sp>
          <p:nvSpPr>
            <p:cNvPr id="731" name="Google Shape;731;p25"/>
            <p:cNvSpPr/>
            <p:nvPr/>
          </p:nvSpPr>
          <p:spPr>
            <a:xfrm>
              <a:off x="608325" y="2766336"/>
              <a:ext cx="165900" cy="16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732" name="Google Shape;732;p25"/>
          <p:cNvGrpSpPr/>
          <p:nvPr/>
        </p:nvGrpSpPr>
        <p:grpSpPr>
          <a:xfrm>
            <a:off x="7142874" y="2758054"/>
            <a:ext cx="1351626" cy="165900"/>
            <a:chOff x="7142874" y="2766336"/>
            <a:chExt cx="1351626" cy="165900"/>
          </a:xfrm>
        </p:grpSpPr>
        <p:sp>
          <p:nvSpPr>
            <p:cNvPr id="729" name="Google Shape;729;p25"/>
            <p:cNvSpPr/>
            <p:nvPr/>
          </p:nvSpPr>
          <p:spPr>
            <a:xfrm>
              <a:off x="7142874" y="2816678"/>
              <a:ext cx="1285800" cy="74700"/>
            </a:xfrm>
            <a:prstGeom prst="rect">
              <a:avLst/>
            </a:pr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600">
                <a:solidFill>
                  <a:schemeClr val="dk1"/>
                </a:solidFill>
                <a:latin typeface="Maven Pro"/>
                <a:ea typeface="Maven Pro"/>
                <a:cs typeface="Maven Pro"/>
                <a:sym typeface="Maven Pro"/>
              </a:endParaRPr>
            </a:p>
          </p:txBody>
        </p:sp>
        <p:sp>
          <p:nvSpPr>
            <p:cNvPr id="733" name="Google Shape;733;p25"/>
            <p:cNvSpPr/>
            <p:nvPr/>
          </p:nvSpPr>
          <p:spPr>
            <a:xfrm>
              <a:off x="8328600" y="2766336"/>
              <a:ext cx="165900" cy="165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26"/>
          <p:cNvSpPr/>
          <p:nvPr/>
        </p:nvSpPr>
        <p:spPr>
          <a:xfrm rot="-5642169" flipH="1">
            <a:off x="4147106" y="-1307788"/>
            <a:ext cx="711776" cy="5403541"/>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pSp>
        <p:nvGrpSpPr>
          <p:cNvPr id="740" name="Google Shape;740;p26"/>
          <p:cNvGrpSpPr/>
          <p:nvPr/>
        </p:nvGrpSpPr>
        <p:grpSpPr>
          <a:xfrm>
            <a:off x="6564095" y="1980332"/>
            <a:ext cx="1727017" cy="2305649"/>
            <a:chOff x="6534496" y="1926150"/>
            <a:chExt cx="1619635" cy="2263325"/>
          </a:xfrm>
        </p:grpSpPr>
        <p:sp>
          <p:nvSpPr>
            <p:cNvPr id="741" name="Google Shape;741;p26"/>
            <p:cNvSpPr/>
            <p:nvPr/>
          </p:nvSpPr>
          <p:spPr>
            <a:xfrm>
              <a:off x="6564250" y="3919475"/>
              <a:ext cx="1583100" cy="270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a:off x="7271444" y="2828922"/>
              <a:ext cx="187122" cy="253671"/>
            </a:xfrm>
            <a:custGeom>
              <a:avLst/>
              <a:gdLst/>
              <a:ahLst/>
              <a:cxnLst/>
              <a:rect l="l" t="t" r="r" b="b"/>
              <a:pathLst>
                <a:path w="5438" h="7372" extrusionOk="0">
                  <a:moveTo>
                    <a:pt x="0" y="0"/>
                  </a:moveTo>
                  <a:lnTo>
                    <a:pt x="0" y="7372"/>
                  </a:lnTo>
                  <a:lnTo>
                    <a:pt x="5437" y="7372"/>
                  </a:lnTo>
                  <a:lnTo>
                    <a:pt x="5437"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7271444" y="2828922"/>
              <a:ext cx="187122" cy="93045"/>
            </a:xfrm>
            <a:custGeom>
              <a:avLst/>
              <a:gdLst/>
              <a:ahLst/>
              <a:cxnLst/>
              <a:rect l="l" t="t" r="r" b="b"/>
              <a:pathLst>
                <a:path w="5438" h="2704" extrusionOk="0">
                  <a:moveTo>
                    <a:pt x="0" y="0"/>
                  </a:moveTo>
                  <a:lnTo>
                    <a:pt x="0" y="2202"/>
                  </a:lnTo>
                  <a:cubicBezTo>
                    <a:pt x="933" y="2536"/>
                    <a:pt x="1903" y="2703"/>
                    <a:pt x="2872" y="2703"/>
                  </a:cubicBezTo>
                  <a:cubicBezTo>
                    <a:pt x="3738" y="2703"/>
                    <a:pt x="4602" y="2569"/>
                    <a:pt x="5437" y="2302"/>
                  </a:cubicBezTo>
                  <a:lnTo>
                    <a:pt x="5437"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a:off x="7062362" y="1926150"/>
              <a:ext cx="492614" cy="312030"/>
            </a:xfrm>
            <a:custGeom>
              <a:avLst/>
              <a:gdLst/>
              <a:ahLst/>
              <a:cxnLst/>
              <a:rect l="l" t="t" r="r" b="b"/>
              <a:pathLst>
                <a:path w="14316" h="9068" extrusionOk="0">
                  <a:moveTo>
                    <a:pt x="4685" y="0"/>
                  </a:moveTo>
                  <a:cubicBezTo>
                    <a:pt x="2427" y="0"/>
                    <a:pt x="450" y="1890"/>
                    <a:pt x="272" y="4786"/>
                  </a:cubicBezTo>
                  <a:cubicBezTo>
                    <a:pt x="0" y="8623"/>
                    <a:pt x="2547" y="9067"/>
                    <a:pt x="3128" y="9067"/>
                  </a:cubicBezTo>
                  <a:cubicBezTo>
                    <a:pt x="3189" y="9067"/>
                    <a:pt x="3228" y="9062"/>
                    <a:pt x="3241" y="9056"/>
                  </a:cubicBezTo>
                  <a:lnTo>
                    <a:pt x="12247" y="8089"/>
                  </a:lnTo>
                  <a:cubicBezTo>
                    <a:pt x="12614" y="7722"/>
                    <a:pt x="12948" y="7321"/>
                    <a:pt x="13248" y="6888"/>
                  </a:cubicBezTo>
                  <a:cubicBezTo>
                    <a:pt x="13348" y="6754"/>
                    <a:pt x="13415" y="6588"/>
                    <a:pt x="13515" y="6454"/>
                  </a:cubicBezTo>
                  <a:cubicBezTo>
                    <a:pt x="13648" y="6187"/>
                    <a:pt x="13782" y="5954"/>
                    <a:pt x="13848" y="5687"/>
                  </a:cubicBezTo>
                  <a:cubicBezTo>
                    <a:pt x="14315" y="4586"/>
                    <a:pt x="14149" y="3352"/>
                    <a:pt x="13448" y="2418"/>
                  </a:cubicBezTo>
                  <a:cubicBezTo>
                    <a:pt x="12532" y="1172"/>
                    <a:pt x="11287" y="837"/>
                    <a:pt x="10200" y="837"/>
                  </a:cubicBezTo>
                  <a:cubicBezTo>
                    <a:pt x="9861" y="837"/>
                    <a:pt x="9538" y="869"/>
                    <a:pt x="9245" y="917"/>
                  </a:cubicBezTo>
                  <a:cubicBezTo>
                    <a:pt x="8745" y="984"/>
                    <a:pt x="8278" y="1117"/>
                    <a:pt x="7844" y="1284"/>
                  </a:cubicBezTo>
                  <a:cubicBezTo>
                    <a:pt x="7544" y="1017"/>
                    <a:pt x="7177" y="783"/>
                    <a:pt x="6843" y="583"/>
                  </a:cubicBezTo>
                  <a:cubicBezTo>
                    <a:pt x="6127" y="186"/>
                    <a:pt x="5393" y="0"/>
                    <a:pt x="4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7062362" y="1926150"/>
              <a:ext cx="455864" cy="312030"/>
            </a:xfrm>
            <a:custGeom>
              <a:avLst/>
              <a:gdLst/>
              <a:ahLst/>
              <a:cxnLst/>
              <a:rect l="l" t="t" r="r" b="b"/>
              <a:pathLst>
                <a:path w="13248" h="9068" extrusionOk="0">
                  <a:moveTo>
                    <a:pt x="4685" y="0"/>
                  </a:moveTo>
                  <a:cubicBezTo>
                    <a:pt x="2427" y="0"/>
                    <a:pt x="450" y="1890"/>
                    <a:pt x="272" y="4786"/>
                  </a:cubicBezTo>
                  <a:cubicBezTo>
                    <a:pt x="0" y="8623"/>
                    <a:pt x="2547" y="9067"/>
                    <a:pt x="3128" y="9067"/>
                  </a:cubicBezTo>
                  <a:cubicBezTo>
                    <a:pt x="3189" y="9067"/>
                    <a:pt x="3228" y="9062"/>
                    <a:pt x="3241" y="9056"/>
                  </a:cubicBezTo>
                  <a:lnTo>
                    <a:pt x="12247" y="8089"/>
                  </a:lnTo>
                  <a:cubicBezTo>
                    <a:pt x="12614" y="7722"/>
                    <a:pt x="12948" y="7321"/>
                    <a:pt x="13248" y="6888"/>
                  </a:cubicBezTo>
                  <a:cubicBezTo>
                    <a:pt x="11943" y="6508"/>
                    <a:pt x="10699" y="6393"/>
                    <a:pt x="9560" y="6393"/>
                  </a:cubicBezTo>
                  <a:cubicBezTo>
                    <a:pt x="7813" y="6393"/>
                    <a:pt x="6315" y="6664"/>
                    <a:pt x="5231" y="6664"/>
                  </a:cubicBezTo>
                  <a:cubicBezTo>
                    <a:pt x="3733" y="6664"/>
                    <a:pt x="3024" y="6147"/>
                    <a:pt x="3541" y="3686"/>
                  </a:cubicBezTo>
                  <a:cubicBezTo>
                    <a:pt x="3808" y="2051"/>
                    <a:pt x="5142" y="750"/>
                    <a:pt x="6843" y="583"/>
                  </a:cubicBezTo>
                  <a:cubicBezTo>
                    <a:pt x="6127" y="186"/>
                    <a:pt x="5393" y="0"/>
                    <a:pt x="4685"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7375881" y="1954918"/>
              <a:ext cx="179104" cy="170398"/>
            </a:xfrm>
            <a:custGeom>
              <a:avLst/>
              <a:gdLst/>
              <a:ahLst/>
              <a:cxnLst/>
              <a:rect l="l" t="t" r="r" b="b"/>
              <a:pathLst>
                <a:path w="5205" h="4952" extrusionOk="0">
                  <a:moveTo>
                    <a:pt x="1089" y="1"/>
                  </a:moveTo>
                  <a:cubicBezTo>
                    <a:pt x="750" y="1"/>
                    <a:pt x="427" y="33"/>
                    <a:pt x="134" y="81"/>
                  </a:cubicBezTo>
                  <a:cubicBezTo>
                    <a:pt x="34" y="381"/>
                    <a:pt x="1" y="715"/>
                    <a:pt x="1" y="1048"/>
                  </a:cubicBezTo>
                  <a:cubicBezTo>
                    <a:pt x="1" y="3183"/>
                    <a:pt x="1735" y="4951"/>
                    <a:pt x="3903" y="4951"/>
                  </a:cubicBezTo>
                  <a:cubicBezTo>
                    <a:pt x="4170" y="4918"/>
                    <a:pt x="4470" y="4918"/>
                    <a:pt x="4737" y="4851"/>
                  </a:cubicBezTo>
                  <a:cubicBezTo>
                    <a:pt x="5204" y="3750"/>
                    <a:pt x="5038" y="2516"/>
                    <a:pt x="4337" y="1582"/>
                  </a:cubicBezTo>
                  <a:cubicBezTo>
                    <a:pt x="3421" y="336"/>
                    <a:pt x="2176" y="1"/>
                    <a:pt x="1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a:off x="7228946" y="2018509"/>
              <a:ext cx="136642" cy="117028"/>
            </a:xfrm>
            <a:custGeom>
              <a:avLst/>
              <a:gdLst/>
              <a:ahLst/>
              <a:cxnLst/>
              <a:rect l="l" t="t" r="r" b="b"/>
              <a:pathLst>
                <a:path w="3971" h="3401" extrusionOk="0">
                  <a:moveTo>
                    <a:pt x="2269" y="1"/>
                  </a:moveTo>
                  <a:cubicBezTo>
                    <a:pt x="768" y="1"/>
                    <a:pt x="1" y="1835"/>
                    <a:pt x="1068" y="2903"/>
                  </a:cubicBezTo>
                  <a:cubicBezTo>
                    <a:pt x="1412" y="3247"/>
                    <a:pt x="1835" y="3400"/>
                    <a:pt x="2251" y="3400"/>
                  </a:cubicBezTo>
                  <a:cubicBezTo>
                    <a:pt x="3127" y="3400"/>
                    <a:pt x="3970" y="2720"/>
                    <a:pt x="3970" y="1702"/>
                  </a:cubicBezTo>
                  <a:cubicBezTo>
                    <a:pt x="3970" y="768"/>
                    <a:pt x="3203" y="1"/>
                    <a:pt x="2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a:off x="7094674" y="2230859"/>
              <a:ext cx="548667" cy="660053"/>
            </a:xfrm>
            <a:custGeom>
              <a:avLst/>
              <a:gdLst/>
              <a:ahLst/>
              <a:cxnLst/>
              <a:rect l="l" t="t" r="r" b="b"/>
              <a:pathLst>
                <a:path w="15945" h="19182" extrusionOk="0">
                  <a:moveTo>
                    <a:pt x="7972" y="1"/>
                  </a:moveTo>
                  <a:cubicBezTo>
                    <a:pt x="3569" y="1"/>
                    <a:pt x="0" y="4271"/>
                    <a:pt x="0" y="9574"/>
                  </a:cubicBezTo>
                  <a:cubicBezTo>
                    <a:pt x="0" y="14878"/>
                    <a:pt x="3569" y="19181"/>
                    <a:pt x="7972" y="19181"/>
                  </a:cubicBezTo>
                  <a:cubicBezTo>
                    <a:pt x="12376" y="19181"/>
                    <a:pt x="15945" y="14878"/>
                    <a:pt x="15945" y="9574"/>
                  </a:cubicBezTo>
                  <a:cubicBezTo>
                    <a:pt x="15945" y="4271"/>
                    <a:pt x="12376" y="1"/>
                    <a:pt x="7972"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a:off x="7311670" y="2723452"/>
              <a:ext cx="183681" cy="49241"/>
            </a:xfrm>
            <a:custGeom>
              <a:avLst/>
              <a:gdLst/>
              <a:ahLst/>
              <a:cxnLst/>
              <a:rect l="l" t="t" r="r" b="b"/>
              <a:pathLst>
                <a:path w="5338" h="1431" extrusionOk="0">
                  <a:moveTo>
                    <a:pt x="243" y="1"/>
                  </a:moveTo>
                  <a:cubicBezTo>
                    <a:pt x="120" y="1"/>
                    <a:pt x="0" y="149"/>
                    <a:pt x="99" y="296"/>
                  </a:cubicBezTo>
                  <a:cubicBezTo>
                    <a:pt x="732" y="997"/>
                    <a:pt x="1666" y="1397"/>
                    <a:pt x="2634" y="1431"/>
                  </a:cubicBezTo>
                  <a:cubicBezTo>
                    <a:pt x="3568" y="1397"/>
                    <a:pt x="4502" y="1030"/>
                    <a:pt x="5202" y="396"/>
                  </a:cubicBezTo>
                  <a:cubicBezTo>
                    <a:pt x="5337" y="289"/>
                    <a:pt x="5232" y="93"/>
                    <a:pt x="5081" y="93"/>
                  </a:cubicBezTo>
                  <a:cubicBezTo>
                    <a:pt x="5045" y="93"/>
                    <a:pt x="5007" y="104"/>
                    <a:pt x="4969" y="130"/>
                  </a:cubicBezTo>
                  <a:cubicBezTo>
                    <a:pt x="4066" y="854"/>
                    <a:pt x="3260" y="1098"/>
                    <a:pt x="2584" y="1098"/>
                  </a:cubicBezTo>
                  <a:cubicBezTo>
                    <a:pt x="1238" y="1098"/>
                    <a:pt x="410" y="130"/>
                    <a:pt x="366" y="63"/>
                  </a:cubicBezTo>
                  <a:cubicBezTo>
                    <a:pt x="331" y="19"/>
                    <a:pt x="287"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6"/>
            <p:cNvSpPr/>
            <p:nvPr/>
          </p:nvSpPr>
          <p:spPr>
            <a:xfrm>
              <a:off x="7452790" y="2512100"/>
              <a:ext cx="91875" cy="96451"/>
            </a:xfrm>
            <a:custGeom>
              <a:avLst/>
              <a:gdLst/>
              <a:ahLst/>
              <a:cxnLst/>
              <a:rect l="l" t="t" r="r" b="b"/>
              <a:pathLst>
                <a:path w="2670" h="2803" extrusionOk="0">
                  <a:moveTo>
                    <a:pt x="2336" y="0"/>
                  </a:moveTo>
                  <a:cubicBezTo>
                    <a:pt x="2235" y="0"/>
                    <a:pt x="2169" y="67"/>
                    <a:pt x="2169" y="134"/>
                  </a:cubicBezTo>
                  <a:cubicBezTo>
                    <a:pt x="2235" y="634"/>
                    <a:pt x="2202" y="2002"/>
                    <a:pt x="1668" y="2436"/>
                  </a:cubicBezTo>
                  <a:cubicBezTo>
                    <a:pt x="1602" y="2502"/>
                    <a:pt x="1468" y="2536"/>
                    <a:pt x="1335" y="2536"/>
                  </a:cubicBezTo>
                  <a:cubicBezTo>
                    <a:pt x="1168" y="2536"/>
                    <a:pt x="1001" y="2469"/>
                    <a:pt x="868" y="2335"/>
                  </a:cubicBezTo>
                  <a:cubicBezTo>
                    <a:pt x="367" y="1835"/>
                    <a:pt x="367" y="534"/>
                    <a:pt x="401" y="367"/>
                  </a:cubicBezTo>
                  <a:cubicBezTo>
                    <a:pt x="434" y="301"/>
                    <a:pt x="401" y="234"/>
                    <a:pt x="301" y="201"/>
                  </a:cubicBezTo>
                  <a:cubicBezTo>
                    <a:pt x="283" y="192"/>
                    <a:pt x="263" y="187"/>
                    <a:pt x="242" y="187"/>
                  </a:cubicBezTo>
                  <a:cubicBezTo>
                    <a:pt x="185" y="187"/>
                    <a:pt x="125" y="218"/>
                    <a:pt x="101" y="267"/>
                  </a:cubicBezTo>
                  <a:cubicBezTo>
                    <a:pt x="1" y="401"/>
                    <a:pt x="1" y="1768"/>
                    <a:pt x="534" y="2436"/>
                  </a:cubicBezTo>
                  <a:cubicBezTo>
                    <a:pt x="734" y="2669"/>
                    <a:pt x="1001" y="2802"/>
                    <a:pt x="1301" y="2802"/>
                  </a:cubicBezTo>
                  <a:lnTo>
                    <a:pt x="1335" y="2802"/>
                  </a:lnTo>
                  <a:cubicBezTo>
                    <a:pt x="1568" y="2802"/>
                    <a:pt x="1768" y="2736"/>
                    <a:pt x="1935" y="2602"/>
                  </a:cubicBezTo>
                  <a:cubicBezTo>
                    <a:pt x="2669" y="2002"/>
                    <a:pt x="2536" y="201"/>
                    <a:pt x="2536" y="134"/>
                  </a:cubicBezTo>
                  <a:cubicBezTo>
                    <a:pt x="2536" y="67"/>
                    <a:pt x="2436" y="0"/>
                    <a:pt x="2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a:off x="7448213" y="2427965"/>
              <a:ext cx="115962" cy="77801"/>
            </a:xfrm>
            <a:custGeom>
              <a:avLst/>
              <a:gdLst/>
              <a:ahLst/>
              <a:cxnLst/>
              <a:rect l="l" t="t" r="r" b="b"/>
              <a:pathLst>
                <a:path w="3370" h="2261" extrusionOk="0">
                  <a:moveTo>
                    <a:pt x="886" y="0"/>
                  </a:moveTo>
                  <a:cubicBezTo>
                    <a:pt x="504" y="0"/>
                    <a:pt x="249" y="85"/>
                    <a:pt x="234" y="177"/>
                  </a:cubicBezTo>
                  <a:cubicBezTo>
                    <a:pt x="234" y="344"/>
                    <a:pt x="0" y="1545"/>
                    <a:pt x="234" y="1545"/>
                  </a:cubicBezTo>
                  <a:cubicBezTo>
                    <a:pt x="525" y="1374"/>
                    <a:pt x="842" y="1290"/>
                    <a:pt x="1159" y="1290"/>
                  </a:cubicBezTo>
                  <a:cubicBezTo>
                    <a:pt x="1459" y="1290"/>
                    <a:pt x="1759" y="1365"/>
                    <a:pt x="2035" y="1511"/>
                  </a:cubicBezTo>
                  <a:cubicBezTo>
                    <a:pt x="2634" y="1740"/>
                    <a:pt x="2916" y="2261"/>
                    <a:pt x="3068" y="2261"/>
                  </a:cubicBezTo>
                  <a:cubicBezTo>
                    <a:pt x="3094" y="2261"/>
                    <a:pt x="3116" y="2246"/>
                    <a:pt x="3136" y="2212"/>
                  </a:cubicBezTo>
                  <a:cubicBezTo>
                    <a:pt x="3369" y="1578"/>
                    <a:pt x="3169" y="844"/>
                    <a:pt x="2569" y="477"/>
                  </a:cubicBezTo>
                  <a:cubicBezTo>
                    <a:pt x="1956" y="117"/>
                    <a:pt x="1334" y="0"/>
                    <a:pt x="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a:off x="7232387" y="2512100"/>
              <a:ext cx="93010" cy="96451"/>
            </a:xfrm>
            <a:custGeom>
              <a:avLst/>
              <a:gdLst/>
              <a:ahLst/>
              <a:cxnLst/>
              <a:rect l="l" t="t" r="r" b="b"/>
              <a:pathLst>
                <a:path w="2703" h="2803" extrusionOk="0">
                  <a:moveTo>
                    <a:pt x="335" y="0"/>
                  </a:moveTo>
                  <a:cubicBezTo>
                    <a:pt x="234" y="0"/>
                    <a:pt x="168" y="67"/>
                    <a:pt x="134" y="134"/>
                  </a:cubicBezTo>
                  <a:cubicBezTo>
                    <a:pt x="134" y="201"/>
                    <a:pt x="1" y="2002"/>
                    <a:pt x="735" y="2602"/>
                  </a:cubicBezTo>
                  <a:cubicBezTo>
                    <a:pt x="902" y="2736"/>
                    <a:pt x="1102" y="2802"/>
                    <a:pt x="1335" y="2802"/>
                  </a:cubicBezTo>
                  <a:lnTo>
                    <a:pt x="1369" y="2802"/>
                  </a:lnTo>
                  <a:cubicBezTo>
                    <a:pt x="1669" y="2802"/>
                    <a:pt x="1936" y="2669"/>
                    <a:pt x="2136" y="2436"/>
                  </a:cubicBezTo>
                  <a:cubicBezTo>
                    <a:pt x="2703" y="1768"/>
                    <a:pt x="2670" y="401"/>
                    <a:pt x="2603" y="267"/>
                  </a:cubicBezTo>
                  <a:cubicBezTo>
                    <a:pt x="2554" y="218"/>
                    <a:pt x="2487" y="187"/>
                    <a:pt x="2429" y="187"/>
                  </a:cubicBezTo>
                  <a:cubicBezTo>
                    <a:pt x="2407" y="187"/>
                    <a:pt x="2387" y="192"/>
                    <a:pt x="2369" y="201"/>
                  </a:cubicBezTo>
                  <a:cubicBezTo>
                    <a:pt x="2303" y="234"/>
                    <a:pt x="2236" y="301"/>
                    <a:pt x="2269" y="367"/>
                  </a:cubicBezTo>
                  <a:cubicBezTo>
                    <a:pt x="2336" y="534"/>
                    <a:pt x="2303" y="1835"/>
                    <a:pt x="1802" y="2335"/>
                  </a:cubicBezTo>
                  <a:cubicBezTo>
                    <a:pt x="1669" y="2469"/>
                    <a:pt x="1502" y="2536"/>
                    <a:pt x="1335" y="2536"/>
                  </a:cubicBezTo>
                  <a:cubicBezTo>
                    <a:pt x="1202" y="2536"/>
                    <a:pt x="1102" y="2502"/>
                    <a:pt x="1002" y="2436"/>
                  </a:cubicBezTo>
                  <a:cubicBezTo>
                    <a:pt x="468" y="2002"/>
                    <a:pt x="468" y="634"/>
                    <a:pt x="501" y="134"/>
                  </a:cubicBezTo>
                  <a:cubicBezTo>
                    <a:pt x="501" y="67"/>
                    <a:pt x="435"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a:off x="7212876" y="2427965"/>
              <a:ext cx="115962" cy="77801"/>
            </a:xfrm>
            <a:custGeom>
              <a:avLst/>
              <a:gdLst/>
              <a:ahLst/>
              <a:cxnLst/>
              <a:rect l="l" t="t" r="r" b="b"/>
              <a:pathLst>
                <a:path w="3370" h="2261" extrusionOk="0">
                  <a:moveTo>
                    <a:pt x="2497" y="0"/>
                  </a:moveTo>
                  <a:cubicBezTo>
                    <a:pt x="2046" y="0"/>
                    <a:pt x="1414" y="117"/>
                    <a:pt x="801" y="477"/>
                  </a:cubicBezTo>
                  <a:cubicBezTo>
                    <a:pt x="234" y="844"/>
                    <a:pt x="1" y="1578"/>
                    <a:pt x="268" y="2212"/>
                  </a:cubicBezTo>
                  <a:cubicBezTo>
                    <a:pt x="282" y="2246"/>
                    <a:pt x="300" y="2261"/>
                    <a:pt x="322" y="2261"/>
                  </a:cubicBezTo>
                  <a:cubicBezTo>
                    <a:pt x="454" y="2261"/>
                    <a:pt x="736" y="1740"/>
                    <a:pt x="1335" y="1511"/>
                  </a:cubicBezTo>
                  <a:cubicBezTo>
                    <a:pt x="1611" y="1365"/>
                    <a:pt x="1911" y="1290"/>
                    <a:pt x="2211" y="1290"/>
                  </a:cubicBezTo>
                  <a:cubicBezTo>
                    <a:pt x="2528" y="1290"/>
                    <a:pt x="2845" y="1374"/>
                    <a:pt x="3136" y="1545"/>
                  </a:cubicBezTo>
                  <a:cubicBezTo>
                    <a:pt x="3370" y="1545"/>
                    <a:pt x="3136" y="344"/>
                    <a:pt x="3136" y="177"/>
                  </a:cubicBezTo>
                  <a:cubicBezTo>
                    <a:pt x="3136" y="85"/>
                    <a:pt x="2882" y="0"/>
                    <a:pt x="2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6"/>
            <p:cNvSpPr/>
            <p:nvPr/>
          </p:nvSpPr>
          <p:spPr>
            <a:xfrm>
              <a:off x="7347182" y="2504048"/>
              <a:ext cx="145830" cy="197032"/>
            </a:xfrm>
            <a:custGeom>
              <a:avLst/>
              <a:gdLst/>
              <a:ahLst/>
              <a:cxnLst/>
              <a:rect l="l" t="t" r="r" b="b"/>
              <a:pathLst>
                <a:path w="4238" h="5726" extrusionOk="0">
                  <a:moveTo>
                    <a:pt x="1165" y="0"/>
                  </a:moveTo>
                  <a:cubicBezTo>
                    <a:pt x="1037" y="0"/>
                    <a:pt x="896" y="78"/>
                    <a:pt x="801" y="268"/>
                  </a:cubicBezTo>
                  <a:cubicBezTo>
                    <a:pt x="634" y="635"/>
                    <a:pt x="1" y="4838"/>
                    <a:pt x="1235" y="5505"/>
                  </a:cubicBezTo>
                  <a:cubicBezTo>
                    <a:pt x="1559" y="5653"/>
                    <a:pt x="1904" y="5725"/>
                    <a:pt x="2248" y="5725"/>
                  </a:cubicBezTo>
                  <a:cubicBezTo>
                    <a:pt x="2753" y="5725"/>
                    <a:pt x="3253" y="5569"/>
                    <a:pt x="3670" y="5271"/>
                  </a:cubicBezTo>
                  <a:cubicBezTo>
                    <a:pt x="4070" y="5005"/>
                    <a:pt x="4237" y="4471"/>
                    <a:pt x="4004" y="4071"/>
                  </a:cubicBezTo>
                  <a:cubicBezTo>
                    <a:pt x="3760" y="3645"/>
                    <a:pt x="3418" y="3552"/>
                    <a:pt x="3060" y="3552"/>
                  </a:cubicBezTo>
                  <a:cubicBezTo>
                    <a:pt x="2829" y="3552"/>
                    <a:pt x="2591" y="3590"/>
                    <a:pt x="2369" y="3604"/>
                  </a:cubicBezTo>
                  <a:cubicBezTo>
                    <a:pt x="2297" y="3609"/>
                    <a:pt x="2226" y="3613"/>
                    <a:pt x="2159" y="3613"/>
                  </a:cubicBezTo>
                  <a:cubicBezTo>
                    <a:pt x="1820" y="3613"/>
                    <a:pt x="1546" y="3520"/>
                    <a:pt x="1435" y="3103"/>
                  </a:cubicBezTo>
                  <a:cubicBezTo>
                    <a:pt x="1068" y="1902"/>
                    <a:pt x="1502" y="468"/>
                    <a:pt x="1468" y="234"/>
                  </a:cubicBezTo>
                  <a:cubicBezTo>
                    <a:pt x="1433" y="94"/>
                    <a:pt x="1307" y="0"/>
                    <a:pt x="116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6"/>
            <p:cNvSpPr/>
            <p:nvPr/>
          </p:nvSpPr>
          <p:spPr>
            <a:xfrm>
              <a:off x="7007648" y="2164962"/>
              <a:ext cx="688510" cy="399535"/>
            </a:xfrm>
            <a:custGeom>
              <a:avLst/>
              <a:gdLst/>
              <a:ahLst/>
              <a:cxnLst/>
              <a:rect l="l" t="t" r="r" b="b"/>
              <a:pathLst>
                <a:path w="20009" h="11611" extrusionOk="0">
                  <a:moveTo>
                    <a:pt x="11376" y="1"/>
                  </a:moveTo>
                  <a:cubicBezTo>
                    <a:pt x="9742" y="1"/>
                    <a:pt x="8113" y="157"/>
                    <a:pt x="6499" y="448"/>
                  </a:cubicBezTo>
                  <a:cubicBezTo>
                    <a:pt x="4264" y="915"/>
                    <a:pt x="2729" y="1749"/>
                    <a:pt x="2062" y="2850"/>
                  </a:cubicBezTo>
                  <a:cubicBezTo>
                    <a:pt x="793" y="5030"/>
                    <a:pt x="0" y="11335"/>
                    <a:pt x="2314" y="11335"/>
                  </a:cubicBezTo>
                  <a:cubicBezTo>
                    <a:pt x="2373" y="11335"/>
                    <a:pt x="2433" y="11331"/>
                    <a:pt x="2496" y="11323"/>
                  </a:cubicBezTo>
                  <a:cubicBezTo>
                    <a:pt x="2576" y="11323"/>
                    <a:pt x="2812" y="11611"/>
                    <a:pt x="3255" y="11611"/>
                  </a:cubicBezTo>
                  <a:cubicBezTo>
                    <a:pt x="3550" y="11611"/>
                    <a:pt x="3937" y="11483"/>
                    <a:pt x="4430" y="11056"/>
                  </a:cubicBezTo>
                  <a:cubicBezTo>
                    <a:pt x="4697" y="10789"/>
                    <a:pt x="4964" y="10522"/>
                    <a:pt x="5198" y="10222"/>
                  </a:cubicBezTo>
                  <a:cubicBezTo>
                    <a:pt x="6885" y="8088"/>
                    <a:pt x="6749" y="7079"/>
                    <a:pt x="6966" y="7079"/>
                  </a:cubicBezTo>
                  <a:cubicBezTo>
                    <a:pt x="6976" y="7079"/>
                    <a:pt x="6987" y="7082"/>
                    <a:pt x="6999" y="7086"/>
                  </a:cubicBezTo>
                  <a:cubicBezTo>
                    <a:pt x="7137" y="7138"/>
                    <a:pt x="7474" y="7442"/>
                    <a:pt x="8041" y="7442"/>
                  </a:cubicBezTo>
                  <a:cubicBezTo>
                    <a:pt x="8566" y="7442"/>
                    <a:pt x="9288" y="7181"/>
                    <a:pt x="10235" y="6219"/>
                  </a:cubicBezTo>
                  <a:cubicBezTo>
                    <a:pt x="12066" y="4418"/>
                    <a:pt x="11998" y="3287"/>
                    <a:pt x="12229" y="3287"/>
                  </a:cubicBezTo>
                  <a:cubicBezTo>
                    <a:pt x="12250" y="3287"/>
                    <a:pt x="12274" y="3297"/>
                    <a:pt x="12303" y="3317"/>
                  </a:cubicBezTo>
                  <a:cubicBezTo>
                    <a:pt x="12603" y="3517"/>
                    <a:pt x="16539" y="6753"/>
                    <a:pt x="17373" y="7020"/>
                  </a:cubicBezTo>
                  <a:cubicBezTo>
                    <a:pt x="18207" y="7320"/>
                    <a:pt x="18174" y="11156"/>
                    <a:pt x="18407" y="11156"/>
                  </a:cubicBezTo>
                  <a:cubicBezTo>
                    <a:pt x="18440" y="11156"/>
                    <a:pt x="18474" y="11189"/>
                    <a:pt x="18507" y="11189"/>
                  </a:cubicBezTo>
                  <a:cubicBezTo>
                    <a:pt x="18548" y="11189"/>
                    <a:pt x="18592" y="11191"/>
                    <a:pt x="18636" y="11191"/>
                  </a:cubicBezTo>
                  <a:cubicBezTo>
                    <a:pt x="18881" y="11191"/>
                    <a:pt x="19156" y="11143"/>
                    <a:pt x="19241" y="10522"/>
                  </a:cubicBezTo>
                  <a:cubicBezTo>
                    <a:pt x="20008" y="5785"/>
                    <a:pt x="19841" y="715"/>
                    <a:pt x="15038" y="215"/>
                  </a:cubicBezTo>
                  <a:cubicBezTo>
                    <a:pt x="14604" y="181"/>
                    <a:pt x="14204" y="148"/>
                    <a:pt x="13770" y="115"/>
                  </a:cubicBezTo>
                  <a:cubicBezTo>
                    <a:pt x="12972" y="38"/>
                    <a:pt x="12173" y="1"/>
                    <a:pt x="11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6"/>
            <p:cNvSpPr/>
            <p:nvPr/>
          </p:nvSpPr>
          <p:spPr>
            <a:xfrm>
              <a:off x="7007648" y="2180378"/>
              <a:ext cx="223631" cy="384119"/>
            </a:xfrm>
            <a:custGeom>
              <a:avLst/>
              <a:gdLst/>
              <a:ahLst/>
              <a:cxnLst/>
              <a:rect l="l" t="t" r="r" b="b"/>
              <a:pathLst>
                <a:path w="6499" h="11163" extrusionOk="0">
                  <a:moveTo>
                    <a:pt x="6499" y="0"/>
                  </a:moveTo>
                  <a:lnTo>
                    <a:pt x="6499" y="0"/>
                  </a:lnTo>
                  <a:cubicBezTo>
                    <a:pt x="4264" y="467"/>
                    <a:pt x="2729" y="1301"/>
                    <a:pt x="2062" y="2402"/>
                  </a:cubicBezTo>
                  <a:cubicBezTo>
                    <a:pt x="793" y="4582"/>
                    <a:pt x="0" y="10887"/>
                    <a:pt x="2314" y="10887"/>
                  </a:cubicBezTo>
                  <a:cubicBezTo>
                    <a:pt x="2373" y="10887"/>
                    <a:pt x="2433" y="10883"/>
                    <a:pt x="2496" y="10875"/>
                  </a:cubicBezTo>
                  <a:cubicBezTo>
                    <a:pt x="2576" y="10875"/>
                    <a:pt x="2812" y="11163"/>
                    <a:pt x="3255" y="11163"/>
                  </a:cubicBezTo>
                  <a:cubicBezTo>
                    <a:pt x="3550" y="11163"/>
                    <a:pt x="3937" y="11035"/>
                    <a:pt x="4430" y="10608"/>
                  </a:cubicBezTo>
                  <a:cubicBezTo>
                    <a:pt x="3830" y="9807"/>
                    <a:pt x="2529" y="8907"/>
                    <a:pt x="3330" y="5571"/>
                  </a:cubicBezTo>
                  <a:cubicBezTo>
                    <a:pt x="3797" y="3469"/>
                    <a:pt x="4897" y="1535"/>
                    <a:pt x="6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6"/>
            <p:cNvSpPr/>
            <p:nvPr/>
          </p:nvSpPr>
          <p:spPr>
            <a:xfrm>
              <a:off x="7481489" y="2168885"/>
              <a:ext cx="214684" cy="381160"/>
            </a:xfrm>
            <a:custGeom>
              <a:avLst/>
              <a:gdLst/>
              <a:ahLst/>
              <a:cxnLst/>
              <a:rect l="l" t="t" r="r" b="b"/>
              <a:pathLst>
                <a:path w="6239" h="11077" extrusionOk="0">
                  <a:moveTo>
                    <a:pt x="0" y="1"/>
                  </a:moveTo>
                  <a:lnTo>
                    <a:pt x="0" y="1"/>
                  </a:lnTo>
                  <a:cubicBezTo>
                    <a:pt x="2069" y="1168"/>
                    <a:pt x="5371" y="4070"/>
                    <a:pt x="4737" y="11075"/>
                  </a:cubicBezTo>
                  <a:cubicBezTo>
                    <a:pt x="4778" y="11075"/>
                    <a:pt x="4822" y="11077"/>
                    <a:pt x="4866" y="11077"/>
                  </a:cubicBezTo>
                  <a:cubicBezTo>
                    <a:pt x="5111" y="11077"/>
                    <a:pt x="5386" y="11029"/>
                    <a:pt x="5471" y="10408"/>
                  </a:cubicBezTo>
                  <a:cubicBezTo>
                    <a:pt x="6238" y="5671"/>
                    <a:pt x="6071" y="601"/>
                    <a:pt x="1268" y="101"/>
                  </a:cubicBezTo>
                  <a:cubicBezTo>
                    <a:pt x="834" y="67"/>
                    <a:pt x="434" y="3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a:off x="6970347" y="2547027"/>
              <a:ext cx="181719" cy="179138"/>
            </a:xfrm>
            <a:custGeom>
              <a:avLst/>
              <a:gdLst/>
              <a:ahLst/>
              <a:cxnLst/>
              <a:rect l="l" t="t" r="r" b="b"/>
              <a:pathLst>
                <a:path w="5281" h="5206" extrusionOk="0">
                  <a:moveTo>
                    <a:pt x="2822" y="0"/>
                  </a:moveTo>
                  <a:cubicBezTo>
                    <a:pt x="2333" y="0"/>
                    <a:pt x="1763" y="237"/>
                    <a:pt x="1178" y="987"/>
                  </a:cubicBezTo>
                  <a:cubicBezTo>
                    <a:pt x="0" y="2531"/>
                    <a:pt x="1308" y="5205"/>
                    <a:pt x="3408" y="5205"/>
                  </a:cubicBezTo>
                  <a:cubicBezTo>
                    <a:pt x="3984" y="5205"/>
                    <a:pt x="4620" y="5004"/>
                    <a:pt x="5281" y="4523"/>
                  </a:cubicBezTo>
                  <a:lnTo>
                    <a:pt x="4280" y="687"/>
                  </a:lnTo>
                  <a:cubicBezTo>
                    <a:pt x="4198" y="625"/>
                    <a:pt x="3617" y="0"/>
                    <a:pt x="2822"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6"/>
            <p:cNvSpPr/>
            <p:nvPr/>
          </p:nvSpPr>
          <p:spPr>
            <a:xfrm>
              <a:off x="7014324" y="2568844"/>
              <a:ext cx="78076" cy="122362"/>
            </a:xfrm>
            <a:custGeom>
              <a:avLst/>
              <a:gdLst/>
              <a:ahLst/>
              <a:cxnLst/>
              <a:rect l="l" t="t" r="r" b="b"/>
              <a:pathLst>
                <a:path w="2269" h="3556" extrusionOk="0">
                  <a:moveTo>
                    <a:pt x="1675" y="1"/>
                  </a:moveTo>
                  <a:cubicBezTo>
                    <a:pt x="1652" y="1"/>
                    <a:pt x="1627" y="6"/>
                    <a:pt x="1601" y="19"/>
                  </a:cubicBezTo>
                  <a:cubicBezTo>
                    <a:pt x="1568" y="19"/>
                    <a:pt x="0" y="653"/>
                    <a:pt x="367" y="2188"/>
                  </a:cubicBezTo>
                  <a:cubicBezTo>
                    <a:pt x="467" y="2955"/>
                    <a:pt x="1134" y="3555"/>
                    <a:pt x="1935" y="3555"/>
                  </a:cubicBezTo>
                  <a:cubicBezTo>
                    <a:pt x="1968" y="3555"/>
                    <a:pt x="2035" y="3522"/>
                    <a:pt x="2102" y="3522"/>
                  </a:cubicBezTo>
                  <a:cubicBezTo>
                    <a:pt x="2202" y="3522"/>
                    <a:pt x="2268" y="3422"/>
                    <a:pt x="2235" y="3322"/>
                  </a:cubicBezTo>
                  <a:cubicBezTo>
                    <a:pt x="2235" y="3222"/>
                    <a:pt x="2135" y="3188"/>
                    <a:pt x="2035" y="3188"/>
                  </a:cubicBezTo>
                  <a:cubicBezTo>
                    <a:pt x="2028" y="3188"/>
                    <a:pt x="1977" y="3196"/>
                    <a:pt x="1898" y="3196"/>
                  </a:cubicBezTo>
                  <a:cubicBezTo>
                    <a:pt x="1607" y="3196"/>
                    <a:pt x="937" y="3092"/>
                    <a:pt x="701" y="2121"/>
                  </a:cubicBezTo>
                  <a:cubicBezTo>
                    <a:pt x="400" y="853"/>
                    <a:pt x="1668" y="353"/>
                    <a:pt x="1701" y="320"/>
                  </a:cubicBezTo>
                  <a:cubicBezTo>
                    <a:pt x="1905" y="261"/>
                    <a:pt x="1830" y="1"/>
                    <a:pt x="1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6"/>
            <p:cNvSpPr/>
            <p:nvPr/>
          </p:nvSpPr>
          <p:spPr>
            <a:xfrm>
              <a:off x="7588232" y="2536704"/>
              <a:ext cx="182889" cy="179138"/>
            </a:xfrm>
            <a:custGeom>
              <a:avLst/>
              <a:gdLst/>
              <a:ahLst/>
              <a:cxnLst/>
              <a:rect l="l" t="t" r="r" b="b"/>
              <a:pathLst>
                <a:path w="5315" h="5206" extrusionOk="0">
                  <a:moveTo>
                    <a:pt x="2493" y="0"/>
                  </a:moveTo>
                  <a:cubicBezTo>
                    <a:pt x="1698" y="0"/>
                    <a:pt x="1117" y="625"/>
                    <a:pt x="1035" y="686"/>
                  </a:cubicBezTo>
                  <a:lnTo>
                    <a:pt x="1" y="4523"/>
                  </a:lnTo>
                  <a:cubicBezTo>
                    <a:pt x="669" y="5004"/>
                    <a:pt x="1310" y="5205"/>
                    <a:pt x="1891" y="5205"/>
                  </a:cubicBezTo>
                  <a:cubicBezTo>
                    <a:pt x="4007" y="5205"/>
                    <a:pt x="5315" y="2531"/>
                    <a:pt x="4137" y="987"/>
                  </a:cubicBezTo>
                  <a:cubicBezTo>
                    <a:pt x="3552" y="237"/>
                    <a:pt x="2982" y="0"/>
                    <a:pt x="2493"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6"/>
            <p:cNvSpPr/>
            <p:nvPr/>
          </p:nvSpPr>
          <p:spPr>
            <a:xfrm>
              <a:off x="7649071" y="2558520"/>
              <a:ext cx="78076" cy="121226"/>
            </a:xfrm>
            <a:custGeom>
              <a:avLst/>
              <a:gdLst/>
              <a:ahLst/>
              <a:cxnLst/>
              <a:rect l="l" t="t" r="r" b="b"/>
              <a:pathLst>
                <a:path w="2269" h="3523" extrusionOk="0">
                  <a:moveTo>
                    <a:pt x="594" y="1"/>
                  </a:moveTo>
                  <a:cubicBezTo>
                    <a:pt x="439" y="1"/>
                    <a:pt x="360" y="261"/>
                    <a:pt x="534" y="319"/>
                  </a:cubicBezTo>
                  <a:cubicBezTo>
                    <a:pt x="601" y="353"/>
                    <a:pt x="1869" y="853"/>
                    <a:pt x="1568" y="2121"/>
                  </a:cubicBezTo>
                  <a:cubicBezTo>
                    <a:pt x="1332" y="3092"/>
                    <a:pt x="641" y="3196"/>
                    <a:pt x="341" y="3196"/>
                  </a:cubicBezTo>
                  <a:cubicBezTo>
                    <a:pt x="260" y="3196"/>
                    <a:pt x="208" y="3188"/>
                    <a:pt x="201" y="3188"/>
                  </a:cubicBezTo>
                  <a:cubicBezTo>
                    <a:pt x="101" y="3188"/>
                    <a:pt x="34" y="3221"/>
                    <a:pt x="1" y="3321"/>
                  </a:cubicBezTo>
                  <a:cubicBezTo>
                    <a:pt x="1" y="3422"/>
                    <a:pt x="67" y="3522"/>
                    <a:pt x="134" y="3522"/>
                  </a:cubicBezTo>
                  <a:lnTo>
                    <a:pt x="334" y="3522"/>
                  </a:lnTo>
                  <a:cubicBezTo>
                    <a:pt x="355" y="3522"/>
                    <a:pt x="377" y="3523"/>
                    <a:pt x="398" y="3523"/>
                  </a:cubicBezTo>
                  <a:cubicBezTo>
                    <a:pt x="1170" y="3523"/>
                    <a:pt x="1805" y="2934"/>
                    <a:pt x="1902" y="2187"/>
                  </a:cubicBezTo>
                  <a:cubicBezTo>
                    <a:pt x="2269" y="653"/>
                    <a:pt x="701" y="19"/>
                    <a:pt x="668" y="19"/>
                  </a:cubicBezTo>
                  <a:cubicBezTo>
                    <a:pt x="642" y="6"/>
                    <a:pt x="617"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6"/>
            <p:cNvSpPr/>
            <p:nvPr/>
          </p:nvSpPr>
          <p:spPr>
            <a:xfrm>
              <a:off x="7440161" y="2963193"/>
              <a:ext cx="668070" cy="750654"/>
            </a:xfrm>
            <a:custGeom>
              <a:avLst/>
              <a:gdLst/>
              <a:ahLst/>
              <a:cxnLst/>
              <a:rect l="l" t="t" r="r" b="b"/>
              <a:pathLst>
                <a:path w="19415" h="21815" extrusionOk="0">
                  <a:moveTo>
                    <a:pt x="2035" y="1"/>
                  </a:moveTo>
                  <a:lnTo>
                    <a:pt x="2035" y="1"/>
                  </a:lnTo>
                  <a:cubicBezTo>
                    <a:pt x="1" y="1335"/>
                    <a:pt x="2102" y="7373"/>
                    <a:pt x="2102" y="7373"/>
                  </a:cubicBezTo>
                  <a:cubicBezTo>
                    <a:pt x="2936" y="9841"/>
                    <a:pt x="3970" y="12210"/>
                    <a:pt x="5238" y="14444"/>
                  </a:cubicBezTo>
                  <a:cubicBezTo>
                    <a:pt x="6372" y="16413"/>
                    <a:pt x="7773" y="18314"/>
                    <a:pt x="9407" y="19448"/>
                  </a:cubicBezTo>
                  <a:cubicBezTo>
                    <a:pt x="12002" y="21282"/>
                    <a:pt x="14824" y="21815"/>
                    <a:pt x="16740" y="21815"/>
                  </a:cubicBezTo>
                  <a:cubicBezTo>
                    <a:pt x="18102" y="21815"/>
                    <a:pt x="19006" y="21546"/>
                    <a:pt x="19048" y="21283"/>
                  </a:cubicBezTo>
                  <a:cubicBezTo>
                    <a:pt x="19181" y="20682"/>
                    <a:pt x="17913" y="20349"/>
                    <a:pt x="17913" y="20349"/>
                  </a:cubicBezTo>
                  <a:cubicBezTo>
                    <a:pt x="17913" y="20349"/>
                    <a:pt x="19181" y="20282"/>
                    <a:pt x="19248" y="19648"/>
                  </a:cubicBezTo>
                  <a:cubicBezTo>
                    <a:pt x="19314" y="18981"/>
                    <a:pt x="18214" y="18648"/>
                    <a:pt x="18214" y="18648"/>
                  </a:cubicBezTo>
                  <a:cubicBezTo>
                    <a:pt x="18214" y="18648"/>
                    <a:pt x="19414" y="18481"/>
                    <a:pt x="19281" y="17947"/>
                  </a:cubicBezTo>
                  <a:cubicBezTo>
                    <a:pt x="19181" y="17413"/>
                    <a:pt x="16212" y="17447"/>
                    <a:pt x="12776" y="16079"/>
                  </a:cubicBezTo>
                  <a:cubicBezTo>
                    <a:pt x="9307" y="14711"/>
                    <a:pt x="8173" y="9041"/>
                    <a:pt x="6305" y="5071"/>
                  </a:cubicBezTo>
                  <a:cubicBezTo>
                    <a:pt x="5838" y="4137"/>
                    <a:pt x="5304" y="3236"/>
                    <a:pt x="4671" y="2403"/>
                  </a:cubicBezTo>
                  <a:cubicBezTo>
                    <a:pt x="3270" y="601"/>
                    <a:pt x="2035" y="1"/>
                    <a:pt x="2035"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6"/>
            <p:cNvSpPr/>
            <p:nvPr/>
          </p:nvSpPr>
          <p:spPr>
            <a:xfrm>
              <a:off x="6596504" y="2965499"/>
              <a:ext cx="666900" cy="750654"/>
            </a:xfrm>
            <a:custGeom>
              <a:avLst/>
              <a:gdLst/>
              <a:ahLst/>
              <a:cxnLst/>
              <a:rect l="l" t="t" r="r" b="b"/>
              <a:pathLst>
                <a:path w="19381" h="21815" extrusionOk="0">
                  <a:moveTo>
                    <a:pt x="17346" y="1"/>
                  </a:moveTo>
                  <a:cubicBezTo>
                    <a:pt x="17346" y="1"/>
                    <a:pt x="16112" y="601"/>
                    <a:pt x="14711" y="2402"/>
                  </a:cubicBezTo>
                  <a:cubicBezTo>
                    <a:pt x="14077" y="3236"/>
                    <a:pt x="13543" y="4137"/>
                    <a:pt x="13109" y="5071"/>
                  </a:cubicBezTo>
                  <a:cubicBezTo>
                    <a:pt x="11208" y="9040"/>
                    <a:pt x="10074" y="14711"/>
                    <a:pt x="6605" y="16079"/>
                  </a:cubicBezTo>
                  <a:cubicBezTo>
                    <a:pt x="3169" y="17446"/>
                    <a:pt x="234" y="17413"/>
                    <a:pt x="100" y="17947"/>
                  </a:cubicBezTo>
                  <a:cubicBezTo>
                    <a:pt x="0" y="18480"/>
                    <a:pt x="1168" y="18647"/>
                    <a:pt x="1168" y="18647"/>
                  </a:cubicBezTo>
                  <a:cubicBezTo>
                    <a:pt x="1168" y="18647"/>
                    <a:pt x="67" y="18981"/>
                    <a:pt x="134" y="19648"/>
                  </a:cubicBezTo>
                  <a:cubicBezTo>
                    <a:pt x="234" y="20282"/>
                    <a:pt x="1501" y="20348"/>
                    <a:pt x="1501" y="20348"/>
                  </a:cubicBezTo>
                  <a:cubicBezTo>
                    <a:pt x="1501" y="20348"/>
                    <a:pt x="234" y="20682"/>
                    <a:pt x="334" y="21282"/>
                  </a:cubicBezTo>
                  <a:cubicBezTo>
                    <a:pt x="375" y="21546"/>
                    <a:pt x="1280" y="21815"/>
                    <a:pt x="2643" y="21815"/>
                  </a:cubicBezTo>
                  <a:cubicBezTo>
                    <a:pt x="4563" y="21815"/>
                    <a:pt x="7394" y="21281"/>
                    <a:pt x="10007" y="19448"/>
                  </a:cubicBezTo>
                  <a:cubicBezTo>
                    <a:pt x="11608" y="18314"/>
                    <a:pt x="13009" y="16412"/>
                    <a:pt x="14144" y="14444"/>
                  </a:cubicBezTo>
                  <a:cubicBezTo>
                    <a:pt x="15411" y="12209"/>
                    <a:pt x="16445" y="9841"/>
                    <a:pt x="17279" y="7372"/>
                  </a:cubicBezTo>
                  <a:cubicBezTo>
                    <a:pt x="17279" y="7372"/>
                    <a:pt x="19381" y="1335"/>
                    <a:pt x="1734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7083181" y="2965499"/>
              <a:ext cx="180240" cy="497052"/>
            </a:xfrm>
            <a:custGeom>
              <a:avLst/>
              <a:gdLst/>
              <a:ahLst/>
              <a:cxnLst/>
              <a:rect l="l" t="t" r="r" b="b"/>
              <a:pathLst>
                <a:path w="5238" h="14445" extrusionOk="0">
                  <a:moveTo>
                    <a:pt x="3203" y="1"/>
                  </a:moveTo>
                  <a:cubicBezTo>
                    <a:pt x="3203" y="1"/>
                    <a:pt x="1969" y="601"/>
                    <a:pt x="568" y="2402"/>
                  </a:cubicBezTo>
                  <a:cubicBezTo>
                    <a:pt x="834" y="4804"/>
                    <a:pt x="1101" y="10108"/>
                    <a:pt x="1" y="14444"/>
                  </a:cubicBezTo>
                  <a:cubicBezTo>
                    <a:pt x="1268" y="12209"/>
                    <a:pt x="2302" y="9841"/>
                    <a:pt x="3136" y="7372"/>
                  </a:cubicBezTo>
                  <a:cubicBezTo>
                    <a:pt x="3136" y="7372"/>
                    <a:pt x="5238" y="1335"/>
                    <a:pt x="320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6"/>
            <p:cNvSpPr/>
            <p:nvPr/>
          </p:nvSpPr>
          <p:spPr>
            <a:xfrm>
              <a:off x="7064014" y="2941411"/>
              <a:ext cx="583594" cy="809358"/>
            </a:xfrm>
            <a:custGeom>
              <a:avLst/>
              <a:gdLst/>
              <a:ahLst/>
              <a:cxnLst/>
              <a:rect l="l" t="t" r="r" b="b"/>
              <a:pathLst>
                <a:path w="16960" h="23521" extrusionOk="0">
                  <a:moveTo>
                    <a:pt x="5928" y="0"/>
                  </a:moveTo>
                  <a:cubicBezTo>
                    <a:pt x="5895" y="0"/>
                    <a:pt x="5861" y="33"/>
                    <a:pt x="5828" y="33"/>
                  </a:cubicBezTo>
                  <a:cubicBezTo>
                    <a:pt x="5528" y="67"/>
                    <a:pt x="5228" y="133"/>
                    <a:pt x="4961" y="200"/>
                  </a:cubicBezTo>
                  <a:cubicBezTo>
                    <a:pt x="4894" y="200"/>
                    <a:pt x="4827" y="234"/>
                    <a:pt x="4794" y="234"/>
                  </a:cubicBezTo>
                  <a:cubicBezTo>
                    <a:pt x="4694" y="267"/>
                    <a:pt x="4560" y="300"/>
                    <a:pt x="4460" y="334"/>
                  </a:cubicBezTo>
                  <a:cubicBezTo>
                    <a:pt x="4394" y="367"/>
                    <a:pt x="4294" y="367"/>
                    <a:pt x="4227" y="400"/>
                  </a:cubicBezTo>
                  <a:cubicBezTo>
                    <a:pt x="3660" y="567"/>
                    <a:pt x="3193" y="801"/>
                    <a:pt x="3193" y="1034"/>
                  </a:cubicBezTo>
                  <a:cubicBezTo>
                    <a:pt x="3193" y="1168"/>
                    <a:pt x="3226" y="1501"/>
                    <a:pt x="3259" y="1901"/>
                  </a:cubicBezTo>
                  <a:cubicBezTo>
                    <a:pt x="3493" y="3936"/>
                    <a:pt x="3493" y="6004"/>
                    <a:pt x="3226" y="8039"/>
                  </a:cubicBezTo>
                  <a:cubicBezTo>
                    <a:pt x="3093" y="9307"/>
                    <a:pt x="2792" y="10574"/>
                    <a:pt x="2359" y="11808"/>
                  </a:cubicBezTo>
                  <a:cubicBezTo>
                    <a:pt x="2325" y="12009"/>
                    <a:pt x="558" y="21616"/>
                    <a:pt x="257" y="22183"/>
                  </a:cubicBezTo>
                  <a:cubicBezTo>
                    <a:pt x="1" y="22728"/>
                    <a:pt x="4313" y="23521"/>
                    <a:pt x="8056" y="23521"/>
                  </a:cubicBezTo>
                  <a:cubicBezTo>
                    <a:pt x="8204" y="23521"/>
                    <a:pt x="8351" y="23519"/>
                    <a:pt x="8497" y="23517"/>
                  </a:cubicBezTo>
                  <a:cubicBezTo>
                    <a:pt x="8641" y="23519"/>
                    <a:pt x="8787" y="23521"/>
                    <a:pt x="8933" y="23521"/>
                  </a:cubicBezTo>
                  <a:cubicBezTo>
                    <a:pt x="12647" y="23521"/>
                    <a:pt x="16959" y="22728"/>
                    <a:pt x="16702" y="22183"/>
                  </a:cubicBezTo>
                  <a:cubicBezTo>
                    <a:pt x="16502" y="21515"/>
                    <a:pt x="16335" y="20815"/>
                    <a:pt x="16235" y="20081"/>
                  </a:cubicBezTo>
                  <a:cubicBezTo>
                    <a:pt x="15602" y="17079"/>
                    <a:pt x="14634" y="11942"/>
                    <a:pt x="14601" y="11808"/>
                  </a:cubicBezTo>
                  <a:cubicBezTo>
                    <a:pt x="14201" y="10574"/>
                    <a:pt x="13900" y="9307"/>
                    <a:pt x="13734" y="8039"/>
                  </a:cubicBezTo>
                  <a:cubicBezTo>
                    <a:pt x="13367" y="5637"/>
                    <a:pt x="13600" y="2935"/>
                    <a:pt x="13734" y="1668"/>
                  </a:cubicBezTo>
                  <a:cubicBezTo>
                    <a:pt x="13767" y="1368"/>
                    <a:pt x="13767" y="1134"/>
                    <a:pt x="13767" y="1034"/>
                  </a:cubicBezTo>
                  <a:cubicBezTo>
                    <a:pt x="13767" y="500"/>
                    <a:pt x="11766" y="0"/>
                    <a:pt x="11465" y="0"/>
                  </a:cubicBezTo>
                  <a:cubicBezTo>
                    <a:pt x="11332" y="0"/>
                    <a:pt x="11232" y="367"/>
                    <a:pt x="11032" y="767"/>
                  </a:cubicBezTo>
                  <a:cubicBezTo>
                    <a:pt x="10687" y="1520"/>
                    <a:pt x="9899" y="2007"/>
                    <a:pt x="9030" y="2007"/>
                  </a:cubicBezTo>
                  <a:cubicBezTo>
                    <a:pt x="8975" y="2007"/>
                    <a:pt x="8919" y="2005"/>
                    <a:pt x="8863" y="2001"/>
                  </a:cubicBezTo>
                  <a:cubicBezTo>
                    <a:pt x="7096" y="2001"/>
                    <a:pt x="6528" y="1301"/>
                    <a:pt x="6295" y="701"/>
                  </a:cubicBezTo>
                  <a:cubicBezTo>
                    <a:pt x="6128" y="334"/>
                    <a:pt x="6095" y="0"/>
                    <a:pt x="59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a:off x="7064014" y="2941411"/>
              <a:ext cx="583594" cy="809358"/>
            </a:xfrm>
            <a:custGeom>
              <a:avLst/>
              <a:gdLst/>
              <a:ahLst/>
              <a:cxnLst/>
              <a:rect l="l" t="t" r="r" b="b"/>
              <a:pathLst>
                <a:path w="16960" h="23521" extrusionOk="0">
                  <a:moveTo>
                    <a:pt x="5928" y="0"/>
                  </a:moveTo>
                  <a:cubicBezTo>
                    <a:pt x="5895" y="0"/>
                    <a:pt x="5861" y="33"/>
                    <a:pt x="5828" y="33"/>
                  </a:cubicBezTo>
                  <a:cubicBezTo>
                    <a:pt x="5528" y="67"/>
                    <a:pt x="5228" y="133"/>
                    <a:pt x="4961" y="200"/>
                  </a:cubicBezTo>
                  <a:cubicBezTo>
                    <a:pt x="4894" y="200"/>
                    <a:pt x="4827" y="234"/>
                    <a:pt x="4794" y="234"/>
                  </a:cubicBezTo>
                  <a:cubicBezTo>
                    <a:pt x="4694" y="267"/>
                    <a:pt x="4560" y="300"/>
                    <a:pt x="4460" y="334"/>
                  </a:cubicBezTo>
                  <a:cubicBezTo>
                    <a:pt x="4394" y="367"/>
                    <a:pt x="4294" y="367"/>
                    <a:pt x="4227" y="400"/>
                  </a:cubicBezTo>
                  <a:cubicBezTo>
                    <a:pt x="3660" y="567"/>
                    <a:pt x="3193" y="801"/>
                    <a:pt x="3193" y="1034"/>
                  </a:cubicBezTo>
                  <a:cubicBezTo>
                    <a:pt x="3193" y="1168"/>
                    <a:pt x="3226" y="1501"/>
                    <a:pt x="3259" y="1901"/>
                  </a:cubicBezTo>
                  <a:cubicBezTo>
                    <a:pt x="3493" y="3936"/>
                    <a:pt x="3493" y="6004"/>
                    <a:pt x="3226" y="8039"/>
                  </a:cubicBezTo>
                  <a:cubicBezTo>
                    <a:pt x="3093" y="9307"/>
                    <a:pt x="2792" y="10574"/>
                    <a:pt x="2359" y="11808"/>
                  </a:cubicBezTo>
                  <a:cubicBezTo>
                    <a:pt x="2325" y="12009"/>
                    <a:pt x="558" y="21616"/>
                    <a:pt x="257" y="22183"/>
                  </a:cubicBezTo>
                  <a:cubicBezTo>
                    <a:pt x="1" y="22728"/>
                    <a:pt x="4313" y="23521"/>
                    <a:pt x="8056" y="23521"/>
                  </a:cubicBezTo>
                  <a:cubicBezTo>
                    <a:pt x="8204" y="23521"/>
                    <a:pt x="8351" y="23519"/>
                    <a:pt x="8497" y="23517"/>
                  </a:cubicBezTo>
                  <a:cubicBezTo>
                    <a:pt x="8641" y="23519"/>
                    <a:pt x="8787" y="23521"/>
                    <a:pt x="8933" y="23521"/>
                  </a:cubicBezTo>
                  <a:cubicBezTo>
                    <a:pt x="12647" y="23521"/>
                    <a:pt x="16959" y="22728"/>
                    <a:pt x="16702" y="22183"/>
                  </a:cubicBezTo>
                  <a:cubicBezTo>
                    <a:pt x="16502" y="21515"/>
                    <a:pt x="16335" y="20815"/>
                    <a:pt x="16235" y="20081"/>
                  </a:cubicBezTo>
                  <a:cubicBezTo>
                    <a:pt x="15613" y="20199"/>
                    <a:pt x="15019" y="20254"/>
                    <a:pt x="14453" y="20254"/>
                  </a:cubicBezTo>
                  <a:cubicBezTo>
                    <a:pt x="7811" y="20254"/>
                    <a:pt x="5090" y="12616"/>
                    <a:pt x="5428" y="8773"/>
                  </a:cubicBezTo>
                  <a:cubicBezTo>
                    <a:pt x="5628" y="6204"/>
                    <a:pt x="5461" y="3636"/>
                    <a:pt x="4961" y="1101"/>
                  </a:cubicBezTo>
                  <a:cubicBezTo>
                    <a:pt x="5428" y="934"/>
                    <a:pt x="5928" y="801"/>
                    <a:pt x="6295" y="701"/>
                  </a:cubicBezTo>
                  <a:cubicBezTo>
                    <a:pt x="6128" y="334"/>
                    <a:pt x="6095" y="0"/>
                    <a:pt x="5961"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7443602" y="2941411"/>
              <a:ext cx="94146" cy="57396"/>
            </a:xfrm>
            <a:custGeom>
              <a:avLst/>
              <a:gdLst/>
              <a:ahLst/>
              <a:cxnLst/>
              <a:rect l="l" t="t" r="r" b="b"/>
              <a:pathLst>
                <a:path w="2736" h="1668" extrusionOk="0">
                  <a:moveTo>
                    <a:pt x="434" y="0"/>
                  </a:moveTo>
                  <a:cubicBezTo>
                    <a:pt x="301" y="0"/>
                    <a:pt x="201" y="367"/>
                    <a:pt x="1" y="767"/>
                  </a:cubicBezTo>
                  <a:cubicBezTo>
                    <a:pt x="935" y="934"/>
                    <a:pt x="1835" y="1268"/>
                    <a:pt x="2703" y="1668"/>
                  </a:cubicBezTo>
                  <a:cubicBezTo>
                    <a:pt x="2736" y="1368"/>
                    <a:pt x="2736" y="1168"/>
                    <a:pt x="2736" y="1034"/>
                  </a:cubicBezTo>
                  <a:cubicBezTo>
                    <a:pt x="2736" y="500"/>
                    <a:pt x="735" y="0"/>
                    <a:pt x="434"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6"/>
            <p:cNvSpPr/>
            <p:nvPr/>
          </p:nvSpPr>
          <p:spPr>
            <a:xfrm>
              <a:off x="6614846" y="3650724"/>
              <a:ext cx="1464662" cy="338698"/>
            </a:xfrm>
            <a:custGeom>
              <a:avLst/>
              <a:gdLst/>
              <a:ahLst/>
              <a:cxnLst/>
              <a:rect l="l" t="t" r="r" b="b"/>
              <a:pathLst>
                <a:path w="42565" h="9843" extrusionOk="0">
                  <a:moveTo>
                    <a:pt x="6990" y="0"/>
                  </a:moveTo>
                  <a:cubicBezTo>
                    <a:pt x="6696" y="0"/>
                    <a:pt x="6401" y="12"/>
                    <a:pt x="6105" y="35"/>
                  </a:cubicBezTo>
                  <a:cubicBezTo>
                    <a:pt x="1835" y="402"/>
                    <a:pt x="1" y="2003"/>
                    <a:pt x="334" y="2003"/>
                  </a:cubicBezTo>
                  <a:cubicBezTo>
                    <a:pt x="668" y="2003"/>
                    <a:pt x="7139" y="2704"/>
                    <a:pt x="11242" y="5472"/>
                  </a:cubicBezTo>
                  <a:cubicBezTo>
                    <a:pt x="13377" y="6973"/>
                    <a:pt x="15712" y="8208"/>
                    <a:pt x="18147" y="9142"/>
                  </a:cubicBezTo>
                  <a:cubicBezTo>
                    <a:pt x="19181" y="9509"/>
                    <a:pt x="20215" y="9742"/>
                    <a:pt x="21283" y="9842"/>
                  </a:cubicBezTo>
                  <a:cubicBezTo>
                    <a:pt x="22350" y="9742"/>
                    <a:pt x="23418" y="9509"/>
                    <a:pt x="24418" y="9142"/>
                  </a:cubicBezTo>
                  <a:cubicBezTo>
                    <a:pt x="26853" y="8208"/>
                    <a:pt x="29188" y="6973"/>
                    <a:pt x="31323" y="5472"/>
                  </a:cubicBezTo>
                  <a:cubicBezTo>
                    <a:pt x="35459" y="2704"/>
                    <a:pt x="41931" y="2003"/>
                    <a:pt x="42231" y="2003"/>
                  </a:cubicBezTo>
                  <a:cubicBezTo>
                    <a:pt x="42565" y="2003"/>
                    <a:pt x="40730" y="402"/>
                    <a:pt x="36460" y="35"/>
                  </a:cubicBezTo>
                  <a:cubicBezTo>
                    <a:pt x="36209" y="13"/>
                    <a:pt x="35954" y="3"/>
                    <a:pt x="35695" y="3"/>
                  </a:cubicBezTo>
                  <a:cubicBezTo>
                    <a:pt x="33993" y="3"/>
                    <a:pt x="32125" y="452"/>
                    <a:pt x="30156" y="1003"/>
                  </a:cubicBezTo>
                  <a:cubicBezTo>
                    <a:pt x="27320" y="1736"/>
                    <a:pt x="24285" y="2670"/>
                    <a:pt x="21149" y="2670"/>
                  </a:cubicBezTo>
                  <a:cubicBezTo>
                    <a:pt x="18214" y="2670"/>
                    <a:pt x="12777" y="602"/>
                    <a:pt x="8574" y="102"/>
                  </a:cubicBezTo>
                  <a:cubicBezTo>
                    <a:pt x="8057" y="37"/>
                    <a:pt x="7526" y="0"/>
                    <a:pt x="69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p:nvPr/>
          </p:nvSpPr>
          <p:spPr>
            <a:xfrm>
              <a:off x="6909852" y="3654200"/>
              <a:ext cx="746112" cy="176592"/>
            </a:xfrm>
            <a:custGeom>
              <a:avLst/>
              <a:gdLst/>
              <a:ahLst/>
              <a:cxnLst/>
              <a:rect l="l" t="t" r="r" b="b"/>
              <a:pathLst>
                <a:path w="21683" h="5132" extrusionOk="0">
                  <a:moveTo>
                    <a:pt x="1" y="1"/>
                  </a:moveTo>
                  <a:cubicBezTo>
                    <a:pt x="2302" y="1002"/>
                    <a:pt x="4871" y="3303"/>
                    <a:pt x="9941" y="4471"/>
                  </a:cubicBezTo>
                  <a:cubicBezTo>
                    <a:pt x="11952" y="4935"/>
                    <a:pt x="13359" y="5132"/>
                    <a:pt x="14447" y="5132"/>
                  </a:cubicBezTo>
                  <a:cubicBezTo>
                    <a:pt x="16644" y="5132"/>
                    <a:pt x="17540" y="4329"/>
                    <a:pt x="19481" y="3303"/>
                  </a:cubicBezTo>
                  <a:cubicBezTo>
                    <a:pt x="21683" y="2102"/>
                    <a:pt x="21683" y="1235"/>
                    <a:pt x="21583" y="902"/>
                  </a:cubicBezTo>
                  <a:lnTo>
                    <a:pt x="21583" y="902"/>
                  </a:lnTo>
                  <a:cubicBezTo>
                    <a:pt x="18747" y="1635"/>
                    <a:pt x="15712" y="2569"/>
                    <a:pt x="12576" y="2569"/>
                  </a:cubicBezTo>
                  <a:cubicBezTo>
                    <a:pt x="9641" y="2569"/>
                    <a:pt x="4204" y="501"/>
                    <a:pt x="1"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6"/>
            <p:cNvSpPr/>
            <p:nvPr/>
          </p:nvSpPr>
          <p:spPr>
            <a:xfrm>
              <a:off x="6534496" y="3695906"/>
              <a:ext cx="827629" cy="362922"/>
            </a:xfrm>
            <a:custGeom>
              <a:avLst/>
              <a:gdLst/>
              <a:ahLst/>
              <a:cxnLst/>
              <a:rect l="l" t="t" r="r" b="b"/>
              <a:pathLst>
                <a:path w="24052" h="10547" extrusionOk="0">
                  <a:moveTo>
                    <a:pt x="5003" y="1"/>
                  </a:moveTo>
                  <a:cubicBezTo>
                    <a:pt x="3001" y="1"/>
                    <a:pt x="1462" y="639"/>
                    <a:pt x="968" y="2191"/>
                  </a:cubicBezTo>
                  <a:cubicBezTo>
                    <a:pt x="1" y="5260"/>
                    <a:pt x="6639" y="8896"/>
                    <a:pt x="13410" y="9663"/>
                  </a:cubicBezTo>
                  <a:cubicBezTo>
                    <a:pt x="16813" y="10064"/>
                    <a:pt x="19048" y="10330"/>
                    <a:pt x="20449" y="10464"/>
                  </a:cubicBezTo>
                  <a:cubicBezTo>
                    <a:pt x="21034" y="10520"/>
                    <a:pt x="21473" y="10546"/>
                    <a:pt x="21796" y="10546"/>
                  </a:cubicBezTo>
                  <a:cubicBezTo>
                    <a:pt x="22248" y="10546"/>
                    <a:pt x="22473" y="10494"/>
                    <a:pt x="22550" y="10397"/>
                  </a:cubicBezTo>
                  <a:cubicBezTo>
                    <a:pt x="22784" y="10030"/>
                    <a:pt x="24051" y="7162"/>
                    <a:pt x="24051" y="7162"/>
                  </a:cubicBezTo>
                  <a:cubicBezTo>
                    <a:pt x="24051" y="7162"/>
                    <a:pt x="23317" y="6828"/>
                    <a:pt x="22150" y="6261"/>
                  </a:cubicBezTo>
                  <a:cubicBezTo>
                    <a:pt x="19381" y="4960"/>
                    <a:pt x="14211" y="2525"/>
                    <a:pt x="11042" y="1324"/>
                  </a:cubicBezTo>
                  <a:cubicBezTo>
                    <a:pt x="8936" y="507"/>
                    <a:pt x="6786" y="1"/>
                    <a:pt x="5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6"/>
            <p:cNvSpPr/>
            <p:nvPr/>
          </p:nvSpPr>
          <p:spPr>
            <a:xfrm>
              <a:off x="7238134" y="3911318"/>
              <a:ext cx="124014" cy="147516"/>
            </a:xfrm>
            <a:custGeom>
              <a:avLst/>
              <a:gdLst/>
              <a:ahLst/>
              <a:cxnLst/>
              <a:rect l="l" t="t" r="r" b="b"/>
              <a:pathLst>
                <a:path w="3604" h="4287" extrusionOk="0">
                  <a:moveTo>
                    <a:pt x="1702" y="1"/>
                  </a:moveTo>
                  <a:cubicBezTo>
                    <a:pt x="968" y="968"/>
                    <a:pt x="34" y="2503"/>
                    <a:pt x="1" y="4204"/>
                  </a:cubicBezTo>
                  <a:cubicBezTo>
                    <a:pt x="586" y="4260"/>
                    <a:pt x="1025" y="4286"/>
                    <a:pt x="1348" y="4286"/>
                  </a:cubicBezTo>
                  <a:cubicBezTo>
                    <a:pt x="1800" y="4286"/>
                    <a:pt x="2025" y="4234"/>
                    <a:pt x="2102" y="4137"/>
                  </a:cubicBezTo>
                  <a:cubicBezTo>
                    <a:pt x="2336" y="3770"/>
                    <a:pt x="3603" y="902"/>
                    <a:pt x="3603" y="902"/>
                  </a:cubicBezTo>
                  <a:cubicBezTo>
                    <a:pt x="3603" y="902"/>
                    <a:pt x="2869" y="568"/>
                    <a:pt x="1702"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6"/>
            <p:cNvSpPr/>
            <p:nvPr/>
          </p:nvSpPr>
          <p:spPr>
            <a:xfrm>
              <a:off x="7257645" y="3923190"/>
              <a:ext cx="415570" cy="203535"/>
            </a:xfrm>
            <a:custGeom>
              <a:avLst/>
              <a:gdLst/>
              <a:ahLst/>
              <a:cxnLst/>
              <a:rect l="l" t="t" r="r" b="b"/>
              <a:pathLst>
                <a:path w="12077" h="5915" extrusionOk="0">
                  <a:moveTo>
                    <a:pt x="2297" y="0"/>
                  </a:moveTo>
                  <a:cubicBezTo>
                    <a:pt x="2256" y="0"/>
                    <a:pt x="2224" y="7"/>
                    <a:pt x="2202" y="23"/>
                  </a:cubicBezTo>
                  <a:cubicBezTo>
                    <a:pt x="1936" y="190"/>
                    <a:pt x="1" y="3859"/>
                    <a:pt x="835" y="4126"/>
                  </a:cubicBezTo>
                  <a:cubicBezTo>
                    <a:pt x="1669" y="4393"/>
                    <a:pt x="3904" y="4359"/>
                    <a:pt x="4838" y="4860"/>
                  </a:cubicBezTo>
                  <a:cubicBezTo>
                    <a:pt x="5471" y="5193"/>
                    <a:pt x="6139" y="5460"/>
                    <a:pt x="6806" y="5660"/>
                  </a:cubicBezTo>
                  <a:cubicBezTo>
                    <a:pt x="7322" y="5810"/>
                    <a:pt x="7872" y="5915"/>
                    <a:pt x="8407" y="5915"/>
                  </a:cubicBezTo>
                  <a:cubicBezTo>
                    <a:pt x="9186" y="5915"/>
                    <a:pt x="9935" y="5692"/>
                    <a:pt x="10508" y="5060"/>
                  </a:cubicBezTo>
                  <a:cubicBezTo>
                    <a:pt x="12076" y="3325"/>
                    <a:pt x="11909" y="990"/>
                    <a:pt x="9674" y="957"/>
                  </a:cubicBezTo>
                  <a:lnTo>
                    <a:pt x="8540" y="957"/>
                  </a:lnTo>
                  <a:cubicBezTo>
                    <a:pt x="7715" y="1000"/>
                    <a:pt x="7271" y="1100"/>
                    <a:pt x="6703" y="1100"/>
                  </a:cubicBezTo>
                  <a:cubicBezTo>
                    <a:pt x="6399" y="1100"/>
                    <a:pt x="6059" y="1072"/>
                    <a:pt x="5605" y="990"/>
                  </a:cubicBezTo>
                  <a:cubicBezTo>
                    <a:pt x="4001" y="687"/>
                    <a:pt x="2698" y="0"/>
                    <a:pt x="22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6"/>
            <p:cNvSpPr/>
            <p:nvPr/>
          </p:nvSpPr>
          <p:spPr>
            <a:xfrm>
              <a:off x="7491812" y="3956087"/>
              <a:ext cx="181410" cy="170639"/>
            </a:xfrm>
            <a:custGeom>
              <a:avLst/>
              <a:gdLst/>
              <a:ahLst/>
              <a:cxnLst/>
              <a:rect l="l" t="t" r="r" b="b"/>
              <a:pathLst>
                <a:path w="5272" h="4959" extrusionOk="0">
                  <a:moveTo>
                    <a:pt x="1735" y="1"/>
                  </a:moveTo>
                  <a:cubicBezTo>
                    <a:pt x="2102" y="935"/>
                    <a:pt x="2336" y="2669"/>
                    <a:pt x="1" y="4704"/>
                  </a:cubicBezTo>
                  <a:cubicBezTo>
                    <a:pt x="517" y="4854"/>
                    <a:pt x="1067" y="4959"/>
                    <a:pt x="1602" y="4959"/>
                  </a:cubicBezTo>
                  <a:cubicBezTo>
                    <a:pt x="2381" y="4959"/>
                    <a:pt x="3130" y="4736"/>
                    <a:pt x="3703" y="4104"/>
                  </a:cubicBezTo>
                  <a:cubicBezTo>
                    <a:pt x="5271" y="2369"/>
                    <a:pt x="5104" y="34"/>
                    <a:pt x="2869"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6"/>
            <p:cNvSpPr/>
            <p:nvPr/>
          </p:nvSpPr>
          <p:spPr>
            <a:xfrm>
              <a:off x="7326536" y="3695906"/>
              <a:ext cx="827595" cy="362922"/>
            </a:xfrm>
            <a:custGeom>
              <a:avLst/>
              <a:gdLst/>
              <a:ahLst/>
              <a:cxnLst/>
              <a:rect l="l" t="t" r="r" b="b"/>
              <a:pathLst>
                <a:path w="24051" h="10547" extrusionOk="0">
                  <a:moveTo>
                    <a:pt x="19048" y="1"/>
                  </a:moveTo>
                  <a:cubicBezTo>
                    <a:pt x="17265" y="1"/>
                    <a:pt x="15115" y="507"/>
                    <a:pt x="13010" y="1324"/>
                  </a:cubicBezTo>
                  <a:cubicBezTo>
                    <a:pt x="9841" y="2525"/>
                    <a:pt x="4670" y="4960"/>
                    <a:pt x="1902" y="6261"/>
                  </a:cubicBezTo>
                  <a:cubicBezTo>
                    <a:pt x="734" y="6828"/>
                    <a:pt x="0" y="7162"/>
                    <a:pt x="0" y="7162"/>
                  </a:cubicBezTo>
                  <a:cubicBezTo>
                    <a:pt x="0" y="7162"/>
                    <a:pt x="1268" y="10030"/>
                    <a:pt x="1501" y="10397"/>
                  </a:cubicBezTo>
                  <a:cubicBezTo>
                    <a:pt x="1579" y="10494"/>
                    <a:pt x="1804" y="10546"/>
                    <a:pt x="2255" y="10546"/>
                  </a:cubicBezTo>
                  <a:cubicBezTo>
                    <a:pt x="2578" y="10546"/>
                    <a:pt x="3018" y="10520"/>
                    <a:pt x="3603" y="10464"/>
                  </a:cubicBezTo>
                  <a:cubicBezTo>
                    <a:pt x="5004" y="10330"/>
                    <a:pt x="7239" y="10064"/>
                    <a:pt x="10641" y="9663"/>
                  </a:cubicBezTo>
                  <a:cubicBezTo>
                    <a:pt x="17413" y="8896"/>
                    <a:pt x="24051" y="5260"/>
                    <a:pt x="23083" y="2191"/>
                  </a:cubicBezTo>
                  <a:cubicBezTo>
                    <a:pt x="22589" y="639"/>
                    <a:pt x="21050" y="1"/>
                    <a:pt x="190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6"/>
            <p:cNvSpPr/>
            <p:nvPr/>
          </p:nvSpPr>
          <p:spPr>
            <a:xfrm>
              <a:off x="7326536" y="3911318"/>
              <a:ext cx="123979" cy="147516"/>
            </a:xfrm>
            <a:custGeom>
              <a:avLst/>
              <a:gdLst/>
              <a:ahLst/>
              <a:cxnLst/>
              <a:rect l="l" t="t" r="r" b="b"/>
              <a:pathLst>
                <a:path w="3603" h="4287" extrusionOk="0">
                  <a:moveTo>
                    <a:pt x="1902" y="1"/>
                  </a:moveTo>
                  <a:cubicBezTo>
                    <a:pt x="734" y="568"/>
                    <a:pt x="0" y="902"/>
                    <a:pt x="0" y="902"/>
                  </a:cubicBezTo>
                  <a:cubicBezTo>
                    <a:pt x="0" y="902"/>
                    <a:pt x="1268" y="3770"/>
                    <a:pt x="1501" y="4137"/>
                  </a:cubicBezTo>
                  <a:cubicBezTo>
                    <a:pt x="1579" y="4234"/>
                    <a:pt x="1804" y="4286"/>
                    <a:pt x="2255" y="4286"/>
                  </a:cubicBezTo>
                  <a:cubicBezTo>
                    <a:pt x="2578" y="4286"/>
                    <a:pt x="3018" y="4260"/>
                    <a:pt x="3603" y="4204"/>
                  </a:cubicBezTo>
                  <a:cubicBezTo>
                    <a:pt x="3569" y="2503"/>
                    <a:pt x="2635" y="968"/>
                    <a:pt x="1902"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6"/>
            <p:cNvSpPr/>
            <p:nvPr/>
          </p:nvSpPr>
          <p:spPr>
            <a:xfrm>
              <a:off x="7015459" y="3923190"/>
              <a:ext cx="415535" cy="203535"/>
            </a:xfrm>
            <a:custGeom>
              <a:avLst/>
              <a:gdLst/>
              <a:ahLst/>
              <a:cxnLst/>
              <a:rect l="l" t="t" r="r" b="b"/>
              <a:pathLst>
                <a:path w="12076" h="5915" extrusionOk="0">
                  <a:moveTo>
                    <a:pt x="9780" y="0"/>
                  </a:moveTo>
                  <a:cubicBezTo>
                    <a:pt x="9378" y="0"/>
                    <a:pt x="8076" y="687"/>
                    <a:pt x="6472" y="990"/>
                  </a:cubicBezTo>
                  <a:cubicBezTo>
                    <a:pt x="6018" y="1072"/>
                    <a:pt x="5678" y="1100"/>
                    <a:pt x="5374" y="1100"/>
                  </a:cubicBezTo>
                  <a:cubicBezTo>
                    <a:pt x="4805" y="1100"/>
                    <a:pt x="4362" y="1000"/>
                    <a:pt x="3536" y="957"/>
                  </a:cubicBezTo>
                  <a:lnTo>
                    <a:pt x="2402" y="957"/>
                  </a:lnTo>
                  <a:cubicBezTo>
                    <a:pt x="167" y="990"/>
                    <a:pt x="0" y="3325"/>
                    <a:pt x="1568" y="5060"/>
                  </a:cubicBezTo>
                  <a:cubicBezTo>
                    <a:pt x="2141" y="5692"/>
                    <a:pt x="2890" y="5915"/>
                    <a:pt x="3669" y="5915"/>
                  </a:cubicBezTo>
                  <a:cubicBezTo>
                    <a:pt x="4205" y="5915"/>
                    <a:pt x="4754" y="5810"/>
                    <a:pt x="5271" y="5660"/>
                  </a:cubicBezTo>
                  <a:cubicBezTo>
                    <a:pt x="5938" y="5460"/>
                    <a:pt x="6605" y="5193"/>
                    <a:pt x="7239" y="4860"/>
                  </a:cubicBezTo>
                  <a:cubicBezTo>
                    <a:pt x="8173" y="4359"/>
                    <a:pt x="10408" y="4393"/>
                    <a:pt x="11242" y="4126"/>
                  </a:cubicBezTo>
                  <a:cubicBezTo>
                    <a:pt x="12076" y="3859"/>
                    <a:pt x="10141" y="190"/>
                    <a:pt x="9874" y="23"/>
                  </a:cubicBezTo>
                  <a:cubicBezTo>
                    <a:pt x="9853" y="7"/>
                    <a:pt x="9821" y="0"/>
                    <a:pt x="97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6"/>
            <p:cNvSpPr/>
            <p:nvPr/>
          </p:nvSpPr>
          <p:spPr>
            <a:xfrm>
              <a:off x="7015459" y="3956087"/>
              <a:ext cx="181375" cy="170639"/>
            </a:xfrm>
            <a:custGeom>
              <a:avLst/>
              <a:gdLst/>
              <a:ahLst/>
              <a:cxnLst/>
              <a:rect l="l" t="t" r="r" b="b"/>
              <a:pathLst>
                <a:path w="5271" h="4959" extrusionOk="0">
                  <a:moveTo>
                    <a:pt x="2402" y="1"/>
                  </a:moveTo>
                  <a:cubicBezTo>
                    <a:pt x="167" y="34"/>
                    <a:pt x="0" y="2369"/>
                    <a:pt x="1568" y="4104"/>
                  </a:cubicBezTo>
                  <a:cubicBezTo>
                    <a:pt x="2141" y="4736"/>
                    <a:pt x="2890" y="4959"/>
                    <a:pt x="3669" y="4959"/>
                  </a:cubicBezTo>
                  <a:cubicBezTo>
                    <a:pt x="4205" y="4959"/>
                    <a:pt x="4754" y="4854"/>
                    <a:pt x="5271" y="4704"/>
                  </a:cubicBezTo>
                  <a:cubicBezTo>
                    <a:pt x="2936" y="2669"/>
                    <a:pt x="3169" y="935"/>
                    <a:pt x="3536"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26"/>
          <p:cNvGrpSpPr/>
          <p:nvPr/>
        </p:nvGrpSpPr>
        <p:grpSpPr>
          <a:xfrm>
            <a:off x="722924" y="1740858"/>
            <a:ext cx="5894874" cy="548706"/>
            <a:chOff x="722924" y="1740858"/>
            <a:chExt cx="5894874" cy="548706"/>
          </a:xfrm>
        </p:grpSpPr>
        <p:sp>
          <p:nvSpPr>
            <p:cNvPr id="779" name="Google Shape;779;p26"/>
            <p:cNvSpPr txBox="1"/>
            <p:nvPr/>
          </p:nvSpPr>
          <p:spPr>
            <a:xfrm>
              <a:off x="722924" y="1740858"/>
              <a:ext cx="1554600" cy="548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Breathing</a:t>
              </a:r>
              <a:endParaRPr sz="2400" b="1">
                <a:solidFill>
                  <a:schemeClr val="dk1"/>
                </a:solidFill>
                <a:latin typeface="Indie Flower"/>
                <a:ea typeface="Indie Flower"/>
                <a:cs typeface="Indie Flower"/>
                <a:sym typeface="Indie Flower"/>
              </a:endParaRPr>
            </a:p>
          </p:txBody>
        </p:sp>
        <p:sp>
          <p:nvSpPr>
            <p:cNvPr id="780" name="Google Shape;780;p26"/>
            <p:cNvSpPr txBox="1"/>
            <p:nvPr/>
          </p:nvSpPr>
          <p:spPr>
            <a:xfrm>
              <a:off x="2835698" y="1740864"/>
              <a:ext cx="3782100" cy="548700"/>
            </a:xfrm>
            <a:prstGeom prst="rect">
              <a:avLst/>
            </a:prstGeom>
            <a:noFill/>
            <a:ln>
              <a:noFill/>
            </a:ln>
          </p:spPr>
          <p:txBody>
            <a:bodyPr spcFirstLastPara="1" wrap="square" lIns="128000" tIns="45700" rIns="91425" bIns="91425" anchor="t" anchorCtr="0">
              <a:noAutofit/>
            </a:bodyPr>
            <a:lstStyle/>
            <a:p>
              <a:pPr marL="0" lvl="0" indent="0" algn="l" rtl="0">
                <a:lnSpc>
                  <a:spcPct val="100000"/>
                </a:lnSpc>
                <a:spcBef>
                  <a:spcPts val="0"/>
                </a:spcBef>
                <a:spcAft>
                  <a:spcPts val="0"/>
                </a:spcAft>
                <a:buNone/>
              </a:pPr>
              <a:r>
                <a:rPr lang="en" sz="1600">
                  <a:solidFill>
                    <a:schemeClr val="dk1"/>
                  </a:solidFill>
                  <a:latin typeface="Maven Pro"/>
                  <a:ea typeface="Maven Pro"/>
                  <a:cs typeface="Maven Pro"/>
                  <a:sym typeface="Maven Pro"/>
                </a:rPr>
                <a:t>Mercury is the closest planet to the Sun and the smallest of them all</a:t>
              </a:r>
              <a:endParaRPr sz="1600">
                <a:solidFill>
                  <a:schemeClr val="dk1"/>
                </a:solidFill>
                <a:latin typeface="Maven Pro"/>
                <a:ea typeface="Maven Pro"/>
                <a:cs typeface="Maven Pro"/>
                <a:sym typeface="Maven Pro"/>
              </a:endParaRPr>
            </a:p>
          </p:txBody>
        </p:sp>
      </p:grpSp>
      <p:grpSp>
        <p:nvGrpSpPr>
          <p:cNvPr id="781" name="Google Shape;781;p26"/>
          <p:cNvGrpSpPr/>
          <p:nvPr/>
        </p:nvGrpSpPr>
        <p:grpSpPr>
          <a:xfrm>
            <a:off x="722924" y="2461841"/>
            <a:ext cx="5894874" cy="548706"/>
            <a:chOff x="722924" y="2461841"/>
            <a:chExt cx="5894874" cy="548706"/>
          </a:xfrm>
        </p:grpSpPr>
        <p:sp>
          <p:nvSpPr>
            <p:cNvPr id="782" name="Google Shape;782;p26"/>
            <p:cNvSpPr txBox="1"/>
            <p:nvPr/>
          </p:nvSpPr>
          <p:spPr>
            <a:xfrm>
              <a:off x="722924" y="2461841"/>
              <a:ext cx="1554600" cy="548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Warm up</a:t>
              </a:r>
              <a:endParaRPr sz="2400" b="1">
                <a:solidFill>
                  <a:schemeClr val="dk1"/>
                </a:solidFill>
                <a:latin typeface="Indie Flower"/>
                <a:ea typeface="Indie Flower"/>
                <a:cs typeface="Indie Flower"/>
                <a:sym typeface="Indie Flower"/>
              </a:endParaRPr>
            </a:p>
          </p:txBody>
        </p:sp>
        <p:sp>
          <p:nvSpPr>
            <p:cNvPr id="783" name="Google Shape;783;p26"/>
            <p:cNvSpPr txBox="1"/>
            <p:nvPr/>
          </p:nvSpPr>
          <p:spPr>
            <a:xfrm>
              <a:off x="2835698" y="2461847"/>
              <a:ext cx="3782100" cy="548700"/>
            </a:xfrm>
            <a:prstGeom prst="rect">
              <a:avLst/>
            </a:prstGeom>
            <a:noFill/>
            <a:ln>
              <a:noFill/>
            </a:ln>
          </p:spPr>
          <p:txBody>
            <a:bodyPr spcFirstLastPara="1" wrap="square" lIns="128000" tIns="45700" rIns="91425" bIns="91425" anchor="t" anchorCtr="0">
              <a:noAutofit/>
            </a:bodyPr>
            <a:lstStyle/>
            <a:p>
              <a:pPr marL="0" lvl="0" indent="0" algn="l" rtl="0">
                <a:lnSpc>
                  <a:spcPct val="100000"/>
                </a:lnSpc>
                <a:spcBef>
                  <a:spcPts val="0"/>
                </a:spcBef>
                <a:spcAft>
                  <a:spcPts val="0"/>
                </a:spcAft>
                <a:buNone/>
              </a:pPr>
              <a:r>
                <a:rPr lang="en" sz="1600">
                  <a:solidFill>
                    <a:schemeClr val="dk1"/>
                  </a:solidFill>
                  <a:latin typeface="Maven Pro"/>
                  <a:ea typeface="Maven Pro"/>
                  <a:cs typeface="Maven Pro"/>
                  <a:sym typeface="Maven Pro"/>
                </a:rPr>
                <a:t>Venus has a beautiful name and is the second planet from the Sun</a:t>
              </a:r>
              <a:endParaRPr sz="1600">
                <a:solidFill>
                  <a:schemeClr val="dk1"/>
                </a:solidFill>
                <a:latin typeface="Maven Pro"/>
                <a:ea typeface="Maven Pro"/>
                <a:cs typeface="Maven Pro"/>
                <a:sym typeface="Maven Pro"/>
              </a:endParaRPr>
            </a:p>
          </p:txBody>
        </p:sp>
      </p:grpSp>
      <p:grpSp>
        <p:nvGrpSpPr>
          <p:cNvPr id="784" name="Google Shape;784;p26"/>
          <p:cNvGrpSpPr/>
          <p:nvPr/>
        </p:nvGrpSpPr>
        <p:grpSpPr>
          <a:xfrm>
            <a:off x="722924" y="3182825"/>
            <a:ext cx="5894874" cy="548705"/>
            <a:chOff x="722924" y="3182825"/>
            <a:chExt cx="5894874" cy="548705"/>
          </a:xfrm>
        </p:grpSpPr>
        <p:sp>
          <p:nvSpPr>
            <p:cNvPr id="785" name="Google Shape;785;p26"/>
            <p:cNvSpPr txBox="1"/>
            <p:nvPr/>
          </p:nvSpPr>
          <p:spPr>
            <a:xfrm>
              <a:off x="722924" y="3182825"/>
              <a:ext cx="1554600" cy="548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Cool down</a:t>
              </a:r>
              <a:endParaRPr sz="2400" b="1">
                <a:solidFill>
                  <a:schemeClr val="dk1"/>
                </a:solidFill>
                <a:latin typeface="Indie Flower"/>
                <a:ea typeface="Indie Flower"/>
                <a:cs typeface="Indie Flower"/>
                <a:sym typeface="Indie Flower"/>
              </a:endParaRPr>
            </a:p>
          </p:txBody>
        </p:sp>
        <p:sp>
          <p:nvSpPr>
            <p:cNvPr id="786" name="Google Shape;786;p26"/>
            <p:cNvSpPr txBox="1"/>
            <p:nvPr/>
          </p:nvSpPr>
          <p:spPr>
            <a:xfrm>
              <a:off x="2835698" y="3182831"/>
              <a:ext cx="3782100" cy="548700"/>
            </a:xfrm>
            <a:prstGeom prst="rect">
              <a:avLst/>
            </a:prstGeom>
            <a:noFill/>
            <a:ln>
              <a:noFill/>
            </a:ln>
          </p:spPr>
          <p:txBody>
            <a:bodyPr spcFirstLastPara="1" wrap="square" lIns="128000" tIns="45700" rIns="91425" bIns="91425" anchor="t" anchorCtr="0">
              <a:noAutofit/>
            </a:bodyPr>
            <a:lstStyle/>
            <a:p>
              <a:pPr marL="0" lvl="0" indent="0" algn="l" rtl="0">
                <a:lnSpc>
                  <a:spcPct val="100000"/>
                </a:lnSpc>
                <a:spcBef>
                  <a:spcPts val="0"/>
                </a:spcBef>
                <a:spcAft>
                  <a:spcPts val="0"/>
                </a:spcAft>
                <a:buNone/>
              </a:pPr>
              <a:r>
                <a:rPr lang="en" sz="1600">
                  <a:solidFill>
                    <a:schemeClr val="dk1"/>
                  </a:solidFill>
                  <a:latin typeface="Maven Pro"/>
                  <a:ea typeface="Maven Pro"/>
                  <a:cs typeface="Maven Pro"/>
                  <a:sym typeface="Maven Pro"/>
                </a:rPr>
                <a:t>Earth is the third planet from the Sun and the only one that harbors life</a:t>
              </a:r>
              <a:endParaRPr sz="1600">
                <a:solidFill>
                  <a:schemeClr val="dk1"/>
                </a:solidFill>
                <a:latin typeface="Maven Pro"/>
                <a:ea typeface="Maven Pro"/>
                <a:cs typeface="Maven Pro"/>
                <a:sym typeface="Maven Pro"/>
              </a:endParaRPr>
            </a:p>
          </p:txBody>
        </p:sp>
      </p:grpSp>
      <p:grpSp>
        <p:nvGrpSpPr>
          <p:cNvPr id="787" name="Google Shape;787;p26"/>
          <p:cNvGrpSpPr/>
          <p:nvPr/>
        </p:nvGrpSpPr>
        <p:grpSpPr>
          <a:xfrm>
            <a:off x="722924" y="3903809"/>
            <a:ext cx="5894874" cy="548705"/>
            <a:chOff x="722924" y="3903809"/>
            <a:chExt cx="5894874" cy="548705"/>
          </a:xfrm>
        </p:grpSpPr>
        <p:sp>
          <p:nvSpPr>
            <p:cNvPr id="788" name="Google Shape;788;p26"/>
            <p:cNvSpPr txBox="1"/>
            <p:nvPr/>
          </p:nvSpPr>
          <p:spPr>
            <a:xfrm>
              <a:off x="722924" y="3903809"/>
              <a:ext cx="1554600" cy="548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400" b="1">
                  <a:solidFill>
                    <a:schemeClr val="dk1"/>
                  </a:solidFill>
                  <a:latin typeface="Indie Flower"/>
                  <a:ea typeface="Indie Flower"/>
                  <a:cs typeface="Indie Flower"/>
                  <a:sym typeface="Indie Flower"/>
                </a:rPr>
                <a:t>Meditation</a:t>
              </a:r>
              <a:endParaRPr sz="2400" b="1">
                <a:solidFill>
                  <a:schemeClr val="dk1"/>
                </a:solidFill>
                <a:latin typeface="Indie Flower"/>
                <a:ea typeface="Indie Flower"/>
                <a:cs typeface="Indie Flower"/>
                <a:sym typeface="Indie Flower"/>
              </a:endParaRPr>
            </a:p>
          </p:txBody>
        </p:sp>
        <p:sp>
          <p:nvSpPr>
            <p:cNvPr id="789" name="Google Shape;789;p26"/>
            <p:cNvSpPr txBox="1"/>
            <p:nvPr/>
          </p:nvSpPr>
          <p:spPr>
            <a:xfrm>
              <a:off x="2835698" y="3903814"/>
              <a:ext cx="3782100" cy="548700"/>
            </a:xfrm>
            <a:prstGeom prst="rect">
              <a:avLst/>
            </a:prstGeom>
            <a:noFill/>
            <a:ln>
              <a:noFill/>
            </a:ln>
          </p:spPr>
          <p:txBody>
            <a:bodyPr spcFirstLastPara="1" wrap="square" lIns="128000" tIns="45700" rIns="91425" bIns="91425" anchor="t" anchorCtr="0">
              <a:noAutofit/>
            </a:bodyPr>
            <a:lstStyle/>
            <a:p>
              <a:pPr marL="0" lvl="0" indent="0" algn="l" rtl="0">
                <a:lnSpc>
                  <a:spcPct val="100000"/>
                </a:lnSpc>
                <a:spcBef>
                  <a:spcPts val="0"/>
                </a:spcBef>
                <a:spcAft>
                  <a:spcPts val="0"/>
                </a:spcAft>
                <a:buNone/>
              </a:pPr>
              <a:r>
                <a:rPr lang="en" sz="1600">
                  <a:solidFill>
                    <a:schemeClr val="dk1"/>
                  </a:solidFill>
                  <a:latin typeface="Maven Pro"/>
                  <a:ea typeface="Maven Pro"/>
                  <a:cs typeface="Maven Pro"/>
                  <a:sym typeface="Maven Pro"/>
                </a:rPr>
                <a:t>Despite being red, Mars is a cold place. It’s full of iron oxide dust</a:t>
              </a:r>
              <a:endParaRPr sz="1600">
                <a:solidFill>
                  <a:schemeClr val="dk1"/>
                </a:solidFill>
                <a:latin typeface="Maven Pro"/>
                <a:ea typeface="Maven Pro"/>
                <a:cs typeface="Maven Pro"/>
                <a:sym typeface="Maven Pro"/>
              </a:endParaRPr>
            </a:p>
          </p:txBody>
        </p:sp>
      </p:grpSp>
      <p:sp>
        <p:nvSpPr>
          <p:cNvPr id="790" name="Google Shape;790;p26"/>
          <p:cNvSpPr txBox="1"/>
          <p:nvPr/>
        </p:nvSpPr>
        <p:spPr>
          <a:xfrm>
            <a:off x="2316150" y="1244223"/>
            <a:ext cx="4511700" cy="390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Main steps for practicing yoga</a:t>
            </a:r>
            <a:endParaRPr sz="2400" b="1">
              <a:solidFill>
                <a:schemeClr val="dk1"/>
              </a:solidFill>
              <a:latin typeface="Indie Flower"/>
              <a:ea typeface="Indie Flower"/>
              <a:cs typeface="Indie Flower"/>
              <a:sym typeface="Indie Flower"/>
            </a:endParaRPr>
          </a:p>
        </p:txBody>
      </p:sp>
      <p:cxnSp>
        <p:nvCxnSpPr>
          <p:cNvPr id="791" name="Google Shape;791;p26"/>
          <p:cNvCxnSpPr>
            <a:stCxn id="779" idx="3"/>
            <a:endCxn id="780" idx="1"/>
          </p:cNvCxnSpPr>
          <p:nvPr/>
        </p:nvCxnSpPr>
        <p:spPr>
          <a:xfrm>
            <a:off x="2277524" y="2015208"/>
            <a:ext cx="558300" cy="600"/>
          </a:xfrm>
          <a:prstGeom prst="curvedConnector3">
            <a:avLst>
              <a:gd name="adj1" fmla="val 49989"/>
            </a:avLst>
          </a:prstGeom>
          <a:noFill/>
          <a:ln w="19050" cap="flat" cmpd="sng">
            <a:solidFill>
              <a:schemeClr val="dk1"/>
            </a:solidFill>
            <a:prstDash val="dot"/>
            <a:round/>
            <a:headEnd type="none" w="med" len="med"/>
            <a:tailEnd type="oval" w="med" len="med"/>
          </a:ln>
        </p:spPr>
      </p:cxnSp>
      <p:cxnSp>
        <p:nvCxnSpPr>
          <p:cNvPr id="792" name="Google Shape;792;p26"/>
          <p:cNvCxnSpPr>
            <a:stCxn id="782" idx="3"/>
            <a:endCxn id="783" idx="1"/>
          </p:cNvCxnSpPr>
          <p:nvPr/>
        </p:nvCxnSpPr>
        <p:spPr>
          <a:xfrm>
            <a:off x="2277524" y="2736191"/>
            <a:ext cx="558300" cy="600"/>
          </a:xfrm>
          <a:prstGeom prst="curvedConnector3">
            <a:avLst>
              <a:gd name="adj1" fmla="val 49989"/>
            </a:avLst>
          </a:prstGeom>
          <a:noFill/>
          <a:ln w="19050" cap="flat" cmpd="sng">
            <a:solidFill>
              <a:schemeClr val="dk1"/>
            </a:solidFill>
            <a:prstDash val="dot"/>
            <a:round/>
            <a:headEnd type="none" w="med" len="med"/>
            <a:tailEnd type="oval" w="med" len="med"/>
          </a:ln>
        </p:spPr>
      </p:cxnSp>
      <p:cxnSp>
        <p:nvCxnSpPr>
          <p:cNvPr id="793" name="Google Shape;793;p26"/>
          <p:cNvCxnSpPr>
            <a:stCxn id="785" idx="3"/>
            <a:endCxn id="786" idx="1"/>
          </p:cNvCxnSpPr>
          <p:nvPr/>
        </p:nvCxnSpPr>
        <p:spPr>
          <a:xfrm>
            <a:off x="2277524" y="3457175"/>
            <a:ext cx="558300" cy="600"/>
          </a:xfrm>
          <a:prstGeom prst="curvedConnector3">
            <a:avLst>
              <a:gd name="adj1" fmla="val 49989"/>
            </a:avLst>
          </a:prstGeom>
          <a:noFill/>
          <a:ln w="19050" cap="flat" cmpd="sng">
            <a:solidFill>
              <a:schemeClr val="dk1"/>
            </a:solidFill>
            <a:prstDash val="dot"/>
            <a:round/>
            <a:headEnd type="none" w="med" len="med"/>
            <a:tailEnd type="oval" w="med" len="med"/>
          </a:ln>
        </p:spPr>
      </p:cxnSp>
      <p:cxnSp>
        <p:nvCxnSpPr>
          <p:cNvPr id="794" name="Google Shape;794;p26"/>
          <p:cNvCxnSpPr>
            <a:stCxn id="788" idx="3"/>
            <a:endCxn id="789" idx="1"/>
          </p:cNvCxnSpPr>
          <p:nvPr/>
        </p:nvCxnSpPr>
        <p:spPr>
          <a:xfrm>
            <a:off x="2277524" y="4178159"/>
            <a:ext cx="558300" cy="600"/>
          </a:xfrm>
          <a:prstGeom prst="curvedConnector3">
            <a:avLst>
              <a:gd name="adj1" fmla="val 49989"/>
            </a:avLst>
          </a:prstGeom>
          <a:noFill/>
          <a:ln w="19050" cap="flat" cmpd="sng">
            <a:solidFill>
              <a:schemeClr val="dk1"/>
            </a:solidFill>
            <a:prstDash val="dot"/>
            <a:round/>
            <a:headEnd type="none" w="med" len="med"/>
            <a:tailEnd type="oval"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27"/>
          <p:cNvSpPr/>
          <p:nvPr/>
        </p:nvSpPr>
        <p:spPr>
          <a:xfrm rot="-5642169" flipH="1">
            <a:off x="4147106" y="-1312477"/>
            <a:ext cx="711776" cy="5403541"/>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7"/>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Workout for kids infographics</a:t>
            </a:r>
            <a:endParaRPr/>
          </a:p>
        </p:txBody>
      </p:sp>
      <p:graphicFrame>
        <p:nvGraphicFramePr>
          <p:cNvPr id="801" name="Google Shape;801;p27"/>
          <p:cNvGraphicFramePr/>
          <p:nvPr/>
        </p:nvGraphicFramePr>
        <p:xfrm>
          <a:off x="713225" y="1060783"/>
          <a:ext cx="3000000" cy="3000000"/>
        </p:xfrm>
        <a:graphic>
          <a:graphicData uri="http://schemas.openxmlformats.org/drawingml/2006/table">
            <a:tbl>
              <a:tblPr>
                <a:noFill/>
                <a:tableStyleId>{3F8FF482-E035-4049-8D89-BE92C487C1FD}</a:tableStyleId>
              </a:tblPr>
              <a:tblGrid>
                <a:gridCol w="1438675">
                  <a:extLst>
                    <a:ext uri="{9D8B030D-6E8A-4147-A177-3AD203B41FA5}">
                      <a16:colId xmlns:a16="http://schemas.microsoft.com/office/drawing/2014/main" val="20000"/>
                    </a:ext>
                  </a:extLst>
                </a:gridCol>
                <a:gridCol w="1255775">
                  <a:extLst>
                    <a:ext uri="{9D8B030D-6E8A-4147-A177-3AD203B41FA5}">
                      <a16:colId xmlns:a16="http://schemas.microsoft.com/office/drawing/2014/main" val="20001"/>
                    </a:ext>
                  </a:extLst>
                </a:gridCol>
                <a:gridCol w="1255775">
                  <a:extLst>
                    <a:ext uri="{9D8B030D-6E8A-4147-A177-3AD203B41FA5}">
                      <a16:colId xmlns:a16="http://schemas.microsoft.com/office/drawing/2014/main" val="20002"/>
                    </a:ext>
                  </a:extLst>
                </a:gridCol>
                <a:gridCol w="1255775">
                  <a:extLst>
                    <a:ext uri="{9D8B030D-6E8A-4147-A177-3AD203B41FA5}">
                      <a16:colId xmlns:a16="http://schemas.microsoft.com/office/drawing/2014/main" val="20003"/>
                    </a:ext>
                  </a:extLst>
                </a:gridCol>
                <a:gridCol w="1255775">
                  <a:extLst>
                    <a:ext uri="{9D8B030D-6E8A-4147-A177-3AD203B41FA5}">
                      <a16:colId xmlns:a16="http://schemas.microsoft.com/office/drawing/2014/main" val="20004"/>
                    </a:ext>
                  </a:extLst>
                </a:gridCol>
                <a:gridCol w="1255775">
                  <a:extLst>
                    <a:ext uri="{9D8B030D-6E8A-4147-A177-3AD203B41FA5}">
                      <a16:colId xmlns:a16="http://schemas.microsoft.com/office/drawing/2014/main" val="20005"/>
                    </a:ext>
                  </a:extLst>
                </a:gridCol>
              </a:tblGrid>
              <a:tr h="589000">
                <a:tc gridSpan="6">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Training plan</a:t>
                      </a:r>
                      <a:endParaRPr sz="2400" b="1">
                        <a:solidFill>
                          <a:schemeClr val="dk1"/>
                        </a:solidFill>
                        <a:latin typeface="Indie Flower"/>
                        <a:ea typeface="Indie Flower"/>
                        <a:cs typeface="Indie Flower"/>
                        <a:sym typeface="Indie Flower"/>
                      </a:endParaRPr>
                    </a:p>
                  </a:txBody>
                  <a:tcPr marL="91425" marR="91425" marT="914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19050" cap="flat" cmpd="sng">
                      <a:solidFill>
                        <a:schemeClr val="dk1">
                          <a:alpha val="0"/>
                        </a:schemeClr>
                      </a:solidFill>
                      <a:prstDash val="dot"/>
                      <a:round/>
                      <a:headEnd type="none" w="sm" len="sm"/>
                      <a:tailEnd type="none" w="sm" len="sm"/>
                    </a:lnB>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528900">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Phases</a:t>
                      </a:r>
                      <a:endParaRPr sz="2400" b="1">
                        <a:solidFill>
                          <a:schemeClr val="dk1"/>
                        </a:solidFill>
                        <a:latin typeface="Indie Flower"/>
                        <a:ea typeface="Indie Flower"/>
                        <a:cs typeface="Indie Flower"/>
                        <a:sym typeface="Indie Flower"/>
                      </a:endParaRPr>
                    </a:p>
                  </a:txBody>
                  <a:tcPr marL="91425" marR="91425" marT="91425" marB="91425" anchor="ctr">
                    <a:lnL w="9525" cap="flat" cmpd="sng">
                      <a:solidFill>
                        <a:srgbClr val="FFFFFF">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Oct</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Nov</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Dec</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Jan</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Feb</a:t>
                      </a:r>
                      <a:endParaRPr sz="2400" b="1">
                        <a:solidFill>
                          <a:schemeClr val="dk1"/>
                        </a:solidFill>
                        <a:latin typeface="Indie Flower"/>
                        <a:ea typeface="Indie Flower"/>
                        <a:cs typeface="Indie Flower"/>
                        <a:sym typeface="Indie Flower"/>
                      </a:endParaRPr>
                    </a:p>
                  </a:txBody>
                  <a:tcPr marL="91425" marR="91425" marT="91425" marB="91425" anchor="ctr">
                    <a:lnL w="19050" cap="flat" cmpd="sng">
                      <a:solidFill>
                        <a:schemeClr val="dk1"/>
                      </a:solidFill>
                      <a:prstDash val="dot"/>
                      <a:round/>
                      <a:headEnd type="none" w="sm" len="sm"/>
                      <a:tailEnd type="none" w="sm" len="sm"/>
                    </a:lnL>
                    <a:lnR w="9525" cap="flat" cmpd="sng">
                      <a:solidFill>
                        <a:srgbClr val="FFFFFF">
                          <a:alpha val="0"/>
                        </a:srgbClr>
                      </a:solidFill>
                      <a:prstDash val="solid"/>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1"/>
                  </a:ext>
                </a:extLst>
              </a:tr>
              <a:tr h="528900">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1</a:t>
                      </a:r>
                      <a:endParaRPr sz="2400" b="1">
                        <a:solidFill>
                          <a:schemeClr val="dk1"/>
                        </a:solidFill>
                        <a:latin typeface="Indie Flower"/>
                        <a:ea typeface="Indie Flower"/>
                        <a:cs typeface="Indie Flower"/>
                        <a:sym typeface="Indie Flower"/>
                      </a:endParaRPr>
                    </a:p>
                  </a:txBody>
                  <a:tcPr marL="91425" marR="91425" marT="91425" marB="91425" anchor="ctr">
                    <a:lnL w="9525" cap="flat" cmpd="sng">
                      <a:solidFill>
                        <a:srgbClr val="FFFFFF">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solidFill>
                      <a:schemeClr val="accent3"/>
                    </a:solidFill>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solidFill>
                      <a:schemeClr val="accent3"/>
                    </a:solidFill>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9525" cap="flat" cmpd="sng">
                      <a:solidFill>
                        <a:srgbClr val="FFFFFF">
                          <a:alpha val="0"/>
                        </a:srgbClr>
                      </a:solidFill>
                      <a:prstDash val="solid"/>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2"/>
                  </a:ext>
                </a:extLst>
              </a:tr>
              <a:tr h="528900">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2</a:t>
                      </a:r>
                      <a:endParaRPr sz="2400" b="1">
                        <a:solidFill>
                          <a:schemeClr val="dk1"/>
                        </a:solidFill>
                        <a:latin typeface="Indie Flower"/>
                        <a:ea typeface="Indie Flower"/>
                        <a:cs typeface="Indie Flower"/>
                        <a:sym typeface="Indie Flower"/>
                      </a:endParaRPr>
                    </a:p>
                  </a:txBody>
                  <a:tcPr marL="91425" marR="91425" marT="91425" marB="91425" anchor="ctr">
                    <a:lnL w="9525" cap="flat" cmpd="sng">
                      <a:solidFill>
                        <a:srgbClr val="FFFFFF">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9525" cap="flat" cmpd="sng">
                      <a:solidFill>
                        <a:srgbClr val="FFFFFF">
                          <a:alpha val="0"/>
                        </a:srgbClr>
                      </a:solidFill>
                      <a:prstDash val="solid"/>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3"/>
                  </a:ext>
                </a:extLst>
              </a:tr>
              <a:tr h="528900">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3</a:t>
                      </a:r>
                      <a:endParaRPr sz="2400" b="1">
                        <a:solidFill>
                          <a:schemeClr val="dk1"/>
                        </a:solidFill>
                        <a:latin typeface="Indie Flower"/>
                        <a:ea typeface="Indie Flower"/>
                        <a:cs typeface="Indie Flower"/>
                        <a:sym typeface="Indie Flower"/>
                      </a:endParaRPr>
                    </a:p>
                  </a:txBody>
                  <a:tcPr marL="91425" marR="91425" marT="91425" marB="91425" anchor="ctr">
                    <a:lnL w="9525" cap="flat" cmpd="sng">
                      <a:solidFill>
                        <a:srgbClr val="FFFFFF">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solidFill>
                      <a:schemeClr val="accent3"/>
                    </a:solidFill>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solidFill>
                      <a:schemeClr val="accent3"/>
                    </a:solidFill>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9525" cap="flat" cmpd="sng">
                      <a:solidFill>
                        <a:srgbClr val="FFFFFF">
                          <a:alpha val="0"/>
                        </a:srgbClr>
                      </a:solidFill>
                      <a:prstDash val="solid"/>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4"/>
                  </a:ext>
                </a:extLst>
              </a:tr>
              <a:tr h="528900">
                <a:tc>
                  <a:txBody>
                    <a:bodyPr/>
                    <a:lstStyle/>
                    <a:p>
                      <a:pPr marL="0" lvl="0" indent="0" algn="ctr" rtl="0">
                        <a:spcBef>
                          <a:spcPts val="0"/>
                        </a:spcBef>
                        <a:spcAft>
                          <a:spcPts val="0"/>
                        </a:spcAft>
                        <a:buNone/>
                      </a:pPr>
                      <a:r>
                        <a:rPr lang="en" sz="2400" b="1">
                          <a:solidFill>
                            <a:schemeClr val="dk1"/>
                          </a:solidFill>
                          <a:latin typeface="Indie Flower"/>
                          <a:ea typeface="Indie Flower"/>
                          <a:cs typeface="Indie Flower"/>
                          <a:sym typeface="Indie Flower"/>
                        </a:rPr>
                        <a:t>4</a:t>
                      </a:r>
                      <a:endParaRPr sz="2400" b="1">
                        <a:solidFill>
                          <a:schemeClr val="dk1"/>
                        </a:solidFill>
                        <a:latin typeface="Indie Flower"/>
                        <a:ea typeface="Indie Flower"/>
                        <a:cs typeface="Indie Flower"/>
                        <a:sym typeface="Indie Flower"/>
                      </a:endParaRPr>
                    </a:p>
                  </a:txBody>
                  <a:tcPr marL="91425" marR="91425" marT="91425" marB="91425" anchor="ctr">
                    <a:lnL w="9525" cap="flat" cmpd="sng">
                      <a:solidFill>
                        <a:srgbClr val="FFFFFF">
                          <a:alpha val="0"/>
                        </a:srgbClr>
                      </a:solidFill>
                      <a:prstDash val="solid"/>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9525" cap="flat" cmpd="sng">
                      <a:solidFill>
                        <a:srgbClr val="FFFFFF">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9525" cap="flat" cmpd="sng">
                      <a:solidFill>
                        <a:srgbClr val="FFFFFF">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9525" cap="flat" cmpd="sng">
                      <a:solidFill>
                        <a:srgbClr val="FFFFFF">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9525" cap="flat" cmpd="sng">
                      <a:solidFill>
                        <a:srgbClr val="FFFFFF">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9525"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600">
                        <a:solidFill>
                          <a:schemeClr val="dk1"/>
                        </a:solidFill>
                        <a:latin typeface="Maven Pro"/>
                        <a:ea typeface="Maven Pro"/>
                        <a:cs typeface="Maven Pro"/>
                        <a:sym typeface="Maven Pro"/>
                      </a:endParaRPr>
                    </a:p>
                  </a:txBody>
                  <a:tcPr marL="91425" marR="91425" marT="91425" marB="91425" anchor="ctr">
                    <a:lnL w="19050" cap="flat" cmpd="sng">
                      <a:solidFill>
                        <a:schemeClr val="dk1"/>
                      </a:solidFill>
                      <a:prstDash val="dot"/>
                      <a:round/>
                      <a:headEnd type="none" w="sm" len="sm"/>
                      <a:tailEnd type="none" w="sm" len="sm"/>
                    </a:lnL>
                    <a:lnR w="9525" cap="flat" cmpd="sng">
                      <a:solidFill>
                        <a:srgbClr val="FFFFFF">
                          <a:alpha val="0"/>
                        </a:srgbClr>
                      </a:solidFill>
                      <a:prstDash val="solid"/>
                      <a:round/>
                      <a:headEnd type="none" w="sm" len="sm"/>
                      <a:tailEnd type="none" w="sm" len="sm"/>
                    </a:lnR>
                    <a:lnT w="19050" cap="flat" cmpd="sng">
                      <a:solidFill>
                        <a:schemeClr val="dk1"/>
                      </a:solidFill>
                      <a:prstDash val="dot"/>
                      <a:round/>
                      <a:headEnd type="none" w="sm" len="sm"/>
                      <a:tailEnd type="none" w="sm" len="sm"/>
                    </a:lnT>
                    <a:lnB w="9525"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Workout for Kids Infographics by Slidesgo">
  <a:themeElements>
    <a:clrScheme name="Simple Light">
      <a:dk1>
        <a:srgbClr val="282828"/>
      </a:dk1>
      <a:lt1>
        <a:srgbClr val="FFDFC6"/>
      </a:lt1>
      <a:dk2>
        <a:srgbClr val="FFF6ED"/>
      </a:dk2>
      <a:lt2>
        <a:srgbClr val="97C9BA"/>
      </a:lt2>
      <a:accent1>
        <a:srgbClr val="818529"/>
      </a:accent1>
      <a:accent2>
        <a:srgbClr val="124947"/>
      </a:accent2>
      <a:accent3>
        <a:srgbClr val="F9C45E"/>
      </a:accent3>
      <a:accent4>
        <a:srgbClr val="F2A040"/>
      </a:accent4>
      <a:accent5>
        <a:srgbClr val="F28485"/>
      </a:accent5>
      <a:accent6>
        <a:srgbClr val="456CA3"/>
      </a:accent6>
      <a:hlink>
        <a:srgbClr val="28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2312</Words>
  <Application>Microsoft Office PowerPoint</Application>
  <PresentationFormat>On-screen Show (16:9)</PresentationFormat>
  <Paragraphs>511</Paragraphs>
  <Slides>35</Slides>
  <Notes>35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Sora Light</vt:lpstr>
      <vt:lpstr>Arial</vt:lpstr>
      <vt:lpstr>Roboto Condensed Light</vt:lpstr>
      <vt:lpstr>Indie Flower</vt:lpstr>
      <vt:lpstr>Proxima Nova</vt:lpstr>
      <vt:lpstr>Albert Sans Medium</vt:lpstr>
      <vt:lpstr>Proxima Nova Semibold</vt:lpstr>
      <vt:lpstr>Maven Pro</vt:lpstr>
      <vt:lpstr>Workout for Kids Infographics by Slidesgo</vt:lpstr>
      <vt:lpstr>Slidesgo Final Pages</vt:lpstr>
      <vt:lpstr>Workout for Kids Infographics</vt:lpstr>
      <vt:lpstr>About 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Workout for kids infographics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Workout for Kids Infographics</dc:title>
  <cp:lastModifiedBy>(Student) Christop.L26</cp:lastModifiedBy>
  <cp:revision>1</cp:revision>
  <dcterms:modified xsi:type="dcterms:W3CDTF">2023-11-11T17:19:31Z</dcterms:modified>
</cp:coreProperties>
</file>