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6" r:id="rId3"/>
  </p:sldIdLst>
  <p:sldSz cx="9144000" cy="6858000" type="screen4x3"/>
  <p:notesSz cx="6858000" cy="9144000"/>
  <p:defaultTextStyle>
    <a:defPPr>
      <a:defRPr lang="en-US"/>
    </a:defPPr>
    <a:lvl1pPr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511230" indent="-150362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1023713" indent="-301977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534942" indent="-452338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2047424" indent="-603953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1804340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165208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2526076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2886944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39" d="100"/>
          <a:sy n="139" d="100"/>
        </p:scale>
        <p:origin x="-8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511230" rtl="0" eaLnBrk="1" fontAlgn="base" hangingPunct="1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360868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721736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082604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443472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83422" indent="-383422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830749" indent="-319519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279327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791810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303039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815997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997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96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96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99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99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98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996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 idx="4294967295"/>
          </p:nvPr>
        </p:nvSpPr>
        <p:spPr>
          <a:xfrm>
            <a:off x="0" y="1981200"/>
            <a:ext cx="9144000" cy="2971800"/>
          </a:xfrm>
          <a:prstGeom prst="rect">
            <a:avLst/>
          </a:prstGeom>
        </p:spPr>
        <p:txBody>
          <a:bodyPr anchor="t"/>
          <a:lstStyle/>
          <a:p>
            <a:pPr eaLnBrk="1" hangingPunct="1"/>
            <a: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  <a:t>Title of Presentation</a:t>
            </a:r>
            <a:b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  <a:t>Arial font, 36 point</a:t>
            </a:r>
            <a:b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  <a:t/>
            </a:r>
            <a:b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  <a:t>Presenter &amp; Title</a:t>
            </a:r>
            <a:b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3600" b="1" dirty="0" smtClean="0">
                <a:latin typeface="Arial" charset="0"/>
                <a:ea typeface="ＭＳ Ｐゴシック" pitchFamily="-110" charset="-128"/>
                <a:cs typeface="Arial" charset="0"/>
              </a:rPr>
              <a:t>Date or conference name</a:t>
            </a:r>
            <a:r>
              <a:rPr lang="en-US" sz="2200" b="1" dirty="0" smtClean="0">
                <a:latin typeface="Arial" charset="0"/>
                <a:ea typeface="ＭＳ Ｐゴシック" pitchFamily="-110" charset="-128"/>
                <a:cs typeface="Arial" charset="0"/>
              </a:rPr>
              <a:t/>
            </a:r>
            <a:br>
              <a:rPr lang="en-US" sz="22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endParaRPr lang="en-US" sz="2200" b="1" i="1" dirty="0" smtClean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pic>
        <p:nvPicPr>
          <p:cNvPr id="4" name="Picture 3" descr="instituteFORsocialCapital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362127"/>
            <a:ext cx="1295400" cy="11910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5425" y="6062246"/>
            <a:ext cx="475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Center, Institute, or dept name if applicable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334000" y="609600"/>
            <a:ext cx="3581400" cy="1219497"/>
          </a:xfrm>
          <a:prstGeom prst="rect">
            <a:avLst/>
          </a:prstGeom>
        </p:spPr>
        <p:txBody>
          <a:bodyPr anchor="t"/>
          <a:lstStyle/>
          <a:p>
            <a:pPr eaLnBrk="1" hangingPunct="1"/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Slide Title</a:t>
            </a:r>
            <a:b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r>
              <a:rPr lang="en-US" sz="4000" b="1" dirty="0" smtClean="0">
                <a:latin typeface="Arial" charset="0"/>
                <a:ea typeface="ＭＳ Ｐゴシック" pitchFamily="-110" charset="-128"/>
                <a:cs typeface="Arial" charset="0"/>
              </a:rPr>
              <a:t>Here, Arial 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3622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Point number one goes here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This is Arial, 32 point font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Black or dark green text works best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Limit lines to approximately five points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f</a:t>
            </a:r>
            <a:r>
              <a:rPr lang="en-US" sz="3200" dirty="0" smtClean="0"/>
              <a:t>or maximum readability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88825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If no center or dept name, can replace text here with presenter or date information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CCharlotte_template05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UNCCharlotte_template05 (1)</Template>
  <TotalTime>0</TotalTime>
  <Words>58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UNCCharlotte_template05 (1)</vt:lpstr>
      <vt:lpstr>Title of Presentation Arial font, 36 point  Presenter &amp; Title Date or conference name </vt:lpstr>
      <vt:lpstr>Slide Title Here, Arial 40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Arial font, 36 point  Presenter &amp; Title Date or conference name </dc:title>
  <dc:creator>Cindy Jones</dc:creator>
  <cp:lastModifiedBy>Cindy Jones</cp:lastModifiedBy>
  <cp:revision>1</cp:revision>
  <cp:lastPrinted>2008-09-25T18:36:16Z</cp:lastPrinted>
  <dcterms:created xsi:type="dcterms:W3CDTF">2014-04-28T15:06:35Z</dcterms:created>
  <dcterms:modified xsi:type="dcterms:W3CDTF">2014-04-28T15:06:52Z</dcterms:modified>
</cp:coreProperties>
</file>