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56" r:id="rId2"/>
    <p:sldId id="257" r:id="rId3"/>
    <p:sldId id="258" r:id="rId4"/>
    <p:sldId id="259" r:id="rId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3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9" d="100"/>
          <a:sy n="139" d="100"/>
        </p:scale>
        <p:origin x="-88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B9A27-DD1B-412F-B42D-A65474D5A2C1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B5484-31D9-443A-AF8F-7E42192CDF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687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00703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Slide title, level 1, Arial 40 pt bold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CC_Logo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62800" y="5909716"/>
            <a:ext cx="1638128" cy="728422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00703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Slide title, level 1, Arial 40 pt bold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00703C"/>
                </a:solidFill>
                <a:latin typeface="Arial" pitchFamily="34" charset="0"/>
              </a:defRPr>
            </a:lvl1pPr>
            <a:lvl2pPr>
              <a:defRPr sz="2600" baseline="0">
                <a:solidFill>
                  <a:srgbClr val="00703C"/>
                </a:solidFill>
                <a:latin typeface="Arial" pitchFamily="34" charset="0"/>
              </a:defRPr>
            </a:lvl2pPr>
            <a:lvl3pPr>
              <a:defRPr sz="2600" baseline="0">
                <a:solidFill>
                  <a:srgbClr val="00703C"/>
                </a:solidFill>
                <a:latin typeface="Arial" pitchFamily="34" charset="0"/>
              </a:defRPr>
            </a:lvl3pPr>
            <a:lvl4pPr>
              <a:defRPr sz="2600" baseline="0">
                <a:solidFill>
                  <a:srgbClr val="00703C"/>
                </a:solidFill>
                <a:latin typeface="Arial" pitchFamily="34" charset="0"/>
              </a:defRPr>
            </a:lvl4pPr>
            <a:lvl5pPr>
              <a:defRPr sz="2600" baseline="0">
                <a:solidFill>
                  <a:srgbClr val="00703C"/>
                </a:solidFill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00703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Slide title, level 1, Arial 40 pt bold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24000"/>
            <a:ext cx="4040188" cy="4602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24000"/>
            <a:ext cx="4041775" cy="4602163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00703C"/>
                </a:solidFill>
                <a:latin typeface="Arial" pitchFamily="34" charset="0"/>
              </a:defRPr>
            </a:lvl1pPr>
            <a:lvl2pPr>
              <a:defRPr sz="2600" baseline="0">
                <a:solidFill>
                  <a:srgbClr val="00703C"/>
                </a:solidFill>
                <a:latin typeface="Arial" pitchFamily="34" charset="0"/>
              </a:defRPr>
            </a:lvl2pPr>
            <a:lvl3pPr>
              <a:defRPr sz="2600" baseline="0">
                <a:solidFill>
                  <a:srgbClr val="00703C"/>
                </a:solidFill>
                <a:latin typeface="Arial" pitchFamily="34" charset="0"/>
              </a:defRPr>
            </a:lvl3pPr>
            <a:lvl4pPr>
              <a:defRPr sz="2600" baseline="0">
                <a:solidFill>
                  <a:srgbClr val="00703C"/>
                </a:solidFill>
                <a:latin typeface="Arial" pitchFamily="34" charset="0"/>
              </a:defRPr>
            </a:lvl4pPr>
            <a:lvl5pPr>
              <a:defRPr sz="2600" baseline="0">
                <a:solidFill>
                  <a:srgbClr val="00703C"/>
                </a:solidFill>
                <a:latin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00703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Slide title, level 1, Arial 40 pt bold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UNCC_Logo_RGB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162800" y="5909716"/>
            <a:ext cx="1638128" cy="72842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Presentation Title, Arial 44 bold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5410200"/>
            <a:ext cx="8534400" cy="94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				Day, Month 11, 2009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		   Enter presenter full name here – Arial 24 pt</a:t>
            </a:r>
          </a:p>
          <a:p>
            <a:pPr lvl="0"/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6553085"/>
            <a:ext cx="6553200" cy="1408"/>
          </a:xfrm>
          <a:prstGeom prst="line">
            <a:avLst/>
          </a:prstGeom>
          <a:ln w="31750">
            <a:solidFill>
              <a:srgbClr val="0070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52" r:id="rId3"/>
    <p:sldLayoutId id="2147483653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 baseline="0">
          <a:solidFill>
            <a:srgbClr val="00703C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ctr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None/>
        <a:tabLst/>
        <a:defRPr sz="3200" kern="1200" baseline="0">
          <a:solidFill>
            <a:srgbClr val="00703C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000" y="5867400"/>
            <a:ext cx="86106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1470025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Presentation Title, Arial 44 bold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5410200"/>
            <a:ext cx="9144000" cy="1143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Day, Month 11, 2009</a:t>
            </a:r>
            <a:br>
              <a:rPr lang="en-US" sz="24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Enter presenter full name here – Arial 24 pt, both lines</a:t>
            </a:r>
            <a:endParaRPr lang="en-US" sz="24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CHHS_Logo_4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286000"/>
            <a:ext cx="4276254" cy="198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Connector 5"/>
          <p:cNvCxnSpPr/>
          <p:nvPr/>
        </p:nvCxnSpPr>
        <p:spPr>
          <a:xfrm>
            <a:off x="838200" y="6324600"/>
            <a:ext cx="7391400" cy="1588"/>
          </a:xfrm>
          <a:prstGeom prst="line">
            <a:avLst/>
          </a:prstGeom>
          <a:ln w="31750">
            <a:solidFill>
              <a:srgbClr val="0070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noProof="0" dirty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Slide title, level 1, Arial 40 pt, bold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703C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4478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000" b="1" i="0" u="none" strike="noStrike" kern="1200" cap="none" spc="0" normalizeH="0" noProof="0" dirty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Subtitle or section title, Arial 30 pt, bold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Number or bullet list, Arial 28 pt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Sub points are 26 pt.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Can use pre-defined bullet formatting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Can customize bullet formatting if so desired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600" b="0" i="0" u="none" strike="noStrike" kern="1200" cap="none" spc="0" normalizeH="0" noProof="0" dirty="0" smtClean="0">
              <a:ln>
                <a:noFill/>
              </a:ln>
              <a:solidFill>
                <a:srgbClr val="00703C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000" b="1" i="0" u="none" strike="noStrike" kern="1200" cap="none" spc="0" normalizeH="0" noProof="0" dirty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Subtitle or section title #2, Arial 30 pt, bold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Write content large enough for intended audience</a:t>
            </a:r>
            <a:b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and the method of viewing. This is 26 pt.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57200" y="1600200"/>
            <a:ext cx="8229600" cy="4648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Subtitle or section title, </a:t>
            </a:r>
            <a:b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Arial 30 pt, bold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Number or bullet list, </a:t>
            </a:r>
            <a:b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Arial 28 pt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Sub points are 26 pt.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Can align images/graphics</a:t>
            </a:r>
            <a:b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to the left or right of text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sz="26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US" sz="26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an place border on image</a:t>
            </a:r>
            <a:br>
              <a:rPr lang="en-US" sz="26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</a:br>
            <a:r>
              <a:rPr lang="en-US" sz="26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if it bleeds into the white BG</a:t>
            </a:r>
            <a:br>
              <a:rPr lang="en-US" sz="26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</a:b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rgbClr val="00703C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noProof="0" dirty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Slide title, level 1, Arial 40 pt, bold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703C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4" name="Picture 3" descr="Belk-Tower-09050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447800"/>
            <a:ext cx="2850509" cy="3986200"/>
          </a:xfrm>
          <a:prstGeom prst="rect">
            <a:avLst/>
          </a:prstGeom>
          <a:ln w="25400">
            <a:solidFill>
              <a:srgbClr val="006600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noProof="0" dirty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Slide title, level 1, Arial 40 pt, bold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703C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505200" y="1447800"/>
            <a:ext cx="53340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Subtitle or section title, </a:t>
            </a:r>
            <a:b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Arial 30 pt, bold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Number or bullet list, </a:t>
            </a:r>
            <a:b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Arial 28 pt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Sub points are 26 pt.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6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Can align images/graphics</a:t>
            </a:r>
            <a:br>
              <a:rPr lang="en-US" sz="26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</a:br>
            <a:r>
              <a:rPr lang="en-US" sz="26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to the left or right of text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6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Can place border on image</a:t>
            </a:r>
            <a:br>
              <a:rPr lang="en-US" sz="26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</a:br>
            <a:r>
              <a:rPr lang="en-US" sz="26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if it bleeds into the white BG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00703C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4" name="Picture 3" descr="Belk-Tower-09050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2850509" cy="3986200"/>
          </a:xfrm>
          <a:prstGeom prst="rect">
            <a:avLst/>
          </a:prstGeom>
          <a:ln w="25400">
            <a:solidFill>
              <a:srgbClr val="006600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UNCCharlotte_template02 (1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UNCCharlotte_template02 (1)</Template>
  <TotalTime>0</TotalTime>
  <Words>110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UNCCharlotte_template02 (1)</vt:lpstr>
      <vt:lpstr>Presentation Title, Arial 44 bold</vt:lpstr>
      <vt:lpstr>PowerPoint Presentation</vt:lpstr>
      <vt:lpstr>PowerPoint Presentation</vt:lpstr>
      <vt:lpstr>PowerPoint Presentation</vt:lpstr>
    </vt:vector>
  </TitlesOfParts>
  <Company>UNC Charlotte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Title, Arial 44 bold</dc:title>
  <dc:creator>Cindy Jones</dc:creator>
  <cp:lastModifiedBy>Cindy Jones</cp:lastModifiedBy>
  <cp:revision>1</cp:revision>
  <dcterms:created xsi:type="dcterms:W3CDTF">2014-04-28T15:04:37Z</dcterms:created>
  <dcterms:modified xsi:type="dcterms:W3CDTF">2014-04-28T15:04:55Z</dcterms:modified>
</cp:coreProperties>
</file>