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35FD-B7D9-4AED-9A98-C09096E3B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F7E0-B826-4899-B7A1-9AF710C1F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442A-1C09-4110-90A2-9B395093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0976-FDA2-489C-AEC1-D67A09E4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EE71-7343-4D45-8EAE-008D375F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1993-999B-4CBD-B97F-466B31B9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8A38B-1BD9-42F5-BC90-BE433124A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BB89-C04E-461E-BE45-E64DAAA3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5717-8307-4DB1-BC3E-96E4DD81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3AEF-C98F-47BD-89D2-833FF3E8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CDFE1-9A43-40F8-84B1-5BFFF7A7A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675DA-681F-46E9-A898-808C86DE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0E0F-9D63-49EC-BE2C-7A1BAADE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102D-B336-4D1F-9D28-0B77B2AF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1DC2-92E2-4995-8D4A-C05E5D78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F647-CFBD-4DC9-BA92-296BC974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166-1749-4C40-859D-794CE51C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ACD1-13C2-4766-9820-9BB6F004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6C78-AD1F-421B-AF29-C482C23E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D89C-284D-46F6-9D37-06E82829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349B-E96A-4D77-8EAE-610564BE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CAEDE-1C11-4E63-A3F1-4F3BF12A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251EE-546F-4653-8C75-836BF700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736D-0DB6-4F56-AD80-6F2FEE32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18E2-5B1E-4136-843F-4D073DDF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2222-5366-4509-B0F4-01BDB19B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BCFC-EEA0-430A-923C-0E1F25139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2C440-B2E5-4DCA-A259-B72F604C2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476E7-5BE2-461B-8C78-7D309B4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9D8A7-A9EC-40B2-86AD-05E330F8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8BB59-3ED8-4AF2-8B41-D640F85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BDD8-2966-47E2-BC14-E35AA253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C1E5-CAA7-4DF6-BE98-585FD3D6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B25F2-42CB-48DF-8294-4DAC45200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E29CD-557D-4415-93F8-224978BC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04251-CA11-4D95-8C96-AE88B13AF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9C16C-F893-4F14-A070-7A997983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FA29C-75B7-4E26-8047-5F15B68F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5C2C2-99B3-440A-86B4-71145605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F81E-B048-473B-981F-8125AED7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1CB38-BFFE-46D9-B9E6-7B6FB5C4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552CF-D801-454E-A618-A15AB70A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B67D4-7CCA-4B11-BD61-B5396CC7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CA04-152F-4360-AB2C-2B1EC130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1E5F1-F187-43AB-8B31-D6F86057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96DD8-C73F-4C8C-A67E-4A595A97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4A2-5E74-406C-ACE0-197E1325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AFDE-8052-48CB-A428-2C7E2DD4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D092F-A846-43DB-9AA0-03602FD3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C3D69-214C-43B8-9603-F80D46BA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BDB11-362C-4076-A8B4-3D9000D3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B242-C506-4FB9-9529-D11482E1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6627-AA4D-4FDA-B015-B21731B7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1F5BF-70F9-4921-A588-30AA47AAE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56E65-4E89-444A-B772-386786BC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07CA-C95B-4B57-98E7-E644F23D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5F20-721D-4559-84D6-1D6FEFAA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AF1D7-0DAF-4C4D-A46B-684E4247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1248E-C140-4A40-9E02-E5205A00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95AF-A71D-4F70-86A9-4E32E9AC9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FC43-4DEF-41D1-868B-7F64094D2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6EC6-3710-4D61-9174-F5AA9D2B886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41BA-BE0F-48A2-9D46-83FE983EC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BE7B-D6CF-47DC-9A2A-A26CE3B20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ED9A-7307-4D25-9187-81CD51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7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675524" y="1062595"/>
            <a:ext cx="7512078" cy="3192937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4255380"/>
            <a:ext cx="7715250" cy="260262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15250" y="4257675"/>
            <a:ext cx="4473603" cy="26026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061295"/>
            <a:ext cx="4676775" cy="31963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583F5-A89A-4193-B639-E3B0A850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906"/>
            <a:ext cx="10515600" cy="767389"/>
          </a:xfrm>
        </p:spPr>
        <p:txBody>
          <a:bodyPr/>
          <a:lstStyle/>
          <a:p>
            <a:r>
              <a:rPr lang="en-US" dirty="0" smtClean="0"/>
              <a:t>Variable Manipulation/Derivation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49E3-49B6-42E4-9907-03F72CEB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33" y="4385612"/>
            <a:ext cx="4388556" cy="1329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STEP CALCULATIONS:</a:t>
            </a:r>
          </a:p>
          <a:p>
            <a:pPr marL="0" indent="0">
              <a:buNone/>
            </a:pPr>
            <a:r>
              <a:rPr lang="en-US" sz="1400" dirty="0" smtClean="0"/>
              <a:t>Per </a:t>
            </a:r>
            <a:r>
              <a:rPr lang="en-US" sz="1400" dirty="0"/>
              <a:t>each </a:t>
            </a:r>
            <a:r>
              <a:rPr lang="en-US" sz="1400" dirty="0" err="1" smtClean="0"/>
              <a:t>SessionID</a:t>
            </a:r>
            <a:r>
              <a:rPr lang="en-US" sz="1400" dirty="0" smtClean="0"/>
              <a:t>: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Duration per step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ClickCount</a:t>
            </a:r>
            <a:r>
              <a:rPr lang="en-US" sz="1400" dirty="0" smtClean="0"/>
              <a:t> added per step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CartCount</a:t>
            </a:r>
            <a:r>
              <a:rPr lang="en-US" sz="1400" dirty="0" smtClean="0"/>
              <a:t> added per step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22" y="4385612"/>
            <a:ext cx="4400025" cy="1992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45F49E3-49B6-42E4-9907-03F72CEBC517}"/>
              </a:ext>
            </a:extLst>
          </p:cNvPr>
          <p:cNvSpPr txBox="1">
            <a:spLocks/>
          </p:cNvSpPr>
          <p:nvPr/>
        </p:nvSpPr>
        <p:spPr>
          <a:xfrm>
            <a:off x="653833" y="1213524"/>
            <a:ext cx="3765767" cy="2753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/>
              <a:t>NA SUBSTITUTIONS: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Reviewed each case for best logical option.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Standard was NA -&gt; 0, with these exceptions: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Salutation was 78% 2, so NA -&gt;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Age mean </a:t>
            </a:r>
            <a:r>
              <a:rPr lang="en-US" sz="1400" dirty="0"/>
              <a:t>was </a:t>
            </a:r>
            <a:r>
              <a:rPr lang="en-US" sz="1400" dirty="0" smtClean="0"/>
              <a:t>~44, </a:t>
            </a:r>
            <a:r>
              <a:rPr lang="en-US" sz="1400" dirty="0"/>
              <a:t>so NA -&gt; </a:t>
            </a:r>
            <a:r>
              <a:rPr lang="en-US" sz="1400" dirty="0" smtClean="0"/>
              <a:t>44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LastOrder</a:t>
            </a:r>
            <a:r>
              <a:rPr lang="en-US" sz="1400" dirty="0" smtClean="0"/>
              <a:t> was low for repeating customers, </a:t>
            </a:r>
            <a:r>
              <a:rPr lang="en-US" sz="1400" dirty="0"/>
              <a:t>so NA -&gt; </a:t>
            </a:r>
            <a:r>
              <a:rPr lang="en-US" sz="1400" dirty="0" smtClean="0"/>
              <a:t>1999 (2x highest number)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CustomerID</a:t>
            </a:r>
            <a:r>
              <a:rPr lang="en-US" sz="1400" dirty="0" smtClean="0"/>
              <a:t> assigned unique value per </a:t>
            </a:r>
            <a:r>
              <a:rPr lang="en-US" sz="1400" dirty="0" err="1" smtClean="0"/>
              <a:t>SessionID</a:t>
            </a:r>
            <a:r>
              <a:rPr lang="en-US" sz="1400" dirty="0" smtClean="0"/>
              <a:t> when NA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5F49E3-49B6-42E4-9907-03F72CEBC517}"/>
              </a:ext>
            </a:extLst>
          </p:cNvPr>
          <p:cNvSpPr txBox="1">
            <a:spLocks/>
          </p:cNvSpPr>
          <p:nvPr/>
        </p:nvSpPr>
        <p:spPr>
          <a:xfrm>
            <a:off x="4801586" y="1213524"/>
            <a:ext cx="2074261" cy="1941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/>
              <a:t>NA FILL-IN LOGIC: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Per each </a:t>
            </a:r>
            <a:r>
              <a:rPr lang="en-US" sz="1400" dirty="0" err="1" smtClean="0"/>
              <a:t>SessionID</a:t>
            </a:r>
            <a:r>
              <a:rPr lang="en-US" sz="1400" dirty="0" smtClean="0"/>
              <a:t>, filled in with last non-NA value: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CartStep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Status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974696"/>
            <a:ext cx="5774475" cy="1992134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45F49E3-49B6-42E4-9907-03F72CEBC517}"/>
              </a:ext>
            </a:extLst>
          </p:cNvPr>
          <p:cNvSpPr txBox="1">
            <a:spLocks/>
          </p:cNvSpPr>
          <p:nvPr/>
        </p:nvSpPr>
        <p:spPr>
          <a:xfrm>
            <a:off x="7967477" y="4385612"/>
            <a:ext cx="4013417" cy="2509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/>
              <a:t>TIME CALCULATIONS: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Converted Day from 1,5-7 -&gt; </a:t>
            </a:r>
            <a:r>
              <a:rPr lang="en-US" sz="1400" dirty="0" smtClean="0"/>
              <a:t>5-8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Converted Hour to circular X and Y values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Created </a:t>
            </a:r>
            <a:r>
              <a:rPr lang="en-US" sz="1400" dirty="0" err="1" smtClean="0"/>
              <a:t>HourWithinWeek</a:t>
            </a:r>
            <a:r>
              <a:rPr lang="en-US" sz="1400" dirty="0" smtClean="0"/>
              <a:t> (Day*24 + Hour)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Created new variables from simple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on #2 and #3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544" y="5297225"/>
            <a:ext cx="2895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83F5-A89A-4193-B639-E3B0A850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906"/>
            <a:ext cx="10515600" cy="767389"/>
          </a:xfrm>
        </p:spPr>
        <p:txBody>
          <a:bodyPr/>
          <a:lstStyle/>
          <a:p>
            <a:r>
              <a:rPr lang="en-US" dirty="0" smtClean="0"/>
              <a:t>Variable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49E3-49B6-42E4-9907-03F72CEB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150595"/>
            <a:ext cx="3698631" cy="4881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All aggregation done by </a:t>
            </a:r>
            <a:r>
              <a:rPr lang="en-US" sz="1800" dirty="0" err="1" smtClean="0"/>
              <a:t>SessionID</a:t>
            </a:r>
            <a:endParaRPr lang="en-US" sz="1800" dirty="0" smtClean="0"/>
          </a:p>
          <a:p>
            <a:r>
              <a:rPr lang="en-US" sz="1800" dirty="0" smtClean="0"/>
              <a:t>Some grouped as-is (same per </a:t>
            </a:r>
            <a:r>
              <a:rPr lang="en-US" sz="1800" dirty="0" err="1" smtClean="0"/>
              <a:t>SessionID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Some MIN or MAX or MEAN values (some both)</a:t>
            </a:r>
          </a:p>
          <a:p>
            <a:r>
              <a:rPr lang="en-US" sz="1800" dirty="0" smtClean="0"/>
              <a:t>A few took </a:t>
            </a:r>
            <a:r>
              <a:rPr lang="en-US" sz="1800" dirty="0" smtClean="0"/>
              <a:t>COUNTS and DURATION </a:t>
            </a:r>
            <a:r>
              <a:rPr lang="en-US" sz="1800" dirty="0" smtClean="0"/>
              <a:t>per each DISTINCT VALUE</a:t>
            </a:r>
            <a:endParaRPr lang="en-US" sz="1800" dirty="0" smtClean="0"/>
          </a:p>
          <a:p>
            <a:pPr lvl="1"/>
            <a:r>
              <a:rPr lang="en-US" sz="1400" dirty="0" smtClean="0"/>
              <a:t>Step, and </a:t>
            </a:r>
            <a:r>
              <a:rPr lang="en-US" sz="1400" dirty="0" err="1" smtClean="0"/>
              <a:t>MostRecentStep</a:t>
            </a:r>
            <a:r>
              <a:rPr lang="en-US" sz="1400" dirty="0" smtClean="0"/>
              <a:t> (all “</a:t>
            </a:r>
            <a:r>
              <a:rPr lang="en-US" sz="1400" dirty="0" err="1" smtClean="0"/>
              <a:t>MostRecent</a:t>
            </a:r>
            <a:r>
              <a:rPr lang="en-US" sz="1400" dirty="0" smtClean="0"/>
              <a:t>_” as derived on prior slide)</a:t>
            </a:r>
          </a:p>
          <a:p>
            <a:pPr lvl="1"/>
            <a:r>
              <a:rPr lang="en-US" sz="1400" dirty="0" smtClean="0"/>
              <a:t>Status, and </a:t>
            </a:r>
            <a:r>
              <a:rPr lang="en-US" sz="1400" dirty="0" err="1" smtClean="0"/>
              <a:t>MostRecentStatus</a:t>
            </a:r>
            <a:endParaRPr lang="en-US" sz="1400" dirty="0"/>
          </a:p>
          <a:p>
            <a:pPr lvl="1"/>
            <a:r>
              <a:rPr lang="en-US" sz="1400" dirty="0" smtClean="0"/>
              <a:t>Availability, and </a:t>
            </a:r>
            <a:r>
              <a:rPr lang="en-US" sz="1400" dirty="0" err="1" smtClean="0"/>
              <a:t>MostRecentAvailability</a:t>
            </a: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5F49E3-49B6-42E4-9907-03F72CEBC517}"/>
              </a:ext>
            </a:extLst>
          </p:cNvPr>
          <p:cNvSpPr txBox="1">
            <a:spLocks/>
          </p:cNvSpPr>
          <p:nvPr/>
        </p:nvSpPr>
        <p:spPr>
          <a:xfrm>
            <a:off x="5210907" y="1822452"/>
            <a:ext cx="3698631" cy="34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Most proved highly predictive: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88" y="2165352"/>
            <a:ext cx="7485714" cy="38666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5F49E3-49B6-42E4-9907-03F72CEBC517}"/>
              </a:ext>
            </a:extLst>
          </p:cNvPr>
          <p:cNvSpPr txBox="1">
            <a:spLocks/>
          </p:cNvSpPr>
          <p:nvPr/>
        </p:nvSpPr>
        <p:spPr>
          <a:xfrm>
            <a:off x="8445357" y="4317519"/>
            <a:ext cx="2518651" cy="34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 smtClean="0"/>
              <a:t>Marked with X:  From Counts/Duration per Distinct Value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02178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213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Variable Manipulation/Derivation</vt:lpstr>
      <vt:lpstr>Variable Aggregation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</dc:creator>
  <cp:lastModifiedBy>Rivier, Catherine H. (DC Commissioners)</cp:lastModifiedBy>
  <cp:revision>22</cp:revision>
  <dcterms:created xsi:type="dcterms:W3CDTF">2018-03-05T12:26:16Z</dcterms:created>
  <dcterms:modified xsi:type="dcterms:W3CDTF">2018-04-11T16:10:26Z</dcterms:modified>
</cp:coreProperties>
</file>