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94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54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9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381A-A64D-4F61-BBAA-077BA0A2045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78ACA6-9E72-4418-8E59-3E6B435F8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8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076A-8780-DA33-B0C8-6DEB81E92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069" y="2133934"/>
            <a:ext cx="9859861" cy="765160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Képfeldolgozás a gyakorlatban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35719-7445-D800-CB57-45528B1A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830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Arcdetektálás</a:t>
            </a:r>
            <a:r>
              <a:rPr lang="en-US" sz="3200" dirty="0"/>
              <a:t> </a:t>
            </a:r>
            <a:r>
              <a:rPr lang="en-US" sz="3200" dirty="0" err="1"/>
              <a:t>és</a:t>
            </a:r>
            <a:r>
              <a:rPr lang="en-US" sz="3200" dirty="0"/>
              <a:t> </a:t>
            </a:r>
            <a:r>
              <a:rPr lang="en-US" sz="3200" dirty="0" err="1"/>
              <a:t>felismerés</a:t>
            </a:r>
            <a:r>
              <a:rPr lang="hu-HU" sz="3200" dirty="0"/>
              <a:t> </a:t>
            </a:r>
            <a:r>
              <a:rPr lang="en-US" sz="3200" dirty="0"/>
              <a:t>(OpenCV, 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FCE54-8CA2-B274-A496-70AC51CA570F}"/>
              </a:ext>
            </a:extLst>
          </p:cNvPr>
          <p:cNvSpPr txBox="1"/>
          <p:nvPr/>
        </p:nvSpPr>
        <p:spPr>
          <a:xfrm>
            <a:off x="8846191" y="4724066"/>
            <a:ext cx="334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hu-HU" dirty="0"/>
              <a:t>észitette:</a:t>
            </a:r>
          </a:p>
          <a:p>
            <a:r>
              <a:rPr lang="hu-HU" dirty="0"/>
              <a:t>Thold Máté és Márton Áron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2A66-9971-B967-841B-B65B658F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r>
              <a:rPr lang="hu-HU" sz="5400" dirty="0"/>
              <a:t>Köszönjük a figyelmet!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4751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60E4-350E-767B-5F14-9689D2FC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célunk?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36155-D640-028C-7892-572106D82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60" y="382123"/>
            <a:ext cx="3963026" cy="23778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1C85-91A0-7106-18C6-92007154D906}"/>
              </a:ext>
            </a:extLst>
          </p:cNvPr>
          <p:cNvSpPr txBox="1"/>
          <p:nvPr/>
        </p:nvSpPr>
        <p:spPr>
          <a:xfrm>
            <a:off x="1400962" y="3304291"/>
            <a:ext cx="8128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Az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arcfelismerő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program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fejlesztése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során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a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fő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célunk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az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volt,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hogy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bemutassuk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hogyan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lehet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könnyedén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és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hatékonyan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írni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egy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arcfelismerő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algoritmust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4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3ECD-8A53-F76E-F5F5-D90CD64A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hu-HU" dirty="0"/>
              <a:t>éldák: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F7EB3-B015-6693-542C-FCE20A085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74" y="1600201"/>
            <a:ext cx="4012222" cy="2988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DC90B-CC94-66D3-D931-67832441251B}"/>
              </a:ext>
            </a:extLst>
          </p:cNvPr>
          <p:cNvSpPr txBox="1"/>
          <p:nvPr/>
        </p:nvSpPr>
        <p:spPr>
          <a:xfrm>
            <a:off x="6536795" y="5257799"/>
            <a:ext cx="354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Élő bemutatás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3BA0A-E7D5-7331-0DFB-E3BA698B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35" y="1600201"/>
            <a:ext cx="4012222" cy="29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F3EFA3-326D-E153-165C-B4DF78FA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5C1E39-A405-48E9-EF20-FE81772A2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80226"/>
            <a:ext cx="5714840" cy="4661135"/>
          </a:xfrm>
        </p:spPr>
        <p:txBody>
          <a:bodyPr/>
          <a:lstStyle/>
          <a:p>
            <a:r>
              <a:rPr lang="hu-HU" dirty="0"/>
              <a:t>A megvalósításhoz az </a:t>
            </a:r>
            <a:r>
              <a:rPr lang="hu-HU" dirty="0" err="1"/>
              <a:t>OpenCV</a:t>
            </a:r>
            <a:r>
              <a:rPr lang="hu-HU" dirty="0"/>
              <a:t> mellett, a „</a:t>
            </a:r>
            <a:r>
              <a:rPr lang="hu-HU" dirty="0" err="1"/>
              <a:t>face-recognation</a:t>
            </a:r>
            <a:r>
              <a:rPr lang="hu-HU" dirty="0"/>
              <a:t>” csomagot használtuk, ami a fő részét </a:t>
            </a:r>
            <a:r>
              <a:rPr lang="hu-HU" dirty="0" err="1"/>
              <a:t>képzi</a:t>
            </a:r>
            <a:r>
              <a:rPr lang="hu-HU" dirty="0"/>
              <a:t> a programunknak. </a:t>
            </a:r>
            <a:r>
              <a:rPr lang="hu-HU" sz="1200" dirty="0"/>
              <a:t>(</a:t>
            </a:r>
            <a:r>
              <a:rPr lang="hu-HU" sz="1200" dirty="0">
                <a:hlinkClick r:id="rId2"/>
              </a:rPr>
              <a:t>https://github.com/ageitgey/face_recognition</a:t>
            </a:r>
            <a:r>
              <a:rPr lang="hu-HU" sz="1200" dirty="0"/>
              <a:t>)</a:t>
            </a:r>
          </a:p>
          <a:p>
            <a:r>
              <a:rPr lang="hu-HU" dirty="0"/>
              <a:t>Ez a megoldás nem gépi tanulással ismeri fel a személyeket, hanem egy mintát kell neki megadni (bármilyen formátumú kép lehet, amin szerepel egy személy arca), amivel majd össze tudja hasonlítani az általa talált arcokat.</a:t>
            </a:r>
          </a:p>
          <a:p>
            <a:r>
              <a:rPr lang="hu-HU" dirty="0"/>
              <a:t>Példa egy mintára: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2087C44-34DB-E811-E93B-7F430BD0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83" y="980733"/>
            <a:ext cx="4572638" cy="489653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EAE5569-EFD0-FCCF-27B5-23CD88D35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600" y="4484055"/>
            <a:ext cx="1984308" cy="19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E222AB-D311-EF74-A027-05DC7B04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B80547-A447-6ABD-AA81-1F7B2559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923"/>
            <a:ext cx="8596668" cy="373224"/>
          </a:xfrm>
        </p:spPr>
        <p:txBody>
          <a:bodyPr/>
          <a:lstStyle/>
          <a:p>
            <a:r>
              <a:rPr lang="hu-HU" dirty="0"/>
              <a:t>Az élő kép feldolgozását az </a:t>
            </a:r>
            <a:r>
              <a:rPr lang="hu-HU" dirty="0" err="1"/>
              <a:t>OpenCV</a:t>
            </a:r>
            <a:r>
              <a:rPr lang="hu-HU" dirty="0"/>
              <a:t> segítségével oldottuk meg: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2D13A4-F563-F281-816E-A50406F0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4" y="2821251"/>
            <a:ext cx="8897592" cy="23815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285842C-F8D1-B246-7BA7-B8BD445C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5" y="3285712"/>
            <a:ext cx="8926171" cy="296268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4A53FF9-E687-A6E3-C46D-BCD37634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730" y="2080526"/>
            <a:ext cx="882138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merába bámuló mókás üregi bagoly">
            <a:extLst>
              <a:ext uri="{FF2B5EF4-FFF2-40B4-BE49-F238E27FC236}">
                <a16:creationId xmlns:a16="http://schemas.microsoft.com/office/drawing/2014/main" id="{51F7A52A-799E-74E5-6DB9-8D943B752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1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8CF3BB9-706F-02AF-FF9C-E900646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hu-HU" dirty="0"/>
              <a:t>Megvalósítás: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92C408-8164-3A3D-BA51-57BBA7AB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617"/>
            <a:ext cx="4619346" cy="4725746"/>
          </a:xfrm>
        </p:spPr>
        <p:txBody>
          <a:bodyPr>
            <a:normAutofit/>
          </a:bodyPr>
          <a:lstStyle/>
          <a:p>
            <a:r>
              <a:rPr lang="hu-HU" dirty="0"/>
              <a:t>Az arcfelismerés előtt az aktuális képen először detektálnunk kell az arcokat, amiket majd előkészítünk a felismerésre: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60EB833-FD1D-0502-84FF-AC8992D9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0" y="2711567"/>
            <a:ext cx="462027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2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ECE1A-ED73-5CD7-DE30-345DCF87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4" y="0"/>
            <a:ext cx="3729076" cy="1320800"/>
          </a:xfrm>
        </p:spPr>
        <p:txBody>
          <a:bodyPr anchor="ctr">
            <a:normAutofit/>
          </a:bodyPr>
          <a:lstStyle/>
          <a:p>
            <a:r>
              <a:rPr lang="hu-HU" dirty="0"/>
              <a:t>Megvalósítás: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557AA7-1743-97B4-6395-24C4FF56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4" y="1343162"/>
            <a:ext cx="4250586" cy="4171676"/>
          </a:xfrm>
        </p:spPr>
        <p:txBody>
          <a:bodyPr>
            <a:normAutofit/>
          </a:bodyPr>
          <a:lstStyle/>
          <a:p>
            <a:r>
              <a:rPr lang="hu-HU" dirty="0"/>
              <a:t>Ha sikeresen megtaláltuk a képről az arcokat, akkor elkezdhetjük az ismerkedést. Mivel a felismert arcokat szeretnénk majd névvel megjeleníteni a későbbiekben, ezért erre is előkészülünk.</a:t>
            </a:r>
          </a:p>
          <a:p>
            <a:r>
              <a:rPr lang="hu-HU" dirty="0"/>
              <a:t>Persze mivel semmi se lehet hibátlan, sajnos eleinte itt mi is hibába ütköztünk. Ennek kiküszöbölésére kellett a </a:t>
            </a:r>
            <a:r>
              <a:rPr lang="hu-HU" i="1" dirty="0" err="1"/>
              <a:t>placeholder</a:t>
            </a:r>
            <a:r>
              <a:rPr lang="hu-HU" dirty="0" err="1"/>
              <a:t>ként</a:t>
            </a:r>
            <a:r>
              <a:rPr lang="hu-HU" dirty="0"/>
              <a:t> szolgáló üres </a:t>
            </a:r>
            <a:r>
              <a:rPr lang="hu-HU" dirty="0" err="1"/>
              <a:t>sztringet</a:t>
            </a:r>
            <a:r>
              <a:rPr lang="hu-HU" dirty="0"/>
              <a:t> is felvennünk az elején a neveket tároló tömbünkbe.</a:t>
            </a:r>
            <a:br>
              <a:rPr lang="hu-HU" dirty="0"/>
            </a:br>
            <a:r>
              <a:rPr lang="hu-HU" sz="1100" dirty="0"/>
              <a:t>(Ebből kifolyólag néha előfordul, hogy a felismert arc alatt a név eltűnik, de szerencsére ez egy ritka jelenség)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6C70F2-16DB-EE0B-8864-0B81AFF0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98" y="1617417"/>
            <a:ext cx="6740776" cy="36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5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0E2227-248D-F0BF-C1D5-F766FAAB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ED0B89-97B9-9B24-91B6-D830AAA9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487"/>
            <a:ext cx="8596668" cy="5061305"/>
          </a:xfrm>
        </p:spPr>
        <p:txBody>
          <a:bodyPr/>
          <a:lstStyle/>
          <a:p>
            <a:r>
              <a:rPr lang="hu-HU" dirty="0"/>
              <a:t>Ezek után már csak annyi a dolgunk, hogy a képen megjelöljük az arcokat, hozzájuk társítsuk a neveket: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2BE49A-7BF1-EDC2-E4C3-14AD0043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2059987"/>
            <a:ext cx="988833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D0DC-6BEC-6B71-3A90-714AD9EA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3DAC-2E1A-22CE-836C-2664BDB6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30732" cy="3880773"/>
          </a:xfrm>
        </p:spPr>
        <p:txBody>
          <a:bodyPr/>
          <a:lstStyle/>
          <a:p>
            <a:r>
              <a:rPr lang="en-US" dirty="0"/>
              <a:t>https://github.com/tmate2/Kepfeldolgozas_FaceRecognition_project</a:t>
            </a:r>
          </a:p>
        </p:txBody>
      </p:sp>
    </p:spTree>
    <p:extLst>
      <p:ext uri="{BB962C8B-B14F-4D97-AF65-F5344CB8AC3E}">
        <p14:creationId xmlns:p14="http://schemas.microsoft.com/office/powerpoint/2010/main" val="1579747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290</Words>
  <Application>Microsoft Office PowerPoint</Application>
  <PresentationFormat>Szélesvásznú</PresentationFormat>
  <Paragraphs>24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Facet</vt:lpstr>
      <vt:lpstr>Képfeldolgozás a gyakorlatban</vt:lpstr>
      <vt:lpstr>Mi volt a célunk?</vt:lpstr>
      <vt:lpstr>Példák:</vt:lpstr>
      <vt:lpstr>Megvalósítás:</vt:lpstr>
      <vt:lpstr>Megvalósítás:</vt:lpstr>
      <vt:lpstr>Megvalósítás:</vt:lpstr>
      <vt:lpstr>Megvalósítás:</vt:lpstr>
      <vt:lpstr>Megvalósítás:</vt:lpstr>
      <vt:lpstr>Forráskód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Képfeldolgozás a gyakorlatban</dc:title>
  <dc:creator>Márton Áron</dc:creator>
  <cp:lastModifiedBy>Máté Thold</cp:lastModifiedBy>
  <cp:revision>4</cp:revision>
  <dcterms:created xsi:type="dcterms:W3CDTF">2023-11-22T16:58:52Z</dcterms:created>
  <dcterms:modified xsi:type="dcterms:W3CDTF">2023-12-14T21:58:13Z</dcterms:modified>
</cp:coreProperties>
</file>