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A6BA1-910C-4CEC-A21F-FDC995E6E3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71AE4-D56B-49FD-9BE1-CFA5CB51D86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Electronic Rack &amp; pinion Steering System</a:t>
          </a:r>
          <a:endParaRPr lang="en-US" sz="1600" dirty="0">
            <a:solidFill>
              <a:schemeClr val="tx1"/>
            </a:solidFill>
          </a:endParaRPr>
        </a:p>
      </dgm:t>
    </dgm:pt>
    <dgm:pt modelId="{8683B5CF-FF5D-4CE0-995C-7A8F1A75221A}" type="parTrans" cxnId="{C6E5E0EC-2C65-4EE3-848F-1CA92FC27AD3}">
      <dgm:prSet/>
      <dgm:spPr/>
      <dgm:t>
        <a:bodyPr/>
        <a:lstStyle/>
        <a:p>
          <a:endParaRPr lang="en-US" sz="1600"/>
        </a:p>
      </dgm:t>
    </dgm:pt>
    <dgm:pt modelId="{80EB385C-0146-4101-80EC-6F2C16508A6D}" type="sibTrans" cxnId="{C6E5E0EC-2C65-4EE3-848F-1CA92FC27AD3}">
      <dgm:prSet/>
      <dgm:spPr/>
      <dgm:t>
        <a:bodyPr/>
        <a:lstStyle/>
        <a:p>
          <a:endParaRPr lang="en-US" sz="1600"/>
        </a:p>
      </dgm:t>
    </dgm:pt>
    <dgm:pt modelId="{279564DA-E57F-4643-96DE-70AEA906293D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Gear</a:t>
          </a:r>
          <a:endParaRPr lang="en-US" sz="1600" dirty="0">
            <a:solidFill>
              <a:schemeClr val="tx1"/>
            </a:solidFill>
          </a:endParaRPr>
        </a:p>
      </dgm:t>
    </dgm:pt>
    <dgm:pt modelId="{0D7B02AA-6511-475B-B311-FEDC00FBDC8D}" type="parTrans" cxnId="{1BF67B0F-F99D-4D8E-8CEE-96B726272DDF}">
      <dgm:prSet/>
      <dgm:spPr/>
      <dgm:t>
        <a:bodyPr/>
        <a:lstStyle/>
        <a:p>
          <a:endParaRPr lang="en-US" sz="1600"/>
        </a:p>
      </dgm:t>
    </dgm:pt>
    <dgm:pt modelId="{0A4A0361-5319-4687-B65C-639AD2058830}" type="sibTrans" cxnId="{1BF67B0F-F99D-4D8E-8CEE-96B726272DDF}">
      <dgm:prSet/>
      <dgm:spPr/>
      <dgm:t>
        <a:bodyPr/>
        <a:lstStyle/>
        <a:p>
          <a:endParaRPr lang="en-US" sz="1600"/>
        </a:p>
      </dgm:t>
    </dgm:pt>
    <dgm:pt modelId="{0FE75EB3-9914-4A31-9559-4D6F1928456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Power Pack</a:t>
          </a:r>
          <a:endParaRPr lang="en-US" sz="1600" dirty="0">
            <a:solidFill>
              <a:schemeClr val="tx1"/>
            </a:solidFill>
          </a:endParaRPr>
        </a:p>
      </dgm:t>
    </dgm:pt>
    <dgm:pt modelId="{E8D14F09-353A-4F8E-B8C4-DEF1F057034E}" type="parTrans" cxnId="{5EA43134-6A6E-4217-A811-2A7EE2984AD1}">
      <dgm:prSet/>
      <dgm:spPr/>
      <dgm:t>
        <a:bodyPr/>
        <a:lstStyle/>
        <a:p>
          <a:endParaRPr lang="en-US" sz="1600"/>
        </a:p>
      </dgm:t>
    </dgm:pt>
    <dgm:pt modelId="{AFF3877A-FF8A-4082-839D-2D4941158949}" type="sibTrans" cxnId="{5EA43134-6A6E-4217-A811-2A7EE2984AD1}">
      <dgm:prSet/>
      <dgm:spPr/>
      <dgm:t>
        <a:bodyPr/>
        <a:lstStyle/>
        <a:p>
          <a:endParaRPr lang="en-US" sz="1600"/>
        </a:p>
      </dgm:t>
    </dgm:pt>
    <dgm:pt modelId="{46A1DCD1-15AC-483B-AF3B-04560AADBD72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Sensor System</a:t>
          </a:r>
          <a:endParaRPr lang="en-US" sz="1600" dirty="0">
            <a:solidFill>
              <a:schemeClr val="tx1"/>
            </a:solidFill>
          </a:endParaRPr>
        </a:p>
      </dgm:t>
    </dgm:pt>
    <dgm:pt modelId="{D953D137-B926-4EEF-ADBF-E9DF270968F6}" type="parTrans" cxnId="{48B697E3-8773-4C84-9ED4-E7C444EB9BD4}">
      <dgm:prSet/>
      <dgm:spPr/>
      <dgm:t>
        <a:bodyPr/>
        <a:lstStyle/>
        <a:p>
          <a:endParaRPr lang="en-US" sz="1600"/>
        </a:p>
      </dgm:t>
    </dgm:pt>
    <dgm:pt modelId="{B9B62B87-784A-49B3-AFC1-17006D26E7D9}" type="sibTrans" cxnId="{48B697E3-8773-4C84-9ED4-E7C444EB9BD4}">
      <dgm:prSet/>
      <dgm:spPr/>
      <dgm:t>
        <a:bodyPr/>
        <a:lstStyle/>
        <a:p>
          <a:endParaRPr lang="en-US" sz="1600"/>
        </a:p>
      </dgm:t>
    </dgm:pt>
    <dgm:pt modelId="{F31D09D0-D370-4FF6-A20A-A87B5803C1CD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Rack, Ball screw</a:t>
          </a:r>
          <a:endParaRPr lang="en-US" sz="1600" dirty="0">
            <a:solidFill>
              <a:schemeClr val="tx1"/>
            </a:solidFill>
          </a:endParaRPr>
        </a:p>
      </dgm:t>
    </dgm:pt>
    <dgm:pt modelId="{4BBBC9CA-D06C-41AA-9A16-0E61A4B57B4D}" type="parTrans" cxnId="{C8FC68EC-CBA3-424E-A078-8DDE98B7DC99}">
      <dgm:prSet/>
      <dgm:spPr/>
      <dgm:t>
        <a:bodyPr/>
        <a:lstStyle/>
        <a:p>
          <a:endParaRPr lang="en-US" sz="1600"/>
        </a:p>
      </dgm:t>
    </dgm:pt>
    <dgm:pt modelId="{83885FEE-B7E8-4D0F-AAB7-7C34D3363826}" type="sibTrans" cxnId="{C8FC68EC-CBA3-424E-A078-8DDE98B7DC99}">
      <dgm:prSet/>
      <dgm:spPr/>
      <dgm:t>
        <a:bodyPr/>
        <a:lstStyle/>
        <a:p>
          <a:endParaRPr lang="en-US" sz="1600"/>
        </a:p>
      </dgm:t>
    </dgm:pt>
    <dgm:pt modelId="{D67DD466-EB95-4289-96F2-2D8F11ABB25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Rack housing</a:t>
          </a:r>
          <a:endParaRPr lang="en-US" sz="1600" dirty="0">
            <a:solidFill>
              <a:schemeClr val="tx1"/>
            </a:solidFill>
          </a:endParaRPr>
        </a:p>
      </dgm:t>
    </dgm:pt>
    <dgm:pt modelId="{DB1DC3A8-2314-4464-A344-F81F595987F8}" type="parTrans" cxnId="{F0CDFEB3-4218-4B3B-BE8F-85056EE0226D}">
      <dgm:prSet/>
      <dgm:spPr/>
      <dgm:t>
        <a:bodyPr/>
        <a:lstStyle/>
        <a:p>
          <a:endParaRPr lang="en-US" sz="1600"/>
        </a:p>
      </dgm:t>
    </dgm:pt>
    <dgm:pt modelId="{D2D8ECC1-53FD-4D1A-8072-4D3385B84F3B}" type="sibTrans" cxnId="{F0CDFEB3-4218-4B3B-BE8F-85056EE0226D}">
      <dgm:prSet/>
      <dgm:spPr/>
      <dgm:t>
        <a:bodyPr/>
        <a:lstStyle/>
        <a:p>
          <a:endParaRPr lang="en-US" sz="1600"/>
        </a:p>
      </dgm:t>
    </dgm:pt>
    <dgm:pt modelId="{AE30E3E5-A6BC-464E-9950-8AF2670DA670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Ball Nut Assembly</a:t>
          </a:r>
          <a:endParaRPr lang="en-US" sz="1600" dirty="0">
            <a:solidFill>
              <a:schemeClr val="tx1"/>
            </a:solidFill>
          </a:endParaRPr>
        </a:p>
      </dgm:t>
    </dgm:pt>
    <dgm:pt modelId="{8CD7D138-1858-4380-9CE6-BF649D7AC04F}" type="parTrans" cxnId="{06E0A175-E1B3-49F8-8247-F7017AEFBCBA}">
      <dgm:prSet/>
      <dgm:spPr/>
      <dgm:t>
        <a:bodyPr/>
        <a:lstStyle/>
        <a:p>
          <a:endParaRPr lang="en-US" sz="1600"/>
        </a:p>
      </dgm:t>
    </dgm:pt>
    <dgm:pt modelId="{5FDD1D15-6C95-4172-826E-A0D2902DB7A4}" type="sibTrans" cxnId="{06E0A175-E1B3-49F8-8247-F7017AEFBCBA}">
      <dgm:prSet/>
      <dgm:spPr/>
      <dgm:t>
        <a:bodyPr/>
        <a:lstStyle/>
        <a:p>
          <a:endParaRPr lang="en-US" sz="1600"/>
        </a:p>
      </dgm:t>
    </dgm:pt>
    <dgm:pt modelId="{2B03FBAA-5F9E-4938-BEB1-8487BBD9C30B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Control Unit</a:t>
          </a:r>
          <a:endParaRPr lang="en-US" sz="1600" dirty="0">
            <a:solidFill>
              <a:schemeClr val="tx1"/>
            </a:solidFill>
          </a:endParaRPr>
        </a:p>
      </dgm:t>
    </dgm:pt>
    <dgm:pt modelId="{5EC63143-4705-4ACD-AD24-9B3A69317FD2}" type="parTrans" cxnId="{78234943-D15B-4ACA-9CAC-461C5C7D2300}">
      <dgm:prSet/>
      <dgm:spPr/>
      <dgm:t>
        <a:bodyPr/>
        <a:lstStyle/>
        <a:p>
          <a:endParaRPr lang="en-US" sz="1600"/>
        </a:p>
      </dgm:t>
    </dgm:pt>
    <dgm:pt modelId="{FD7E9CF8-D65B-4CD6-8614-9BE120A31F20}" type="sibTrans" cxnId="{78234943-D15B-4ACA-9CAC-461C5C7D2300}">
      <dgm:prSet/>
      <dgm:spPr/>
      <dgm:t>
        <a:bodyPr/>
        <a:lstStyle/>
        <a:p>
          <a:endParaRPr lang="en-US" sz="1600"/>
        </a:p>
      </dgm:t>
    </dgm:pt>
    <dgm:pt modelId="{8DEE1456-0720-48A4-8FEF-2F612C341DAC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Electric motor</a:t>
          </a:r>
          <a:endParaRPr lang="en-US" sz="1600" dirty="0">
            <a:solidFill>
              <a:schemeClr val="tx1"/>
            </a:solidFill>
          </a:endParaRPr>
        </a:p>
      </dgm:t>
    </dgm:pt>
    <dgm:pt modelId="{49A3321C-AEF5-48FB-BA6D-16449842832C}" type="parTrans" cxnId="{4C5273E6-7B23-4B65-900B-8DF23C016B36}">
      <dgm:prSet/>
      <dgm:spPr/>
      <dgm:t>
        <a:bodyPr/>
        <a:lstStyle/>
        <a:p>
          <a:endParaRPr lang="en-US" sz="1600"/>
        </a:p>
      </dgm:t>
    </dgm:pt>
    <dgm:pt modelId="{F2D93914-9299-4CD6-93AC-5B239F1693AD}" type="sibTrans" cxnId="{4C5273E6-7B23-4B65-900B-8DF23C016B36}">
      <dgm:prSet/>
      <dgm:spPr/>
      <dgm:t>
        <a:bodyPr/>
        <a:lstStyle/>
        <a:p>
          <a:endParaRPr lang="en-US" sz="1600"/>
        </a:p>
      </dgm:t>
    </dgm:pt>
    <dgm:pt modelId="{3BDE0319-9C31-4C59-986A-CC46D761EACB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Drive pulley Assembly</a:t>
          </a:r>
          <a:endParaRPr lang="en-US" sz="1600" dirty="0">
            <a:solidFill>
              <a:schemeClr val="tx1"/>
            </a:solidFill>
          </a:endParaRPr>
        </a:p>
      </dgm:t>
    </dgm:pt>
    <dgm:pt modelId="{BDD8667B-2F11-4538-A809-5BAC6C3FB657}" type="parTrans" cxnId="{852957CA-9ED4-467D-8B2C-1F589D0BF0DE}">
      <dgm:prSet/>
      <dgm:spPr/>
      <dgm:t>
        <a:bodyPr/>
        <a:lstStyle/>
        <a:p>
          <a:endParaRPr lang="en-US" sz="1600"/>
        </a:p>
      </dgm:t>
    </dgm:pt>
    <dgm:pt modelId="{3785693B-2D8D-4092-9A98-4922E076D70A}" type="sibTrans" cxnId="{852957CA-9ED4-467D-8B2C-1F589D0BF0DE}">
      <dgm:prSet/>
      <dgm:spPr/>
      <dgm:t>
        <a:bodyPr/>
        <a:lstStyle/>
        <a:p>
          <a:endParaRPr lang="en-US" sz="1600"/>
        </a:p>
      </dgm:t>
    </dgm:pt>
    <dgm:pt modelId="{D8F1853F-EF98-4384-ADA1-7490C8B5CC2D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Motor Housing</a:t>
          </a:r>
          <a:endParaRPr lang="en-US" sz="1600" dirty="0">
            <a:solidFill>
              <a:schemeClr val="tx1"/>
            </a:solidFill>
          </a:endParaRPr>
        </a:p>
      </dgm:t>
    </dgm:pt>
    <dgm:pt modelId="{F26B2F68-F687-4681-BFF4-EDFF523DED19}" type="parTrans" cxnId="{8B860058-57EB-436F-8729-79D5423C6E6B}">
      <dgm:prSet/>
      <dgm:spPr/>
      <dgm:t>
        <a:bodyPr/>
        <a:lstStyle/>
        <a:p>
          <a:endParaRPr lang="en-US" sz="1600"/>
        </a:p>
      </dgm:t>
    </dgm:pt>
    <dgm:pt modelId="{85890399-71D0-478B-AD47-DFBD64D9D53F}" type="sibTrans" cxnId="{8B860058-57EB-436F-8729-79D5423C6E6B}">
      <dgm:prSet/>
      <dgm:spPr/>
      <dgm:t>
        <a:bodyPr/>
        <a:lstStyle/>
        <a:p>
          <a:endParaRPr lang="en-US" sz="1600"/>
        </a:p>
      </dgm:t>
    </dgm:pt>
    <dgm:pt modelId="{CEC701C8-D4BA-450E-AD50-18D6C28C9EB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Wiring</a:t>
          </a:r>
          <a:endParaRPr lang="en-US" sz="1600" dirty="0">
            <a:solidFill>
              <a:schemeClr val="tx1"/>
            </a:solidFill>
          </a:endParaRPr>
        </a:p>
      </dgm:t>
    </dgm:pt>
    <dgm:pt modelId="{73265469-4FEE-4D2B-983B-465EDD7A932F}" type="parTrans" cxnId="{62EE2CD8-8258-4553-9C1E-38840F03D4EE}">
      <dgm:prSet/>
      <dgm:spPr/>
      <dgm:t>
        <a:bodyPr/>
        <a:lstStyle/>
        <a:p>
          <a:endParaRPr lang="en-US" sz="1600"/>
        </a:p>
      </dgm:t>
    </dgm:pt>
    <dgm:pt modelId="{B9EF6842-8A50-4E85-837E-9F1781532BA3}" type="sibTrans" cxnId="{62EE2CD8-8258-4553-9C1E-38840F03D4EE}">
      <dgm:prSet/>
      <dgm:spPr/>
      <dgm:t>
        <a:bodyPr/>
        <a:lstStyle/>
        <a:p>
          <a:endParaRPr lang="en-US" sz="1600"/>
        </a:p>
      </dgm:t>
    </dgm:pt>
    <dgm:pt modelId="{480A119A-2854-41D8-A6DF-8D63C16D8A2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Tie Rod Assembly</a:t>
          </a:r>
          <a:endParaRPr lang="en-US" sz="1600" dirty="0">
            <a:solidFill>
              <a:schemeClr val="tx1"/>
            </a:solidFill>
          </a:endParaRPr>
        </a:p>
      </dgm:t>
    </dgm:pt>
    <dgm:pt modelId="{0BD31A97-8F26-4EBD-A17E-94DBF396B889}" type="parTrans" cxnId="{6E7BD380-C180-41D1-8A23-8170C9CD8153}">
      <dgm:prSet/>
      <dgm:spPr/>
      <dgm:t>
        <a:bodyPr/>
        <a:lstStyle/>
        <a:p>
          <a:endParaRPr lang="en-US" sz="1600"/>
        </a:p>
      </dgm:t>
    </dgm:pt>
    <dgm:pt modelId="{681249F6-32CE-4802-A0A5-C4DADAD91222}" type="sibTrans" cxnId="{6E7BD380-C180-41D1-8A23-8170C9CD8153}">
      <dgm:prSet/>
      <dgm:spPr/>
      <dgm:t>
        <a:bodyPr/>
        <a:lstStyle/>
        <a:p>
          <a:endParaRPr lang="en-US" sz="1600"/>
        </a:p>
      </dgm:t>
    </dgm:pt>
    <dgm:pt modelId="{206BA20C-FDEB-400E-92A0-9C7068547D2F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Mounting System</a:t>
          </a:r>
          <a:endParaRPr lang="en-US" sz="1600" dirty="0">
            <a:solidFill>
              <a:schemeClr val="tx1"/>
            </a:solidFill>
          </a:endParaRPr>
        </a:p>
      </dgm:t>
    </dgm:pt>
    <dgm:pt modelId="{68B1CA64-C44C-4772-B1DC-B461CC16C54D}" type="parTrans" cxnId="{8EA20375-9DB7-4FCE-AD0A-3AF1F8565D13}">
      <dgm:prSet/>
      <dgm:spPr/>
      <dgm:t>
        <a:bodyPr/>
        <a:lstStyle/>
        <a:p>
          <a:endParaRPr lang="en-US" sz="1600"/>
        </a:p>
      </dgm:t>
    </dgm:pt>
    <dgm:pt modelId="{4F1FB668-1D11-48C5-849D-9DBAB901F92E}" type="sibTrans" cxnId="{8EA20375-9DB7-4FCE-AD0A-3AF1F8565D13}">
      <dgm:prSet/>
      <dgm:spPr/>
      <dgm:t>
        <a:bodyPr/>
        <a:lstStyle/>
        <a:p>
          <a:endParaRPr lang="en-US" sz="1600"/>
        </a:p>
      </dgm:t>
    </dgm:pt>
    <dgm:pt modelId="{F9AAFEDC-6E2B-4C3D-9352-812B29F72464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Driven Pulley Assembly</a:t>
          </a:r>
          <a:endParaRPr lang="en-US" sz="1600" dirty="0">
            <a:solidFill>
              <a:schemeClr val="tx1"/>
            </a:solidFill>
          </a:endParaRPr>
        </a:p>
      </dgm:t>
    </dgm:pt>
    <dgm:pt modelId="{645FF747-A6D1-4381-9E0D-8B75C68C310A}" type="parTrans" cxnId="{E3CEFA1B-6DCB-445E-9A41-560336B902F4}">
      <dgm:prSet/>
      <dgm:spPr/>
      <dgm:t>
        <a:bodyPr/>
        <a:lstStyle/>
        <a:p>
          <a:endParaRPr lang="en-US" sz="1600"/>
        </a:p>
      </dgm:t>
    </dgm:pt>
    <dgm:pt modelId="{0A527648-A774-4568-B676-B3A51528C52B}" type="sibTrans" cxnId="{E3CEFA1B-6DCB-445E-9A41-560336B902F4}">
      <dgm:prSet/>
      <dgm:spPr/>
      <dgm:t>
        <a:bodyPr/>
        <a:lstStyle/>
        <a:p>
          <a:endParaRPr lang="en-US" sz="1600"/>
        </a:p>
      </dgm:t>
    </dgm:pt>
    <dgm:pt modelId="{5B2E2061-E1FE-4FB1-8675-47810843F5E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Torque sensor system</a:t>
          </a:r>
          <a:endParaRPr lang="en-US" sz="1600" dirty="0">
            <a:solidFill>
              <a:schemeClr val="tx1"/>
            </a:solidFill>
          </a:endParaRPr>
        </a:p>
      </dgm:t>
    </dgm:pt>
    <dgm:pt modelId="{7894FEFF-8589-4CE1-BC7F-3E082735A0B0}" type="parTrans" cxnId="{3F2B5746-A77E-4D3A-B0D6-168E98175DA4}">
      <dgm:prSet/>
      <dgm:spPr/>
      <dgm:t>
        <a:bodyPr/>
        <a:lstStyle/>
        <a:p>
          <a:endParaRPr lang="en-US" sz="1600"/>
        </a:p>
      </dgm:t>
    </dgm:pt>
    <dgm:pt modelId="{83AAC634-C4FE-4C37-B2D1-B576494E4AAF}" type="sibTrans" cxnId="{3F2B5746-A77E-4D3A-B0D6-168E98175DA4}">
      <dgm:prSet/>
      <dgm:spPr/>
      <dgm:t>
        <a:bodyPr/>
        <a:lstStyle/>
        <a:p>
          <a:endParaRPr lang="en-US" sz="1600"/>
        </a:p>
      </dgm:t>
    </dgm:pt>
    <dgm:pt modelId="{6C190480-2504-41FE-B944-68C72A8B8D8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Power Harness</a:t>
          </a:r>
          <a:endParaRPr lang="en-US" sz="1600" dirty="0">
            <a:solidFill>
              <a:schemeClr val="tx1"/>
            </a:solidFill>
          </a:endParaRPr>
        </a:p>
      </dgm:t>
    </dgm:pt>
    <dgm:pt modelId="{EDA4517E-810B-45F7-BC53-4AB4F0838467}" type="parTrans" cxnId="{440896F6-E4FE-4CBF-A25E-D9C46A8FC922}">
      <dgm:prSet/>
      <dgm:spPr/>
      <dgm:t>
        <a:bodyPr/>
        <a:lstStyle/>
        <a:p>
          <a:endParaRPr lang="en-US" sz="1600"/>
        </a:p>
      </dgm:t>
    </dgm:pt>
    <dgm:pt modelId="{81213CCF-22A8-4C50-BFCB-A7E3ACC229EF}" type="sibTrans" cxnId="{440896F6-E4FE-4CBF-A25E-D9C46A8FC922}">
      <dgm:prSet/>
      <dgm:spPr/>
      <dgm:t>
        <a:bodyPr/>
        <a:lstStyle/>
        <a:p>
          <a:endParaRPr lang="en-US" sz="1600"/>
        </a:p>
      </dgm:t>
    </dgm:pt>
    <dgm:pt modelId="{9887B5C7-2A03-4AFA-86E4-EFF1BF9CBAA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Boots - ITR</a:t>
          </a:r>
          <a:endParaRPr lang="en-US" sz="1600" dirty="0">
            <a:solidFill>
              <a:schemeClr val="tx1"/>
            </a:solidFill>
          </a:endParaRPr>
        </a:p>
      </dgm:t>
    </dgm:pt>
    <dgm:pt modelId="{5B591443-15CB-411D-BDBE-A832D8AC5D2C}" type="parTrans" cxnId="{7B9EB80B-2868-47EB-B542-8D89E8C4490C}">
      <dgm:prSet/>
      <dgm:spPr/>
      <dgm:t>
        <a:bodyPr/>
        <a:lstStyle/>
        <a:p>
          <a:endParaRPr lang="en-US" sz="1600"/>
        </a:p>
      </dgm:t>
    </dgm:pt>
    <dgm:pt modelId="{0448882F-3AC5-4227-A807-3C64A04FC3DF}" type="sibTrans" cxnId="{7B9EB80B-2868-47EB-B542-8D89E8C4490C}">
      <dgm:prSet/>
      <dgm:spPr/>
      <dgm:t>
        <a:bodyPr/>
        <a:lstStyle/>
        <a:p>
          <a:endParaRPr lang="en-US" sz="1600"/>
        </a:p>
      </dgm:t>
    </dgm:pt>
    <dgm:pt modelId="{C4A5968B-E901-442D-BA0C-BC1BCFCAC5F6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Angle Sensor system</a:t>
          </a:r>
          <a:endParaRPr lang="en-US" sz="1600" dirty="0">
            <a:solidFill>
              <a:schemeClr val="tx1"/>
            </a:solidFill>
          </a:endParaRPr>
        </a:p>
      </dgm:t>
    </dgm:pt>
    <dgm:pt modelId="{0D464FBB-3411-4EC4-9BDA-FDA2D6C83703}" type="parTrans" cxnId="{1C724930-FA7E-479A-8387-3A071D156AAB}">
      <dgm:prSet/>
      <dgm:spPr/>
      <dgm:t>
        <a:bodyPr/>
        <a:lstStyle/>
        <a:p>
          <a:endParaRPr lang="en-US" sz="1600"/>
        </a:p>
      </dgm:t>
    </dgm:pt>
    <dgm:pt modelId="{5D74FEF9-9489-4FD1-A09E-446434C498C1}" type="sibTrans" cxnId="{1C724930-FA7E-479A-8387-3A071D156AAB}">
      <dgm:prSet/>
      <dgm:spPr/>
      <dgm:t>
        <a:bodyPr/>
        <a:lstStyle/>
        <a:p>
          <a:endParaRPr lang="en-US" sz="1600"/>
        </a:p>
      </dgm:t>
    </dgm:pt>
    <dgm:pt modelId="{A361CCB7-3AC8-4970-B78E-30D069FAE613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Pinion</a:t>
          </a:r>
          <a:endParaRPr lang="en-US" sz="1600" dirty="0">
            <a:solidFill>
              <a:schemeClr val="tx1"/>
            </a:solidFill>
          </a:endParaRPr>
        </a:p>
      </dgm:t>
    </dgm:pt>
    <dgm:pt modelId="{E0DC337E-3ACA-4025-9638-0D800BEEF4C0}" type="parTrans" cxnId="{436E6FB0-7392-4B32-8A31-90A9E9EC7FB4}">
      <dgm:prSet/>
      <dgm:spPr/>
      <dgm:t>
        <a:bodyPr/>
        <a:lstStyle/>
        <a:p>
          <a:endParaRPr lang="en-US" sz="1600"/>
        </a:p>
      </dgm:t>
    </dgm:pt>
    <dgm:pt modelId="{65A76B11-C90D-483C-B89E-DC7099A00479}" type="sibTrans" cxnId="{436E6FB0-7392-4B32-8A31-90A9E9EC7FB4}">
      <dgm:prSet/>
      <dgm:spPr/>
      <dgm:t>
        <a:bodyPr/>
        <a:lstStyle/>
        <a:p>
          <a:endParaRPr lang="en-US" sz="1600"/>
        </a:p>
      </dgm:t>
    </dgm:pt>
    <dgm:pt modelId="{3E94F859-C9AF-40FF-BDA4-F1DD15E5CEF3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Input shaft Assembly</a:t>
          </a:r>
          <a:endParaRPr lang="en-US" sz="1600" dirty="0">
            <a:solidFill>
              <a:schemeClr val="tx1"/>
            </a:solidFill>
          </a:endParaRPr>
        </a:p>
      </dgm:t>
    </dgm:pt>
    <dgm:pt modelId="{DA32C2FD-D1BF-4CFD-AF0B-6EC35B46F70F}" type="parTrans" cxnId="{9EEC8340-A242-4642-BA16-FA4E8AEFB8C7}">
      <dgm:prSet/>
      <dgm:spPr/>
      <dgm:t>
        <a:bodyPr/>
        <a:lstStyle/>
        <a:p>
          <a:endParaRPr lang="en-US" sz="1600"/>
        </a:p>
      </dgm:t>
    </dgm:pt>
    <dgm:pt modelId="{282F28D8-29B8-47A6-A393-F68DA7D47229}" type="sibTrans" cxnId="{9EEC8340-A242-4642-BA16-FA4E8AEFB8C7}">
      <dgm:prSet/>
      <dgm:spPr/>
      <dgm:t>
        <a:bodyPr/>
        <a:lstStyle/>
        <a:p>
          <a:endParaRPr lang="en-US" sz="1600"/>
        </a:p>
      </dgm:t>
    </dgm:pt>
    <dgm:pt modelId="{2FBF2641-F7D2-4CE0-A8FC-B7F158F8A634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Communication Harness</a:t>
          </a:r>
          <a:endParaRPr lang="en-US" sz="1600" dirty="0">
            <a:solidFill>
              <a:schemeClr val="tx1"/>
            </a:solidFill>
          </a:endParaRPr>
        </a:p>
      </dgm:t>
    </dgm:pt>
    <dgm:pt modelId="{F555EAAA-40E7-46C7-B9A5-69E7EC44CC09}" type="parTrans" cxnId="{632768F2-8671-45CF-8025-117DC56A11AB}">
      <dgm:prSet/>
      <dgm:spPr/>
      <dgm:t>
        <a:bodyPr/>
        <a:lstStyle/>
        <a:p>
          <a:endParaRPr lang="en-US" sz="1600"/>
        </a:p>
      </dgm:t>
    </dgm:pt>
    <dgm:pt modelId="{24BB10DA-76A4-423F-9E7E-980A6371B430}" type="sibTrans" cxnId="{632768F2-8671-45CF-8025-117DC56A11AB}">
      <dgm:prSet/>
      <dgm:spPr/>
      <dgm:t>
        <a:bodyPr/>
        <a:lstStyle/>
        <a:p>
          <a:endParaRPr lang="en-US" sz="1600"/>
        </a:p>
      </dgm:t>
    </dgm:pt>
    <dgm:pt modelId="{8397562D-B956-4150-901E-F2F62FC6CE67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Torque Sensor harness</a:t>
          </a:r>
          <a:endParaRPr lang="en-US" sz="1600" dirty="0">
            <a:solidFill>
              <a:schemeClr val="tx1"/>
            </a:solidFill>
          </a:endParaRPr>
        </a:p>
      </dgm:t>
    </dgm:pt>
    <dgm:pt modelId="{00F508CF-D3D5-4918-A399-66A40CC0250F}" type="parTrans" cxnId="{F45E8E2C-C5B2-49B0-B2B3-623F1B6B9552}">
      <dgm:prSet/>
      <dgm:spPr/>
      <dgm:t>
        <a:bodyPr/>
        <a:lstStyle/>
        <a:p>
          <a:endParaRPr lang="en-US" sz="1600"/>
        </a:p>
      </dgm:t>
    </dgm:pt>
    <dgm:pt modelId="{3DCED9B5-D250-4BA9-86AA-2BD774DDC1C8}" type="sibTrans" cxnId="{F45E8E2C-C5B2-49B0-B2B3-623F1B6B9552}">
      <dgm:prSet/>
      <dgm:spPr/>
      <dgm:t>
        <a:bodyPr/>
        <a:lstStyle/>
        <a:p>
          <a:endParaRPr lang="en-US" sz="1600"/>
        </a:p>
      </dgm:t>
    </dgm:pt>
    <dgm:pt modelId="{029743C9-4865-4D5E-BD97-EB6F1EBB8F0B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Angle Sensor Harness</a:t>
          </a:r>
          <a:endParaRPr lang="en-US" sz="1600" dirty="0">
            <a:solidFill>
              <a:schemeClr val="tx1"/>
            </a:solidFill>
          </a:endParaRPr>
        </a:p>
      </dgm:t>
    </dgm:pt>
    <dgm:pt modelId="{3586DA3F-0387-4707-B7A4-0437ABA4B012}" type="parTrans" cxnId="{F00D4D64-92E7-47E3-9CE6-9F21C43DA55D}">
      <dgm:prSet/>
      <dgm:spPr/>
      <dgm:t>
        <a:bodyPr/>
        <a:lstStyle/>
        <a:p>
          <a:endParaRPr lang="en-US" sz="1600"/>
        </a:p>
      </dgm:t>
    </dgm:pt>
    <dgm:pt modelId="{6814EE6D-1F3C-4E2D-90E2-374847AF2AD9}" type="sibTrans" cxnId="{F00D4D64-92E7-47E3-9CE6-9F21C43DA55D}">
      <dgm:prSet/>
      <dgm:spPr/>
      <dgm:t>
        <a:bodyPr/>
        <a:lstStyle/>
        <a:p>
          <a:endParaRPr lang="en-US" sz="1600"/>
        </a:p>
      </dgm:t>
    </dgm:pt>
    <dgm:pt modelId="{D90422D2-19EA-478D-8E48-CF28B0751C7E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Outer tie rod Assembly</a:t>
          </a:r>
          <a:endParaRPr lang="en-US" sz="1600" dirty="0">
            <a:solidFill>
              <a:schemeClr val="tx1"/>
            </a:solidFill>
          </a:endParaRPr>
        </a:p>
      </dgm:t>
    </dgm:pt>
    <dgm:pt modelId="{2ADFD55D-BEBC-40A9-B8F4-0F3FE13DF3FC}" type="parTrans" cxnId="{85B95561-75E9-4364-A0AC-A2A7D1E23542}">
      <dgm:prSet/>
      <dgm:spPr/>
      <dgm:t>
        <a:bodyPr/>
        <a:lstStyle/>
        <a:p>
          <a:endParaRPr lang="en-US" sz="1600"/>
        </a:p>
      </dgm:t>
    </dgm:pt>
    <dgm:pt modelId="{A9911FE0-9DC3-4DAC-897D-709CE9F1910C}" type="sibTrans" cxnId="{85B95561-75E9-4364-A0AC-A2A7D1E23542}">
      <dgm:prSet/>
      <dgm:spPr/>
      <dgm:t>
        <a:bodyPr/>
        <a:lstStyle/>
        <a:p>
          <a:endParaRPr lang="en-US" sz="1600"/>
        </a:p>
      </dgm:t>
    </dgm:pt>
    <dgm:pt modelId="{9D82F2BB-E753-4BCB-9357-707073A0CBE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Inner tie rods Assembly</a:t>
          </a:r>
          <a:endParaRPr lang="en-US" sz="1600" dirty="0">
            <a:solidFill>
              <a:schemeClr val="tx1"/>
            </a:solidFill>
          </a:endParaRPr>
        </a:p>
      </dgm:t>
    </dgm:pt>
    <dgm:pt modelId="{05FA624B-A01F-4EEE-B390-A2DE86799BB8}" type="parTrans" cxnId="{7D344451-8BE8-4A5E-A0EE-514C84DF6C88}">
      <dgm:prSet/>
      <dgm:spPr/>
      <dgm:t>
        <a:bodyPr/>
        <a:lstStyle/>
        <a:p>
          <a:endParaRPr lang="en-US" sz="1600"/>
        </a:p>
      </dgm:t>
    </dgm:pt>
    <dgm:pt modelId="{38DC0BD4-7413-4489-85F5-4C277A0A65B0}" type="sibTrans" cxnId="{7D344451-8BE8-4A5E-A0EE-514C84DF6C88}">
      <dgm:prSet/>
      <dgm:spPr/>
      <dgm:t>
        <a:bodyPr/>
        <a:lstStyle/>
        <a:p>
          <a:endParaRPr lang="en-US" sz="1600"/>
        </a:p>
      </dgm:t>
    </dgm:pt>
    <dgm:pt modelId="{EB6190CD-8608-4379-93B8-52548BD65B1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Assist Cover</a:t>
          </a:r>
          <a:endParaRPr lang="en-US" sz="1600" dirty="0">
            <a:solidFill>
              <a:schemeClr val="tx1"/>
            </a:solidFill>
          </a:endParaRPr>
        </a:p>
      </dgm:t>
    </dgm:pt>
    <dgm:pt modelId="{B2756C42-266D-45D3-A01A-056217B980BE}" type="parTrans" cxnId="{A969EB4D-B0D9-44EF-9045-764C06E7CE5D}">
      <dgm:prSet/>
      <dgm:spPr/>
      <dgm:t>
        <a:bodyPr/>
        <a:lstStyle/>
        <a:p>
          <a:endParaRPr lang="en-US" sz="1600"/>
        </a:p>
      </dgm:t>
    </dgm:pt>
    <dgm:pt modelId="{14F6E75B-212A-4BB5-991F-49BAB7CF873F}" type="sibTrans" cxnId="{A969EB4D-B0D9-44EF-9045-764C06E7CE5D}">
      <dgm:prSet/>
      <dgm:spPr/>
      <dgm:t>
        <a:bodyPr/>
        <a:lstStyle/>
        <a:p>
          <a:endParaRPr lang="en-US" sz="1600"/>
        </a:p>
      </dgm:t>
    </dgm:pt>
    <dgm:pt modelId="{0DACAD16-DEBE-4D6F-BC05-75ADD995146F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FOD Seal</a:t>
          </a:r>
          <a:endParaRPr lang="en-US" sz="1600" dirty="0">
            <a:solidFill>
              <a:schemeClr val="tx1"/>
            </a:solidFill>
          </a:endParaRPr>
        </a:p>
      </dgm:t>
    </dgm:pt>
    <dgm:pt modelId="{74B69611-DC5F-4DCA-9FEB-980685213FAF}" type="parTrans" cxnId="{81635168-CB1D-46F5-B214-B10EDCF49CF4}">
      <dgm:prSet/>
      <dgm:spPr/>
      <dgm:t>
        <a:bodyPr/>
        <a:lstStyle/>
        <a:p>
          <a:endParaRPr lang="en-US" sz="1600"/>
        </a:p>
      </dgm:t>
    </dgm:pt>
    <dgm:pt modelId="{A7AE285F-5FC3-4550-9E3B-48DC7CCC238B}" type="sibTrans" cxnId="{81635168-CB1D-46F5-B214-B10EDCF49CF4}">
      <dgm:prSet/>
      <dgm:spPr/>
      <dgm:t>
        <a:bodyPr/>
        <a:lstStyle/>
        <a:p>
          <a:endParaRPr lang="en-US" sz="1600"/>
        </a:p>
      </dgm:t>
    </dgm:pt>
    <dgm:pt modelId="{3EDF4C9E-1A00-4C1E-92D7-08FE17622B21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Controller Cover</a:t>
          </a:r>
          <a:endParaRPr lang="en-US" sz="1600" dirty="0">
            <a:solidFill>
              <a:schemeClr val="tx1"/>
            </a:solidFill>
          </a:endParaRPr>
        </a:p>
      </dgm:t>
    </dgm:pt>
    <dgm:pt modelId="{E4C1D1E4-8172-4839-A6AB-D7F67916BC0E}" type="parTrans" cxnId="{5E887B1E-BC72-4B3E-B1FA-2418D6238F3D}">
      <dgm:prSet/>
      <dgm:spPr/>
      <dgm:t>
        <a:bodyPr/>
        <a:lstStyle/>
        <a:p>
          <a:endParaRPr lang="en-US" sz="1600"/>
        </a:p>
      </dgm:t>
    </dgm:pt>
    <dgm:pt modelId="{6B1602B2-BBE3-4520-8EF2-750382884962}" type="sibTrans" cxnId="{5E887B1E-BC72-4B3E-B1FA-2418D6238F3D}">
      <dgm:prSet/>
      <dgm:spPr/>
      <dgm:t>
        <a:bodyPr/>
        <a:lstStyle/>
        <a:p>
          <a:endParaRPr lang="en-US" sz="1600"/>
        </a:p>
      </dgm:t>
    </dgm:pt>
    <dgm:pt modelId="{E36FD2B0-CBC8-437C-AFDF-40D2682C4548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Sensor Cover</a:t>
          </a:r>
          <a:endParaRPr lang="en-US" sz="1600" dirty="0">
            <a:solidFill>
              <a:schemeClr val="tx1"/>
            </a:solidFill>
          </a:endParaRPr>
        </a:p>
      </dgm:t>
    </dgm:pt>
    <dgm:pt modelId="{CF9FA0D5-4D2E-42E3-B917-26D890A4D886}" type="parTrans" cxnId="{D5E4BDC6-1121-4749-9C2A-D3792344A7C9}">
      <dgm:prSet/>
      <dgm:spPr/>
      <dgm:t>
        <a:bodyPr/>
        <a:lstStyle/>
        <a:p>
          <a:endParaRPr lang="en-US" sz="1600"/>
        </a:p>
      </dgm:t>
    </dgm:pt>
    <dgm:pt modelId="{C58771B2-7556-4C01-8683-AB37C74948A9}" type="sibTrans" cxnId="{D5E4BDC6-1121-4749-9C2A-D3792344A7C9}">
      <dgm:prSet/>
      <dgm:spPr/>
      <dgm:t>
        <a:bodyPr/>
        <a:lstStyle/>
        <a:p>
          <a:endParaRPr lang="en-US" sz="1600"/>
        </a:p>
      </dgm:t>
    </dgm:pt>
    <dgm:pt modelId="{0BFA36AD-1A66-4C62-8B54-D9C2DC1683FD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Boot – OTR</a:t>
          </a:r>
          <a:endParaRPr lang="en-US" sz="1600" dirty="0">
            <a:solidFill>
              <a:schemeClr val="tx1"/>
            </a:solidFill>
          </a:endParaRPr>
        </a:p>
      </dgm:t>
    </dgm:pt>
    <dgm:pt modelId="{B84A57A9-8DB6-4574-8F99-60AF606E9C17}" type="parTrans" cxnId="{BCABCBA7-C9C4-428C-9C20-16BDEAB00E23}">
      <dgm:prSet/>
      <dgm:spPr/>
      <dgm:t>
        <a:bodyPr/>
        <a:lstStyle/>
        <a:p>
          <a:endParaRPr lang="en-US" sz="1600"/>
        </a:p>
      </dgm:t>
    </dgm:pt>
    <dgm:pt modelId="{38DB60D2-8345-45B0-95E2-58C97180D76A}" type="sibTrans" cxnId="{BCABCBA7-C9C4-428C-9C20-16BDEAB00E23}">
      <dgm:prSet/>
      <dgm:spPr/>
      <dgm:t>
        <a:bodyPr/>
        <a:lstStyle/>
        <a:p>
          <a:endParaRPr lang="en-US" sz="1600"/>
        </a:p>
      </dgm:t>
    </dgm:pt>
    <dgm:pt modelId="{75D27C5A-ED35-4BA9-8404-88BF765B5F8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Clamps</a:t>
          </a:r>
          <a:endParaRPr lang="en-US" sz="1600" dirty="0">
            <a:solidFill>
              <a:schemeClr val="tx1"/>
            </a:solidFill>
          </a:endParaRPr>
        </a:p>
      </dgm:t>
    </dgm:pt>
    <dgm:pt modelId="{1EA5CA4E-0AC2-46D5-89A2-ED1DD2FCEA7D}" type="parTrans" cxnId="{1AA50D45-BAC0-4319-A045-52472F830337}">
      <dgm:prSet/>
      <dgm:spPr/>
      <dgm:t>
        <a:bodyPr/>
        <a:lstStyle/>
        <a:p>
          <a:endParaRPr lang="en-US" sz="1600"/>
        </a:p>
      </dgm:t>
    </dgm:pt>
    <dgm:pt modelId="{191C75B2-DDAE-4BF9-9AB5-AEEE747984A7}" type="sibTrans" cxnId="{1AA50D45-BAC0-4319-A045-52472F830337}">
      <dgm:prSet/>
      <dgm:spPr/>
      <dgm:t>
        <a:bodyPr/>
        <a:lstStyle/>
        <a:p>
          <a:endParaRPr lang="en-US" sz="1600"/>
        </a:p>
      </dgm:t>
    </dgm:pt>
    <dgm:pt modelId="{0838FEE9-D995-468D-86EC-64ACDE5E7F5B}" type="pres">
      <dgm:prSet presAssocID="{EEEA6BA1-910C-4CEC-A21F-FDC995E6E3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0805ABC-6888-4AD8-818E-0324AC374682}" type="pres">
      <dgm:prSet presAssocID="{4C571AE4-D56B-49FD-9BE1-CFA5CB51D86A}" presName="hierRoot1" presStyleCnt="0">
        <dgm:presLayoutVars>
          <dgm:hierBranch val="init"/>
        </dgm:presLayoutVars>
      </dgm:prSet>
      <dgm:spPr/>
    </dgm:pt>
    <dgm:pt modelId="{CFDE4957-66ED-4B52-9A22-5D391B41CAA6}" type="pres">
      <dgm:prSet presAssocID="{4C571AE4-D56B-49FD-9BE1-CFA5CB51D86A}" presName="rootComposite1" presStyleCnt="0"/>
      <dgm:spPr/>
    </dgm:pt>
    <dgm:pt modelId="{9D5FA90F-5D12-4D1C-BBBF-8D65415D6CA3}" type="pres">
      <dgm:prSet presAssocID="{4C571AE4-D56B-49FD-9BE1-CFA5CB51D86A}" presName="rootText1" presStyleLbl="node0" presStyleIdx="0" presStyleCnt="1" custScaleX="349422" custScaleY="46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E97F7-BA25-42C7-9B03-E3D65E0F6872}" type="pres">
      <dgm:prSet presAssocID="{4C571AE4-D56B-49FD-9BE1-CFA5CB51D86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26839A-840E-4294-96B4-F904B4841E9C}" type="pres">
      <dgm:prSet presAssocID="{4C571AE4-D56B-49FD-9BE1-CFA5CB51D86A}" presName="hierChild2" presStyleCnt="0"/>
      <dgm:spPr/>
    </dgm:pt>
    <dgm:pt modelId="{0F631681-14D8-4F73-983F-BD3B43ECEDA9}" type="pres">
      <dgm:prSet presAssocID="{0D7B02AA-6511-475B-B311-FEDC00FBDC8D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8385236-7DFB-4F72-B829-092D5939CE0F}" type="pres">
      <dgm:prSet presAssocID="{279564DA-E57F-4643-96DE-70AEA906293D}" presName="hierRoot2" presStyleCnt="0">
        <dgm:presLayoutVars>
          <dgm:hierBranch val="init"/>
        </dgm:presLayoutVars>
      </dgm:prSet>
      <dgm:spPr/>
    </dgm:pt>
    <dgm:pt modelId="{B001A28C-3D6D-47C4-90F5-70E5B29D7830}" type="pres">
      <dgm:prSet presAssocID="{279564DA-E57F-4643-96DE-70AEA906293D}" presName="rootComposite" presStyleCnt="0"/>
      <dgm:spPr/>
    </dgm:pt>
    <dgm:pt modelId="{50BB0C71-7986-4AB1-AAE0-165F2CED3233}" type="pres">
      <dgm:prSet presAssocID="{279564DA-E57F-4643-96DE-70AEA906293D}" presName="rootText" presStyleLbl="node2" presStyleIdx="0" presStyleCnt="5" custScaleY="75079" custLinFactNeighborX="-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C0AAF-D719-494F-80D5-A0ACDD7BFB52}" type="pres">
      <dgm:prSet presAssocID="{279564DA-E57F-4643-96DE-70AEA906293D}" presName="rootConnector" presStyleLbl="node2" presStyleIdx="0" presStyleCnt="5"/>
      <dgm:spPr/>
      <dgm:t>
        <a:bodyPr/>
        <a:lstStyle/>
        <a:p>
          <a:endParaRPr lang="en-US"/>
        </a:p>
      </dgm:t>
    </dgm:pt>
    <dgm:pt modelId="{8ED5C31B-B64D-4C2B-8B96-3A10C8D5E9DA}" type="pres">
      <dgm:prSet presAssocID="{279564DA-E57F-4643-96DE-70AEA906293D}" presName="hierChild4" presStyleCnt="0"/>
      <dgm:spPr/>
    </dgm:pt>
    <dgm:pt modelId="{D6D83BB0-1CC2-496D-A7CC-D8530A24F53F}" type="pres">
      <dgm:prSet presAssocID="{4BBBC9CA-D06C-41AA-9A16-0E61A4B57B4D}" presName="Name37" presStyleLbl="parChTrans1D3" presStyleIdx="0" presStyleCnt="26"/>
      <dgm:spPr/>
      <dgm:t>
        <a:bodyPr/>
        <a:lstStyle/>
        <a:p>
          <a:endParaRPr lang="en-US"/>
        </a:p>
      </dgm:t>
    </dgm:pt>
    <dgm:pt modelId="{D3CC40BD-8591-40DE-A774-725320965ED5}" type="pres">
      <dgm:prSet presAssocID="{F31D09D0-D370-4FF6-A20A-A87B5803C1CD}" presName="hierRoot2" presStyleCnt="0">
        <dgm:presLayoutVars>
          <dgm:hierBranch val="init"/>
        </dgm:presLayoutVars>
      </dgm:prSet>
      <dgm:spPr/>
    </dgm:pt>
    <dgm:pt modelId="{940A9AF0-6167-41C5-8D4C-49B64DF9B568}" type="pres">
      <dgm:prSet presAssocID="{F31D09D0-D370-4FF6-A20A-A87B5803C1CD}" presName="rootComposite" presStyleCnt="0"/>
      <dgm:spPr/>
    </dgm:pt>
    <dgm:pt modelId="{FCA62261-0423-454E-BB75-014CB6001D6A}" type="pres">
      <dgm:prSet presAssocID="{F31D09D0-D370-4FF6-A20A-A87B5803C1CD}" presName="rootText" presStyleLbl="node3" presStyleIdx="0" presStyleCnt="26" custScaleX="174711" custScaleY="82934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419DC-7B7E-41CB-A2CF-B95EB81571CE}" type="pres">
      <dgm:prSet presAssocID="{F31D09D0-D370-4FF6-A20A-A87B5803C1CD}" presName="rootConnector" presStyleLbl="node3" presStyleIdx="0" presStyleCnt="26"/>
      <dgm:spPr/>
      <dgm:t>
        <a:bodyPr/>
        <a:lstStyle/>
        <a:p>
          <a:endParaRPr lang="en-US"/>
        </a:p>
      </dgm:t>
    </dgm:pt>
    <dgm:pt modelId="{A0A8949E-2DCC-4760-8B0D-4AF79101DD66}" type="pres">
      <dgm:prSet presAssocID="{F31D09D0-D370-4FF6-A20A-A87B5803C1CD}" presName="hierChild4" presStyleCnt="0"/>
      <dgm:spPr/>
    </dgm:pt>
    <dgm:pt modelId="{6EEF53F8-9355-443B-AA44-1991F3EF00A7}" type="pres">
      <dgm:prSet presAssocID="{F31D09D0-D370-4FF6-A20A-A87B5803C1CD}" presName="hierChild5" presStyleCnt="0"/>
      <dgm:spPr/>
    </dgm:pt>
    <dgm:pt modelId="{D1F8DA47-9251-4D6E-99E9-E84A61795F0C}" type="pres">
      <dgm:prSet presAssocID="{DB1DC3A8-2314-4464-A344-F81F595987F8}" presName="Name37" presStyleLbl="parChTrans1D3" presStyleIdx="1" presStyleCnt="26"/>
      <dgm:spPr/>
      <dgm:t>
        <a:bodyPr/>
        <a:lstStyle/>
        <a:p>
          <a:endParaRPr lang="en-US"/>
        </a:p>
      </dgm:t>
    </dgm:pt>
    <dgm:pt modelId="{4F73EA76-DABE-4494-8C8E-85A0123832DD}" type="pres">
      <dgm:prSet presAssocID="{D67DD466-EB95-4289-96F2-2D8F11ABB25E}" presName="hierRoot2" presStyleCnt="0">
        <dgm:presLayoutVars>
          <dgm:hierBranch val="init"/>
        </dgm:presLayoutVars>
      </dgm:prSet>
      <dgm:spPr/>
    </dgm:pt>
    <dgm:pt modelId="{2DBAFACD-3931-403E-87F3-A23E66C471F5}" type="pres">
      <dgm:prSet presAssocID="{D67DD466-EB95-4289-96F2-2D8F11ABB25E}" presName="rootComposite" presStyleCnt="0"/>
      <dgm:spPr/>
    </dgm:pt>
    <dgm:pt modelId="{03650386-AD93-4505-B76F-23E8D9C3D60C}" type="pres">
      <dgm:prSet presAssocID="{D67DD466-EB95-4289-96F2-2D8F11ABB25E}" presName="rootText" presStyleLbl="node3" presStyleIdx="1" presStyleCnt="26" custScaleX="174711" custScaleY="84261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B62D6-8142-4C08-BB30-EBE5686C5AA7}" type="pres">
      <dgm:prSet presAssocID="{D67DD466-EB95-4289-96F2-2D8F11ABB25E}" presName="rootConnector" presStyleLbl="node3" presStyleIdx="1" presStyleCnt="26"/>
      <dgm:spPr/>
      <dgm:t>
        <a:bodyPr/>
        <a:lstStyle/>
        <a:p>
          <a:endParaRPr lang="en-US"/>
        </a:p>
      </dgm:t>
    </dgm:pt>
    <dgm:pt modelId="{145240B4-7EE6-47F0-9393-FA22636B10CF}" type="pres">
      <dgm:prSet presAssocID="{D67DD466-EB95-4289-96F2-2D8F11ABB25E}" presName="hierChild4" presStyleCnt="0"/>
      <dgm:spPr/>
    </dgm:pt>
    <dgm:pt modelId="{0CB039F1-3ADC-4B21-B2B4-A0571FD86BAC}" type="pres">
      <dgm:prSet presAssocID="{D67DD466-EB95-4289-96F2-2D8F11ABB25E}" presName="hierChild5" presStyleCnt="0"/>
      <dgm:spPr/>
    </dgm:pt>
    <dgm:pt modelId="{EC920BBE-3610-417E-A5DC-30CE1201C689}" type="pres">
      <dgm:prSet presAssocID="{8CD7D138-1858-4380-9CE6-BF649D7AC04F}" presName="Name37" presStyleLbl="parChTrans1D3" presStyleIdx="2" presStyleCnt="26"/>
      <dgm:spPr/>
      <dgm:t>
        <a:bodyPr/>
        <a:lstStyle/>
        <a:p>
          <a:endParaRPr lang="en-US"/>
        </a:p>
      </dgm:t>
    </dgm:pt>
    <dgm:pt modelId="{C472287D-6619-41BB-9EF9-B0370A29925D}" type="pres">
      <dgm:prSet presAssocID="{AE30E3E5-A6BC-464E-9950-8AF2670DA670}" presName="hierRoot2" presStyleCnt="0">
        <dgm:presLayoutVars>
          <dgm:hierBranch val="init"/>
        </dgm:presLayoutVars>
      </dgm:prSet>
      <dgm:spPr/>
    </dgm:pt>
    <dgm:pt modelId="{95788279-BEC0-49DC-8563-9889599F5082}" type="pres">
      <dgm:prSet presAssocID="{AE30E3E5-A6BC-464E-9950-8AF2670DA670}" presName="rootComposite" presStyleCnt="0"/>
      <dgm:spPr/>
    </dgm:pt>
    <dgm:pt modelId="{76784034-B43F-4CD2-918F-54A75FBAD056}" type="pres">
      <dgm:prSet presAssocID="{AE30E3E5-A6BC-464E-9950-8AF2670DA670}" presName="rootText" presStyleLbl="node3" presStyleIdx="2" presStyleCnt="26" custScaleX="174711" custScaleY="82934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182D3-B27E-4D04-8547-BC843A1B43E9}" type="pres">
      <dgm:prSet presAssocID="{AE30E3E5-A6BC-464E-9950-8AF2670DA670}" presName="rootConnector" presStyleLbl="node3" presStyleIdx="2" presStyleCnt="26"/>
      <dgm:spPr/>
      <dgm:t>
        <a:bodyPr/>
        <a:lstStyle/>
        <a:p>
          <a:endParaRPr lang="en-US"/>
        </a:p>
      </dgm:t>
    </dgm:pt>
    <dgm:pt modelId="{84A7213F-935D-415B-A6CD-A9DA56D3FECE}" type="pres">
      <dgm:prSet presAssocID="{AE30E3E5-A6BC-464E-9950-8AF2670DA670}" presName="hierChild4" presStyleCnt="0"/>
      <dgm:spPr/>
    </dgm:pt>
    <dgm:pt modelId="{50E9CEEE-E61F-4BEA-BF93-09B5A400A985}" type="pres">
      <dgm:prSet presAssocID="{AE30E3E5-A6BC-464E-9950-8AF2670DA670}" presName="hierChild5" presStyleCnt="0"/>
      <dgm:spPr/>
    </dgm:pt>
    <dgm:pt modelId="{2B7F95C6-5B87-4505-8AB0-4F2FA70860AB}" type="pres">
      <dgm:prSet presAssocID="{645FF747-A6D1-4381-9E0D-8B75C68C310A}" presName="Name37" presStyleLbl="parChTrans1D3" presStyleIdx="3" presStyleCnt="26"/>
      <dgm:spPr/>
      <dgm:t>
        <a:bodyPr/>
        <a:lstStyle/>
        <a:p>
          <a:endParaRPr lang="en-US"/>
        </a:p>
      </dgm:t>
    </dgm:pt>
    <dgm:pt modelId="{9F628A38-45B4-40B3-AD79-2568B98E1DBE}" type="pres">
      <dgm:prSet presAssocID="{F9AAFEDC-6E2B-4C3D-9352-812B29F72464}" presName="hierRoot2" presStyleCnt="0">
        <dgm:presLayoutVars>
          <dgm:hierBranch val="init"/>
        </dgm:presLayoutVars>
      </dgm:prSet>
      <dgm:spPr/>
    </dgm:pt>
    <dgm:pt modelId="{E752043F-49AD-4368-8D9D-38FE023B93F0}" type="pres">
      <dgm:prSet presAssocID="{F9AAFEDC-6E2B-4C3D-9352-812B29F72464}" presName="rootComposite" presStyleCnt="0"/>
      <dgm:spPr/>
    </dgm:pt>
    <dgm:pt modelId="{E064F792-40D2-4D00-9C59-57119E243AA3}" type="pres">
      <dgm:prSet presAssocID="{F9AAFEDC-6E2B-4C3D-9352-812B29F72464}" presName="rootText" presStyleLbl="node3" presStyleIdx="3" presStyleCnt="26" custScaleX="174711" custScaleY="81558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5F0BDB-824D-4E07-898D-4A533E308C27}" type="pres">
      <dgm:prSet presAssocID="{F9AAFEDC-6E2B-4C3D-9352-812B29F72464}" presName="rootConnector" presStyleLbl="node3" presStyleIdx="3" presStyleCnt="26"/>
      <dgm:spPr/>
      <dgm:t>
        <a:bodyPr/>
        <a:lstStyle/>
        <a:p>
          <a:endParaRPr lang="en-US"/>
        </a:p>
      </dgm:t>
    </dgm:pt>
    <dgm:pt modelId="{ECEE8B37-4B2C-4CC5-8156-734CAE06A615}" type="pres">
      <dgm:prSet presAssocID="{F9AAFEDC-6E2B-4C3D-9352-812B29F72464}" presName="hierChild4" presStyleCnt="0"/>
      <dgm:spPr/>
    </dgm:pt>
    <dgm:pt modelId="{9A0119D8-8DFF-48AF-94A7-8C5678989604}" type="pres">
      <dgm:prSet presAssocID="{F9AAFEDC-6E2B-4C3D-9352-812B29F72464}" presName="hierChild5" presStyleCnt="0"/>
      <dgm:spPr/>
    </dgm:pt>
    <dgm:pt modelId="{08D7D310-6168-4047-85D0-A3082526AE7A}" type="pres">
      <dgm:prSet presAssocID="{68B1CA64-C44C-4772-B1DC-B461CC16C54D}" presName="Name37" presStyleLbl="parChTrans1D3" presStyleIdx="4" presStyleCnt="26"/>
      <dgm:spPr/>
      <dgm:t>
        <a:bodyPr/>
        <a:lstStyle/>
        <a:p>
          <a:endParaRPr lang="en-US"/>
        </a:p>
      </dgm:t>
    </dgm:pt>
    <dgm:pt modelId="{537A3730-8EF4-4052-96E5-EAE19AB4C2EA}" type="pres">
      <dgm:prSet presAssocID="{206BA20C-FDEB-400E-92A0-9C7068547D2F}" presName="hierRoot2" presStyleCnt="0">
        <dgm:presLayoutVars>
          <dgm:hierBranch val="init"/>
        </dgm:presLayoutVars>
      </dgm:prSet>
      <dgm:spPr/>
    </dgm:pt>
    <dgm:pt modelId="{F0042EB7-980B-4A2F-9A5F-2AA492BEBF75}" type="pres">
      <dgm:prSet presAssocID="{206BA20C-FDEB-400E-92A0-9C7068547D2F}" presName="rootComposite" presStyleCnt="0"/>
      <dgm:spPr/>
    </dgm:pt>
    <dgm:pt modelId="{C5B45AEF-1A23-4435-9E89-51E23A19DE31}" type="pres">
      <dgm:prSet presAssocID="{206BA20C-FDEB-400E-92A0-9C7068547D2F}" presName="rootText" presStyleLbl="node3" presStyleIdx="4" presStyleCnt="26" custScaleX="174711" custScaleY="79620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CE6B1-6B89-42D8-8F00-8B45EAD77586}" type="pres">
      <dgm:prSet presAssocID="{206BA20C-FDEB-400E-92A0-9C7068547D2F}" presName="rootConnector" presStyleLbl="node3" presStyleIdx="4" presStyleCnt="26"/>
      <dgm:spPr/>
      <dgm:t>
        <a:bodyPr/>
        <a:lstStyle/>
        <a:p>
          <a:endParaRPr lang="en-US"/>
        </a:p>
      </dgm:t>
    </dgm:pt>
    <dgm:pt modelId="{19D0D5AA-EE3C-4EE3-A0F1-F138F9CC4BA0}" type="pres">
      <dgm:prSet presAssocID="{206BA20C-FDEB-400E-92A0-9C7068547D2F}" presName="hierChild4" presStyleCnt="0"/>
      <dgm:spPr/>
    </dgm:pt>
    <dgm:pt modelId="{223659EF-3092-4043-AF7F-B3309E629AAE}" type="pres">
      <dgm:prSet presAssocID="{206BA20C-FDEB-400E-92A0-9C7068547D2F}" presName="hierChild5" presStyleCnt="0"/>
      <dgm:spPr/>
    </dgm:pt>
    <dgm:pt modelId="{18E23F22-2860-40CC-9483-8CB3C6116329}" type="pres">
      <dgm:prSet presAssocID="{B2756C42-266D-45D3-A01A-056217B980BE}" presName="Name37" presStyleLbl="parChTrans1D3" presStyleIdx="5" presStyleCnt="26"/>
      <dgm:spPr/>
    </dgm:pt>
    <dgm:pt modelId="{7DECB262-24D7-43D1-B62B-46ACF52A2193}" type="pres">
      <dgm:prSet presAssocID="{EB6190CD-8608-4379-93B8-52548BD65B12}" presName="hierRoot2" presStyleCnt="0">
        <dgm:presLayoutVars>
          <dgm:hierBranch val="init"/>
        </dgm:presLayoutVars>
      </dgm:prSet>
      <dgm:spPr/>
    </dgm:pt>
    <dgm:pt modelId="{BE23F699-F580-4503-906A-44B04893AB8A}" type="pres">
      <dgm:prSet presAssocID="{EB6190CD-8608-4379-93B8-52548BD65B12}" presName="rootComposite" presStyleCnt="0"/>
      <dgm:spPr/>
    </dgm:pt>
    <dgm:pt modelId="{1B71EC6E-9FD2-4CFE-87A0-3EE50DDA6C39}" type="pres">
      <dgm:prSet presAssocID="{EB6190CD-8608-4379-93B8-52548BD65B12}" presName="rootText" presStyleLbl="node3" presStyleIdx="5" presStyleCnt="26" custScaleX="174711" custScaleY="77690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11F7F-AFE2-4E1A-90A7-31D1325EF42B}" type="pres">
      <dgm:prSet presAssocID="{EB6190CD-8608-4379-93B8-52548BD65B12}" presName="rootConnector" presStyleLbl="node3" presStyleIdx="5" presStyleCnt="26"/>
      <dgm:spPr/>
      <dgm:t>
        <a:bodyPr/>
        <a:lstStyle/>
        <a:p>
          <a:endParaRPr lang="en-US"/>
        </a:p>
      </dgm:t>
    </dgm:pt>
    <dgm:pt modelId="{1F1D98E2-540B-4B5D-AB73-CEED7F020C33}" type="pres">
      <dgm:prSet presAssocID="{EB6190CD-8608-4379-93B8-52548BD65B12}" presName="hierChild4" presStyleCnt="0"/>
      <dgm:spPr/>
    </dgm:pt>
    <dgm:pt modelId="{090BC4F0-BDE6-4284-AEAF-51AC93FD96BB}" type="pres">
      <dgm:prSet presAssocID="{EB6190CD-8608-4379-93B8-52548BD65B12}" presName="hierChild5" presStyleCnt="0"/>
      <dgm:spPr/>
    </dgm:pt>
    <dgm:pt modelId="{710B8BD7-726A-4EBF-B047-A4AD424FB5DC}" type="pres">
      <dgm:prSet presAssocID="{74B69611-DC5F-4DCA-9FEB-980685213FAF}" presName="Name37" presStyleLbl="parChTrans1D3" presStyleIdx="6" presStyleCnt="26"/>
      <dgm:spPr/>
    </dgm:pt>
    <dgm:pt modelId="{A5DB669C-8A9C-4E7E-9DD2-D6BB718593C6}" type="pres">
      <dgm:prSet presAssocID="{0DACAD16-DEBE-4D6F-BC05-75ADD995146F}" presName="hierRoot2" presStyleCnt="0">
        <dgm:presLayoutVars>
          <dgm:hierBranch val="init"/>
        </dgm:presLayoutVars>
      </dgm:prSet>
      <dgm:spPr/>
    </dgm:pt>
    <dgm:pt modelId="{0E0637F1-400F-4B11-A373-03A833A45FFC}" type="pres">
      <dgm:prSet presAssocID="{0DACAD16-DEBE-4D6F-BC05-75ADD995146F}" presName="rootComposite" presStyleCnt="0"/>
      <dgm:spPr/>
    </dgm:pt>
    <dgm:pt modelId="{E8A84A9F-23B6-4265-8D4F-A228198DA263}" type="pres">
      <dgm:prSet presAssocID="{0DACAD16-DEBE-4D6F-BC05-75ADD995146F}" presName="rootText" presStyleLbl="node3" presStyleIdx="6" presStyleCnt="26" custScaleX="174711" custScaleY="88403" custLinFactNeighborX="-17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0080D-C3B3-4C5D-9B46-B5E42FEAF1A3}" type="pres">
      <dgm:prSet presAssocID="{0DACAD16-DEBE-4D6F-BC05-75ADD995146F}" presName="rootConnector" presStyleLbl="node3" presStyleIdx="6" presStyleCnt="26"/>
      <dgm:spPr/>
      <dgm:t>
        <a:bodyPr/>
        <a:lstStyle/>
        <a:p>
          <a:endParaRPr lang="en-US"/>
        </a:p>
      </dgm:t>
    </dgm:pt>
    <dgm:pt modelId="{34CED396-0BA1-4874-8336-5368AAD7AEB0}" type="pres">
      <dgm:prSet presAssocID="{0DACAD16-DEBE-4D6F-BC05-75ADD995146F}" presName="hierChild4" presStyleCnt="0"/>
      <dgm:spPr/>
    </dgm:pt>
    <dgm:pt modelId="{E0B869F0-DFBE-4BC9-9C01-A57B4682981A}" type="pres">
      <dgm:prSet presAssocID="{0DACAD16-DEBE-4D6F-BC05-75ADD995146F}" presName="hierChild5" presStyleCnt="0"/>
      <dgm:spPr/>
    </dgm:pt>
    <dgm:pt modelId="{905A8159-FB0D-4843-AA14-3526F7A4E45F}" type="pres">
      <dgm:prSet presAssocID="{279564DA-E57F-4643-96DE-70AEA906293D}" presName="hierChild5" presStyleCnt="0"/>
      <dgm:spPr/>
    </dgm:pt>
    <dgm:pt modelId="{E2FD32E7-6396-4243-A3B1-17852394ED9D}" type="pres">
      <dgm:prSet presAssocID="{E8D14F09-353A-4F8E-B8C4-DEF1F057034E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3A46A26-A38A-4B10-8026-064A2ECF2C6D}" type="pres">
      <dgm:prSet presAssocID="{0FE75EB3-9914-4A31-9559-4D6F19284560}" presName="hierRoot2" presStyleCnt="0">
        <dgm:presLayoutVars>
          <dgm:hierBranch val="init"/>
        </dgm:presLayoutVars>
      </dgm:prSet>
      <dgm:spPr/>
    </dgm:pt>
    <dgm:pt modelId="{8FA3F889-7DE2-4C2E-BFFC-3471A0487316}" type="pres">
      <dgm:prSet presAssocID="{0FE75EB3-9914-4A31-9559-4D6F19284560}" presName="rootComposite" presStyleCnt="0"/>
      <dgm:spPr/>
    </dgm:pt>
    <dgm:pt modelId="{B6493F87-1F24-4F9F-B6A8-A97C76601B78}" type="pres">
      <dgm:prSet presAssocID="{0FE75EB3-9914-4A31-9559-4D6F19284560}" presName="rootText" presStyleLbl="node2" presStyleIdx="1" presStyleCnt="5" custScaleY="75852" custLinFactNeighborX="-12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98884-1ED9-4878-BCEF-62749DBE0FB8}" type="pres">
      <dgm:prSet presAssocID="{0FE75EB3-9914-4A31-9559-4D6F19284560}" presName="rootConnector" presStyleLbl="node2" presStyleIdx="1" presStyleCnt="5"/>
      <dgm:spPr/>
      <dgm:t>
        <a:bodyPr/>
        <a:lstStyle/>
        <a:p>
          <a:endParaRPr lang="en-US"/>
        </a:p>
      </dgm:t>
    </dgm:pt>
    <dgm:pt modelId="{83CDB412-7AE5-4C03-9373-5987DBF56D61}" type="pres">
      <dgm:prSet presAssocID="{0FE75EB3-9914-4A31-9559-4D6F19284560}" presName="hierChild4" presStyleCnt="0"/>
      <dgm:spPr/>
    </dgm:pt>
    <dgm:pt modelId="{998D52EF-DA5B-497A-A749-A9C9EBC7DC88}" type="pres">
      <dgm:prSet presAssocID="{5EC63143-4705-4ACD-AD24-9B3A69317FD2}" presName="Name37" presStyleLbl="parChTrans1D3" presStyleIdx="7" presStyleCnt="26"/>
      <dgm:spPr/>
      <dgm:t>
        <a:bodyPr/>
        <a:lstStyle/>
        <a:p>
          <a:endParaRPr lang="en-US"/>
        </a:p>
      </dgm:t>
    </dgm:pt>
    <dgm:pt modelId="{5784A2BB-7859-4D0C-8C00-3E30D3E23681}" type="pres">
      <dgm:prSet presAssocID="{2B03FBAA-5F9E-4938-BEB1-8487BBD9C30B}" presName="hierRoot2" presStyleCnt="0">
        <dgm:presLayoutVars>
          <dgm:hierBranch val="init"/>
        </dgm:presLayoutVars>
      </dgm:prSet>
      <dgm:spPr/>
    </dgm:pt>
    <dgm:pt modelId="{61D7139C-1ADE-4586-B658-2B6D5375B05B}" type="pres">
      <dgm:prSet presAssocID="{2B03FBAA-5F9E-4938-BEB1-8487BBD9C30B}" presName="rootComposite" presStyleCnt="0"/>
      <dgm:spPr/>
    </dgm:pt>
    <dgm:pt modelId="{6E767033-4A3D-4195-932E-C586D42DEDB3}" type="pres">
      <dgm:prSet presAssocID="{2B03FBAA-5F9E-4938-BEB1-8487BBD9C30B}" presName="rootText" presStyleLbl="node3" presStyleIdx="7" presStyleCnt="26" custScaleX="104827" custScaleY="84550" custLinFactNeighborX="-11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207E1-A62A-4401-ABF2-D2926FF2D997}" type="pres">
      <dgm:prSet presAssocID="{2B03FBAA-5F9E-4938-BEB1-8487BBD9C30B}" presName="rootConnector" presStyleLbl="node3" presStyleIdx="7" presStyleCnt="26"/>
      <dgm:spPr/>
      <dgm:t>
        <a:bodyPr/>
        <a:lstStyle/>
        <a:p>
          <a:endParaRPr lang="en-US"/>
        </a:p>
      </dgm:t>
    </dgm:pt>
    <dgm:pt modelId="{F76107D7-712D-4F6E-A175-79A1813F3C1E}" type="pres">
      <dgm:prSet presAssocID="{2B03FBAA-5F9E-4938-BEB1-8487BBD9C30B}" presName="hierChild4" presStyleCnt="0"/>
      <dgm:spPr/>
    </dgm:pt>
    <dgm:pt modelId="{D6AB130C-80F9-484E-8705-A8D04A98AFDD}" type="pres">
      <dgm:prSet presAssocID="{2B03FBAA-5F9E-4938-BEB1-8487BBD9C30B}" presName="hierChild5" presStyleCnt="0"/>
      <dgm:spPr/>
    </dgm:pt>
    <dgm:pt modelId="{D1674160-F458-4120-8E83-E1F92CFE34F1}" type="pres">
      <dgm:prSet presAssocID="{49A3321C-AEF5-48FB-BA6D-16449842832C}" presName="Name37" presStyleLbl="parChTrans1D3" presStyleIdx="8" presStyleCnt="26"/>
      <dgm:spPr/>
      <dgm:t>
        <a:bodyPr/>
        <a:lstStyle/>
        <a:p>
          <a:endParaRPr lang="en-US"/>
        </a:p>
      </dgm:t>
    </dgm:pt>
    <dgm:pt modelId="{E7D94256-52FB-49E1-B20C-6606E40AEC7D}" type="pres">
      <dgm:prSet presAssocID="{8DEE1456-0720-48A4-8FEF-2F612C341DAC}" presName="hierRoot2" presStyleCnt="0">
        <dgm:presLayoutVars>
          <dgm:hierBranch val="init"/>
        </dgm:presLayoutVars>
      </dgm:prSet>
      <dgm:spPr/>
    </dgm:pt>
    <dgm:pt modelId="{B41C69AB-DAAD-405D-9800-5A67B0697FE4}" type="pres">
      <dgm:prSet presAssocID="{8DEE1456-0720-48A4-8FEF-2F612C341DAC}" presName="rootComposite" presStyleCnt="0"/>
      <dgm:spPr/>
    </dgm:pt>
    <dgm:pt modelId="{075A923C-1280-40E9-B6EA-4B3EB76FB611}" type="pres">
      <dgm:prSet presAssocID="{8DEE1456-0720-48A4-8FEF-2F612C341DAC}" presName="rootText" presStyleLbl="node3" presStyleIdx="8" presStyleCnt="26" custScaleX="104827" custScaleY="82934" custLinFactNeighborX="-11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60006-BB0D-4B46-ADCA-C09A4C628C3C}" type="pres">
      <dgm:prSet presAssocID="{8DEE1456-0720-48A4-8FEF-2F612C341DAC}" presName="rootConnector" presStyleLbl="node3" presStyleIdx="8" presStyleCnt="26"/>
      <dgm:spPr/>
      <dgm:t>
        <a:bodyPr/>
        <a:lstStyle/>
        <a:p>
          <a:endParaRPr lang="en-US"/>
        </a:p>
      </dgm:t>
    </dgm:pt>
    <dgm:pt modelId="{AE7AFEFC-F844-4D73-B604-3878F0532A7B}" type="pres">
      <dgm:prSet presAssocID="{8DEE1456-0720-48A4-8FEF-2F612C341DAC}" presName="hierChild4" presStyleCnt="0"/>
      <dgm:spPr/>
    </dgm:pt>
    <dgm:pt modelId="{DCD4B542-4A0E-4A66-A6A6-27B6656E6583}" type="pres">
      <dgm:prSet presAssocID="{8DEE1456-0720-48A4-8FEF-2F612C341DAC}" presName="hierChild5" presStyleCnt="0"/>
      <dgm:spPr/>
    </dgm:pt>
    <dgm:pt modelId="{5C2E8EEE-66AB-487F-BE5E-FBC40796336D}" type="pres">
      <dgm:prSet presAssocID="{BDD8667B-2F11-4538-A809-5BAC6C3FB657}" presName="Name37" presStyleLbl="parChTrans1D3" presStyleIdx="9" presStyleCnt="26"/>
      <dgm:spPr/>
      <dgm:t>
        <a:bodyPr/>
        <a:lstStyle/>
        <a:p>
          <a:endParaRPr lang="en-US"/>
        </a:p>
      </dgm:t>
    </dgm:pt>
    <dgm:pt modelId="{2EE4B3AF-D8E4-4AD8-8B3B-CC63CAE100D8}" type="pres">
      <dgm:prSet presAssocID="{3BDE0319-9C31-4C59-986A-CC46D761EACB}" presName="hierRoot2" presStyleCnt="0">
        <dgm:presLayoutVars>
          <dgm:hierBranch val="init"/>
        </dgm:presLayoutVars>
      </dgm:prSet>
      <dgm:spPr/>
    </dgm:pt>
    <dgm:pt modelId="{830E2A5F-6980-45C3-B5FE-17E0751D4DA9}" type="pres">
      <dgm:prSet presAssocID="{3BDE0319-9C31-4C59-986A-CC46D761EACB}" presName="rootComposite" presStyleCnt="0"/>
      <dgm:spPr/>
    </dgm:pt>
    <dgm:pt modelId="{DC30DC7C-C254-4E04-A001-C7B7ED7460C2}" type="pres">
      <dgm:prSet presAssocID="{3BDE0319-9C31-4C59-986A-CC46D761EACB}" presName="rootText" presStyleLbl="node3" presStyleIdx="9" presStyleCnt="26" custScaleX="104827" custScaleY="81558" custLinFactNeighborX="-11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79386-31FD-424C-91A5-AC1F862511B2}" type="pres">
      <dgm:prSet presAssocID="{3BDE0319-9C31-4C59-986A-CC46D761EACB}" presName="rootConnector" presStyleLbl="node3" presStyleIdx="9" presStyleCnt="26"/>
      <dgm:spPr/>
      <dgm:t>
        <a:bodyPr/>
        <a:lstStyle/>
        <a:p>
          <a:endParaRPr lang="en-US"/>
        </a:p>
      </dgm:t>
    </dgm:pt>
    <dgm:pt modelId="{14193E9F-FC12-42FC-ADDB-0395A175CE3D}" type="pres">
      <dgm:prSet presAssocID="{3BDE0319-9C31-4C59-986A-CC46D761EACB}" presName="hierChild4" presStyleCnt="0"/>
      <dgm:spPr/>
    </dgm:pt>
    <dgm:pt modelId="{1574ADEB-9D2C-4EB3-8084-873760BD947E}" type="pres">
      <dgm:prSet presAssocID="{3BDE0319-9C31-4C59-986A-CC46D761EACB}" presName="hierChild5" presStyleCnt="0"/>
      <dgm:spPr/>
    </dgm:pt>
    <dgm:pt modelId="{AEE70C20-6A7F-44CA-BE15-C157FD25ABB9}" type="pres">
      <dgm:prSet presAssocID="{F26B2F68-F687-4681-BFF4-EDFF523DED19}" presName="Name37" presStyleLbl="parChTrans1D3" presStyleIdx="10" presStyleCnt="26"/>
      <dgm:spPr/>
      <dgm:t>
        <a:bodyPr/>
        <a:lstStyle/>
        <a:p>
          <a:endParaRPr lang="en-US"/>
        </a:p>
      </dgm:t>
    </dgm:pt>
    <dgm:pt modelId="{08AA8C61-B867-417F-820E-A11C82FED6B8}" type="pres">
      <dgm:prSet presAssocID="{D8F1853F-EF98-4384-ADA1-7490C8B5CC2D}" presName="hierRoot2" presStyleCnt="0">
        <dgm:presLayoutVars>
          <dgm:hierBranch val="init"/>
        </dgm:presLayoutVars>
      </dgm:prSet>
      <dgm:spPr/>
    </dgm:pt>
    <dgm:pt modelId="{2A6B6438-ACD5-4551-B9EC-700DFF240D0E}" type="pres">
      <dgm:prSet presAssocID="{D8F1853F-EF98-4384-ADA1-7490C8B5CC2D}" presName="rootComposite" presStyleCnt="0"/>
      <dgm:spPr/>
    </dgm:pt>
    <dgm:pt modelId="{94C4A253-CC0D-4101-B4D8-008F24F7339B}" type="pres">
      <dgm:prSet presAssocID="{D8F1853F-EF98-4384-ADA1-7490C8B5CC2D}" presName="rootText" presStyleLbl="node3" presStyleIdx="10" presStyleCnt="26" custScaleX="104827" custScaleY="79965" custLinFactNeighborX="-11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0CC8E-F459-4FB5-A216-D8411ECCD84B}" type="pres">
      <dgm:prSet presAssocID="{D8F1853F-EF98-4384-ADA1-7490C8B5CC2D}" presName="rootConnector" presStyleLbl="node3" presStyleIdx="10" presStyleCnt="26"/>
      <dgm:spPr/>
      <dgm:t>
        <a:bodyPr/>
        <a:lstStyle/>
        <a:p>
          <a:endParaRPr lang="en-US"/>
        </a:p>
      </dgm:t>
    </dgm:pt>
    <dgm:pt modelId="{3FE18F92-1113-4064-B41C-4874CCE7C799}" type="pres">
      <dgm:prSet presAssocID="{D8F1853F-EF98-4384-ADA1-7490C8B5CC2D}" presName="hierChild4" presStyleCnt="0"/>
      <dgm:spPr/>
    </dgm:pt>
    <dgm:pt modelId="{52992438-1CE3-4A26-AA4D-47B773593678}" type="pres">
      <dgm:prSet presAssocID="{D8F1853F-EF98-4384-ADA1-7490C8B5CC2D}" presName="hierChild5" presStyleCnt="0"/>
      <dgm:spPr/>
    </dgm:pt>
    <dgm:pt modelId="{265A8FFB-DE92-4DF1-944F-B00C6367AA30}" type="pres">
      <dgm:prSet presAssocID="{E4C1D1E4-8172-4839-A6AB-D7F67916BC0E}" presName="Name37" presStyleLbl="parChTrans1D3" presStyleIdx="11" presStyleCnt="26"/>
      <dgm:spPr/>
    </dgm:pt>
    <dgm:pt modelId="{D5EA63B4-242D-4593-888B-016B04E4614D}" type="pres">
      <dgm:prSet presAssocID="{3EDF4C9E-1A00-4C1E-92D7-08FE17622B21}" presName="hierRoot2" presStyleCnt="0">
        <dgm:presLayoutVars>
          <dgm:hierBranch val="init"/>
        </dgm:presLayoutVars>
      </dgm:prSet>
      <dgm:spPr/>
    </dgm:pt>
    <dgm:pt modelId="{6933623F-FB49-4D02-B2EF-3238E4CB1EAC}" type="pres">
      <dgm:prSet presAssocID="{3EDF4C9E-1A00-4C1E-92D7-08FE17622B21}" presName="rootComposite" presStyleCnt="0"/>
      <dgm:spPr/>
    </dgm:pt>
    <dgm:pt modelId="{FEEBA1BC-A3AC-409C-A342-13DC34F7A9E2}" type="pres">
      <dgm:prSet presAssocID="{3EDF4C9E-1A00-4C1E-92D7-08FE17622B21}" presName="rootText" presStyleLbl="node3" presStyleIdx="11" presStyleCnt="26" custScaleX="104827" custLinFactNeighborX="-114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408CE-8F8A-4818-8399-6B6A31D1EBBB}" type="pres">
      <dgm:prSet presAssocID="{3EDF4C9E-1A00-4C1E-92D7-08FE17622B21}" presName="rootConnector" presStyleLbl="node3" presStyleIdx="11" presStyleCnt="26"/>
      <dgm:spPr/>
      <dgm:t>
        <a:bodyPr/>
        <a:lstStyle/>
        <a:p>
          <a:endParaRPr lang="en-US"/>
        </a:p>
      </dgm:t>
    </dgm:pt>
    <dgm:pt modelId="{A59E739E-D32C-4076-9E37-C6C3AB6C3706}" type="pres">
      <dgm:prSet presAssocID="{3EDF4C9E-1A00-4C1E-92D7-08FE17622B21}" presName="hierChild4" presStyleCnt="0"/>
      <dgm:spPr/>
    </dgm:pt>
    <dgm:pt modelId="{6681B00D-4FD4-4FC5-A3CD-11AD5F60B596}" type="pres">
      <dgm:prSet presAssocID="{3EDF4C9E-1A00-4C1E-92D7-08FE17622B21}" presName="hierChild5" presStyleCnt="0"/>
      <dgm:spPr/>
    </dgm:pt>
    <dgm:pt modelId="{6FAED67C-C7EB-4931-B579-0DC453C6BFC5}" type="pres">
      <dgm:prSet presAssocID="{0FE75EB3-9914-4A31-9559-4D6F19284560}" presName="hierChild5" presStyleCnt="0"/>
      <dgm:spPr/>
    </dgm:pt>
    <dgm:pt modelId="{822B552B-E189-45CE-B83C-FBF32BEAB54E}" type="pres">
      <dgm:prSet presAssocID="{D953D137-B926-4EEF-ADBF-E9DF270968F6}" presName="Name37" presStyleLbl="parChTrans1D2" presStyleIdx="2" presStyleCnt="5"/>
      <dgm:spPr/>
      <dgm:t>
        <a:bodyPr/>
        <a:lstStyle/>
        <a:p>
          <a:endParaRPr lang="en-US"/>
        </a:p>
      </dgm:t>
    </dgm:pt>
    <dgm:pt modelId="{486BF8DD-7E0B-49D1-B631-4C8A6DA1367F}" type="pres">
      <dgm:prSet presAssocID="{46A1DCD1-15AC-483B-AF3B-04560AADBD72}" presName="hierRoot2" presStyleCnt="0">
        <dgm:presLayoutVars>
          <dgm:hierBranch val="init"/>
        </dgm:presLayoutVars>
      </dgm:prSet>
      <dgm:spPr/>
    </dgm:pt>
    <dgm:pt modelId="{FD8BEB17-A9EB-432D-A9AC-884E4F4E1E13}" type="pres">
      <dgm:prSet presAssocID="{46A1DCD1-15AC-483B-AF3B-04560AADBD72}" presName="rootComposite" presStyleCnt="0"/>
      <dgm:spPr/>
    </dgm:pt>
    <dgm:pt modelId="{49636C37-4EC4-468B-86CE-3126BAC8ED01}" type="pres">
      <dgm:prSet presAssocID="{46A1DCD1-15AC-483B-AF3B-04560AADBD72}" presName="rootText" presStyleLbl="node2" presStyleIdx="2" presStyleCnt="5" custScaleY="75852" custLinFactNeighborX="22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BF3311-9A7A-4466-96F5-E8ACC5BEE63F}" type="pres">
      <dgm:prSet presAssocID="{46A1DCD1-15AC-483B-AF3B-04560AADBD72}" presName="rootConnector" presStyleLbl="node2" presStyleIdx="2" presStyleCnt="5"/>
      <dgm:spPr/>
      <dgm:t>
        <a:bodyPr/>
        <a:lstStyle/>
        <a:p>
          <a:endParaRPr lang="en-US"/>
        </a:p>
      </dgm:t>
    </dgm:pt>
    <dgm:pt modelId="{2865E51A-CC25-4486-8C1A-3FBE4BB396F6}" type="pres">
      <dgm:prSet presAssocID="{46A1DCD1-15AC-483B-AF3B-04560AADBD72}" presName="hierChild4" presStyleCnt="0"/>
      <dgm:spPr/>
    </dgm:pt>
    <dgm:pt modelId="{7CA98CB2-B3FB-40C8-A7B6-3D3809CC8CB2}" type="pres">
      <dgm:prSet presAssocID="{7894FEFF-8589-4CE1-BC7F-3E082735A0B0}" presName="Name37" presStyleLbl="parChTrans1D3" presStyleIdx="12" presStyleCnt="26"/>
      <dgm:spPr/>
      <dgm:t>
        <a:bodyPr/>
        <a:lstStyle/>
        <a:p>
          <a:endParaRPr lang="en-US"/>
        </a:p>
      </dgm:t>
    </dgm:pt>
    <dgm:pt modelId="{7D47422D-1BA9-48E5-9A33-4CF755D9A4DD}" type="pres">
      <dgm:prSet presAssocID="{5B2E2061-E1FE-4FB1-8675-47810843F5E5}" presName="hierRoot2" presStyleCnt="0">
        <dgm:presLayoutVars>
          <dgm:hierBranch val="init"/>
        </dgm:presLayoutVars>
      </dgm:prSet>
      <dgm:spPr/>
    </dgm:pt>
    <dgm:pt modelId="{2E9F86A0-33A4-4E5D-BCA1-2E9540BCA54B}" type="pres">
      <dgm:prSet presAssocID="{5B2E2061-E1FE-4FB1-8675-47810843F5E5}" presName="rootComposite" presStyleCnt="0"/>
      <dgm:spPr/>
    </dgm:pt>
    <dgm:pt modelId="{0483B820-5178-4113-BDAC-9DCE757407B3}" type="pres">
      <dgm:prSet presAssocID="{5B2E2061-E1FE-4FB1-8675-47810843F5E5}" presName="rootText" presStyleLbl="node3" presStyleIdx="12" presStyleCnt="26" custScaleX="113562" custScaleY="84261" custLinFactNeighborX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6A66A-C324-423B-86C5-57925B2CF81E}" type="pres">
      <dgm:prSet presAssocID="{5B2E2061-E1FE-4FB1-8675-47810843F5E5}" presName="rootConnector" presStyleLbl="node3" presStyleIdx="12" presStyleCnt="26"/>
      <dgm:spPr/>
      <dgm:t>
        <a:bodyPr/>
        <a:lstStyle/>
        <a:p>
          <a:endParaRPr lang="en-US"/>
        </a:p>
      </dgm:t>
    </dgm:pt>
    <dgm:pt modelId="{12C9C225-944B-41BB-A78E-42AF4D39DB4E}" type="pres">
      <dgm:prSet presAssocID="{5B2E2061-E1FE-4FB1-8675-47810843F5E5}" presName="hierChild4" presStyleCnt="0"/>
      <dgm:spPr/>
    </dgm:pt>
    <dgm:pt modelId="{AB79664C-369D-4236-8C8C-ED01746F836E}" type="pres">
      <dgm:prSet presAssocID="{5B2E2061-E1FE-4FB1-8675-47810843F5E5}" presName="hierChild5" presStyleCnt="0"/>
      <dgm:spPr/>
    </dgm:pt>
    <dgm:pt modelId="{F71DC0F8-A1C0-44A3-9491-C6163D8757E2}" type="pres">
      <dgm:prSet presAssocID="{0D464FBB-3411-4EC4-9BDA-FDA2D6C83703}" presName="Name37" presStyleLbl="parChTrans1D3" presStyleIdx="13" presStyleCnt="26"/>
      <dgm:spPr/>
      <dgm:t>
        <a:bodyPr/>
        <a:lstStyle/>
        <a:p>
          <a:endParaRPr lang="en-US"/>
        </a:p>
      </dgm:t>
    </dgm:pt>
    <dgm:pt modelId="{985FCD19-CC88-49E0-A4AB-564C4C5111C2}" type="pres">
      <dgm:prSet presAssocID="{C4A5968B-E901-442D-BA0C-BC1BCFCAC5F6}" presName="hierRoot2" presStyleCnt="0">
        <dgm:presLayoutVars>
          <dgm:hierBranch val="init"/>
        </dgm:presLayoutVars>
      </dgm:prSet>
      <dgm:spPr/>
    </dgm:pt>
    <dgm:pt modelId="{9D66DED2-FD25-4AF2-A02F-F8F7F10C4DB3}" type="pres">
      <dgm:prSet presAssocID="{C4A5968B-E901-442D-BA0C-BC1BCFCAC5F6}" presName="rootComposite" presStyleCnt="0"/>
      <dgm:spPr/>
    </dgm:pt>
    <dgm:pt modelId="{A9E3724F-7799-49C5-B47E-7CF47ED136EC}" type="pres">
      <dgm:prSet presAssocID="{C4A5968B-E901-442D-BA0C-BC1BCFCAC5F6}" presName="rootText" presStyleLbl="node3" presStyleIdx="13" presStyleCnt="26" custScaleX="113562" custScaleY="82934" custLinFactNeighborX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632C8-792B-45E5-91E4-7B2B2A91E273}" type="pres">
      <dgm:prSet presAssocID="{C4A5968B-E901-442D-BA0C-BC1BCFCAC5F6}" presName="rootConnector" presStyleLbl="node3" presStyleIdx="13" presStyleCnt="26"/>
      <dgm:spPr/>
      <dgm:t>
        <a:bodyPr/>
        <a:lstStyle/>
        <a:p>
          <a:endParaRPr lang="en-US"/>
        </a:p>
      </dgm:t>
    </dgm:pt>
    <dgm:pt modelId="{2BC4FD86-068A-498B-8F7B-1E072D5C2FD2}" type="pres">
      <dgm:prSet presAssocID="{C4A5968B-E901-442D-BA0C-BC1BCFCAC5F6}" presName="hierChild4" presStyleCnt="0"/>
      <dgm:spPr/>
    </dgm:pt>
    <dgm:pt modelId="{B57CE609-D7D5-4B1C-ACE0-BA1D35D63E14}" type="pres">
      <dgm:prSet presAssocID="{C4A5968B-E901-442D-BA0C-BC1BCFCAC5F6}" presName="hierChild5" presStyleCnt="0"/>
      <dgm:spPr/>
    </dgm:pt>
    <dgm:pt modelId="{81E8FB3C-8FF0-4D7B-A74B-5D1F093092BB}" type="pres">
      <dgm:prSet presAssocID="{E0DC337E-3ACA-4025-9638-0D800BEEF4C0}" presName="Name37" presStyleLbl="parChTrans1D3" presStyleIdx="14" presStyleCnt="26"/>
      <dgm:spPr/>
      <dgm:t>
        <a:bodyPr/>
        <a:lstStyle/>
        <a:p>
          <a:endParaRPr lang="en-US"/>
        </a:p>
      </dgm:t>
    </dgm:pt>
    <dgm:pt modelId="{4E7AFFA2-7588-466C-8A70-F168455D5707}" type="pres">
      <dgm:prSet presAssocID="{A361CCB7-3AC8-4970-B78E-30D069FAE613}" presName="hierRoot2" presStyleCnt="0">
        <dgm:presLayoutVars>
          <dgm:hierBranch val="init"/>
        </dgm:presLayoutVars>
      </dgm:prSet>
      <dgm:spPr/>
    </dgm:pt>
    <dgm:pt modelId="{851447F6-4BDE-4007-AE53-328A1E9E359A}" type="pres">
      <dgm:prSet presAssocID="{A361CCB7-3AC8-4970-B78E-30D069FAE613}" presName="rootComposite" presStyleCnt="0"/>
      <dgm:spPr/>
    </dgm:pt>
    <dgm:pt modelId="{3759CBE7-FE28-4C1D-8EEC-B9FC2B15CBB7}" type="pres">
      <dgm:prSet presAssocID="{A361CCB7-3AC8-4970-B78E-30D069FAE613}" presName="rootText" presStyleLbl="node3" presStyleIdx="14" presStyleCnt="26" custScaleX="113562" custScaleY="81558" custLinFactNeighborX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DB528-1E48-402E-A47E-B0234E6ACEBC}" type="pres">
      <dgm:prSet presAssocID="{A361CCB7-3AC8-4970-B78E-30D069FAE613}" presName="rootConnector" presStyleLbl="node3" presStyleIdx="14" presStyleCnt="26"/>
      <dgm:spPr/>
      <dgm:t>
        <a:bodyPr/>
        <a:lstStyle/>
        <a:p>
          <a:endParaRPr lang="en-US"/>
        </a:p>
      </dgm:t>
    </dgm:pt>
    <dgm:pt modelId="{3BC14EFF-B0CF-4AD6-93FA-0063EEA6D85B}" type="pres">
      <dgm:prSet presAssocID="{A361CCB7-3AC8-4970-B78E-30D069FAE613}" presName="hierChild4" presStyleCnt="0"/>
      <dgm:spPr/>
    </dgm:pt>
    <dgm:pt modelId="{0945F9EB-0958-4A75-8821-CE3FC5CF2237}" type="pres">
      <dgm:prSet presAssocID="{A361CCB7-3AC8-4970-B78E-30D069FAE613}" presName="hierChild5" presStyleCnt="0"/>
      <dgm:spPr/>
    </dgm:pt>
    <dgm:pt modelId="{52FF409F-06C2-4500-9DB6-640B3CBD458D}" type="pres">
      <dgm:prSet presAssocID="{DA32C2FD-D1BF-4CFD-AF0B-6EC35B46F70F}" presName="Name37" presStyleLbl="parChTrans1D3" presStyleIdx="15" presStyleCnt="26"/>
      <dgm:spPr/>
      <dgm:t>
        <a:bodyPr/>
        <a:lstStyle/>
        <a:p>
          <a:endParaRPr lang="en-US"/>
        </a:p>
      </dgm:t>
    </dgm:pt>
    <dgm:pt modelId="{9C8F1726-0375-437F-8826-BC410E2AB4EA}" type="pres">
      <dgm:prSet presAssocID="{3E94F859-C9AF-40FF-BDA4-F1DD15E5CEF3}" presName="hierRoot2" presStyleCnt="0">
        <dgm:presLayoutVars>
          <dgm:hierBranch val="init"/>
        </dgm:presLayoutVars>
      </dgm:prSet>
      <dgm:spPr/>
    </dgm:pt>
    <dgm:pt modelId="{3A3E4E98-E771-4FF7-8F07-5D1BF5AF9978}" type="pres">
      <dgm:prSet presAssocID="{3E94F859-C9AF-40FF-BDA4-F1DD15E5CEF3}" presName="rootComposite" presStyleCnt="0"/>
      <dgm:spPr/>
    </dgm:pt>
    <dgm:pt modelId="{110436DB-3E6B-437E-B0AC-6F0747BFD888}" type="pres">
      <dgm:prSet presAssocID="{3E94F859-C9AF-40FF-BDA4-F1DD15E5CEF3}" presName="rootText" presStyleLbl="node3" presStyleIdx="15" presStyleCnt="26" custScaleX="113562" custScaleY="79965" custLinFactNeighborX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66288-9F2F-4C79-B888-FCD62C9C4D55}" type="pres">
      <dgm:prSet presAssocID="{3E94F859-C9AF-40FF-BDA4-F1DD15E5CEF3}" presName="rootConnector" presStyleLbl="node3" presStyleIdx="15" presStyleCnt="26"/>
      <dgm:spPr/>
      <dgm:t>
        <a:bodyPr/>
        <a:lstStyle/>
        <a:p>
          <a:endParaRPr lang="en-US"/>
        </a:p>
      </dgm:t>
    </dgm:pt>
    <dgm:pt modelId="{2FBC6195-4537-4513-A1F3-E3FDED280294}" type="pres">
      <dgm:prSet presAssocID="{3E94F859-C9AF-40FF-BDA4-F1DD15E5CEF3}" presName="hierChild4" presStyleCnt="0"/>
      <dgm:spPr/>
    </dgm:pt>
    <dgm:pt modelId="{002AFB34-153E-4652-B049-DA92C8DE9CF2}" type="pres">
      <dgm:prSet presAssocID="{3E94F859-C9AF-40FF-BDA4-F1DD15E5CEF3}" presName="hierChild5" presStyleCnt="0"/>
      <dgm:spPr/>
    </dgm:pt>
    <dgm:pt modelId="{5A56A506-4895-47FA-AB73-4E71C875147C}" type="pres">
      <dgm:prSet presAssocID="{CF9FA0D5-4D2E-42E3-B917-26D890A4D886}" presName="Name37" presStyleLbl="parChTrans1D3" presStyleIdx="16" presStyleCnt="26"/>
      <dgm:spPr/>
    </dgm:pt>
    <dgm:pt modelId="{286FB611-EA7B-4139-BC55-9CA5066552BF}" type="pres">
      <dgm:prSet presAssocID="{E36FD2B0-CBC8-437C-AFDF-40D2682C4548}" presName="hierRoot2" presStyleCnt="0">
        <dgm:presLayoutVars>
          <dgm:hierBranch val="init"/>
        </dgm:presLayoutVars>
      </dgm:prSet>
      <dgm:spPr/>
    </dgm:pt>
    <dgm:pt modelId="{ACCAAB9C-1F11-4B6B-9513-163A2CD3E5C8}" type="pres">
      <dgm:prSet presAssocID="{E36FD2B0-CBC8-437C-AFDF-40D2682C4548}" presName="rootComposite" presStyleCnt="0"/>
      <dgm:spPr/>
    </dgm:pt>
    <dgm:pt modelId="{FE9268AA-E654-4AD0-97EC-4A58D202A5CA}" type="pres">
      <dgm:prSet presAssocID="{E36FD2B0-CBC8-437C-AFDF-40D2682C4548}" presName="rootText" presStyleLbl="node3" presStyleIdx="16" presStyleCnt="26" custScaleX="113562" custLinFactNeighborX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8A0B6-C7CA-4BBA-B17C-85622CF0B707}" type="pres">
      <dgm:prSet presAssocID="{E36FD2B0-CBC8-437C-AFDF-40D2682C4548}" presName="rootConnector" presStyleLbl="node3" presStyleIdx="16" presStyleCnt="26"/>
      <dgm:spPr/>
      <dgm:t>
        <a:bodyPr/>
        <a:lstStyle/>
        <a:p>
          <a:endParaRPr lang="en-US"/>
        </a:p>
      </dgm:t>
    </dgm:pt>
    <dgm:pt modelId="{5FDAC647-C860-4E6D-8D89-26E9FB7EBDD5}" type="pres">
      <dgm:prSet presAssocID="{E36FD2B0-CBC8-437C-AFDF-40D2682C4548}" presName="hierChild4" presStyleCnt="0"/>
      <dgm:spPr/>
    </dgm:pt>
    <dgm:pt modelId="{07477BFB-B8D5-4B46-B545-02F8EFF9D470}" type="pres">
      <dgm:prSet presAssocID="{E36FD2B0-CBC8-437C-AFDF-40D2682C4548}" presName="hierChild5" presStyleCnt="0"/>
      <dgm:spPr/>
    </dgm:pt>
    <dgm:pt modelId="{BFE7F77B-182C-4F54-AB8A-0A83873AF4EF}" type="pres">
      <dgm:prSet presAssocID="{46A1DCD1-15AC-483B-AF3B-04560AADBD72}" presName="hierChild5" presStyleCnt="0"/>
      <dgm:spPr/>
    </dgm:pt>
    <dgm:pt modelId="{337C527F-86B3-44F0-B39D-CA26D45A8274}" type="pres">
      <dgm:prSet presAssocID="{73265469-4FEE-4D2B-983B-465EDD7A932F}" presName="Name37" presStyleLbl="parChTrans1D2" presStyleIdx="3" presStyleCnt="5"/>
      <dgm:spPr/>
      <dgm:t>
        <a:bodyPr/>
        <a:lstStyle/>
        <a:p>
          <a:endParaRPr lang="en-US"/>
        </a:p>
      </dgm:t>
    </dgm:pt>
    <dgm:pt modelId="{ACECE866-0264-4E9F-8B50-79B2F6A8CBF1}" type="pres">
      <dgm:prSet presAssocID="{CEC701C8-D4BA-450E-AD50-18D6C28C9EBE}" presName="hierRoot2" presStyleCnt="0">
        <dgm:presLayoutVars>
          <dgm:hierBranch val="init"/>
        </dgm:presLayoutVars>
      </dgm:prSet>
      <dgm:spPr/>
    </dgm:pt>
    <dgm:pt modelId="{0A31BCEF-39E4-46BF-BE32-6DCFBF49E84F}" type="pres">
      <dgm:prSet presAssocID="{CEC701C8-D4BA-450E-AD50-18D6C28C9EBE}" presName="rootComposite" presStyleCnt="0"/>
      <dgm:spPr/>
    </dgm:pt>
    <dgm:pt modelId="{571558B3-DCA1-4A66-B9CB-5B2E4F988B1B}" type="pres">
      <dgm:prSet presAssocID="{CEC701C8-D4BA-450E-AD50-18D6C28C9EBE}" presName="rootText" presStyleLbl="node2" presStyleIdx="3" presStyleCnt="5" custScaleY="75852" custLinFactNeighborX="13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D59D4C-694D-493A-9983-0D9330D5653B}" type="pres">
      <dgm:prSet presAssocID="{CEC701C8-D4BA-450E-AD50-18D6C28C9EBE}" presName="rootConnector" presStyleLbl="node2" presStyleIdx="3" presStyleCnt="5"/>
      <dgm:spPr/>
      <dgm:t>
        <a:bodyPr/>
        <a:lstStyle/>
        <a:p>
          <a:endParaRPr lang="en-US"/>
        </a:p>
      </dgm:t>
    </dgm:pt>
    <dgm:pt modelId="{72249D9B-205F-4AD0-9092-A1CB13EB75EC}" type="pres">
      <dgm:prSet presAssocID="{CEC701C8-D4BA-450E-AD50-18D6C28C9EBE}" presName="hierChild4" presStyleCnt="0"/>
      <dgm:spPr/>
    </dgm:pt>
    <dgm:pt modelId="{2AB93D6F-1D3D-4FA3-A402-EC4CD40F52E6}" type="pres">
      <dgm:prSet presAssocID="{EDA4517E-810B-45F7-BC53-4AB4F0838467}" presName="Name37" presStyleLbl="parChTrans1D3" presStyleIdx="17" presStyleCnt="26"/>
      <dgm:spPr/>
      <dgm:t>
        <a:bodyPr/>
        <a:lstStyle/>
        <a:p>
          <a:endParaRPr lang="en-US"/>
        </a:p>
      </dgm:t>
    </dgm:pt>
    <dgm:pt modelId="{E3D9988B-ABC9-495B-991C-CF113590161F}" type="pres">
      <dgm:prSet presAssocID="{6C190480-2504-41FE-B944-68C72A8B8D8E}" presName="hierRoot2" presStyleCnt="0">
        <dgm:presLayoutVars>
          <dgm:hierBranch val="init"/>
        </dgm:presLayoutVars>
      </dgm:prSet>
      <dgm:spPr/>
    </dgm:pt>
    <dgm:pt modelId="{EE3FEF1C-4EEF-49D7-8BD3-AD362CB68F75}" type="pres">
      <dgm:prSet presAssocID="{6C190480-2504-41FE-B944-68C72A8B8D8E}" presName="rootComposite" presStyleCnt="0"/>
      <dgm:spPr/>
    </dgm:pt>
    <dgm:pt modelId="{99EB98E3-31BD-4072-8155-4829F5C3213C}" type="pres">
      <dgm:prSet presAssocID="{6C190480-2504-41FE-B944-68C72A8B8D8E}" presName="rootText" presStyleLbl="node3" presStyleIdx="17" presStyleCnt="26" custScaleX="122298" custScaleY="84261" custLinFactNeighborX="13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E647B-19CB-4874-AA56-12E8DDB17BD6}" type="pres">
      <dgm:prSet presAssocID="{6C190480-2504-41FE-B944-68C72A8B8D8E}" presName="rootConnector" presStyleLbl="node3" presStyleIdx="17" presStyleCnt="26"/>
      <dgm:spPr/>
      <dgm:t>
        <a:bodyPr/>
        <a:lstStyle/>
        <a:p>
          <a:endParaRPr lang="en-US"/>
        </a:p>
      </dgm:t>
    </dgm:pt>
    <dgm:pt modelId="{BA4CD507-84B3-4FD5-90ED-5EEE218A872B}" type="pres">
      <dgm:prSet presAssocID="{6C190480-2504-41FE-B944-68C72A8B8D8E}" presName="hierChild4" presStyleCnt="0"/>
      <dgm:spPr/>
    </dgm:pt>
    <dgm:pt modelId="{D50E4F1A-C557-4568-9913-27917A357F9F}" type="pres">
      <dgm:prSet presAssocID="{6C190480-2504-41FE-B944-68C72A8B8D8E}" presName="hierChild5" presStyleCnt="0"/>
      <dgm:spPr/>
    </dgm:pt>
    <dgm:pt modelId="{BDFDA6D2-E2B7-4509-8792-CF5A4D0A064C}" type="pres">
      <dgm:prSet presAssocID="{F555EAAA-40E7-46C7-B9A5-69E7EC44CC09}" presName="Name37" presStyleLbl="parChTrans1D3" presStyleIdx="18" presStyleCnt="26"/>
      <dgm:spPr/>
      <dgm:t>
        <a:bodyPr/>
        <a:lstStyle/>
        <a:p>
          <a:endParaRPr lang="en-US"/>
        </a:p>
      </dgm:t>
    </dgm:pt>
    <dgm:pt modelId="{81C4B072-EAD0-46B7-9878-50408B8D139B}" type="pres">
      <dgm:prSet presAssocID="{2FBF2641-F7D2-4CE0-A8FC-B7F158F8A634}" presName="hierRoot2" presStyleCnt="0">
        <dgm:presLayoutVars>
          <dgm:hierBranch val="init"/>
        </dgm:presLayoutVars>
      </dgm:prSet>
      <dgm:spPr/>
    </dgm:pt>
    <dgm:pt modelId="{E1A400E8-EFA6-4307-9332-39A6733B3041}" type="pres">
      <dgm:prSet presAssocID="{2FBF2641-F7D2-4CE0-A8FC-B7F158F8A634}" presName="rootComposite" presStyleCnt="0"/>
      <dgm:spPr/>
    </dgm:pt>
    <dgm:pt modelId="{6EE680D6-7F0E-4D1F-A115-9B14DC46E7C6}" type="pres">
      <dgm:prSet presAssocID="{2FBF2641-F7D2-4CE0-A8FC-B7F158F8A634}" presName="rootText" presStyleLbl="node3" presStyleIdx="18" presStyleCnt="26" custScaleX="122298" custScaleY="82934" custLinFactNeighborX="13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1802C-FF50-4273-B1E4-072421A99768}" type="pres">
      <dgm:prSet presAssocID="{2FBF2641-F7D2-4CE0-A8FC-B7F158F8A634}" presName="rootConnector" presStyleLbl="node3" presStyleIdx="18" presStyleCnt="26"/>
      <dgm:spPr/>
      <dgm:t>
        <a:bodyPr/>
        <a:lstStyle/>
        <a:p>
          <a:endParaRPr lang="en-US"/>
        </a:p>
      </dgm:t>
    </dgm:pt>
    <dgm:pt modelId="{A02FC15B-BC96-4717-B9FA-D3573564B5D7}" type="pres">
      <dgm:prSet presAssocID="{2FBF2641-F7D2-4CE0-A8FC-B7F158F8A634}" presName="hierChild4" presStyleCnt="0"/>
      <dgm:spPr/>
    </dgm:pt>
    <dgm:pt modelId="{DAE7FB08-3DD4-4306-8E32-38DFD26DDDE9}" type="pres">
      <dgm:prSet presAssocID="{2FBF2641-F7D2-4CE0-A8FC-B7F158F8A634}" presName="hierChild5" presStyleCnt="0"/>
      <dgm:spPr/>
    </dgm:pt>
    <dgm:pt modelId="{154D651A-DD05-4BFA-8C05-B8D602098DCD}" type="pres">
      <dgm:prSet presAssocID="{00F508CF-D3D5-4918-A399-66A40CC0250F}" presName="Name37" presStyleLbl="parChTrans1D3" presStyleIdx="19" presStyleCnt="26"/>
      <dgm:spPr/>
      <dgm:t>
        <a:bodyPr/>
        <a:lstStyle/>
        <a:p>
          <a:endParaRPr lang="en-US"/>
        </a:p>
      </dgm:t>
    </dgm:pt>
    <dgm:pt modelId="{5C22D43E-0BFD-4EE0-853F-CF9CAB6A59DF}" type="pres">
      <dgm:prSet presAssocID="{8397562D-B956-4150-901E-F2F62FC6CE67}" presName="hierRoot2" presStyleCnt="0">
        <dgm:presLayoutVars>
          <dgm:hierBranch val="init"/>
        </dgm:presLayoutVars>
      </dgm:prSet>
      <dgm:spPr/>
    </dgm:pt>
    <dgm:pt modelId="{604A990D-63E0-4701-A9E6-C0FC29652CBE}" type="pres">
      <dgm:prSet presAssocID="{8397562D-B956-4150-901E-F2F62FC6CE67}" presName="rootComposite" presStyleCnt="0"/>
      <dgm:spPr/>
    </dgm:pt>
    <dgm:pt modelId="{6511936B-C4F3-44DC-A594-698861735E54}" type="pres">
      <dgm:prSet presAssocID="{8397562D-B956-4150-901E-F2F62FC6CE67}" presName="rootText" presStyleLbl="node3" presStyleIdx="19" presStyleCnt="26" custScaleX="122298" custScaleY="81558" custLinFactNeighborX="13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8B125-B2BE-485B-B571-5D10C210DE05}" type="pres">
      <dgm:prSet presAssocID="{8397562D-B956-4150-901E-F2F62FC6CE67}" presName="rootConnector" presStyleLbl="node3" presStyleIdx="19" presStyleCnt="26"/>
      <dgm:spPr/>
      <dgm:t>
        <a:bodyPr/>
        <a:lstStyle/>
        <a:p>
          <a:endParaRPr lang="en-US"/>
        </a:p>
      </dgm:t>
    </dgm:pt>
    <dgm:pt modelId="{116B5027-2F2E-4971-92E6-69ACEA0CEEB2}" type="pres">
      <dgm:prSet presAssocID="{8397562D-B956-4150-901E-F2F62FC6CE67}" presName="hierChild4" presStyleCnt="0"/>
      <dgm:spPr/>
    </dgm:pt>
    <dgm:pt modelId="{E2D2BE58-3CA0-4A70-84FC-7C4DF5C935DB}" type="pres">
      <dgm:prSet presAssocID="{8397562D-B956-4150-901E-F2F62FC6CE67}" presName="hierChild5" presStyleCnt="0"/>
      <dgm:spPr/>
    </dgm:pt>
    <dgm:pt modelId="{D85075AE-6A56-4A67-A685-FBAAE3E06351}" type="pres">
      <dgm:prSet presAssocID="{3586DA3F-0387-4707-B7A4-0437ABA4B012}" presName="Name37" presStyleLbl="parChTrans1D3" presStyleIdx="20" presStyleCnt="26"/>
      <dgm:spPr/>
      <dgm:t>
        <a:bodyPr/>
        <a:lstStyle/>
        <a:p>
          <a:endParaRPr lang="en-US"/>
        </a:p>
      </dgm:t>
    </dgm:pt>
    <dgm:pt modelId="{D81194EA-35BC-4D1E-BD58-744D141101F9}" type="pres">
      <dgm:prSet presAssocID="{029743C9-4865-4D5E-BD97-EB6F1EBB8F0B}" presName="hierRoot2" presStyleCnt="0">
        <dgm:presLayoutVars>
          <dgm:hierBranch val="init"/>
        </dgm:presLayoutVars>
      </dgm:prSet>
      <dgm:spPr/>
    </dgm:pt>
    <dgm:pt modelId="{5B9ECCAC-4F0F-4FE2-BC2D-62ABF4B79271}" type="pres">
      <dgm:prSet presAssocID="{029743C9-4865-4D5E-BD97-EB6F1EBB8F0B}" presName="rootComposite" presStyleCnt="0"/>
      <dgm:spPr/>
    </dgm:pt>
    <dgm:pt modelId="{9BFE8608-BBB7-4FC4-A05B-CC4FA9B27B0D}" type="pres">
      <dgm:prSet presAssocID="{029743C9-4865-4D5E-BD97-EB6F1EBB8F0B}" presName="rootText" presStyleLbl="node3" presStyleIdx="20" presStyleCnt="26" custScaleX="122298" custScaleY="79965" custLinFactNeighborX="13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4BC502-3F3D-4D29-8889-D81753F53E02}" type="pres">
      <dgm:prSet presAssocID="{029743C9-4865-4D5E-BD97-EB6F1EBB8F0B}" presName="rootConnector" presStyleLbl="node3" presStyleIdx="20" presStyleCnt="26"/>
      <dgm:spPr/>
      <dgm:t>
        <a:bodyPr/>
        <a:lstStyle/>
        <a:p>
          <a:endParaRPr lang="en-US"/>
        </a:p>
      </dgm:t>
    </dgm:pt>
    <dgm:pt modelId="{FD5A2835-E58F-44B8-88C5-62083799F1A6}" type="pres">
      <dgm:prSet presAssocID="{029743C9-4865-4D5E-BD97-EB6F1EBB8F0B}" presName="hierChild4" presStyleCnt="0"/>
      <dgm:spPr/>
    </dgm:pt>
    <dgm:pt modelId="{D8E963FA-C2B9-4546-9995-CCA180F0579C}" type="pres">
      <dgm:prSet presAssocID="{029743C9-4865-4D5E-BD97-EB6F1EBB8F0B}" presName="hierChild5" presStyleCnt="0"/>
      <dgm:spPr/>
    </dgm:pt>
    <dgm:pt modelId="{9E3548F8-61B6-469E-80F1-EC5A9B3E6D20}" type="pres">
      <dgm:prSet presAssocID="{CEC701C8-D4BA-450E-AD50-18D6C28C9EBE}" presName="hierChild5" presStyleCnt="0"/>
      <dgm:spPr/>
    </dgm:pt>
    <dgm:pt modelId="{DFF0243C-1FF4-42E6-B678-77871BE759F2}" type="pres">
      <dgm:prSet presAssocID="{0BD31A97-8F26-4EBD-A17E-94DBF396B889}" presName="Name37" presStyleLbl="parChTrans1D2" presStyleIdx="4" presStyleCnt="5"/>
      <dgm:spPr/>
      <dgm:t>
        <a:bodyPr/>
        <a:lstStyle/>
        <a:p>
          <a:endParaRPr lang="en-US"/>
        </a:p>
      </dgm:t>
    </dgm:pt>
    <dgm:pt modelId="{8BD68624-6C9D-43DF-B3DA-FAF495E88E67}" type="pres">
      <dgm:prSet presAssocID="{480A119A-2854-41D8-A6DF-8D63C16D8A29}" presName="hierRoot2" presStyleCnt="0">
        <dgm:presLayoutVars>
          <dgm:hierBranch val="init"/>
        </dgm:presLayoutVars>
      </dgm:prSet>
      <dgm:spPr/>
    </dgm:pt>
    <dgm:pt modelId="{5C560950-6468-4815-BE24-2CCBB0C78948}" type="pres">
      <dgm:prSet presAssocID="{480A119A-2854-41D8-A6DF-8D63C16D8A29}" presName="rootComposite" presStyleCnt="0"/>
      <dgm:spPr/>
    </dgm:pt>
    <dgm:pt modelId="{DCA87127-04AC-450D-904C-F7A21E7283EA}" type="pres">
      <dgm:prSet presAssocID="{480A119A-2854-41D8-A6DF-8D63C16D8A29}" presName="rootText" presStyleLbl="node2" presStyleIdx="4" presStyleCnt="5" custScaleX="113778" custScaleY="87355" custLinFactNeighborX="24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5FF31-FA23-40EE-8C2F-B804949F1B81}" type="pres">
      <dgm:prSet presAssocID="{480A119A-2854-41D8-A6DF-8D63C16D8A29}" presName="rootConnector" presStyleLbl="node2" presStyleIdx="4" presStyleCnt="5"/>
      <dgm:spPr/>
      <dgm:t>
        <a:bodyPr/>
        <a:lstStyle/>
        <a:p>
          <a:endParaRPr lang="en-US"/>
        </a:p>
      </dgm:t>
    </dgm:pt>
    <dgm:pt modelId="{199327BE-6FAB-45D6-8578-2A11C2184CC0}" type="pres">
      <dgm:prSet presAssocID="{480A119A-2854-41D8-A6DF-8D63C16D8A29}" presName="hierChild4" presStyleCnt="0"/>
      <dgm:spPr/>
    </dgm:pt>
    <dgm:pt modelId="{907E1958-74FD-417E-843A-659F7C0C084F}" type="pres">
      <dgm:prSet presAssocID="{5B591443-15CB-411D-BDBE-A832D8AC5D2C}" presName="Name37" presStyleLbl="parChTrans1D3" presStyleIdx="21" presStyleCnt="26"/>
      <dgm:spPr/>
      <dgm:t>
        <a:bodyPr/>
        <a:lstStyle/>
        <a:p>
          <a:endParaRPr lang="en-US"/>
        </a:p>
      </dgm:t>
    </dgm:pt>
    <dgm:pt modelId="{47F7FA74-88B0-4424-A311-FA470E483882}" type="pres">
      <dgm:prSet presAssocID="{9887B5C7-2A03-4AFA-86E4-EFF1BF9CBAA2}" presName="hierRoot2" presStyleCnt="0">
        <dgm:presLayoutVars>
          <dgm:hierBranch val="init"/>
        </dgm:presLayoutVars>
      </dgm:prSet>
      <dgm:spPr/>
    </dgm:pt>
    <dgm:pt modelId="{A9F609B6-59AD-4C8A-ABF9-D80123895A40}" type="pres">
      <dgm:prSet presAssocID="{9887B5C7-2A03-4AFA-86E4-EFF1BF9CBAA2}" presName="rootComposite" presStyleCnt="0"/>
      <dgm:spPr/>
    </dgm:pt>
    <dgm:pt modelId="{0CDE8E27-53AB-4CFE-A9B5-A2264D05FC62}" type="pres">
      <dgm:prSet presAssocID="{9887B5C7-2A03-4AFA-86E4-EFF1BF9CBAA2}" presName="rootText" presStyleLbl="node3" presStyleIdx="21" presStyleCnt="26" custScaleX="113562" custScaleY="84261" custLinFactNeighborX="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A63C2-A8C0-46C1-8702-A2998C985F2F}" type="pres">
      <dgm:prSet presAssocID="{9887B5C7-2A03-4AFA-86E4-EFF1BF9CBAA2}" presName="rootConnector" presStyleLbl="node3" presStyleIdx="21" presStyleCnt="26"/>
      <dgm:spPr/>
      <dgm:t>
        <a:bodyPr/>
        <a:lstStyle/>
        <a:p>
          <a:endParaRPr lang="en-US"/>
        </a:p>
      </dgm:t>
    </dgm:pt>
    <dgm:pt modelId="{96EC1C7E-8F8D-4104-A7E4-A39E56E0257A}" type="pres">
      <dgm:prSet presAssocID="{9887B5C7-2A03-4AFA-86E4-EFF1BF9CBAA2}" presName="hierChild4" presStyleCnt="0"/>
      <dgm:spPr/>
    </dgm:pt>
    <dgm:pt modelId="{B0976602-F4BB-4CDB-B7DF-0B3C90CA34A6}" type="pres">
      <dgm:prSet presAssocID="{9887B5C7-2A03-4AFA-86E4-EFF1BF9CBAA2}" presName="hierChild5" presStyleCnt="0"/>
      <dgm:spPr/>
    </dgm:pt>
    <dgm:pt modelId="{42FCAF70-A5EB-4141-B348-961497A6B397}" type="pres">
      <dgm:prSet presAssocID="{2ADFD55D-BEBC-40A9-B8F4-0F3FE13DF3FC}" presName="Name37" presStyleLbl="parChTrans1D3" presStyleIdx="22" presStyleCnt="26"/>
      <dgm:spPr/>
      <dgm:t>
        <a:bodyPr/>
        <a:lstStyle/>
        <a:p>
          <a:endParaRPr lang="en-US"/>
        </a:p>
      </dgm:t>
    </dgm:pt>
    <dgm:pt modelId="{9BD12EE5-ADFB-4A14-AE7C-07F3A0731F96}" type="pres">
      <dgm:prSet presAssocID="{D90422D2-19EA-478D-8E48-CF28B0751C7E}" presName="hierRoot2" presStyleCnt="0">
        <dgm:presLayoutVars>
          <dgm:hierBranch val="init"/>
        </dgm:presLayoutVars>
      </dgm:prSet>
      <dgm:spPr/>
    </dgm:pt>
    <dgm:pt modelId="{F870CAE0-7A78-4AFA-AC9B-FC14B44C19F6}" type="pres">
      <dgm:prSet presAssocID="{D90422D2-19EA-478D-8E48-CF28B0751C7E}" presName="rootComposite" presStyleCnt="0"/>
      <dgm:spPr/>
    </dgm:pt>
    <dgm:pt modelId="{65BBEB28-77F6-4866-BEC3-FE2FAF6149FC}" type="pres">
      <dgm:prSet presAssocID="{D90422D2-19EA-478D-8E48-CF28B0751C7E}" presName="rootText" presStyleLbl="node3" presStyleIdx="22" presStyleCnt="26" custScaleX="113562" custScaleY="82934" custLinFactNeighborX="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C1E52-07E4-4EE8-A759-9DACAED2090C}" type="pres">
      <dgm:prSet presAssocID="{D90422D2-19EA-478D-8E48-CF28B0751C7E}" presName="rootConnector" presStyleLbl="node3" presStyleIdx="22" presStyleCnt="26"/>
      <dgm:spPr/>
      <dgm:t>
        <a:bodyPr/>
        <a:lstStyle/>
        <a:p>
          <a:endParaRPr lang="en-US"/>
        </a:p>
      </dgm:t>
    </dgm:pt>
    <dgm:pt modelId="{9806B472-004D-4BA7-83B7-ACA30CBE679E}" type="pres">
      <dgm:prSet presAssocID="{D90422D2-19EA-478D-8E48-CF28B0751C7E}" presName="hierChild4" presStyleCnt="0"/>
      <dgm:spPr/>
    </dgm:pt>
    <dgm:pt modelId="{7D5BE7A4-3A3F-474A-8768-CC612E6D5344}" type="pres">
      <dgm:prSet presAssocID="{D90422D2-19EA-478D-8E48-CF28B0751C7E}" presName="hierChild5" presStyleCnt="0"/>
      <dgm:spPr/>
    </dgm:pt>
    <dgm:pt modelId="{47450CA6-169C-4C50-A9F0-0BADAF3181E7}" type="pres">
      <dgm:prSet presAssocID="{05FA624B-A01F-4EEE-B390-A2DE86799BB8}" presName="Name37" presStyleLbl="parChTrans1D3" presStyleIdx="23" presStyleCnt="26"/>
      <dgm:spPr/>
      <dgm:t>
        <a:bodyPr/>
        <a:lstStyle/>
        <a:p>
          <a:endParaRPr lang="en-US"/>
        </a:p>
      </dgm:t>
    </dgm:pt>
    <dgm:pt modelId="{49452AC0-9A49-4A73-990D-A97796E95FA8}" type="pres">
      <dgm:prSet presAssocID="{9D82F2BB-E753-4BCB-9357-707073A0CBE9}" presName="hierRoot2" presStyleCnt="0">
        <dgm:presLayoutVars>
          <dgm:hierBranch val="init"/>
        </dgm:presLayoutVars>
      </dgm:prSet>
      <dgm:spPr/>
    </dgm:pt>
    <dgm:pt modelId="{B5FC26B3-7D19-4FEF-AAFC-74F0D80F0A77}" type="pres">
      <dgm:prSet presAssocID="{9D82F2BB-E753-4BCB-9357-707073A0CBE9}" presName="rootComposite" presStyleCnt="0"/>
      <dgm:spPr/>
    </dgm:pt>
    <dgm:pt modelId="{DF23471D-042B-452E-9981-02C7A89A9BA0}" type="pres">
      <dgm:prSet presAssocID="{9D82F2BB-E753-4BCB-9357-707073A0CBE9}" presName="rootText" presStyleLbl="node3" presStyleIdx="23" presStyleCnt="26" custScaleX="113562" custScaleY="81558" custLinFactNeighborX="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1CF80-E6C0-4D62-AAE9-243E9EFEF17A}" type="pres">
      <dgm:prSet presAssocID="{9D82F2BB-E753-4BCB-9357-707073A0CBE9}" presName="rootConnector" presStyleLbl="node3" presStyleIdx="23" presStyleCnt="26"/>
      <dgm:spPr/>
      <dgm:t>
        <a:bodyPr/>
        <a:lstStyle/>
        <a:p>
          <a:endParaRPr lang="en-US"/>
        </a:p>
      </dgm:t>
    </dgm:pt>
    <dgm:pt modelId="{AD10ED45-EEB3-4018-8794-51EF7F0A9CDA}" type="pres">
      <dgm:prSet presAssocID="{9D82F2BB-E753-4BCB-9357-707073A0CBE9}" presName="hierChild4" presStyleCnt="0"/>
      <dgm:spPr/>
    </dgm:pt>
    <dgm:pt modelId="{AF01EB1B-8BFD-4715-BB64-6D1772388D37}" type="pres">
      <dgm:prSet presAssocID="{9D82F2BB-E753-4BCB-9357-707073A0CBE9}" presName="hierChild5" presStyleCnt="0"/>
      <dgm:spPr/>
    </dgm:pt>
    <dgm:pt modelId="{D09350CA-B088-48EE-93CF-E3FFB20912A4}" type="pres">
      <dgm:prSet presAssocID="{B84A57A9-8DB6-4574-8F99-60AF606E9C17}" presName="Name37" presStyleLbl="parChTrans1D3" presStyleIdx="24" presStyleCnt="26"/>
      <dgm:spPr/>
    </dgm:pt>
    <dgm:pt modelId="{E28C888B-8719-4C86-ADE3-630D2F10A759}" type="pres">
      <dgm:prSet presAssocID="{0BFA36AD-1A66-4C62-8B54-D9C2DC1683FD}" presName="hierRoot2" presStyleCnt="0">
        <dgm:presLayoutVars>
          <dgm:hierBranch val="init"/>
        </dgm:presLayoutVars>
      </dgm:prSet>
      <dgm:spPr/>
    </dgm:pt>
    <dgm:pt modelId="{27DB1579-A9CB-46B5-8816-80DC901670CA}" type="pres">
      <dgm:prSet presAssocID="{0BFA36AD-1A66-4C62-8B54-D9C2DC1683FD}" presName="rootComposite" presStyleCnt="0"/>
      <dgm:spPr/>
    </dgm:pt>
    <dgm:pt modelId="{55EDF197-BD2F-4B0F-9A7D-974454E31A6C}" type="pres">
      <dgm:prSet presAssocID="{0BFA36AD-1A66-4C62-8B54-D9C2DC1683FD}" presName="rootText" presStyleLbl="node3" presStyleIdx="24" presStyleCnt="26" custScaleX="113562" custLinFactNeighborX="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FE47E-1A0B-45F5-8905-42762AB3BDF9}" type="pres">
      <dgm:prSet presAssocID="{0BFA36AD-1A66-4C62-8B54-D9C2DC1683FD}" presName="rootConnector" presStyleLbl="node3" presStyleIdx="24" presStyleCnt="26"/>
      <dgm:spPr/>
      <dgm:t>
        <a:bodyPr/>
        <a:lstStyle/>
        <a:p>
          <a:endParaRPr lang="en-US"/>
        </a:p>
      </dgm:t>
    </dgm:pt>
    <dgm:pt modelId="{FA0AC7B0-B846-4E80-9DAE-C8159A8FACFC}" type="pres">
      <dgm:prSet presAssocID="{0BFA36AD-1A66-4C62-8B54-D9C2DC1683FD}" presName="hierChild4" presStyleCnt="0"/>
      <dgm:spPr/>
    </dgm:pt>
    <dgm:pt modelId="{8E4A1490-F323-42DC-82F7-967944D8B6ED}" type="pres">
      <dgm:prSet presAssocID="{0BFA36AD-1A66-4C62-8B54-D9C2DC1683FD}" presName="hierChild5" presStyleCnt="0"/>
      <dgm:spPr/>
    </dgm:pt>
    <dgm:pt modelId="{D0ECFFAA-0005-422F-B802-8BB5CBEFB519}" type="pres">
      <dgm:prSet presAssocID="{1EA5CA4E-0AC2-46D5-89A2-ED1DD2FCEA7D}" presName="Name37" presStyleLbl="parChTrans1D3" presStyleIdx="25" presStyleCnt="26"/>
      <dgm:spPr/>
    </dgm:pt>
    <dgm:pt modelId="{AA8C0E00-1CE4-4D73-A7AF-1EFDAA7C620F}" type="pres">
      <dgm:prSet presAssocID="{75D27C5A-ED35-4BA9-8404-88BF765B5F82}" presName="hierRoot2" presStyleCnt="0">
        <dgm:presLayoutVars>
          <dgm:hierBranch val="init"/>
        </dgm:presLayoutVars>
      </dgm:prSet>
      <dgm:spPr/>
    </dgm:pt>
    <dgm:pt modelId="{946C51BA-CA0D-4BD7-B1F7-43FD6E30300E}" type="pres">
      <dgm:prSet presAssocID="{75D27C5A-ED35-4BA9-8404-88BF765B5F82}" presName="rootComposite" presStyleCnt="0"/>
      <dgm:spPr/>
    </dgm:pt>
    <dgm:pt modelId="{1DB8528F-91E1-45B2-A608-5080E323C3BF}" type="pres">
      <dgm:prSet presAssocID="{75D27C5A-ED35-4BA9-8404-88BF765B5F82}" presName="rootText" presStyleLbl="node3" presStyleIdx="25" presStyleCnt="26" custScaleX="113562" custScaleY="87355" custLinFactNeighborX="3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618E7-89E0-47A4-BC65-2F5BEF991BDF}" type="pres">
      <dgm:prSet presAssocID="{75D27C5A-ED35-4BA9-8404-88BF765B5F82}" presName="rootConnector" presStyleLbl="node3" presStyleIdx="25" presStyleCnt="26"/>
      <dgm:spPr/>
      <dgm:t>
        <a:bodyPr/>
        <a:lstStyle/>
        <a:p>
          <a:endParaRPr lang="en-US"/>
        </a:p>
      </dgm:t>
    </dgm:pt>
    <dgm:pt modelId="{C32042BB-2FC8-42DA-9ED7-40597027AA2C}" type="pres">
      <dgm:prSet presAssocID="{75D27C5A-ED35-4BA9-8404-88BF765B5F82}" presName="hierChild4" presStyleCnt="0"/>
      <dgm:spPr/>
    </dgm:pt>
    <dgm:pt modelId="{F9D83242-861B-48BB-BDE4-40C55C07AB3E}" type="pres">
      <dgm:prSet presAssocID="{75D27C5A-ED35-4BA9-8404-88BF765B5F82}" presName="hierChild5" presStyleCnt="0"/>
      <dgm:spPr/>
    </dgm:pt>
    <dgm:pt modelId="{4697541E-D7D6-43CB-8108-E0192244AA7E}" type="pres">
      <dgm:prSet presAssocID="{480A119A-2854-41D8-A6DF-8D63C16D8A29}" presName="hierChild5" presStyleCnt="0"/>
      <dgm:spPr/>
    </dgm:pt>
    <dgm:pt modelId="{C88588CF-D0EA-4470-87C0-8E6381C3EA2A}" type="pres">
      <dgm:prSet presAssocID="{4C571AE4-D56B-49FD-9BE1-CFA5CB51D86A}" presName="hierChild3" presStyleCnt="0"/>
      <dgm:spPr/>
    </dgm:pt>
  </dgm:ptLst>
  <dgm:cxnLst>
    <dgm:cxn modelId="{ECDCC0AC-B3F3-490B-8458-F693E2BEFE0F}" type="presOf" srcId="{5B591443-15CB-411D-BDBE-A832D8AC5D2C}" destId="{907E1958-74FD-417E-843A-659F7C0C084F}" srcOrd="0" destOrd="0" presId="urn:microsoft.com/office/officeart/2005/8/layout/orgChart1"/>
    <dgm:cxn modelId="{BE6D476E-2CFF-4FD3-84C3-7240C1E9F397}" type="presOf" srcId="{A361CCB7-3AC8-4970-B78E-30D069FAE613}" destId="{3759CBE7-FE28-4C1D-8EEC-B9FC2B15CBB7}" srcOrd="0" destOrd="0" presId="urn:microsoft.com/office/officeart/2005/8/layout/orgChart1"/>
    <dgm:cxn modelId="{30E9D4A9-3109-493D-9005-C6EC7AC5667B}" type="presOf" srcId="{2FBF2641-F7D2-4CE0-A8FC-B7F158F8A634}" destId="{2351802C-FF50-4273-B1E4-072421A99768}" srcOrd="1" destOrd="0" presId="urn:microsoft.com/office/officeart/2005/8/layout/orgChart1"/>
    <dgm:cxn modelId="{086163EF-ED1A-49C3-AE83-9D8C47486D1A}" type="presOf" srcId="{BDD8667B-2F11-4538-A809-5BAC6C3FB657}" destId="{5C2E8EEE-66AB-487F-BE5E-FBC40796336D}" srcOrd="0" destOrd="0" presId="urn:microsoft.com/office/officeart/2005/8/layout/orgChart1"/>
    <dgm:cxn modelId="{7E2FF77D-9687-4698-A60D-84A5DCD0B428}" type="presOf" srcId="{6C190480-2504-41FE-B944-68C72A8B8D8E}" destId="{99EB98E3-31BD-4072-8155-4829F5C3213C}" srcOrd="0" destOrd="0" presId="urn:microsoft.com/office/officeart/2005/8/layout/orgChart1"/>
    <dgm:cxn modelId="{1C724930-FA7E-479A-8387-3A071D156AAB}" srcId="{46A1DCD1-15AC-483B-AF3B-04560AADBD72}" destId="{C4A5968B-E901-442D-BA0C-BC1BCFCAC5F6}" srcOrd="1" destOrd="0" parTransId="{0D464FBB-3411-4EC4-9BDA-FDA2D6C83703}" sibTransId="{5D74FEF9-9489-4FD1-A09E-446434C498C1}"/>
    <dgm:cxn modelId="{DF6C8B16-EA7B-4AD9-8782-014834FD8EBF}" type="presOf" srcId="{2ADFD55D-BEBC-40A9-B8F4-0F3FE13DF3FC}" destId="{42FCAF70-A5EB-4141-B348-961497A6B397}" srcOrd="0" destOrd="0" presId="urn:microsoft.com/office/officeart/2005/8/layout/orgChart1"/>
    <dgm:cxn modelId="{81D50119-50A5-453B-8336-8E3F531274F7}" type="presOf" srcId="{8DEE1456-0720-48A4-8FEF-2F612C341DAC}" destId="{075A923C-1280-40E9-B6EA-4B3EB76FB611}" srcOrd="0" destOrd="0" presId="urn:microsoft.com/office/officeart/2005/8/layout/orgChart1"/>
    <dgm:cxn modelId="{6835FD25-A72B-46B1-A50A-3D60ACB453E7}" type="presOf" srcId="{8397562D-B956-4150-901E-F2F62FC6CE67}" destId="{E958B125-B2BE-485B-B571-5D10C210DE05}" srcOrd="1" destOrd="0" presId="urn:microsoft.com/office/officeart/2005/8/layout/orgChart1"/>
    <dgm:cxn modelId="{D5E4BDC6-1121-4749-9C2A-D3792344A7C9}" srcId="{46A1DCD1-15AC-483B-AF3B-04560AADBD72}" destId="{E36FD2B0-CBC8-437C-AFDF-40D2682C4548}" srcOrd="4" destOrd="0" parTransId="{CF9FA0D5-4D2E-42E3-B917-26D890A4D886}" sibTransId="{C58771B2-7556-4C01-8683-AB37C74948A9}"/>
    <dgm:cxn modelId="{9503DE71-8F8F-48F8-A816-A669918E8FDA}" type="presOf" srcId="{F555EAAA-40E7-46C7-B9A5-69E7EC44CC09}" destId="{BDFDA6D2-E2B7-4509-8792-CF5A4D0A064C}" srcOrd="0" destOrd="0" presId="urn:microsoft.com/office/officeart/2005/8/layout/orgChart1"/>
    <dgm:cxn modelId="{896DF9E3-C275-4D55-A236-17B5D4EF5BFC}" type="presOf" srcId="{00F508CF-D3D5-4918-A399-66A40CC0250F}" destId="{154D651A-DD05-4BFA-8C05-B8D602098DCD}" srcOrd="0" destOrd="0" presId="urn:microsoft.com/office/officeart/2005/8/layout/orgChart1"/>
    <dgm:cxn modelId="{A9261A00-24A7-4402-ADD9-47085FC37CAA}" type="presOf" srcId="{6C190480-2504-41FE-B944-68C72A8B8D8E}" destId="{21FE647B-19CB-4874-AA56-12E8DDB17BD6}" srcOrd="1" destOrd="0" presId="urn:microsoft.com/office/officeart/2005/8/layout/orgChart1"/>
    <dgm:cxn modelId="{BA0F59C2-3957-455D-BC20-5D869A9D5B0F}" type="presOf" srcId="{4BBBC9CA-D06C-41AA-9A16-0E61A4B57B4D}" destId="{D6D83BB0-1CC2-496D-A7CC-D8530A24F53F}" srcOrd="0" destOrd="0" presId="urn:microsoft.com/office/officeart/2005/8/layout/orgChart1"/>
    <dgm:cxn modelId="{40A525E6-FDAF-4C23-B1B0-CFF3BD058067}" type="presOf" srcId="{46A1DCD1-15AC-483B-AF3B-04560AADBD72}" destId="{49636C37-4EC4-468B-86CE-3126BAC8ED01}" srcOrd="0" destOrd="0" presId="urn:microsoft.com/office/officeart/2005/8/layout/orgChart1"/>
    <dgm:cxn modelId="{60410A31-DB0B-478E-AA00-4B0CDDDE6C01}" type="presOf" srcId="{0D7B02AA-6511-475B-B311-FEDC00FBDC8D}" destId="{0F631681-14D8-4F73-983F-BD3B43ECEDA9}" srcOrd="0" destOrd="0" presId="urn:microsoft.com/office/officeart/2005/8/layout/orgChart1"/>
    <dgm:cxn modelId="{7B9EB80B-2868-47EB-B542-8D89E8C4490C}" srcId="{480A119A-2854-41D8-A6DF-8D63C16D8A29}" destId="{9887B5C7-2A03-4AFA-86E4-EFF1BF9CBAA2}" srcOrd="0" destOrd="0" parTransId="{5B591443-15CB-411D-BDBE-A832D8AC5D2C}" sibTransId="{0448882F-3AC5-4227-A807-3C64A04FC3DF}"/>
    <dgm:cxn modelId="{6187C787-4E8F-468B-BD1B-6E1A46A00FEA}" type="presOf" srcId="{49A3321C-AEF5-48FB-BA6D-16449842832C}" destId="{D1674160-F458-4120-8E83-E1F92CFE34F1}" srcOrd="0" destOrd="0" presId="urn:microsoft.com/office/officeart/2005/8/layout/orgChart1"/>
    <dgm:cxn modelId="{8552DE54-2CF1-4470-904F-A665EE9951F5}" type="presOf" srcId="{0DACAD16-DEBE-4D6F-BC05-75ADD995146F}" destId="{7230080D-C3B3-4C5D-9B46-B5E42FEAF1A3}" srcOrd="1" destOrd="0" presId="urn:microsoft.com/office/officeart/2005/8/layout/orgChart1"/>
    <dgm:cxn modelId="{48B697E3-8773-4C84-9ED4-E7C444EB9BD4}" srcId="{4C571AE4-D56B-49FD-9BE1-CFA5CB51D86A}" destId="{46A1DCD1-15AC-483B-AF3B-04560AADBD72}" srcOrd="2" destOrd="0" parTransId="{D953D137-B926-4EEF-ADBF-E9DF270968F6}" sibTransId="{B9B62B87-784A-49B3-AFC1-17006D26E7D9}"/>
    <dgm:cxn modelId="{3BC771CA-649A-4748-BF61-5BBCEF5A94E9}" type="presOf" srcId="{DA32C2FD-D1BF-4CFD-AF0B-6EC35B46F70F}" destId="{52FF409F-06C2-4500-9DB6-640B3CBD458D}" srcOrd="0" destOrd="0" presId="urn:microsoft.com/office/officeart/2005/8/layout/orgChart1"/>
    <dgm:cxn modelId="{8C58601E-BDE1-4B99-85B8-AC3D6F062E65}" type="presOf" srcId="{0BD31A97-8F26-4EBD-A17E-94DBF396B889}" destId="{DFF0243C-1FF4-42E6-B678-77871BE759F2}" srcOrd="0" destOrd="0" presId="urn:microsoft.com/office/officeart/2005/8/layout/orgChart1"/>
    <dgm:cxn modelId="{1BF67B0F-F99D-4D8E-8CEE-96B726272DDF}" srcId="{4C571AE4-D56B-49FD-9BE1-CFA5CB51D86A}" destId="{279564DA-E57F-4643-96DE-70AEA906293D}" srcOrd="0" destOrd="0" parTransId="{0D7B02AA-6511-475B-B311-FEDC00FBDC8D}" sibTransId="{0A4A0361-5319-4687-B65C-639AD2058830}"/>
    <dgm:cxn modelId="{4CD4B5A5-33E0-4CF8-9D8E-9408A770B987}" type="presOf" srcId="{C4A5968B-E901-442D-BA0C-BC1BCFCAC5F6}" destId="{4C8632C8-792B-45E5-91E4-7B2B2A91E273}" srcOrd="1" destOrd="0" presId="urn:microsoft.com/office/officeart/2005/8/layout/orgChart1"/>
    <dgm:cxn modelId="{E1EDEBFF-B5EF-4414-A495-83FE93D3B27D}" type="presOf" srcId="{5B2E2061-E1FE-4FB1-8675-47810843F5E5}" destId="{CE66A66A-C324-423B-86C5-57925B2CF81E}" srcOrd="1" destOrd="0" presId="urn:microsoft.com/office/officeart/2005/8/layout/orgChart1"/>
    <dgm:cxn modelId="{BCABCBA7-C9C4-428C-9C20-16BDEAB00E23}" srcId="{480A119A-2854-41D8-A6DF-8D63C16D8A29}" destId="{0BFA36AD-1A66-4C62-8B54-D9C2DC1683FD}" srcOrd="3" destOrd="0" parTransId="{B84A57A9-8DB6-4574-8F99-60AF606E9C17}" sibTransId="{38DB60D2-8345-45B0-95E2-58C97180D76A}"/>
    <dgm:cxn modelId="{4C311185-3338-497F-B56A-810AFB00D61A}" type="presOf" srcId="{75D27C5A-ED35-4BA9-8404-88BF765B5F82}" destId="{1DB8528F-91E1-45B2-A608-5080E323C3BF}" srcOrd="0" destOrd="0" presId="urn:microsoft.com/office/officeart/2005/8/layout/orgChart1"/>
    <dgm:cxn modelId="{06E0A175-E1B3-49F8-8247-F7017AEFBCBA}" srcId="{279564DA-E57F-4643-96DE-70AEA906293D}" destId="{AE30E3E5-A6BC-464E-9950-8AF2670DA670}" srcOrd="2" destOrd="0" parTransId="{8CD7D138-1858-4380-9CE6-BF649D7AC04F}" sibTransId="{5FDD1D15-6C95-4172-826E-A0D2902DB7A4}"/>
    <dgm:cxn modelId="{FF98EE1F-147A-40AA-A853-9F408578D880}" type="presOf" srcId="{DB1DC3A8-2314-4464-A344-F81F595987F8}" destId="{D1F8DA47-9251-4D6E-99E9-E84A61795F0C}" srcOrd="0" destOrd="0" presId="urn:microsoft.com/office/officeart/2005/8/layout/orgChart1"/>
    <dgm:cxn modelId="{CC92A2DE-90B6-4529-86E2-A0AEAC0B7B81}" type="presOf" srcId="{3EDF4C9E-1A00-4C1E-92D7-08FE17622B21}" destId="{B8F408CE-8F8A-4818-8399-6B6A31D1EBBB}" srcOrd="1" destOrd="0" presId="urn:microsoft.com/office/officeart/2005/8/layout/orgChart1"/>
    <dgm:cxn modelId="{AB361BE3-587E-40F1-B440-65AB9FC01305}" type="presOf" srcId="{3BDE0319-9C31-4C59-986A-CC46D761EACB}" destId="{DC30DC7C-C254-4E04-A001-C7B7ED7460C2}" srcOrd="0" destOrd="0" presId="urn:microsoft.com/office/officeart/2005/8/layout/orgChart1"/>
    <dgm:cxn modelId="{F1CCB979-2C0A-4652-BA59-A90193F0886E}" type="presOf" srcId="{C4A5968B-E901-442D-BA0C-BC1BCFCAC5F6}" destId="{A9E3724F-7799-49C5-B47E-7CF47ED136EC}" srcOrd="0" destOrd="0" presId="urn:microsoft.com/office/officeart/2005/8/layout/orgChart1"/>
    <dgm:cxn modelId="{932895F5-84DE-49E2-9060-7E28719B49D8}" type="presOf" srcId="{1EA5CA4E-0AC2-46D5-89A2-ED1DD2FCEA7D}" destId="{D0ECFFAA-0005-422F-B802-8BB5CBEFB519}" srcOrd="0" destOrd="0" presId="urn:microsoft.com/office/officeart/2005/8/layout/orgChart1"/>
    <dgm:cxn modelId="{ECEB1ECE-A441-4E8F-B5D7-D33AECD8B4D8}" type="presOf" srcId="{279564DA-E57F-4643-96DE-70AEA906293D}" destId="{50BB0C71-7986-4AB1-AAE0-165F2CED3233}" srcOrd="0" destOrd="0" presId="urn:microsoft.com/office/officeart/2005/8/layout/orgChart1"/>
    <dgm:cxn modelId="{D69B4B18-1687-4288-B8E2-5F37091A3972}" type="presOf" srcId="{3586DA3F-0387-4707-B7A4-0437ABA4B012}" destId="{D85075AE-6A56-4A67-A685-FBAAE3E06351}" srcOrd="0" destOrd="0" presId="urn:microsoft.com/office/officeart/2005/8/layout/orgChart1"/>
    <dgm:cxn modelId="{72C26F51-3613-4257-B45A-A22136F7993A}" type="presOf" srcId="{8397562D-B956-4150-901E-F2F62FC6CE67}" destId="{6511936B-C4F3-44DC-A594-698861735E54}" srcOrd="0" destOrd="0" presId="urn:microsoft.com/office/officeart/2005/8/layout/orgChart1"/>
    <dgm:cxn modelId="{5E887B1E-BC72-4B3E-B1FA-2418D6238F3D}" srcId="{0FE75EB3-9914-4A31-9559-4D6F19284560}" destId="{3EDF4C9E-1A00-4C1E-92D7-08FE17622B21}" srcOrd="4" destOrd="0" parTransId="{E4C1D1E4-8172-4839-A6AB-D7F67916BC0E}" sibTransId="{6B1602B2-BBE3-4520-8EF2-750382884962}"/>
    <dgm:cxn modelId="{3F2B5746-A77E-4D3A-B0D6-168E98175DA4}" srcId="{46A1DCD1-15AC-483B-AF3B-04560AADBD72}" destId="{5B2E2061-E1FE-4FB1-8675-47810843F5E5}" srcOrd="0" destOrd="0" parTransId="{7894FEFF-8589-4CE1-BC7F-3E082735A0B0}" sibTransId="{83AAC634-C4FE-4C37-B2D1-B576494E4AAF}"/>
    <dgm:cxn modelId="{6FEA05B6-6445-478F-A883-F31721E5E8E7}" type="presOf" srcId="{EEEA6BA1-910C-4CEC-A21F-FDC995E6E3E0}" destId="{0838FEE9-D995-468D-86EC-64ACDE5E7F5B}" srcOrd="0" destOrd="0" presId="urn:microsoft.com/office/officeart/2005/8/layout/orgChart1"/>
    <dgm:cxn modelId="{F8426FC1-2EBA-4653-A5C6-E9D3FA5CA3A9}" type="presOf" srcId="{645FF747-A6D1-4381-9E0D-8B75C68C310A}" destId="{2B7F95C6-5B87-4505-8AB0-4F2FA70860AB}" srcOrd="0" destOrd="0" presId="urn:microsoft.com/office/officeart/2005/8/layout/orgChart1"/>
    <dgm:cxn modelId="{111EE5A6-3C4C-43DD-B9A6-D71A343CDC74}" type="presOf" srcId="{5B2E2061-E1FE-4FB1-8675-47810843F5E5}" destId="{0483B820-5178-4113-BDAC-9DCE757407B3}" srcOrd="0" destOrd="0" presId="urn:microsoft.com/office/officeart/2005/8/layout/orgChart1"/>
    <dgm:cxn modelId="{852957CA-9ED4-467D-8B2C-1F589D0BF0DE}" srcId="{0FE75EB3-9914-4A31-9559-4D6F19284560}" destId="{3BDE0319-9C31-4C59-986A-CC46D761EACB}" srcOrd="2" destOrd="0" parTransId="{BDD8667B-2F11-4538-A809-5BAC6C3FB657}" sibTransId="{3785693B-2D8D-4092-9A98-4922E076D70A}"/>
    <dgm:cxn modelId="{4CB30DB4-76AB-457B-BABF-5F5D4623B8F7}" type="presOf" srcId="{0DACAD16-DEBE-4D6F-BC05-75ADD995146F}" destId="{E8A84A9F-23B6-4265-8D4F-A228198DA263}" srcOrd="0" destOrd="0" presId="urn:microsoft.com/office/officeart/2005/8/layout/orgChart1"/>
    <dgm:cxn modelId="{52688277-1A3B-4B59-A3A2-3CAFB3FAF3EF}" type="presOf" srcId="{9887B5C7-2A03-4AFA-86E4-EFF1BF9CBAA2}" destId="{0CDE8E27-53AB-4CFE-A9B5-A2264D05FC62}" srcOrd="0" destOrd="0" presId="urn:microsoft.com/office/officeart/2005/8/layout/orgChart1"/>
    <dgm:cxn modelId="{8FC08409-0A76-476C-A2FF-44784FA9B614}" type="presOf" srcId="{E0DC337E-3ACA-4025-9638-0D800BEEF4C0}" destId="{81E8FB3C-8FF0-4D7B-A74B-5D1F093092BB}" srcOrd="0" destOrd="0" presId="urn:microsoft.com/office/officeart/2005/8/layout/orgChart1"/>
    <dgm:cxn modelId="{4F5563AE-1205-4777-9B24-37C691A0052E}" type="presOf" srcId="{D90422D2-19EA-478D-8E48-CF28B0751C7E}" destId="{415C1E52-07E4-4EE8-A759-9DACAED2090C}" srcOrd="1" destOrd="0" presId="urn:microsoft.com/office/officeart/2005/8/layout/orgChart1"/>
    <dgm:cxn modelId="{163031B2-BD18-4CE9-88DA-70C15739BC3F}" type="presOf" srcId="{0FE75EB3-9914-4A31-9559-4D6F19284560}" destId="{B6493F87-1F24-4F9F-B6A8-A97C76601B78}" srcOrd="0" destOrd="0" presId="urn:microsoft.com/office/officeart/2005/8/layout/orgChart1"/>
    <dgm:cxn modelId="{1AA50D45-BAC0-4319-A045-52472F830337}" srcId="{480A119A-2854-41D8-A6DF-8D63C16D8A29}" destId="{75D27C5A-ED35-4BA9-8404-88BF765B5F82}" srcOrd="4" destOrd="0" parTransId="{1EA5CA4E-0AC2-46D5-89A2-ED1DD2FCEA7D}" sibTransId="{191C75B2-DDAE-4BF9-9AB5-AEEE747984A7}"/>
    <dgm:cxn modelId="{4236613E-9371-4974-8FFF-41E3FF377B15}" type="presOf" srcId="{B2756C42-266D-45D3-A01A-056217B980BE}" destId="{18E23F22-2860-40CC-9483-8CB3C6116329}" srcOrd="0" destOrd="0" presId="urn:microsoft.com/office/officeart/2005/8/layout/orgChart1"/>
    <dgm:cxn modelId="{440896F6-E4FE-4CBF-A25E-D9C46A8FC922}" srcId="{CEC701C8-D4BA-450E-AD50-18D6C28C9EBE}" destId="{6C190480-2504-41FE-B944-68C72A8B8D8E}" srcOrd="0" destOrd="0" parTransId="{EDA4517E-810B-45F7-BC53-4AB4F0838467}" sibTransId="{81213CCF-22A8-4C50-BFCB-A7E3ACC229EF}"/>
    <dgm:cxn modelId="{23FF8BAE-50AA-46AF-9A7B-4A739721A4BA}" type="presOf" srcId="{9D82F2BB-E753-4BCB-9357-707073A0CBE9}" destId="{7B21CF80-E6C0-4D62-AAE9-243E9EFEF17A}" srcOrd="1" destOrd="0" presId="urn:microsoft.com/office/officeart/2005/8/layout/orgChart1"/>
    <dgm:cxn modelId="{050EB0C4-93E7-40C0-B6E3-A7FEF2882ACF}" type="presOf" srcId="{2B03FBAA-5F9E-4938-BEB1-8487BBD9C30B}" destId="{6E767033-4A3D-4195-932E-C586D42DEDB3}" srcOrd="0" destOrd="0" presId="urn:microsoft.com/office/officeart/2005/8/layout/orgChart1"/>
    <dgm:cxn modelId="{95C061C6-4B60-412A-B09C-5C7BDC244CCE}" type="presOf" srcId="{9887B5C7-2A03-4AFA-86E4-EFF1BF9CBAA2}" destId="{D34A63C2-A8C0-46C1-8702-A2998C985F2F}" srcOrd="1" destOrd="0" presId="urn:microsoft.com/office/officeart/2005/8/layout/orgChart1"/>
    <dgm:cxn modelId="{35BB8F82-4C2A-4F29-A9D1-4D5AEEF5363A}" type="presOf" srcId="{F26B2F68-F687-4681-BFF4-EDFF523DED19}" destId="{AEE70C20-6A7F-44CA-BE15-C157FD25ABB9}" srcOrd="0" destOrd="0" presId="urn:microsoft.com/office/officeart/2005/8/layout/orgChart1"/>
    <dgm:cxn modelId="{39FE6C4D-6A69-4FE7-A94C-357350BC3ACC}" type="presOf" srcId="{EDA4517E-810B-45F7-BC53-4AB4F0838467}" destId="{2AB93D6F-1D3D-4FA3-A402-EC4CD40F52E6}" srcOrd="0" destOrd="0" presId="urn:microsoft.com/office/officeart/2005/8/layout/orgChart1"/>
    <dgm:cxn modelId="{C8FC68EC-CBA3-424E-A078-8DDE98B7DC99}" srcId="{279564DA-E57F-4643-96DE-70AEA906293D}" destId="{F31D09D0-D370-4FF6-A20A-A87B5803C1CD}" srcOrd="0" destOrd="0" parTransId="{4BBBC9CA-D06C-41AA-9A16-0E61A4B57B4D}" sibTransId="{83885FEE-B7E8-4D0F-AAB7-7C34D3363826}"/>
    <dgm:cxn modelId="{F60E63D6-C23C-4258-8DA0-F4E71B4F7A02}" type="presOf" srcId="{0D464FBB-3411-4EC4-9BDA-FDA2D6C83703}" destId="{F71DC0F8-A1C0-44A3-9491-C6163D8757E2}" srcOrd="0" destOrd="0" presId="urn:microsoft.com/office/officeart/2005/8/layout/orgChart1"/>
    <dgm:cxn modelId="{C676B375-EFE6-41B3-9BEC-7611C165CB87}" type="presOf" srcId="{3E94F859-C9AF-40FF-BDA4-F1DD15E5CEF3}" destId="{110436DB-3E6B-437E-B0AC-6F0747BFD888}" srcOrd="0" destOrd="0" presId="urn:microsoft.com/office/officeart/2005/8/layout/orgChart1"/>
    <dgm:cxn modelId="{9EEC8340-A242-4642-BA16-FA4E8AEFB8C7}" srcId="{46A1DCD1-15AC-483B-AF3B-04560AADBD72}" destId="{3E94F859-C9AF-40FF-BDA4-F1DD15E5CEF3}" srcOrd="3" destOrd="0" parTransId="{DA32C2FD-D1BF-4CFD-AF0B-6EC35B46F70F}" sibTransId="{282F28D8-29B8-47A6-A393-F68DA7D47229}"/>
    <dgm:cxn modelId="{90021A0F-327B-40BD-9BED-542DC9ABDEE6}" type="presOf" srcId="{F9AAFEDC-6E2B-4C3D-9352-812B29F72464}" destId="{735F0BDB-824D-4E07-898D-4A533E308C27}" srcOrd="1" destOrd="0" presId="urn:microsoft.com/office/officeart/2005/8/layout/orgChart1"/>
    <dgm:cxn modelId="{9FE5DD9F-2707-4EF9-9E03-568D08ACE192}" type="presOf" srcId="{3BDE0319-9C31-4C59-986A-CC46D761EACB}" destId="{B0779386-31FD-424C-91A5-AC1F862511B2}" srcOrd="1" destOrd="0" presId="urn:microsoft.com/office/officeart/2005/8/layout/orgChart1"/>
    <dgm:cxn modelId="{E24C1126-3727-44AC-8A06-1F1BC4C5D9D4}" type="presOf" srcId="{E4C1D1E4-8172-4839-A6AB-D7F67916BC0E}" destId="{265A8FFB-DE92-4DF1-944F-B00C6367AA30}" srcOrd="0" destOrd="0" presId="urn:microsoft.com/office/officeart/2005/8/layout/orgChart1"/>
    <dgm:cxn modelId="{FF04F161-554A-426B-AE3B-B4685E696939}" type="presOf" srcId="{EB6190CD-8608-4379-93B8-52548BD65B12}" destId="{1B71EC6E-9FD2-4CFE-87A0-3EE50DDA6C39}" srcOrd="0" destOrd="0" presId="urn:microsoft.com/office/officeart/2005/8/layout/orgChart1"/>
    <dgm:cxn modelId="{ADF7DB50-673D-432F-A0A3-D2C84D24E093}" type="presOf" srcId="{D8F1853F-EF98-4384-ADA1-7490C8B5CC2D}" destId="{94C4A253-CC0D-4101-B4D8-008F24F7339B}" srcOrd="0" destOrd="0" presId="urn:microsoft.com/office/officeart/2005/8/layout/orgChart1"/>
    <dgm:cxn modelId="{AE0FAF2A-6665-4E3A-B93E-D7CB98D45D9F}" type="presOf" srcId="{D8F1853F-EF98-4384-ADA1-7490C8B5CC2D}" destId="{47A0CC8E-F459-4FB5-A216-D8411ECCD84B}" srcOrd="1" destOrd="0" presId="urn:microsoft.com/office/officeart/2005/8/layout/orgChart1"/>
    <dgm:cxn modelId="{4C5273E6-7B23-4B65-900B-8DF23C016B36}" srcId="{0FE75EB3-9914-4A31-9559-4D6F19284560}" destId="{8DEE1456-0720-48A4-8FEF-2F612C341DAC}" srcOrd="1" destOrd="0" parTransId="{49A3321C-AEF5-48FB-BA6D-16449842832C}" sibTransId="{F2D93914-9299-4CD6-93AC-5B239F1693AD}"/>
    <dgm:cxn modelId="{17E92931-1821-4EF3-81A6-5AC79B803C7E}" type="presOf" srcId="{B84A57A9-8DB6-4574-8F99-60AF606E9C17}" destId="{D09350CA-B088-48EE-93CF-E3FFB20912A4}" srcOrd="0" destOrd="0" presId="urn:microsoft.com/office/officeart/2005/8/layout/orgChart1"/>
    <dgm:cxn modelId="{B356DA2F-689A-4DA7-9DD8-3A8183199E6B}" type="presOf" srcId="{206BA20C-FDEB-400E-92A0-9C7068547D2F}" destId="{C5B45AEF-1A23-4435-9E89-51E23A19DE31}" srcOrd="0" destOrd="0" presId="urn:microsoft.com/office/officeart/2005/8/layout/orgChart1"/>
    <dgm:cxn modelId="{0D45203D-A9AB-4679-8F68-0448E856AA25}" type="presOf" srcId="{3EDF4C9E-1A00-4C1E-92D7-08FE17622B21}" destId="{FEEBA1BC-A3AC-409C-A342-13DC34F7A9E2}" srcOrd="0" destOrd="0" presId="urn:microsoft.com/office/officeart/2005/8/layout/orgChart1"/>
    <dgm:cxn modelId="{F45E8E2C-C5B2-49B0-B2B3-623F1B6B9552}" srcId="{CEC701C8-D4BA-450E-AD50-18D6C28C9EBE}" destId="{8397562D-B956-4150-901E-F2F62FC6CE67}" srcOrd="2" destOrd="0" parTransId="{00F508CF-D3D5-4918-A399-66A40CC0250F}" sibTransId="{3DCED9B5-D250-4BA9-86AA-2BD774DDC1C8}"/>
    <dgm:cxn modelId="{81635168-CB1D-46F5-B214-B10EDCF49CF4}" srcId="{279564DA-E57F-4643-96DE-70AEA906293D}" destId="{0DACAD16-DEBE-4D6F-BC05-75ADD995146F}" srcOrd="6" destOrd="0" parTransId="{74B69611-DC5F-4DCA-9FEB-980685213FAF}" sibTransId="{A7AE285F-5FC3-4550-9E3B-48DC7CCC238B}"/>
    <dgm:cxn modelId="{632768F2-8671-45CF-8025-117DC56A11AB}" srcId="{CEC701C8-D4BA-450E-AD50-18D6C28C9EBE}" destId="{2FBF2641-F7D2-4CE0-A8FC-B7F158F8A634}" srcOrd="1" destOrd="0" parTransId="{F555EAAA-40E7-46C7-B9A5-69E7EC44CC09}" sibTransId="{24BB10DA-76A4-423F-9E7E-980A6371B430}"/>
    <dgm:cxn modelId="{62EE2CD8-8258-4553-9C1E-38840F03D4EE}" srcId="{4C571AE4-D56B-49FD-9BE1-CFA5CB51D86A}" destId="{CEC701C8-D4BA-450E-AD50-18D6C28C9EBE}" srcOrd="3" destOrd="0" parTransId="{73265469-4FEE-4D2B-983B-465EDD7A932F}" sibTransId="{B9EF6842-8A50-4E85-837E-9F1781532BA3}"/>
    <dgm:cxn modelId="{5EA43134-6A6E-4217-A811-2A7EE2984AD1}" srcId="{4C571AE4-D56B-49FD-9BE1-CFA5CB51D86A}" destId="{0FE75EB3-9914-4A31-9559-4D6F19284560}" srcOrd="1" destOrd="0" parTransId="{E8D14F09-353A-4F8E-B8C4-DEF1F057034E}" sibTransId="{AFF3877A-FF8A-4082-839D-2D4941158949}"/>
    <dgm:cxn modelId="{85B95561-75E9-4364-A0AC-A2A7D1E23542}" srcId="{480A119A-2854-41D8-A6DF-8D63C16D8A29}" destId="{D90422D2-19EA-478D-8E48-CF28B0751C7E}" srcOrd="1" destOrd="0" parTransId="{2ADFD55D-BEBC-40A9-B8F4-0F3FE13DF3FC}" sibTransId="{A9911FE0-9DC3-4DAC-897D-709CE9F1910C}"/>
    <dgm:cxn modelId="{9648CA0E-412D-4F6C-B9A7-ADF45E47CC73}" type="presOf" srcId="{0BFA36AD-1A66-4C62-8B54-D9C2DC1683FD}" destId="{55EDF197-BD2F-4B0F-9A7D-974454E31A6C}" srcOrd="0" destOrd="0" presId="urn:microsoft.com/office/officeart/2005/8/layout/orgChart1"/>
    <dgm:cxn modelId="{EE9EC561-A140-4DD3-8E15-9974DB075E49}" type="presOf" srcId="{E8D14F09-353A-4F8E-B8C4-DEF1F057034E}" destId="{E2FD32E7-6396-4243-A3B1-17852394ED9D}" srcOrd="0" destOrd="0" presId="urn:microsoft.com/office/officeart/2005/8/layout/orgChart1"/>
    <dgm:cxn modelId="{1E8CA7E1-CBAA-4244-8D27-9D2B0BB47260}" type="presOf" srcId="{A361CCB7-3AC8-4970-B78E-30D069FAE613}" destId="{09CDB528-1E48-402E-A47E-B0234E6ACEBC}" srcOrd="1" destOrd="0" presId="urn:microsoft.com/office/officeart/2005/8/layout/orgChart1"/>
    <dgm:cxn modelId="{74DDCEE6-CCA9-4C15-9CD2-11F0882D6632}" type="presOf" srcId="{AE30E3E5-A6BC-464E-9950-8AF2670DA670}" destId="{B62182D3-B27E-4D04-8547-BC843A1B43E9}" srcOrd="1" destOrd="0" presId="urn:microsoft.com/office/officeart/2005/8/layout/orgChart1"/>
    <dgm:cxn modelId="{9C0746AD-3CBB-4BD2-8D1F-B675EDAD7A96}" type="presOf" srcId="{0FE75EB3-9914-4A31-9559-4D6F19284560}" destId="{74D98884-1ED9-4878-BCEF-62749DBE0FB8}" srcOrd="1" destOrd="0" presId="urn:microsoft.com/office/officeart/2005/8/layout/orgChart1"/>
    <dgm:cxn modelId="{1FD19AB2-3538-4183-A361-539F775BAA6E}" type="presOf" srcId="{480A119A-2854-41D8-A6DF-8D63C16D8A29}" destId="{B655FF31-FA23-40EE-8C2F-B804949F1B81}" srcOrd="1" destOrd="0" presId="urn:microsoft.com/office/officeart/2005/8/layout/orgChart1"/>
    <dgm:cxn modelId="{A6467725-FE29-43BD-9C9F-7B5FDFFA9EC7}" type="presOf" srcId="{7894FEFF-8589-4CE1-BC7F-3E082735A0B0}" destId="{7CA98CB2-B3FB-40C8-A7B6-3D3809CC8CB2}" srcOrd="0" destOrd="0" presId="urn:microsoft.com/office/officeart/2005/8/layout/orgChart1"/>
    <dgm:cxn modelId="{F00D4D64-92E7-47E3-9CE6-9F21C43DA55D}" srcId="{CEC701C8-D4BA-450E-AD50-18D6C28C9EBE}" destId="{029743C9-4865-4D5E-BD97-EB6F1EBB8F0B}" srcOrd="3" destOrd="0" parTransId="{3586DA3F-0387-4707-B7A4-0437ABA4B012}" sibTransId="{6814EE6D-1F3C-4E2D-90E2-374847AF2AD9}"/>
    <dgm:cxn modelId="{436E6FB0-7392-4B32-8A31-90A9E9EC7FB4}" srcId="{46A1DCD1-15AC-483B-AF3B-04560AADBD72}" destId="{A361CCB7-3AC8-4970-B78E-30D069FAE613}" srcOrd="2" destOrd="0" parTransId="{E0DC337E-3ACA-4025-9638-0D800BEEF4C0}" sibTransId="{65A76B11-C90D-483C-B89E-DC7099A00479}"/>
    <dgm:cxn modelId="{38EE0FB8-9CBC-4D7C-ACD1-E66B7856A059}" type="presOf" srcId="{73265469-4FEE-4D2B-983B-465EDD7A932F}" destId="{337C527F-86B3-44F0-B39D-CA26D45A8274}" srcOrd="0" destOrd="0" presId="urn:microsoft.com/office/officeart/2005/8/layout/orgChart1"/>
    <dgm:cxn modelId="{78234943-D15B-4ACA-9CAC-461C5C7D2300}" srcId="{0FE75EB3-9914-4A31-9559-4D6F19284560}" destId="{2B03FBAA-5F9E-4938-BEB1-8487BBD9C30B}" srcOrd="0" destOrd="0" parTransId="{5EC63143-4705-4ACD-AD24-9B3A69317FD2}" sibTransId="{FD7E9CF8-D65B-4CD6-8614-9BE120A31F20}"/>
    <dgm:cxn modelId="{4C7478FA-9A91-40C3-A8D6-6EFE8222E60C}" type="presOf" srcId="{D67DD466-EB95-4289-96F2-2D8F11ABB25E}" destId="{009B62D6-8142-4C08-BB30-EBE5686C5AA7}" srcOrd="1" destOrd="0" presId="urn:microsoft.com/office/officeart/2005/8/layout/orgChart1"/>
    <dgm:cxn modelId="{1A46FDE7-BB03-471D-82F7-9788F06F99DF}" type="presOf" srcId="{F31D09D0-D370-4FF6-A20A-A87B5803C1CD}" destId="{FD9419DC-7B7E-41CB-A2CF-B95EB81571CE}" srcOrd="1" destOrd="0" presId="urn:microsoft.com/office/officeart/2005/8/layout/orgChart1"/>
    <dgm:cxn modelId="{3F248F3D-0452-4F75-A5E3-EE3ADD8E6654}" type="presOf" srcId="{EB6190CD-8608-4379-93B8-52548BD65B12}" destId="{D9B11F7F-AFE2-4E1A-90A7-31D1325EF42B}" srcOrd="1" destOrd="0" presId="urn:microsoft.com/office/officeart/2005/8/layout/orgChart1"/>
    <dgm:cxn modelId="{F0CDFEB3-4218-4B3B-BE8F-85056EE0226D}" srcId="{279564DA-E57F-4643-96DE-70AEA906293D}" destId="{D67DD466-EB95-4289-96F2-2D8F11ABB25E}" srcOrd="1" destOrd="0" parTransId="{DB1DC3A8-2314-4464-A344-F81F595987F8}" sibTransId="{D2D8ECC1-53FD-4D1A-8072-4D3385B84F3B}"/>
    <dgm:cxn modelId="{36B6DB37-D73F-4F78-951D-F0B50425D33D}" type="presOf" srcId="{D90422D2-19EA-478D-8E48-CF28B0751C7E}" destId="{65BBEB28-77F6-4866-BEC3-FE2FAF6149FC}" srcOrd="0" destOrd="0" presId="urn:microsoft.com/office/officeart/2005/8/layout/orgChart1"/>
    <dgm:cxn modelId="{8EA20375-9DB7-4FCE-AD0A-3AF1F8565D13}" srcId="{279564DA-E57F-4643-96DE-70AEA906293D}" destId="{206BA20C-FDEB-400E-92A0-9C7068547D2F}" srcOrd="4" destOrd="0" parTransId="{68B1CA64-C44C-4772-B1DC-B461CC16C54D}" sibTransId="{4F1FB668-1D11-48C5-849D-9DBAB901F92E}"/>
    <dgm:cxn modelId="{8EA28679-1007-4DD5-AE95-E56D92F50983}" type="presOf" srcId="{029743C9-4865-4D5E-BD97-EB6F1EBB8F0B}" destId="{9BFE8608-BBB7-4FC4-A05B-CC4FA9B27B0D}" srcOrd="0" destOrd="0" presId="urn:microsoft.com/office/officeart/2005/8/layout/orgChart1"/>
    <dgm:cxn modelId="{C56F46C7-2316-4552-B617-2A5CC518A967}" type="presOf" srcId="{3E94F859-C9AF-40FF-BDA4-F1DD15E5CEF3}" destId="{A0D66288-9F2F-4C79-B888-FCD62C9C4D55}" srcOrd="1" destOrd="0" presId="urn:microsoft.com/office/officeart/2005/8/layout/orgChart1"/>
    <dgm:cxn modelId="{587F3B57-374F-41F5-A71C-314FB4240649}" type="presOf" srcId="{E36FD2B0-CBC8-437C-AFDF-40D2682C4548}" destId="{B7B8A0B6-C7CA-4BBA-B17C-85622CF0B707}" srcOrd="1" destOrd="0" presId="urn:microsoft.com/office/officeart/2005/8/layout/orgChart1"/>
    <dgm:cxn modelId="{3425F85B-E179-4F00-872D-AA636E57ED6B}" type="presOf" srcId="{4C571AE4-D56B-49FD-9BE1-CFA5CB51D86A}" destId="{511E97F7-BA25-42C7-9B03-E3D65E0F6872}" srcOrd="1" destOrd="0" presId="urn:microsoft.com/office/officeart/2005/8/layout/orgChart1"/>
    <dgm:cxn modelId="{8DE3949E-0579-4809-8DAA-0FFB1139F63D}" type="presOf" srcId="{8CD7D138-1858-4380-9CE6-BF649D7AC04F}" destId="{EC920BBE-3610-417E-A5DC-30CE1201C689}" srcOrd="0" destOrd="0" presId="urn:microsoft.com/office/officeart/2005/8/layout/orgChart1"/>
    <dgm:cxn modelId="{717D1243-DFD9-46F1-A141-437A7A35FD48}" type="presOf" srcId="{8DEE1456-0720-48A4-8FEF-2F612C341DAC}" destId="{BCC60006-BB0D-4B46-ADCA-C09A4C628C3C}" srcOrd="1" destOrd="0" presId="urn:microsoft.com/office/officeart/2005/8/layout/orgChart1"/>
    <dgm:cxn modelId="{ED6FF422-7650-44C8-9764-B88D9BB22008}" type="presOf" srcId="{AE30E3E5-A6BC-464E-9950-8AF2670DA670}" destId="{76784034-B43F-4CD2-918F-54A75FBAD056}" srcOrd="0" destOrd="0" presId="urn:microsoft.com/office/officeart/2005/8/layout/orgChart1"/>
    <dgm:cxn modelId="{4B8E279C-3FC0-42F1-B2B3-5C22A7B24F1D}" type="presOf" srcId="{75D27C5A-ED35-4BA9-8404-88BF765B5F82}" destId="{FED618E7-89E0-47A4-BC65-2F5BEF991BDF}" srcOrd="1" destOrd="0" presId="urn:microsoft.com/office/officeart/2005/8/layout/orgChart1"/>
    <dgm:cxn modelId="{3F1EAFFE-06DD-43D1-A8F9-4FAA50733C34}" type="presOf" srcId="{9D82F2BB-E753-4BCB-9357-707073A0CBE9}" destId="{DF23471D-042B-452E-9981-02C7A89A9BA0}" srcOrd="0" destOrd="0" presId="urn:microsoft.com/office/officeart/2005/8/layout/orgChart1"/>
    <dgm:cxn modelId="{B5CB568B-D58A-4BE5-A2A4-55A32B0CFAB2}" type="presOf" srcId="{0BFA36AD-1A66-4C62-8B54-D9C2DC1683FD}" destId="{71AFE47E-1A0B-45F5-8905-42762AB3BDF9}" srcOrd="1" destOrd="0" presId="urn:microsoft.com/office/officeart/2005/8/layout/orgChart1"/>
    <dgm:cxn modelId="{B550FFB5-C91B-45CC-A0E1-C7B203A0E2CF}" type="presOf" srcId="{46A1DCD1-15AC-483B-AF3B-04560AADBD72}" destId="{9ABF3311-9A7A-4466-96F5-E8ACC5BEE63F}" srcOrd="1" destOrd="0" presId="urn:microsoft.com/office/officeart/2005/8/layout/orgChart1"/>
    <dgm:cxn modelId="{78ED9BE9-A99D-46E4-B573-5C850397F951}" type="presOf" srcId="{CEC701C8-D4BA-450E-AD50-18D6C28C9EBE}" destId="{46D59D4C-694D-493A-9983-0D9330D5653B}" srcOrd="1" destOrd="0" presId="urn:microsoft.com/office/officeart/2005/8/layout/orgChart1"/>
    <dgm:cxn modelId="{6825E460-6C43-4ED5-A742-3B4D09916C87}" type="presOf" srcId="{206BA20C-FDEB-400E-92A0-9C7068547D2F}" destId="{D09CE6B1-6B89-42D8-8F00-8B45EAD77586}" srcOrd="1" destOrd="0" presId="urn:microsoft.com/office/officeart/2005/8/layout/orgChart1"/>
    <dgm:cxn modelId="{626B6CB7-2B17-4B0E-BCAE-E1328A22F09B}" type="presOf" srcId="{029743C9-4865-4D5E-BD97-EB6F1EBB8F0B}" destId="{C84BC502-3F3D-4D29-8889-D81753F53E02}" srcOrd="1" destOrd="0" presId="urn:microsoft.com/office/officeart/2005/8/layout/orgChart1"/>
    <dgm:cxn modelId="{B7F9B351-2F28-4016-8866-435A4D85EA02}" type="presOf" srcId="{5EC63143-4705-4ACD-AD24-9B3A69317FD2}" destId="{998D52EF-DA5B-497A-A749-A9C9EBC7DC88}" srcOrd="0" destOrd="0" presId="urn:microsoft.com/office/officeart/2005/8/layout/orgChart1"/>
    <dgm:cxn modelId="{0092026F-D006-4819-9EC4-00AFDEFF0561}" type="presOf" srcId="{F31D09D0-D370-4FF6-A20A-A87B5803C1CD}" destId="{FCA62261-0423-454E-BB75-014CB6001D6A}" srcOrd="0" destOrd="0" presId="urn:microsoft.com/office/officeart/2005/8/layout/orgChart1"/>
    <dgm:cxn modelId="{A969EB4D-B0D9-44EF-9045-764C06E7CE5D}" srcId="{279564DA-E57F-4643-96DE-70AEA906293D}" destId="{EB6190CD-8608-4379-93B8-52548BD65B12}" srcOrd="5" destOrd="0" parTransId="{B2756C42-266D-45D3-A01A-056217B980BE}" sibTransId="{14F6E75B-212A-4BB5-991F-49BAB7CF873F}"/>
    <dgm:cxn modelId="{93409F8C-315D-408E-8377-9B16FBD62390}" type="presOf" srcId="{2B03FBAA-5F9E-4938-BEB1-8487BBD9C30B}" destId="{D36207E1-A62A-4401-ABF2-D2926FF2D997}" srcOrd="1" destOrd="0" presId="urn:microsoft.com/office/officeart/2005/8/layout/orgChart1"/>
    <dgm:cxn modelId="{41A8BA6D-D1A0-4043-A5A3-80D8D171C1C2}" type="presOf" srcId="{2FBF2641-F7D2-4CE0-A8FC-B7F158F8A634}" destId="{6EE680D6-7F0E-4D1F-A115-9B14DC46E7C6}" srcOrd="0" destOrd="0" presId="urn:microsoft.com/office/officeart/2005/8/layout/orgChart1"/>
    <dgm:cxn modelId="{6B315E24-7216-455F-93E5-61C97E817AC3}" type="presOf" srcId="{68B1CA64-C44C-4772-B1DC-B461CC16C54D}" destId="{08D7D310-6168-4047-85D0-A3082526AE7A}" srcOrd="0" destOrd="0" presId="urn:microsoft.com/office/officeart/2005/8/layout/orgChart1"/>
    <dgm:cxn modelId="{6D2BF31C-E9CE-4949-A1E3-55CA33EC4DC8}" type="presOf" srcId="{D67DD466-EB95-4289-96F2-2D8F11ABB25E}" destId="{03650386-AD93-4505-B76F-23E8D9C3D60C}" srcOrd="0" destOrd="0" presId="urn:microsoft.com/office/officeart/2005/8/layout/orgChart1"/>
    <dgm:cxn modelId="{D5A69E6C-24F9-47ED-BE04-8C53CF80DF78}" type="presOf" srcId="{D953D137-B926-4EEF-ADBF-E9DF270968F6}" destId="{822B552B-E189-45CE-B83C-FBF32BEAB54E}" srcOrd="0" destOrd="0" presId="urn:microsoft.com/office/officeart/2005/8/layout/orgChart1"/>
    <dgm:cxn modelId="{E3CEFA1B-6DCB-445E-9A41-560336B902F4}" srcId="{279564DA-E57F-4643-96DE-70AEA906293D}" destId="{F9AAFEDC-6E2B-4C3D-9352-812B29F72464}" srcOrd="3" destOrd="0" parTransId="{645FF747-A6D1-4381-9E0D-8B75C68C310A}" sibTransId="{0A527648-A774-4568-B676-B3A51528C52B}"/>
    <dgm:cxn modelId="{02A16C83-7232-4B43-AC15-8B3443390CBF}" type="presOf" srcId="{E36FD2B0-CBC8-437C-AFDF-40D2682C4548}" destId="{FE9268AA-E654-4AD0-97EC-4A58D202A5CA}" srcOrd="0" destOrd="0" presId="urn:microsoft.com/office/officeart/2005/8/layout/orgChart1"/>
    <dgm:cxn modelId="{18598608-D712-4428-B830-E84990140756}" type="presOf" srcId="{4C571AE4-D56B-49FD-9BE1-CFA5CB51D86A}" destId="{9D5FA90F-5D12-4D1C-BBBF-8D65415D6CA3}" srcOrd="0" destOrd="0" presId="urn:microsoft.com/office/officeart/2005/8/layout/orgChart1"/>
    <dgm:cxn modelId="{8B860058-57EB-436F-8729-79D5423C6E6B}" srcId="{0FE75EB3-9914-4A31-9559-4D6F19284560}" destId="{D8F1853F-EF98-4384-ADA1-7490C8B5CC2D}" srcOrd="3" destOrd="0" parTransId="{F26B2F68-F687-4681-BFF4-EDFF523DED19}" sibTransId="{85890399-71D0-478B-AD47-DFBD64D9D53F}"/>
    <dgm:cxn modelId="{2EC3C30E-CB7D-4CCD-A366-673D3775BC1C}" type="presOf" srcId="{F9AAFEDC-6E2B-4C3D-9352-812B29F72464}" destId="{E064F792-40D2-4D00-9C59-57119E243AA3}" srcOrd="0" destOrd="0" presId="urn:microsoft.com/office/officeart/2005/8/layout/orgChart1"/>
    <dgm:cxn modelId="{AB6F6F86-1936-44D4-8526-3E5081B73695}" type="presOf" srcId="{CEC701C8-D4BA-450E-AD50-18D6C28C9EBE}" destId="{571558B3-DCA1-4A66-B9CB-5B2E4F988B1B}" srcOrd="0" destOrd="0" presId="urn:microsoft.com/office/officeart/2005/8/layout/orgChart1"/>
    <dgm:cxn modelId="{D65662EA-0A19-46A5-BA0A-4602666C90F4}" type="presOf" srcId="{05FA624B-A01F-4EEE-B390-A2DE86799BB8}" destId="{47450CA6-169C-4C50-A9F0-0BADAF3181E7}" srcOrd="0" destOrd="0" presId="urn:microsoft.com/office/officeart/2005/8/layout/orgChart1"/>
    <dgm:cxn modelId="{6E7BD380-C180-41D1-8A23-8170C9CD8153}" srcId="{4C571AE4-D56B-49FD-9BE1-CFA5CB51D86A}" destId="{480A119A-2854-41D8-A6DF-8D63C16D8A29}" srcOrd="4" destOrd="0" parTransId="{0BD31A97-8F26-4EBD-A17E-94DBF396B889}" sibTransId="{681249F6-32CE-4802-A0A5-C4DADAD91222}"/>
    <dgm:cxn modelId="{BEFC7E55-EDD2-4542-9CC0-3676C9B51B28}" type="presOf" srcId="{279564DA-E57F-4643-96DE-70AEA906293D}" destId="{4C4C0AAF-D719-494F-80D5-A0ACDD7BFB52}" srcOrd="1" destOrd="0" presId="urn:microsoft.com/office/officeart/2005/8/layout/orgChart1"/>
    <dgm:cxn modelId="{A3A6826F-732F-4951-907C-1AD6C619FEFA}" type="presOf" srcId="{CF9FA0D5-4D2E-42E3-B917-26D890A4D886}" destId="{5A56A506-4895-47FA-AB73-4E71C875147C}" srcOrd="0" destOrd="0" presId="urn:microsoft.com/office/officeart/2005/8/layout/orgChart1"/>
    <dgm:cxn modelId="{C6E5E0EC-2C65-4EE3-848F-1CA92FC27AD3}" srcId="{EEEA6BA1-910C-4CEC-A21F-FDC995E6E3E0}" destId="{4C571AE4-D56B-49FD-9BE1-CFA5CB51D86A}" srcOrd="0" destOrd="0" parTransId="{8683B5CF-FF5D-4CE0-995C-7A8F1A75221A}" sibTransId="{80EB385C-0146-4101-80EC-6F2C16508A6D}"/>
    <dgm:cxn modelId="{7D344451-8BE8-4A5E-A0EE-514C84DF6C88}" srcId="{480A119A-2854-41D8-A6DF-8D63C16D8A29}" destId="{9D82F2BB-E753-4BCB-9357-707073A0CBE9}" srcOrd="2" destOrd="0" parTransId="{05FA624B-A01F-4EEE-B390-A2DE86799BB8}" sibTransId="{38DC0BD4-7413-4489-85F5-4C277A0A65B0}"/>
    <dgm:cxn modelId="{5FD22D43-3B23-4AC6-A297-D4761BA77D0F}" type="presOf" srcId="{74B69611-DC5F-4DCA-9FEB-980685213FAF}" destId="{710B8BD7-726A-4EBF-B047-A4AD424FB5DC}" srcOrd="0" destOrd="0" presId="urn:microsoft.com/office/officeart/2005/8/layout/orgChart1"/>
    <dgm:cxn modelId="{7109CC65-34AE-4464-ABD5-E03FD2ACCAAE}" type="presOf" srcId="{480A119A-2854-41D8-A6DF-8D63C16D8A29}" destId="{DCA87127-04AC-450D-904C-F7A21E7283EA}" srcOrd="0" destOrd="0" presId="urn:microsoft.com/office/officeart/2005/8/layout/orgChart1"/>
    <dgm:cxn modelId="{B5CC1B19-9DC7-4D0F-A470-F4854F38FB0F}" type="presParOf" srcId="{0838FEE9-D995-468D-86EC-64ACDE5E7F5B}" destId="{60805ABC-6888-4AD8-818E-0324AC374682}" srcOrd="0" destOrd="0" presId="urn:microsoft.com/office/officeart/2005/8/layout/orgChart1"/>
    <dgm:cxn modelId="{C416BD57-62ED-4694-9A18-58E90A0FCB30}" type="presParOf" srcId="{60805ABC-6888-4AD8-818E-0324AC374682}" destId="{CFDE4957-66ED-4B52-9A22-5D391B41CAA6}" srcOrd="0" destOrd="0" presId="urn:microsoft.com/office/officeart/2005/8/layout/orgChart1"/>
    <dgm:cxn modelId="{025644F7-86DF-4BAE-A5A1-8BF6D9D5EE65}" type="presParOf" srcId="{CFDE4957-66ED-4B52-9A22-5D391B41CAA6}" destId="{9D5FA90F-5D12-4D1C-BBBF-8D65415D6CA3}" srcOrd="0" destOrd="0" presId="urn:microsoft.com/office/officeart/2005/8/layout/orgChart1"/>
    <dgm:cxn modelId="{49F7C4B5-AD37-4148-A63B-D53B301A1983}" type="presParOf" srcId="{CFDE4957-66ED-4B52-9A22-5D391B41CAA6}" destId="{511E97F7-BA25-42C7-9B03-E3D65E0F6872}" srcOrd="1" destOrd="0" presId="urn:microsoft.com/office/officeart/2005/8/layout/orgChart1"/>
    <dgm:cxn modelId="{F8FAD87D-8B13-44C3-B233-B68F5514519C}" type="presParOf" srcId="{60805ABC-6888-4AD8-818E-0324AC374682}" destId="{2426839A-840E-4294-96B4-F904B4841E9C}" srcOrd="1" destOrd="0" presId="urn:microsoft.com/office/officeart/2005/8/layout/orgChart1"/>
    <dgm:cxn modelId="{557B30E4-329D-4D5C-AC55-984EBE6B48F7}" type="presParOf" srcId="{2426839A-840E-4294-96B4-F904B4841E9C}" destId="{0F631681-14D8-4F73-983F-BD3B43ECEDA9}" srcOrd="0" destOrd="0" presId="urn:microsoft.com/office/officeart/2005/8/layout/orgChart1"/>
    <dgm:cxn modelId="{DD8FDDA6-AECA-4643-8F77-4BAD12926DBD}" type="presParOf" srcId="{2426839A-840E-4294-96B4-F904B4841E9C}" destId="{08385236-7DFB-4F72-B829-092D5939CE0F}" srcOrd="1" destOrd="0" presId="urn:microsoft.com/office/officeart/2005/8/layout/orgChart1"/>
    <dgm:cxn modelId="{4CEA67E7-23D2-4ACB-979F-EA1F72C8658B}" type="presParOf" srcId="{08385236-7DFB-4F72-B829-092D5939CE0F}" destId="{B001A28C-3D6D-47C4-90F5-70E5B29D7830}" srcOrd="0" destOrd="0" presId="urn:microsoft.com/office/officeart/2005/8/layout/orgChart1"/>
    <dgm:cxn modelId="{36BA3FBD-D4EE-489F-93E7-9BC069E095EC}" type="presParOf" srcId="{B001A28C-3D6D-47C4-90F5-70E5B29D7830}" destId="{50BB0C71-7986-4AB1-AAE0-165F2CED3233}" srcOrd="0" destOrd="0" presId="urn:microsoft.com/office/officeart/2005/8/layout/orgChart1"/>
    <dgm:cxn modelId="{6584D0ED-167F-4DB4-AFBD-2C262C98349A}" type="presParOf" srcId="{B001A28C-3D6D-47C4-90F5-70E5B29D7830}" destId="{4C4C0AAF-D719-494F-80D5-A0ACDD7BFB52}" srcOrd="1" destOrd="0" presId="urn:microsoft.com/office/officeart/2005/8/layout/orgChart1"/>
    <dgm:cxn modelId="{039D9827-3B8A-4995-9DFF-9AAB30132077}" type="presParOf" srcId="{08385236-7DFB-4F72-B829-092D5939CE0F}" destId="{8ED5C31B-B64D-4C2B-8B96-3A10C8D5E9DA}" srcOrd="1" destOrd="0" presId="urn:microsoft.com/office/officeart/2005/8/layout/orgChart1"/>
    <dgm:cxn modelId="{E4463D47-B2E6-424A-B9C7-854B93042499}" type="presParOf" srcId="{8ED5C31B-B64D-4C2B-8B96-3A10C8D5E9DA}" destId="{D6D83BB0-1CC2-496D-A7CC-D8530A24F53F}" srcOrd="0" destOrd="0" presId="urn:microsoft.com/office/officeart/2005/8/layout/orgChart1"/>
    <dgm:cxn modelId="{B4A56434-970B-4CCE-B8E8-B487E502526A}" type="presParOf" srcId="{8ED5C31B-B64D-4C2B-8B96-3A10C8D5E9DA}" destId="{D3CC40BD-8591-40DE-A774-725320965ED5}" srcOrd="1" destOrd="0" presId="urn:microsoft.com/office/officeart/2005/8/layout/orgChart1"/>
    <dgm:cxn modelId="{6739A4C7-5FAE-4196-9D24-90D4B03821C1}" type="presParOf" srcId="{D3CC40BD-8591-40DE-A774-725320965ED5}" destId="{940A9AF0-6167-41C5-8D4C-49B64DF9B568}" srcOrd="0" destOrd="0" presId="urn:microsoft.com/office/officeart/2005/8/layout/orgChart1"/>
    <dgm:cxn modelId="{1D9F1736-2B8B-4332-AFDF-67C3C25B4A7B}" type="presParOf" srcId="{940A9AF0-6167-41C5-8D4C-49B64DF9B568}" destId="{FCA62261-0423-454E-BB75-014CB6001D6A}" srcOrd="0" destOrd="0" presId="urn:microsoft.com/office/officeart/2005/8/layout/orgChart1"/>
    <dgm:cxn modelId="{A3416A6F-4D9A-4B81-8118-31B3F073A201}" type="presParOf" srcId="{940A9AF0-6167-41C5-8D4C-49B64DF9B568}" destId="{FD9419DC-7B7E-41CB-A2CF-B95EB81571CE}" srcOrd="1" destOrd="0" presId="urn:microsoft.com/office/officeart/2005/8/layout/orgChart1"/>
    <dgm:cxn modelId="{FB2BA582-0AB8-4FDB-8EEF-8561D34B92BF}" type="presParOf" srcId="{D3CC40BD-8591-40DE-A774-725320965ED5}" destId="{A0A8949E-2DCC-4760-8B0D-4AF79101DD66}" srcOrd="1" destOrd="0" presId="urn:microsoft.com/office/officeart/2005/8/layout/orgChart1"/>
    <dgm:cxn modelId="{175DA997-4B67-49D9-B9DB-3103C2682AF0}" type="presParOf" srcId="{D3CC40BD-8591-40DE-A774-725320965ED5}" destId="{6EEF53F8-9355-443B-AA44-1991F3EF00A7}" srcOrd="2" destOrd="0" presId="urn:microsoft.com/office/officeart/2005/8/layout/orgChart1"/>
    <dgm:cxn modelId="{22107220-D116-43D7-A400-5147B85EC40F}" type="presParOf" srcId="{8ED5C31B-B64D-4C2B-8B96-3A10C8D5E9DA}" destId="{D1F8DA47-9251-4D6E-99E9-E84A61795F0C}" srcOrd="2" destOrd="0" presId="urn:microsoft.com/office/officeart/2005/8/layout/orgChart1"/>
    <dgm:cxn modelId="{E04F21AA-5B57-4F71-9D97-93A3354BA98B}" type="presParOf" srcId="{8ED5C31B-B64D-4C2B-8B96-3A10C8D5E9DA}" destId="{4F73EA76-DABE-4494-8C8E-85A0123832DD}" srcOrd="3" destOrd="0" presId="urn:microsoft.com/office/officeart/2005/8/layout/orgChart1"/>
    <dgm:cxn modelId="{727AB37F-6E6E-4991-A400-79EB078FE7CB}" type="presParOf" srcId="{4F73EA76-DABE-4494-8C8E-85A0123832DD}" destId="{2DBAFACD-3931-403E-87F3-A23E66C471F5}" srcOrd="0" destOrd="0" presId="urn:microsoft.com/office/officeart/2005/8/layout/orgChart1"/>
    <dgm:cxn modelId="{971C7B3A-30B4-4F40-AB48-33B433906C76}" type="presParOf" srcId="{2DBAFACD-3931-403E-87F3-A23E66C471F5}" destId="{03650386-AD93-4505-B76F-23E8D9C3D60C}" srcOrd="0" destOrd="0" presId="urn:microsoft.com/office/officeart/2005/8/layout/orgChart1"/>
    <dgm:cxn modelId="{CAA03195-FE7E-4FB5-B497-F39E54AF87BF}" type="presParOf" srcId="{2DBAFACD-3931-403E-87F3-A23E66C471F5}" destId="{009B62D6-8142-4C08-BB30-EBE5686C5AA7}" srcOrd="1" destOrd="0" presId="urn:microsoft.com/office/officeart/2005/8/layout/orgChart1"/>
    <dgm:cxn modelId="{C72C2C62-8600-488D-A37A-9DA207815C24}" type="presParOf" srcId="{4F73EA76-DABE-4494-8C8E-85A0123832DD}" destId="{145240B4-7EE6-47F0-9393-FA22636B10CF}" srcOrd="1" destOrd="0" presId="urn:microsoft.com/office/officeart/2005/8/layout/orgChart1"/>
    <dgm:cxn modelId="{73E8F6C8-DE38-43DA-A791-5C546E8EDC30}" type="presParOf" srcId="{4F73EA76-DABE-4494-8C8E-85A0123832DD}" destId="{0CB039F1-3ADC-4B21-B2B4-A0571FD86BAC}" srcOrd="2" destOrd="0" presId="urn:microsoft.com/office/officeart/2005/8/layout/orgChart1"/>
    <dgm:cxn modelId="{67D17D78-3288-4040-AD88-475411A6AB15}" type="presParOf" srcId="{8ED5C31B-B64D-4C2B-8B96-3A10C8D5E9DA}" destId="{EC920BBE-3610-417E-A5DC-30CE1201C689}" srcOrd="4" destOrd="0" presId="urn:microsoft.com/office/officeart/2005/8/layout/orgChart1"/>
    <dgm:cxn modelId="{0267D00B-A371-4DC3-8EB0-F40E08BCA937}" type="presParOf" srcId="{8ED5C31B-B64D-4C2B-8B96-3A10C8D5E9DA}" destId="{C472287D-6619-41BB-9EF9-B0370A29925D}" srcOrd="5" destOrd="0" presId="urn:microsoft.com/office/officeart/2005/8/layout/orgChart1"/>
    <dgm:cxn modelId="{D45251A9-6141-4431-8A8B-FAAC30339149}" type="presParOf" srcId="{C472287D-6619-41BB-9EF9-B0370A29925D}" destId="{95788279-BEC0-49DC-8563-9889599F5082}" srcOrd="0" destOrd="0" presId="urn:microsoft.com/office/officeart/2005/8/layout/orgChart1"/>
    <dgm:cxn modelId="{1E165BEB-974D-4048-B26E-7406A6502A53}" type="presParOf" srcId="{95788279-BEC0-49DC-8563-9889599F5082}" destId="{76784034-B43F-4CD2-918F-54A75FBAD056}" srcOrd="0" destOrd="0" presId="urn:microsoft.com/office/officeart/2005/8/layout/orgChart1"/>
    <dgm:cxn modelId="{CAC4821B-AC91-419C-A283-E11BEA762ABB}" type="presParOf" srcId="{95788279-BEC0-49DC-8563-9889599F5082}" destId="{B62182D3-B27E-4D04-8547-BC843A1B43E9}" srcOrd="1" destOrd="0" presId="urn:microsoft.com/office/officeart/2005/8/layout/orgChart1"/>
    <dgm:cxn modelId="{F3D0BABD-6A3F-47D0-A89F-2AEF619BC747}" type="presParOf" srcId="{C472287D-6619-41BB-9EF9-B0370A29925D}" destId="{84A7213F-935D-415B-A6CD-A9DA56D3FECE}" srcOrd="1" destOrd="0" presId="urn:microsoft.com/office/officeart/2005/8/layout/orgChart1"/>
    <dgm:cxn modelId="{07BE0C72-D495-4ACC-9FC2-0B54470A63B0}" type="presParOf" srcId="{C472287D-6619-41BB-9EF9-B0370A29925D}" destId="{50E9CEEE-E61F-4BEA-BF93-09B5A400A985}" srcOrd="2" destOrd="0" presId="urn:microsoft.com/office/officeart/2005/8/layout/orgChart1"/>
    <dgm:cxn modelId="{30A5EA67-2352-4F66-A135-FF559304AA09}" type="presParOf" srcId="{8ED5C31B-B64D-4C2B-8B96-3A10C8D5E9DA}" destId="{2B7F95C6-5B87-4505-8AB0-4F2FA70860AB}" srcOrd="6" destOrd="0" presId="urn:microsoft.com/office/officeart/2005/8/layout/orgChart1"/>
    <dgm:cxn modelId="{3B5483D7-143F-4ACE-ADD2-3A8CE4769587}" type="presParOf" srcId="{8ED5C31B-B64D-4C2B-8B96-3A10C8D5E9DA}" destId="{9F628A38-45B4-40B3-AD79-2568B98E1DBE}" srcOrd="7" destOrd="0" presId="urn:microsoft.com/office/officeart/2005/8/layout/orgChart1"/>
    <dgm:cxn modelId="{7E401508-988F-4B17-8675-BA0AEE8E5DA0}" type="presParOf" srcId="{9F628A38-45B4-40B3-AD79-2568B98E1DBE}" destId="{E752043F-49AD-4368-8D9D-38FE023B93F0}" srcOrd="0" destOrd="0" presId="urn:microsoft.com/office/officeart/2005/8/layout/orgChart1"/>
    <dgm:cxn modelId="{8CB37857-E358-454D-B9B2-E7D2B45728A0}" type="presParOf" srcId="{E752043F-49AD-4368-8D9D-38FE023B93F0}" destId="{E064F792-40D2-4D00-9C59-57119E243AA3}" srcOrd="0" destOrd="0" presId="urn:microsoft.com/office/officeart/2005/8/layout/orgChart1"/>
    <dgm:cxn modelId="{FA7B75A9-ECCD-40B5-863C-5A5EEA9235D6}" type="presParOf" srcId="{E752043F-49AD-4368-8D9D-38FE023B93F0}" destId="{735F0BDB-824D-4E07-898D-4A533E308C27}" srcOrd="1" destOrd="0" presId="urn:microsoft.com/office/officeart/2005/8/layout/orgChart1"/>
    <dgm:cxn modelId="{8C0E100E-3BDF-4488-88FA-D2BDC9B08A5E}" type="presParOf" srcId="{9F628A38-45B4-40B3-AD79-2568B98E1DBE}" destId="{ECEE8B37-4B2C-4CC5-8156-734CAE06A615}" srcOrd="1" destOrd="0" presId="urn:microsoft.com/office/officeart/2005/8/layout/orgChart1"/>
    <dgm:cxn modelId="{2AB8CBFF-7F03-4A3E-91D2-7E993D7C388F}" type="presParOf" srcId="{9F628A38-45B4-40B3-AD79-2568B98E1DBE}" destId="{9A0119D8-8DFF-48AF-94A7-8C5678989604}" srcOrd="2" destOrd="0" presId="urn:microsoft.com/office/officeart/2005/8/layout/orgChart1"/>
    <dgm:cxn modelId="{B7A1F3C8-2A19-4597-AFFC-99DD617ABD5B}" type="presParOf" srcId="{8ED5C31B-B64D-4C2B-8B96-3A10C8D5E9DA}" destId="{08D7D310-6168-4047-85D0-A3082526AE7A}" srcOrd="8" destOrd="0" presId="urn:microsoft.com/office/officeart/2005/8/layout/orgChart1"/>
    <dgm:cxn modelId="{F2FF0A0F-8CB7-4ECD-A0A8-F282B87DC83B}" type="presParOf" srcId="{8ED5C31B-B64D-4C2B-8B96-3A10C8D5E9DA}" destId="{537A3730-8EF4-4052-96E5-EAE19AB4C2EA}" srcOrd="9" destOrd="0" presId="urn:microsoft.com/office/officeart/2005/8/layout/orgChart1"/>
    <dgm:cxn modelId="{F9C6DDD0-E3F6-4DB1-9722-A46E79A8A5F1}" type="presParOf" srcId="{537A3730-8EF4-4052-96E5-EAE19AB4C2EA}" destId="{F0042EB7-980B-4A2F-9A5F-2AA492BEBF75}" srcOrd="0" destOrd="0" presId="urn:microsoft.com/office/officeart/2005/8/layout/orgChart1"/>
    <dgm:cxn modelId="{AC4E82E8-323F-4C20-94EF-B914E4436B02}" type="presParOf" srcId="{F0042EB7-980B-4A2F-9A5F-2AA492BEBF75}" destId="{C5B45AEF-1A23-4435-9E89-51E23A19DE31}" srcOrd="0" destOrd="0" presId="urn:microsoft.com/office/officeart/2005/8/layout/orgChart1"/>
    <dgm:cxn modelId="{4675963B-C951-415E-9E74-8D92324321FA}" type="presParOf" srcId="{F0042EB7-980B-4A2F-9A5F-2AA492BEBF75}" destId="{D09CE6B1-6B89-42D8-8F00-8B45EAD77586}" srcOrd="1" destOrd="0" presId="urn:microsoft.com/office/officeart/2005/8/layout/orgChart1"/>
    <dgm:cxn modelId="{1999B22D-51FF-4884-A667-152D76A59FDF}" type="presParOf" srcId="{537A3730-8EF4-4052-96E5-EAE19AB4C2EA}" destId="{19D0D5AA-EE3C-4EE3-A0F1-F138F9CC4BA0}" srcOrd="1" destOrd="0" presId="urn:microsoft.com/office/officeart/2005/8/layout/orgChart1"/>
    <dgm:cxn modelId="{B1200A45-D83A-47C0-ABC0-E00A141AF6C7}" type="presParOf" srcId="{537A3730-8EF4-4052-96E5-EAE19AB4C2EA}" destId="{223659EF-3092-4043-AF7F-B3309E629AAE}" srcOrd="2" destOrd="0" presId="urn:microsoft.com/office/officeart/2005/8/layout/orgChart1"/>
    <dgm:cxn modelId="{364E6A1E-8FED-47B3-9725-EB2055174CFD}" type="presParOf" srcId="{8ED5C31B-B64D-4C2B-8B96-3A10C8D5E9DA}" destId="{18E23F22-2860-40CC-9483-8CB3C6116329}" srcOrd="10" destOrd="0" presId="urn:microsoft.com/office/officeart/2005/8/layout/orgChart1"/>
    <dgm:cxn modelId="{67F9FCDE-72BE-4341-BB6F-AB2B337CF43C}" type="presParOf" srcId="{8ED5C31B-B64D-4C2B-8B96-3A10C8D5E9DA}" destId="{7DECB262-24D7-43D1-B62B-46ACF52A2193}" srcOrd="11" destOrd="0" presId="urn:microsoft.com/office/officeart/2005/8/layout/orgChart1"/>
    <dgm:cxn modelId="{467544C9-3353-4C89-BC74-979AB45B9704}" type="presParOf" srcId="{7DECB262-24D7-43D1-B62B-46ACF52A2193}" destId="{BE23F699-F580-4503-906A-44B04893AB8A}" srcOrd="0" destOrd="0" presId="urn:microsoft.com/office/officeart/2005/8/layout/orgChart1"/>
    <dgm:cxn modelId="{960D1925-C89F-4F18-B43E-9A92B96D7EBE}" type="presParOf" srcId="{BE23F699-F580-4503-906A-44B04893AB8A}" destId="{1B71EC6E-9FD2-4CFE-87A0-3EE50DDA6C39}" srcOrd="0" destOrd="0" presId="urn:microsoft.com/office/officeart/2005/8/layout/orgChart1"/>
    <dgm:cxn modelId="{0102F286-95E9-41F9-8D13-D59402F25C2F}" type="presParOf" srcId="{BE23F699-F580-4503-906A-44B04893AB8A}" destId="{D9B11F7F-AFE2-4E1A-90A7-31D1325EF42B}" srcOrd="1" destOrd="0" presId="urn:microsoft.com/office/officeart/2005/8/layout/orgChart1"/>
    <dgm:cxn modelId="{231E7533-8912-48AB-B1E9-522C151B6CA9}" type="presParOf" srcId="{7DECB262-24D7-43D1-B62B-46ACF52A2193}" destId="{1F1D98E2-540B-4B5D-AB73-CEED7F020C33}" srcOrd="1" destOrd="0" presId="urn:microsoft.com/office/officeart/2005/8/layout/orgChart1"/>
    <dgm:cxn modelId="{AB8FD7E3-8CD2-4E22-8903-A2215C87B435}" type="presParOf" srcId="{7DECB262-24D7-43D1-B62B-46ACF52A2193}" destId="{090BC4F0-BDE6-4284-AEAF-51AC93FD96BB}" srcOrd="2" destOrd="0" presId="urn:microsoft.com/office/officeart/2005/8/layout/orgChart1"/>
    <dgm:cxn modelId="{61E77B12-FCAB-4303-B88D-7254EED834C9}" type="presParOf" srcId="{8ED5C31B-B64D-4C2B-8B96-3A10C8D5E9DA}" destId="{710B8BD7-726A-4EBF-B047-A4AD424FB5DC}" srcOrd="12" destOrd="0" presId="urn:microsoft.com/office/officeart/2005/8/layout/orgChart1"/>
    <dgm:cxn modelId="{1F125355-D87F-4774-97FE-5F98B1473248}" type="presParOf" srcId="{8ED5C31B-B64D-4C2B-8B96-3A10C8D5E9DA}" destId="{A5DB669C-8A9C-4E7E-9DD2-D6BB718593C6}" srcOrd="13" destOrd="0" presId="urn:microsoft.com/office/officeart/2005/8/layout/orgChart1"/>
    <dgm:cxn modelId="{4023AA49-CFF1-4245-9791-A56758CB3325}" type="presParOf" srcId="{A5DB669C-8A9C-4E7E-9DD2-D6BB718593C6}" destId="{0E0637F1-400F-4B11-A373-03A833A45FFC}" srcOrd="0" destOrd="0" presId="urn:microsoft.com/office/officeart/2005/8/layout/orgChart1"/>
    <dgm:cxn modelId="{2B513703-39B4-4F91-9624-D88A1CA5098A}" type="presParOf" srcId="{0E0637F1-400F-4B11-A373-03A833A45FFC}" destId="{E8A84A9F-23B6-4265-8D4F-A228198DA263}" srcOrd="0" destOrd="0" presId="urn:microsoft.com/office/officeart/2005/8/layout/orgChart1"/>
    <dgm:cxn modelId="{C9FAF85C-C492-40E2-8A5C-CFE23C173ED3}" type="presParOf" srcId="{0E0637F1-400F-4B11-A373-03A833A45FFC}" destId="{7230080D-C3B3-4C5D-9B46-B5E42FEAF1A3}" srcOrd="1" destOrd="0" presId="urn:microsoft.com/office/officeart/2005/8/layout/orgChart1"/>
    <dgm:cxn modelId="{AD06CEED-35A5-4B9A-8BD4-7EF6E4DE8804}" type="presParOf" srcId="{A5DB669C-8A9C-4E7E-9DD2-D6BB718593C6}" destId="{34CED396-0BA1-4874-8336-5368AAD7AEB0}" srcOrd="1" destOrd="0" presId="urn:microsoft.com/office/officeart/2005/8/layout/orgChart1"/>
    <dgm:cxn modelId="{3AF87605-CFF5-4247-8280-F4DE86EFE986}" type="presParOf" srcId="{A5DB669C-8A9C-4E7E-9DD2-D6BB718593C6}" destId="{E0B869F0-DFBE-4BC9-9C01-A57B4682981A}" srcOrd="2" destOrd="0" presId="urn:microsoft.com/office/officeart/2005/8/layout/orgChart1"/>
    <dgm:cxn modelId="{268BE1C9-45DC-450D-9EB9-B5C4A27F71C1}" type="presParOf" srcId="{08385236-7DFB-4F72-B829-092D5939CE0F}" destId="{905A8159-FB0D-4843-AA14-3526F7A4E45F}" srcOrd="2" destOrd="0" presId="urn:microsoft.com/office/officeart/2005/8/layout/orgChart1"/>
    <dgm:cxn modelId="{8229EA13-9811-4BCC-9933-491231DE1766}" type="presParOf" srcId="{2426839A-840E-4294-96B4-F904B4841E9C}" destId="{E2FD32E7-6396-4243-A3B1-17852394ED9D}" srcOrd="2" destOrd="0" presId="urn:microsoft.com/office/officeart/2005/8/layout/orgChart1"/>
    <dgm:cxn modelId="{B2F59760-873B-444D-840F-DE2A0FC17037}" type="presParOf" srcId="{2426839A-840E-4294-96B4-F904B4841E9C}" destId="{A3A46A26-A38A-4B10-8026-064A2ECF2C6D}" srcOrd="3" destOrd="0" presId="urn:microsoft.com/office/officeart/2005/8/layout/orgChart1"/>
    <dgm:cxn modelId="{6334AEA3-5DE9-41EB-943F-165796BC0F42}" type="presParOf" srcId="{A3A46A26-A38A-4B10-8026-064A2ECF2C6D}" destId="{8FA3F889-7DE2-4C2E-BFFC-3471A0487316}" srcOrd="0" destOrd="0" presId="urn:microsoft.com/office/officeart/2005/8/layout/orgChart1"/>
    <dgm:cxn modelId="{7A434BFD-0431-4F55-96BC-D259674448B3}" type="presParOf" srcId="{8FA3F889-7DE2-4C2E-BFFC-3471A0487316}" destId="{B6493F87-1F24-4F9F-B6A8-A97C76601B78}" srcOrd="0" destOrd="0" presId="urn:microsoft.com/office/officeart/2005/8/layout/orgChart1"/>
    <dgm:cxn modelId="{228B6879-FC96-4058-B23D-64036050CECD}" type="presParOf" srcId="{8FA3F889-7DE2-4C2E-BFFC-3471A0487316}" destId="{74D98884-1ED9-4878-BCEF-62749DBE0FB8}" srcOrd="1" destOrd="0" presId="urn:microsoft.com/office/officeart/2005/8/layout/orgChart1"/>
    <dgm:cxn modelId="{85A7CC06-0817-4CAD-B1E4-36DE314D35BA}" type="presParOf" srcId="{A3A46A26-A38A-4B10-8026-064A2ECF2C6D}" destId="{83CDB412-7AE5-4C03-9373-5987DBF56D61}" srcOrd="1" destOrd="0" presId="urn:microsoft.com/office/officeart/2005/8/layout/orgChart1"/>
    <dgm:cxn modelId="{64A36FF3-F3C1-41B9-99C0-309D2B1CD2D5}" type="presParOf" srcId="{83CDB412-7AE5-4C03-9373-5987DBF56D61}" destId="{998D52EF-DA5B-497A-A749-A9C9EBC7DC88}" srcOrd="0" destOrd="0" presId="urn:microsoft.com/office/officeart/2005/8/layout/orgChart1"/>
    <dgm:cxn modelId="{C3C27E77-B8D3-4946-BD45-E28F21C0D1A2}" type="presParOf" srcId="{83CDB412-7AE5-4C03-9373-5987DBF56D61}" destId="{5784A2BB-7859-4D0C-8C00-3E30D3E23681}" srcOrd="1" destOrd="0" presId="urn:microsoft.com/office/officeart/2005/8/layout/orgChart1"/>
    <dgm:cxn modelId="{85CA17EC-948E-4548-82D7-A76FE00B5EA0}" type="presParOf" srcId="{5784A2BB-7859-4D0C-8C00-3E30D3E23681}" destId="{61D7139C-1ADE-4586-B658-2B6D5375B05B}" srcOrd="0" destOrd="0" presId="urn:microsoft.com/office/officeart/2005/8/layout/orgChart1"/>
    <dgm:cxn modelId="{14F14937-2AD5-468F-A446-7F81DA0BDC90}" type="presParOf" srcId="{61D7139C-1ADE-4586-B658-2B6D5375B05B}" destId="{6E767033-4A3D-4195-932E-C586D42DEDB3}" srcOrd="0" destOrd="0" presId="urn:microsoft.com/office/officeart/2005/8/layout/orgChart1"/>
    <dgm:cxn modelId="{F269E0D9-1306-469D-8EEA-A9B0793446CB}" type="presParOf" srcId="{61D7139C-1ADE-4586-B658-2B6D5375B05B}" destId="{D36207E1-A62A-4401-ABF2-D2926FF2D997}" srcOrd="1" destOrd="0" presId="urn:microsoft.com/office/officeart/2005/8/layout/orgChart1"/>
    <dgm:cxn modelId="{8281EB40-FC07-4758-922E-04784C712597}" type="presParOf" srcId="{5784A2BB-7859-4D0C-8C00-3E30D3E23681}" destId="{F76107D7-712D-4F6E-A175-79A1813F3C1E}" srcOrd="1" destOrd="0" presId="urn:microsoft.com/office/officeart/2005/8/layout/orgChart1"/>
    <dgm:cxn modelId="{D16082A0-3AD0-44FA-AF27-9121B90B5714}" type="presParOf" srcId="{5784A2BB-7859-4D0C-8C00-3E30D3E23681}" destId="{D6AB130C-80F9-484E-8705-A8D04A98AFDD}" srcOrd="2" destOrd="0" presId="urn:microsoft.com/office/officeart/2005/8/layout/orgChart1"/>
    <dgm:cxn modelId="{7287C747-A267-4A2F-AA40-D7BA7846EC1F}" type="presParOf" srcId="{83CDB412-7AE5-4C03-9373-5987DBF56D61}" destId="{D1674160-F458-4120-8E83-E1F92CFE34F1}" srcOrd="2" destOrd="0" presId="urn:microsoft.com/office/officeart/2005/8/layout/orgChart1"/>
    <dgm:cxn modelId="{E5F2CAC6-AA8B-4DFB-BF62-F415040E1632}" type="presParOf" srcId="{83CDB412-7AE5-4C03-9373-5987DBF56D61}" destId="{E7D94256-52FB-49E1-B20C-6606E40AEC7D}" srcOrd="3" destOrd="0" presId="urn:microsoft.com/office/officeart/2005/8/layout/orgChart1"/>
    <dgm:cxn modelId="{EDCBC94C-32CB-4707-AB7E-966B13B643FD}" type="presParOf" srcId="{E7D94256-52FB-49E1-B20C-6606E40AEC7D}" destId="{B41C69AB-DAAD-405D-9800-5A67B0697FE4}" srcOrd="0" destOrd="0" presId="urn:microsoft.com/office/officeart/2005/8/layout/orgChart1"/>
    <dgm:cxn modelId="{116F8BA0-495A-4578-8172-BDC795E926FD}" type="presParOf" srcId="{B41C69AB-DAAD-405D-9800-5A67B0697FE4}" destId="{075A923C-1280-40E9-B6EA-4B3EB76FB611}" srcOrd="0" destOrd="0" presId="urn:microsoft.com/office/officeart/2005/8/layout/orgChart1"/>
    <dgm:cxn modelId="{FE103558-1B53-4106-9756-05B45F2EAFE4}" type="presParOf" srcId="{B41C69AB-DAAD-405D-9800-5A67B0697FE4}" destId="{BCC60006-BB0D-4B46-ADCA-C09A4C628C3C}" srcOrd="1" destOrd="0" presId="urn:microsoft.com/office/officeart/2005/8/layout/orgChart1"/>
    <dgm:cxn modelId="{1876FD68-2DD8-49F0-BF6A-73AC0F40ED06}" type="presParOf" srcId="{E7D94256-52FB-49E1-B20C-6606E40AEC7D}" destId="{AE7AFEFC-F844-4D73-B604-3878F0532A7B}" srcOrd="1" destOrd="0" presId="urn:microsoft.com/office/officeart/2005/8/layout/orgChart1"/>
    <dgm:cxn modelId="{C6C68DC6-9D51-486D-9F22-1BDCF4598D5B}" type="presParOf" srcId="{E7D94256-52FB-49E1-B20C-6606E40AEC7D}" destId="{DCD4B542-4A0E-4A66-A6A6-27B6656E6583}" srcOrd="2" destOrd="0" presId="urn:microsoft.com/office/officeart/2005/8/layout/orgChart1"/>
    <dgm:cxn modelId="{3C49CC4C-F7E2-4F44-8168-5FE301A31D2D}" type="presParOf" srcId="{83CDB412-7AE5-4C03-9373-5987DBF56D61}" destId="{5C2E8EEE-66AB-487F-BE5E-FBC40796336D}" srcOrd="4" destOrd="0" presId="urn:microsoft.com/office/officeart/2005/8/layout/orgChart1"/>
    <dgm:cxn modelId="{A2688E16-5C9D-44F7-96D6-8AF67C2EA22B}" type="presParOf" srcId="{83CDB412-7AE5-4C03-9373-5987DBF56D61}" destId="{2EE4B3AF-D8E4-4AD8-8B3B-CC63CAE100D8}" srcOrd="5" destOrd="0" presId="urn:microsoft.com/office/officeart/2005/8/layout/orgChart1"/>
    <dgm:cxn modelId="{879AE8AB-0D16-4D36-AD93-C51763A60A3C}" type="presParOf" srcId="{2EE4B3AF-D8E4-4AD8-8B3B-CC63CAE100D8}" destId="{830E2A5F-6980-45C3-B5FE-17E0751D4DA9}" srcOrd="0" destOrd="0" presId="urn:microsoft.com/office/officeart/2005/8/layout/orgChart1"/>
    <dgm:cxn modelId="{EB0D5A50-8AE3-474F-AD32-78C6D421FFD6}" type="presParOf" srcId="{830E2A5F-6980-45C3-B5FE-17E0751D4DA9}" destId="{DC30DC7C-C254-4E04-A001-C7B7ED7460C2}" srcOrd="0" destOrd="0" presId="urn:microsoft.com/office/officeart/2005/8/layout/orgChart1"/>
    <dgm:cxn modelId="{BFF7D665-39F8-4EC0-9042-C1BACCB22B2F}" type="presParOf" srcId="{830E2A5F-6980-45C3-B5FE-17E0751D4DA9}" destId="{B0779386-31FD-424C-91A5-AC1F862511B2}" srcOrd="1" destOrd="0" presId="urn:microsoft.com/office/officeart/2005/8/layout/orgChart1"/>
    <dgm:cxn modelId="{2BB95CEF-8145-4311-8EE8-43331400D56E}" type="presParOf" srcId="{2EE4B3AF-D8E4-4AD8-8B3B-CC63CAE100D8}" destId="{14193E9F-FC12-42FC-ADDB-0395A175CE3D}" srcOrd="1" destOrd="0" presId="urn:microsoft.com/office/officeart/2005/8/layout/orgChart1"/>
    <dgm:cxn modelId="{9E09A074-6991-472D-A8AE-47DC09BE6850}" type="presParOf" srcId="{2EE4B3AF-D8E4-4AD8-8B3B-CC63CAE100D8}" destId="{1574ADEB-9D2C-4EB3-8084-873760BD947E}" srcOrd="2" destOrd="0" presId="urn:microsoft.com/office/officeart/2005/8/layout/orgChart1"/>
    <dgm:cxn modelId="{0834EE52-5C58-4878-896C-ED6D2E83BABA}" type="presParOf" srcId="{83CDB412-7AE5-4C03-9373-5987DBF56D61}" destId="{AEE70C20-6A7F-44CA-BE15-C157FD25ABB9}" srcOrd="6" destOrd="0" presId="urn:microsoft.com/office/officeart/2005/8/layout/orgChart1"/>
    <dgm:cxn modelId="{18E1230E-844C-4221-9BC8-783281734027}" type="presParOf" srcId="{83CDB412-7AE5-4C03-9373-5987DBF56D61}" destId="{08AA8C61-B867-417F-820E-A11C82FED6B8}" srcOrd="7" destOrd="0" presId="urn:microsoft.com/office/officeart/2005/8/layout/orgChart1"/>
    <dgm:cxn modelId="{46AAB37E-1862-450F-90EF-8C619AA42104}" type="presParOf" srcId="{08AA8C61-B867-417F-820E-A11C82FED6B8}" destId="{2A6B6438-ACD5-4551-B9EC-700DFF240D0E}" srcOrd="0" destOrd="0" presId="urn:microsoft.com/office/officeart/2005/8/layout/orgChart1"/>
    <dgm:cxn modelId="{BABDD448-C4B9-4342-BBF7-94D431577C0D}" type="presParOf" srcId="{2A6B6438-ACD5-4551-B9EC-700DFF240D0E}" destId="{94C4A253-CC0D-4101-B4D8-008F24F7339B}" srcOrd="0" destOrd="0" presId="urn:microsoft.com/office/officeart/2005/8/layout/orgChart1"/>
    <dgm:cxn modelId="{41D97062-A6B3-43A0-8555-1A776232B031}" type="presParOf" srcId="{2A6B6438-ACD5-4551-B9EC-700DFF240D0E}" destId="{47A0CC8E-F459-4FB5-A216-D8411ECCD84B}" srcOrd="1" destOrd="0" presId="urn:microsoft.com/office/officeart/2005/8/layout/orgChart1"/>
    <dgm:cxn modelId="{BB43FA9A-A70C-40CC-B30F-A6BC8E5B274E}" type="presParOf" srcId="{08AA8C61-B867-417F-820E-A11C82FED6B8}" destId="{3FE18F92-1113-4064-B41C-4874CCE7C799}" srcOrd="1" destOrd="0" presId="urn:microsoft.com/office/officeart/2005/8/layout/orgChart1"/>
    <dgm:cxn modelId="{D671218B-AF04-44EF-A532-D34FBCE24161}" type="presParOf" srcId="{08AA8C61-B867-417F-820E-A11C82FED6B8}" destId="{52992438-1CE3-4A26-AA4D-47B773593678}" srcOrd="2" destOrd="0" presId="urn:microsoft.com/office/officeart/2005/8/layout/orgChart1"/>
    <dgm:cxn modelId="{DAA1D23C-FFF9-4872-BB88-80C5A7D4A0BD}" type="presParOf" srcId="{83CDB412-7AE5-4C03-9373-5987DBF56D61}" destId="{265A8FFB-DE92-4DF1-944F-B00C6367AA30}" srcOrd="8" destOrd="0" presId="urn:microsoft.com/office/officeart/2005/8/layout/orgChart1"/>
    <dgm:cxn modelId="{FBE3611C-8CD3-41DA-8F0F-7A6355DF1D7D}" type="presParOf" srcId="{83CDB412-7AE5-4C03-9373-5987DBF56D61}" destId="{D5EA63B4-242D-4593-888B-016B04E4614D}" srcOrd="9" destOrd="0" presId="urn:microsoft.com/office/officeart/2005/8/layout/orgChart1"/>
    <dgm:cxn modelId="{76F11214-1619-43E5-A194-FC3CDF0B0642}" type="presParOf" srcId="{D5EA63B4-242D-4593-888B-016B04E4614D}" destId="{6933623F-FB49-4D02-B2EF-3238E4CB1EAC}" srcOrd="0" destOrd="0" presId="urn:microsoft.com/office/officeart/2005/8/layout/orgChart1"/>
    <dgm:cxn modelId="{445C5005-2450-498D-B561-5C5E39372A88}" type="presParOf" srcId="{6933623F-FB49-4D02-B2EF-3238E4CB1EAC}" destId="{FEEBA1BC-A3AC-409C-A342-13DC34F7A9E2}" srcOrd="0" destOrd="0" presId="urn:microsoft.com/office/officeart/2005/8/layout/orgChart1"/>
    <dgm:cxn modelId="{CFD5D74C-C14C-43EA-A92C-EA4EA1455FEE}" type="presParOf" srcId="{6933623F-FB49-4D02-B2EF-3238E4CB1EAC}" destId="{B8F408CE-8F8A-4818-8399-6B6A31D1EBBB}" srcOrd="1" destOrd="0" presId="urn:microsoft.com/office/officeart/2005/8/layout/orgChart1"/>
    <dgm:cxn modelId="{CA84F17C-8A83-4C5C-8C7A-4D11F8CCAC4C}" type="presParOf" srcId="{D5EA63B4-242D-4593-888B-016B04E4614D}" destId="{A59E739E-D32C-4076-9E37-C6C3AB6C3706}" srcOrd="1" destOrd="0" presId="urn:microsoft.com/office/officeart/2005/8/layout/orgChart1"/>
    <dgm:cxn modelId="{31FC5082-A755-49FA-959F-6646B9E29D7D}" type="presParOf" srcId="{D5EA63B4-242D-4593-888B-016B04E4614D}" destId="{6681B00D-4FD4-4FC5-A3CD-11AD5F60B596}" srcOrd="2" destOrd="0" presId="urn:microsoft.com/office/officeart/2005/8/layout/orgChart1"/>
    <dgm:cxn modelId="{678C2844-6404-4C32-B79D-75DDA791DC79}" type="presParOf" srcId="{A3A46A26-A38A-4B10-8026-064A2ECF2C6D}" destId="{6FAED67C-C7EB-4931-B579-0DC453C6BFC5}" srcOrd="2" destOrd="0" presId="urn:microsoft.com/office/officeart/2005/8/layout/orgChart1"/>
    <dgm:cxn modelId="{6A7B9908-FACC-4198-A74A-FBF83CD4CE39}" type="presParOf" srcId="{2426839A-840E-4294-96B4-F904B4841E9C}" destId="{822B552B-E189-45CE-B83C-FBF32BEAB54E}" srcOrd="4" destOrd="0" presId="urn:microsoft.com/office/officeart/2005/8/layout/orgChart1"/>
    <dgm:cxn modelId="{49D27211-D5AD-4941-BFE1-6B6FA6A9EF92}" type="presParOf" srcId="{2426839A-840E-4294-96B4-F904B4841E9C}" destId="{486BF8DD-7E0B-49D1-B631-4C8A6DA1367F}" srcOrd="5" destOrd="0" presId="urn:microsoft.com/office/officeart/2005/8/layout/orgChart1"/>
    <dgm:cxn modelId="{A2E88DF8-A8FE-474E-8F85-1B5E6B032DBC}" type="presParOf" srcId="{486BF8DD-7E0B-49D1-B631-4C8A6DA1367F}" destId="{FD8BEB17-A9EB-432D-A9AC-884E4F4E1E13}" srcOrd="0" destOrd="0" presId="urn:microsoft.com/office/officeart/2005/8/layout/orgChart1"/>
    <dgm:cxn modelId="{C9751F0C-C816-4616-9507-21F3F625BBD5}" type="presParOf" srcId="{FD8BEB17-A9EB-432D-A9AC-884E4F4E1E13}" destId="{49636C37-4EC4-468B-86CE-3126BAC8ED01}" srcOrd="0" destOrd="0" presId="urn:microsoft.com/office/officeart/2005/8/layout/orgChart1"/>
    <dgm:cxn modelId="{76FFA390-2A60-4207-8BD1-6EC68FAE8877}" type="presParOf" srcId="{FD8BEB17-A9EB-432D-A9AC-884E4F4E1E13}" destId="{9ABF3311-9A7A-4466-96F5-E8ACC5BEE63F}" srcOrd="1" destOrd="0" presId="urn:microsoft.com/office/officeart/2005/8/layout/orgChart1"/>
    <dgm:cxn modelId="{49120E7B-A50E-4902-A315-E761D5BC0B0D}" type="presParOf" srcId="{486BF8DD-7E0B-49D1-B631-4C8A6DA1367F}" destId="{2865E51A-CC25-4486-8C1A-3FBE4BB396F6}" srcOrd="1" destOrd="0" presId="urn:microsoft.com/office/officeart/2005/8/layout/orgChart1"/>
    <dgm:cxn modelId="{121F25BB-C84B-4893-8180-9F83C1BCA473}" type="presParOf" srcId="{2865E51A-CC25-4486-8C1A-3FBE4BB396F6}" destId="{7CA98CB2-B3FB-40C8-A7B6-3D3809CC8CB2}" srcOrd="0" destOrd="0" presId="urn:microsoft.com/office/officeart/2005/8/layout/orgChart1"/>
    <dgm:cxn modelId="{0CF103ED-0A37-43EA-8387-0A3BC73C56D4}" type="presParOf" srcId="{2865E51A-CC25-4486-8C1A-3FBE4BB396F6}" destId="{7D47422D-1BA9-48E5-9A33-4CF755D9A4DD}" srcOrd="1" destOrd="0" presId="urn:microsoft.com/office/officeart/2005/8/layout/orgChart1"/>
    <dgm:cxn modelId="{C7D53B1C-E6C9-4B02-8BF7-65A331BCDBA5}" type="presParOf" srcId="{7D47422D-1BA9-48E5-9A33-4CF755D9A4DD}" destId="{2E9F86A0-33A4-4E5D-BCA1-2E9540BCA54B}" srcOrd="0" destOrd="0" presId="urn:microsoft.com/office/officeart/2005/8/layout/orgChart1"/>
    <dgm:cxn modelId="{FD6A86AE-E98F-4F3D-BC92-6D21AEB69C71}" type="presParOf" srcId="{2E9F86A0-33A4-4E5D-BCA1-2E9540BCA54B}" destId="{0483B820-5178-4113-BDAC-9DCE757407B3}" srcOrd="0" destOrd="0" presId="urn:microsoft.com/office/officeart/2005/8/layout/orgChart1"/>
    <dgm:cxn modelId="{EBC68A8A-41B9-41D4-A22E-0141A0FD16D9}" type="presParOf" srcId="{2E9F86A0-33A4-4E5D-BCA1-2E9540BCA54B}" destId="{CE66A66A-C324-423B-86C5-57925B2CF81E}" srcOrd="1" destOrd="0" presId="urn:microsoft.com/office/officeart/2005/8/layout/orgChart1"/>
    <dgm:cxn modelId="{5DA785C4-8068-48B5-A895-7F2419B88129}" type="presParOf" srcId="{7D47422D-1BA9-48E5-9A33-4CF755D9A4DD}" destId="{12C9C225-944B-41BB-A78E-42AF4D39DB4E}" srcOrd="1" destOrd="0" presId="urn:microsoft.com/office/officeart/2005/8/layout/orgChart1"/>
    <dgm:cxn modelId="{D9D1EDE8-FCF1-4CBC-A90F-760396FF2C7E}" type="presParOf" srcId="{7D47422D-1BA9-48E5-9A33-4CF755D9A4DD}" destId="{AB79664C-369D-4236-8C8C-ED01746F836E}" srcOrd="2" destOrd="0" presId="urn:microsoft.com/office/officeart/2005/8/layout/orgChart1"/>
    <dgm:cxn modelId="{D42ACBC6-055C-422D-BCC4-BDB015EE0D75}" type="presParOf" srcId="{2865E51A-CC25-4486-8C1A-3FBE4BB396F6}" destId="{F71DC0F8-A1C0-44A3-9491-C6163D8757E2}" srcOrd="2" destOrd="0" presId="urn:microsoft.com/office/officeart/2005/8/layout/orgChart1"/>
    <dgm:cxn modelId="{E2B861AF-9F10-44EC-86F5-B5CC329417EE}" type="presParOf" srcId="{2865E51A-CC25-4486-8C1A-3FBE4BB396F6}" destId="{985FCD19-CC88-49E0-A4AB-564C4C5111C2}" srcOrd="3" destOrd="0" presId="urn:microsoft.com/office/officeart/2005/8/layout/orgChart1"/>
    <dgm:cxn modelId="{8BF31801-777E-4681-BBAF-2ABB2765D061}" type="presParOf" srcId="{985FCD19-CC88-49E0-A4AB-564C4C5111C2}" destId="{9D66DED2-FD25-4AF2-A02F-F8F7F10C4DB3}" srcOrd="0" destOrd="0" presId="urn:microsoft.com/office/officeart/2005/8/layout/orgChart1"/>
    <dgm:cxn modelId="{D7B19615-3CBB-4094-848E-65CD41A5B958}" type="presParOf" srcId="{9D66DED2-FD25-4AF2-A02F-F8F7F10C4DB3}" destId="{A9E3724F-7799-49C5-B47E-7CF47ED136EC}" srcOrd="0" destOrd="0" presId="urn:microsoft.com/office/officeart/2005/8/layout/orgChart1"/>
    <dgm:cxn modelId="{6DC8B5BD-E811-47E8-ABF8-66246A37C104}" type="presParOf" srcId="{9D66DED2-FD25-4AF2-A02F-F8F7F10C4DB3}" destId="{4C8632C8-792B-45E5-91E4-7B2B2A91E273}" srcOrd="1" destOrd="0" presId="urn:microsoft.com/office/officeart/2005/8/layout/orgChart1"/>
    <dgm:cxn modelId="{742410D6-246D-4011-9309-DB3DF5A8C44F}" type="presParOf" srcId="{985FCD19-CC88-49E0-A4AB-564C4C5111C2}" destId="{2BC4FD86-068A-498B-8F7B-1E072D5C2FD2}" srcOrd="1" destOrd="0" presId="urn:microsoft.com/office/officeart/2005/8/layout/orgChart1"/>
    <dgm:cxn modelId="{EFBFEFA9-AFCE-4682-AC14-FEA5037D1629}" type="presParOf" srcId="{985FCD19-CC88-49E0-A4AB-564C4C5111C2}" destId="{B57CE609-D7D5-4B1C-ACE0-BA1D35D63E14}" srcOrd="2" destOrd="0" presId="urn:microsoft.com/office/officeart/2005/8/layout/orgChart1"/>
    <dgm:cxn modelId="{2A920BCA-95D4-4E21-AFE2-4047BF2DB244}" type="presParOf" srcId="{2865E51A-CC25-4486-8C1A-3FBE4BB396F6}" destId="{81E8FB3C-8FF0-4D7B-A74B-5D1F093092BB}" srcOrd="4" destOrd="0" presId="urn:microsoft.com/office/officeart/2005/8/layout/orgChart1"/>
    <dgm:cxn modelId="{BEA31F0F-645A-4293-B2E0-EFF289002F20}" type="presParOf" srcId="{2865E51A-CC25-4486-8C1A-3FBE4BB396F6}" destId="{4E7AFFA2-7588-466C-8A70-F168455D5707}" srcOrd="5" destOrd="0" presId="urn:microsoft.com/office/officeart/2005/8/layout/orgChart1"/>
    <dgm:cxn modelId="{08314D7E-C9A5-46D8-A499-F9A3E44E5E0E}" type="presParOf" srcId="{4E7AFFA2-7588-466C-8A70-F168455D5707}" destId="{851447F6-4BDE-4007-AE53-328A1E9E359A}" srcOrd="0" destOrd="0" presId="urn:microsoft.com/office/officeart/2005/8/layout/orgChart1"/>
    <dgm:cxn modelId="{33A7133D-128E-4A4A-B49E-1FFBB2F6EF17}" type="presParOf" srcId="{851447F6-4BDE-4007-AE53-328A1E9E359A}" destId="{3759CBE7-FE28-4C1D-8EEC-B9FC2B15CBB7}" srcOrd="0" destOrd="0" presId="urn:microsoft.com/office/officeart/2005/8/layout/orgChart1"/>
    <dgm:cxn modelId="{C0A296B8-214F-4910-BF63-19C7D473808B}" type="presParOf" srcId="{851447F6-4BDE-4007-AE53-328A1E9E359A}" destId="{09CDB528-1E48-402E-A47E-B0234E6ACEBC}" srcOrd="1" destOrd="0" presId="urn:microsoft.com/office/officeart/2005/8/layout/orgChart1"/>
    <dgm:cxn modelId="{7F658B4E-C85D-4524-9595-B751CF62E66F}" type="presParOf" srcId="{4E7AFFA2-7588-466C-8A70-F168455D5707}" destId="{3BC14EFF-B0CF-4AD6-93FA-0063EEA6D85B}" srcOrd="1" destOrd="0" presId="urn:microsoft.com/office/officeart/2005/8/layout/orgChart1"/>
    <dgm:cxn modelId="{3CE79425-D15A-4DC2-B752-E95BC7286308}" type="presParOf" srcId="{4E7AFFA2-7588-466C-8A70-F168455D5707}" destId="{0945F9EB-0958-4A75-8821-CE3FC5CF2237}" srcOrd="2" destOrd="0" presId="urn:microsoft.com/office/officeart/2005/8/layout/orgChart1"/>
    <dgm:cxn modelId="{25A6EB4D-63B5-4D6B-8A3F-E65766670F80}" type="presParOf" srcId="{2865E51A-CC25-4486-8C1A-3FBE4BB396F6}" destId="{52FF409F-06C2-4500-9DB6-640B3CBD458D}" srcOrd="6" destOrd="0" presId="urn:microsoft.com/office/officeart/2005/8/layout/orgChart1"/>
    <dgm:cxn modelId="{D4A52660-8781-44C2-9AC4-9A86173ABC1F}" type="presParOf" srcId="{2865E51A-CC25-4486-8C1A-3FBE4BB396F6}" destId="{9C8F1726-0375-437F-8826-BC410E2AB4EA}" srcOrd="7" destOrd="0" presId="urn:microsoft.com/office/officeart/2005/8/layout/orgChart1"/>
    <dgm:cxn modelId="{5218186C-FCB4-4E26-A7AC-7FB0963012EA}" type="presParOf" srcId="{9C8F1726-0375-437F-8826-BC410E2AB4EA}" destId="{3A3E4E98-E771-4FF7-8F07-5D1BF5AF9978}" srcOrd="0" destOrd="0" presId="urn:microsoft.com/office/officeart/2005/8/layout/orgChart1"/>
    <dgm:cxn modelId="{F6888EC0-0191-4D83-9F5C-9B09BEA81BDB}" type="presParOf" srcId="{3A3E4E98-E771-4FF7-8F07-5D1BF5AF9978}" destId="{110436DB-3E6B-437E-B0AC-6F0747BFD888}" srcOrd="0" destOrd="0" presId="urn:microsoft.com/office/officeart/2005/8/layout/orgChart1"/>
    <dgm:cxn modelId="{2E0D5381-0AB0-4867-921D-4D21B37A84EF}" type="presParOf" srcId="{3A3E4E98-E771-4FF7-8F07-5D1BF5AF9978}" destId="{A0D66288-9F2F-4C79-B888-FCD62C9C4D55}" srcOrd="1" destOrd="0" presId="urn:microsoft.com/office/officeart/2005/8/layout/orgChart1"/>
    <dgm:cxn modelId="{9ED609E3-B0BD-48A9-B83A-801C691561B1}" type="presParOf" srcId="{9C8F1726-0375-437F-8826-BC410E2AB4EA}" destId="{2FBC6195-4537-4513-A1F3-E3FDED280294}" srcOrd="1" destOrd="0" presId="urn:microsoft.com/office/officeart/2005/8/layout/orgChart1"/>
    <dgm:cxn modelId="{FF8370FF-4394-4573-B360-A27B4311C588}" type="presParOf" srcId="{9C8F1726-0375-437F-8826-BC410E2AB4EA}" destId="{002AFB34-153E-4652-B049-DA92C8DE9CF2}" srcOrd="2" destOrd="0" presId="urn:microsoft.com/office/officeart/2005/8/layout/orgChart1"/>
    <dgm:cxn modelId="{F27DD754-77E4-4962-A847-1C94D7B1B135}" type="presParOf" srcId="{2865E51A-CC25-4486-8C1A-3FBE4BB396F6}" destId="{5A56A506-4895-47FA-AB73-4E71C875147C}" srcOrd="8" destOrd="0" presId="urn:microsoft.com/office/officeart/2005/8/layout/orgChart1"/>
    <dgm:cxn modelId="{0000AD1C-DE8C-42BF-8769-E847A397BDE4}" type="presParOf" srcId="{2865E51A-CC25-4486-8C1A-3FBE4BB396F6}" destId="{286FB611-EA7B-4139-BC55-9CA5066552BF}" srcOrd="9" destOrd="0" presId="urn:microsoft.com/office/officeart/2005/8/layout/orgChart1"/>
    <dgm:cxn modelId="{4BAB5283-2E99-4867-8917-4939450C42EC}" type="presParOf" srcId="{286FB611-EA7B-4139-BC55-9CA5066552BF}" destId="{ACCAAB9C-1F11-4B6B-9513-163A2CD3E5C8}" srcOrd="0" destOrd="0" presId="urn:microsoft.com/office/officeart/2005/8/layout/orgChart1"/>
    <dgm:cxn modelId="{8E4CFB26-5FF7-49DA-A2FB-5DD757E09AF9}" type="presParOf" srcId="{ACCAAB9C-1F11-4B6B-9513-163A2CD3E5C8}" destId="{FE9268AA-E654-4AD0-97EC-4A58D202A5CA}" srcOrd="0" destOrd="0" presId="urn:microsoft.com/office/officeart/2005/8/layout/orgChart1"/>
    <dgm:cxn modelId="{DAB45081-BB82-4C9B-B201-C1EF8C458562}" type="presParOf" srcId="{ACCAAB9C-1F11-4B6B-9513-163A2CD3E5C8}" destId="{B7B8A0B6-C7CA-4BBA-B17C-85622CF0B707}" srcOrd="1" destOrd="0" presId="urn:microsoft.com/office/officeart/2005/8/layout/orgChart1"/>
    <dgm:cxn modelId="{8DDC33FD-02DD-41C7-B3E5-483409DFAFFF}" type="presParOf" srcId="{286FB611-EA7B-4139-BC55-9CA5066552BF}" destId="{5FDAC647-C860-4E6D-8D89-26E9FB7EBDD5}" srcOrd="1" destOrd="0" presId="urn:microsoft.com/office/officeart/2005/8/layout/orgChart1"/>
    <dgm:cxn modelId="{928FC41D-F4E8-43E4-BD2B-54A75D3C878D}" type="presParOf" srcId="{286FB611-EA7B-4139-BC55-9CA5066552BF}" destId="{07477BFB-B8D5-4B46-B545-02F8EFF9D470}" srcOrd="2" destOrd="0" presId="urn:microsoft.com/office/officeart/2005/8/layout/orgChart1"/>
    <dgm:cxn modelId="{81EA5C08-2279-4B75-BCF8-DBD758CD4C1F}" type="presParOf" srcId="{486BF8DD-7E0B-49D1-B631-4C8A6DA1367F}" destId="{BFE7F77B-182C-4F54-AB8A-0A83873AF4EF}" srcOrd="2" destOrd="0" presId="urn:microsoft.com/office/officeart/2005/8/layout/orgChart1"/>
    <dgm:cxn modelId="{BECC5511-5F02-4EBB-B94F-97268CCA128B}" type="presParOf" srcId="{2426839A-840E-4294-96B4-F904B4841E9C}" destId="{337C527F-86B3-44F0-B39D-CA26D45A8274}" srcOrd="6" destOrd="0" presId="urn:microsoft.com/office/officeart/2005/8/layout/orgChart1"/>
    <dgm:cxn modelId="{C4FD75AC-37A5-40AA-A7D7-F04C0FEFFE05}" type="presParOf" srcId="{2426839A-840E-4294-96B4-F904B4841E9C}" destId="{ACECE866-0264-4E9F-8B50-79B2F6A8CBF1}" srcOrd="7" destOrd="0" presId="urn:microsoft.com/office/officeart/2005/8/layout/orgChart1"/>
    <dgm:cxn modelId="{191A37F5-7ADE-419F-A9EC-B80BA8642D77}" type="presParOf" srcId="{ACECE866-0264-4E9F-8B50-79B2F6A8CBF1}" destId="{0A31BCEF-39E4-46BF-BE32-6DCFBF49E84F}" srcOrd="0" destOrd="0" presId="urn:microsoft.com/office/officeart/2005/8/layout/orgChart1"/>
    <dgm:cxn modelId="{AEEDB2D4-5E16-497B-8C76-C6099225F516}" type="presParOf" srcId="{0A31BCEF-39E4-46BF-BE32-6DCFBF49E84F}" destId="{571558B3-DCA1-4A66-B9CB-5B2E4F988B1B}" srcOrd="0" destOrd="0" presId="urn:microsoft.com/office/officeart/2005/8/layout/orgChart1"/>
    <dgm:cxn modelId="{56EA7344-5475-4EC4-B3BC-43F666722310}" type="presParOf" srcId="{0A31BCEF-39E4-46BF-BE32-6DCFBF49E84F}" destId="{46D59D4C-694D-493A-9983-0D9330D5653B}" srcOrd="1" destOrd="0" presId="urn:microsoft.com/office/officeart/2005/8/layout/orgChart1"/>
    <dgm:cxn modelId="{22524FF5-92DF-49F9-8E4E-057DFC01E2F6}" type="presParOf" srcId="{ACECE866-0264-4E9F-8B50-79B2F6A8CBF1}" destId="{72249D9B-205F-4AD0-9092-A1CB13EB75EC}" srcOrd="1" destOrd="0" presId="urn:microsoft.com/office/officeart/2005/8/layout/orgChart1"/>
    <dgm:cxn modelId="{32BABDE4-1667-4344-892A-92E5CC80A238}" type="presParOf" srcId="{72249D9B-205F-4AD0-9092-A1CB13EB75EC}" destId="{2AB93D6F-1D3D-4FA3-A402-EC4CD40F52E6}" srcOrd="0" destOrd="0" presId="urn:microsoft.com/office/officeart/2005/8/layout/orgChart1"/>
    <dgm:cxn modelId="{29E2AA83-C67E-4FFD-A6EF-8BD6BA05F2D3}" type="presParOf" srcId="{72249D9B-205F-4AD0-9092-A1CB13EB75EC}" destId="{E3D9988B-ABC9-495B-991C-CF113590161F}" srcOrd="1" destOrd="0" presId="urn:microsoft.com/office/officeart/2005/8/layout/orgChart1"/>
    <dgm:cxn modelId="{36E79173-5F8E-4BFD-9CB1-F176AB01D085}" type="presParOf" srcId="{E3D9988B-ABC9-495B-991C-CF113590161F}" destId="{EE3FEF1C-4EEF-49D7-8BD3-AD362CB68F75}" srcOrd="0" destOrd="0" presId="urn:microsoft.com/office/officeart/2005/8/layout/orgChart1"/>
    <dgm:cxn modelId="{148D1059-2D11-44AF-93FD-43373E358F0D}" type="presParOf" srcId="{EE3FEF1C-4EEF-49D7-8BD3-AD362CB68F75}" destId="{99EB98E3-31BD-4072-8155-4829F5C3213C}" srcOrd="0" destOrd="0" presId="urn:microsoft.com/office/officeart/2005/8/layout/orgChart1"/>
    <dgm:cxn modelId="{81B62F7A-4A4E-4941-A492-86ABA3C0B6BB}" type="presParOf" srcId="{EE3FEF1C-4EEF-49D7-8BD3-AD362CB68F75}" destId="{21FE647B-19CB-4874-AA56-12E8DDB17BD6}" srcOrd="1" destOrd="0" presId="urn:microsoft.com/office/officeart/2005/8/layout/orgChart1"/>
    <dgm:cxn modelId="{CD556644-CA47-4A24-9070-50E3B0224BCC}" type="presParOf" srcId="{E3D9988B-ABC9-495B-991C-CF113590161F}" destId="{BA4CD507-84B3-4FD5-90ED-5EEE218A872B}" srcOrd="1" destOrd="0" presId="urn:microsoft.com/office/officeart/2005/8/layout/orgChart1"/>
    <dgm:cxn modelId="{224FF90E-E870-4BC1-AF93-A38ADC8C03E2}" type="presParOf" srcId="{E3D9988B-ABC9-495B-991C-CF113590161F}" destId="{D50E4F1A-C557-4568-9913-27917A357F9F}" srcOrd="2" destOrd="0" presId="urn:microsoft.com/office/officeart/2005/8/layout/orgChart1"/>
    <dgm:cxn modelId="{2FB5F9E4-A9F5-4BB6-A734-53CDFD19B965}" type="presParOf" srcId="{72249D9B-205F-4AD0-9092-A1CB13EB75EC}" destId="{BDFDA6D2-E2B7-4509-8792-CF5A4D0A064C}" srcOrd="2" destOrd="0" presId="urn:microsoft.com/office/officeart/2005/8/layout/orgChart1"/>
    <dgm:cxn modelId="{8F2A1115-CBEC-4A3C-B0D3-F0F189AB33C6}" type="presParOf" srcId="{72249D9B-205F-4AD0-9092-A1CB13EB75EC}" destId="{81C4B072-EAD0-46B7-9878-50408B8D139B}" srcOrd="3" destOrd="0" presId="urn:microsoft.com/office/officeart/2005/8/layout/orgChart1"/>
    <dgm:cxn modelId="{4E220656-2BE6-4526-B7EA-9B0DDB40D81A}" type="presParOf" srcId="{81C4B072-EAD0-46B7-9878-50408B8D139B}" destId="{E1A400E8-EFA6-4307-9332-39A6733B3041}" srcOrd="0" destOrd="0" presId="urn:microsoft.com/office/officeart/2005/8/layout/orgChart1"/>
    <dgm:cxn modelId="{465A9722-4E96-4F2C-A17D-A4C0ECDEE9C5}" type="presParOf" srcId="{E1A400E8-EFA6-4307-9332-39A6733B3041}" destId="{6EE680D6-7F0E-4D1F-A115-9B14DC46E7C6}" srcOrd="0" destOrd="0" presId="urn:microsoft.com/office/officeart/2005/8/layout/orgChart1"/>
    <dgm:cxn modelId="{7FA4F82D-1160-48EC-902B-7BE280753CE7}" type="presParOf" srcId="{E1A400E8-EFA6-4307-9332-39A6733B3041}" destId="{2351802C-FF50-4273-B1E4-072421A99768}" srcOrd="1" destOrd="0" presId="urn:microsoft.com/office/officeart/2005/8/layout/orgChart1"/>
    <dgm:cxn modelId="{AF4BDE4A-784A-48D2-9BA8-9ABD60216208}" type="presParOf" srcId="{81C4B072-EAD0-46B7-9878-50408B8D139B}" destId="{A02FC15B-BC96-4717-B9FA-D3573564B5D7}" srcOrd="1" destOrd="0" presId="urn:microsoft.com/office/officeart/2005/8/layout/orgChart1"/>
    <dgm:cxn modelId="{36F5303F-28D9-4A84-86F4-2A5CE756C0A9}" type="presParOf" srcId="{81C4B072-EAD0-46B7-9878-50408B8D139B}" destId="{DAE7FB08-3DD4-4306-8E32-38DFD26DDDE9}" srcOrd="2" destOrd="0" presId="urn:microsoft.com/office/officeart/2005/8/layout/orgChart1"/>
    <dgm:cxn modelId="{2FA04F36-04ED-44B1-8117-A96268F5A83D}" type="presParOf" srcId="{72249D9B-205F-4AD0-9092-A1CB13EB75EC}" destId="{154D651A-DD05-4BFA-8C05-B8D602098DCD}" srcOrd="4" destOrd="0" presId="urn:microsoft.com/office/officeart/2005/8/layout/orgChart1"/>
    <dgm:cxn modelId="{99A36C1E-AA1A-429E-935B-10614DD40A82}" type="presParOf" srcId="{72249D9B-205F-4AD0-9092-A1CB13EB75EC}" destId="{5C22D43E-0BFD-4EE0-853F-CF9CAB6A59DF}" srcOrd="5" destOrd="0" presId="urn:microsoft.com/office/officeart/2005/8/layout/orgChart1"/>
    <dgm:cxn modelId="{25DE2401-BD86-4DCC-BCA1-5F99A37C83F8}" type="presParOf" srcId="{5C22D43E-0BFD-4EE0-853F-CF9CAB6A59DF}" destId="{604A990D-63E0-4701-A9E6-C0FC29652CBE}" srcOrd="0" destOrd="0" presId="urn:microsoft.com/office/officeart/2005/8/layout/orgChart1"/>
    <dgm:cxn modelId="{F1DCDE45-CCC8-4229-BC65-5782F068EB84}" type="presParOf" srcId="{604A990D-63E0-4701-A9E6-C0FC29652CBE}" destId="{6511936B-C4F3-44DC-A594-698861735E54}" srcOrd="0" destOrd="0" presId="urn:microsoft.com/office/officeart/2005/8/layout/orgChart1"/>
    <dgm:cxn modelId="{6D59905D-54F3-41A4-828D-D59CF1803410}" type="presParOf" srcId="{604A990D-63E0-4701-A9E6-C0FC29652CBE}" destId="{E958B125-B2BE-485B-B571-5D10C210DE05}" srcOrd="1" destOrd="0" presId="urn:microsoft.com/office/officeart/2005/8/layout/orgChart1"/>
    <dgm:cxn modelId="{2DD6F6D2-F13A-4AA2-8D79-A48DC0A715B9}" type="presParOf" srcId="{5C22D43E-0BFD-4EE0-853F-CF9CAB6A59DF}" destId="{116B5027-2F2E-4971-92E6-69ACEA0CEEB2}" srcOrd="1" destOrd="0" presId="urn:microsoft.com/office/officeart/2005/8/layout/orgChart1"/>
    <dgm:cxn modelId="{844F6F00-F5CE-4345-92AB-4D4A8A2543CC}" type="presParOf" srcId="{5C22D43E-0BFD-4EE0-853F-CF9CAB6A59DF}" destId="{E2D2BE58-3CA0-4A70-84FC-7C4DF5C935DB}" srcOrd="2" destOrd="0" presId="urn:microsoft.com/office/officeart/2005/8/layout/orgChart1"/>
    <dgm:cxn modelId="{B57BD4DD-1745-4D4D-A97A-ED20D05E891F}" type="presParOf" srcId="{72249D9B-205F-4AD0-9092-A1CB13EB75EC}" destId="{D85075AE-6A56-4A67-A685-FBAAE3E06351}" srcOrd="6" destOrd="0" presId="urn:microsoft.com/office/officeart/2005/8/layout/orgChart1"/>
    <dgm:cxn modelId="{8393E527-91FD-488F-8F51-92DE886DC410}" type="presParOf" srcId="{72249D9B-205F-4AD0-9092-A1CB13EB75EC}" destId="{D81194EA-35BC-4D1E-BD58-744D141101F9}" srcOrd="7" destOrd="0" presId="urn:microsoft.com/office/officeart/2005/8/layout/orgChart1"/>
    <dgm:cxn modelId="{6143294D-3AE7-4047-A29F-8953D3FBB174}" type="presParOf" srcId="{D81194EA-35BC-4D1E-BD58-744D141101F9}" destId="{5B9ECCAC-4F0F-4FE2-BC2D-62ABF4B79271}" srcOrd="0" destOrd="0" presId="urn:microsoft.com/office/officeart/2005/8/layout/orgChart1"/>
    <dgm:cxn modelId="{7DB3806A-B2A9-4889-AFFE-6A2F926D5AE5}" type="presParOf" srcId="{5B9ECCAC-4F0F-4FE2-BC2D-62ABF4B79271}" destId="{9BFE8608-BBB7-4FC4-A05B-CC4FA9B27B0D}" srcOrd="0" destOrd="0" presId="urn:microsoft.com/office/officeart/2005/8/layout/orgChart1"/>
    <dgm:cxn modelId="{713383CD-9B15-4826-9DA0-18174F71A318}" type="presParOf" srcId="{5B9ECCAC-4F0F-4FE2-BC2D-62ABF4B79271}" destId="{C84BC502-3F3D-4D29-8889-D81753F53E02}" srcOrd="1" destOrd="0" presId="urn:microsoft.com/office/officeart/2005/8/layout/orgChart1"/>
    <dgm:cxn modelId="{F86E4B1D-8C0D-4B71-B321-E3A9F73595F9}" type="presParOf" srcId="{D81194EA-35BC-4D1E-BD58-744D141101F9}" destId="{FD5A2835-E58F-44B8-88C5-62083799F1A6}" srcOrd="1" destOrd="0" presId="urn:microsoft.com/office/officeart/2005/8/layout/orgChart1"/>
    <dgm:cxn modelId="{7E5FA7C1-AD50-49F8-A345-DDA5AE5354E2}" type="presParOf" srcId="{D81194EA-35BC-4D1E-BD58-744D141101F9}" destId="{D8E963FA-C2B9-4546-9995-CCA180F0579C}" srcOrd="2" destOrd="0" presId="urn:microsoft.com/office/officeart/2005/8/layout/orgChart1"/>
    <dgm:cxn modelId="{C8BFFAE4-85C8-46DE-89E2-76D845CFFB53}" type="presParOf" srcId="{ACECE866-0264-4E9F-8B50-79B2F6A8CBF1}" destId="{9E3548F8-61B6-469E-80F1-EC5A9B3E6D20}" srcOrd="2" destOrd="0" presId="urn:microsoft.com/office/officeart/2005/8/layout/orgChart1"/>
    <dgm:cxn modelId="{1DF1E982-C230-42CC-874D-7FA4E355E7C0}" type="presParOf" srcId="{2426839A-840E-4294-96B4-F904B4841E9C}" destId="{DFF0243C-1FF4-42E6-B678-77871BE759F2}" srcOrd="8" destOrd="0" presId="urn:microsoft.com/office/officeart/2005/8/layout/orgChart1"/>
    <dgm:cxn modelId="{2F084FCD-6C63-41AF-9BA9-77A31B1EE826}" type="presParOf" srcId="{2426839A-840E-4294-96B4-F904B4841E9C}" destId="{8BD68624-6C9D-43DF-B3DA-FAF495E88E67}" srcOrd="9" destOrd="0" presId="urn:microsoft.com/office/officeart/2005/8/layout/orgChart1"/>
    <dgm:cxn modelId="{C6585296-1F16-408E-824E-6E6C57FBA192}" type="presParOf" srcId="{8BD68624-6C9D-43DF-B3DA-FAF495E88E67}" destId="{5C560950-6468-4815-BE24-2CCBB0C78948}" srcOrd="0" destOrd="0" presId="urn:microsoft.com/office/officeart/2005/8/layout/orgChart1"/>
    <dgm:cxn modelId="{20ED2809-B590-4E4E-870D-F7BA29B4B1D1}" type="presParOf" srcId="{5C560950-6468-4815-BE24-2CCBB0C78948}" destId="{DCA87127-04AC-450D-904C-F7A21E7283EA}" srcOrd="0" destOrd="0" presId="urn:microsoft.com/office/officeart/2005/8/layout/orgChart1"/>
    <dgm:cxn modelId="{F1A51703-F5B8-45A1-B1E1-FE0DF6E7EAA4}" type="presParOf" srcId="{5C560950-6468-4815-BE24-2CCBB0C78948}" destId="{B655FF31-FA23-40EE-8C2F-B804949F1B81}" srcOrd="1" destOrd="0" presId="urn:microsoft.com/office/officeart/2005/8/layout/orgChart1"/>
    <dgm:cxn modelId="{6A0965B0-3595-4E15-83BF-3BA274B4CA2C}" type="presParOf" srcId="{8BD68624-6C9D-43DF-B3DA-FAF495E88E67}" destId="{199327BE-6FAB-45D6-8578-2A11C2184CC0}" srcOrd="1" destOrd="0" presId="urn:microsoft.com/office/officeart/2005/8/layout/orgChart1"/>
    <dgm:cxn modelId="{DA1F1F3C-14AD-42A1-8F4F-60F448E84E69}" type="presParOf" srcId="{199327BE-6FAB-45D6-8578-2A11C2184CC0}" destId="{907E1958-74FD-417E-843A-659F7C0C084F}" srcOrd="0" destOrd="0" presId="urn:microsoft.com/office/officeart/2005/8/layout/orgChart1"/>
    <dgm:cxn modelId="{39A9918B-CC03-4031-BD74-6C490ABA0B09}" type="presParOf" srcId="{199327BE-6FAB-45D6-8578-2A11C2184CC0}" destId="{47F7FA74-88B0-4424-A311-FA470E483882}" srcOrd="1" destOrd="0" presId="urn:microsoft.com/office/officeart/2005/8/layout/orgChart1"/>
    <dgm:cxn modelId="{E4E564FA-00CB-4B8A-8CB3-DC0DCFC40303}" type="presParOf" srcId="{47F7FA74-88B0-4424-A311-FA470E483882}" destId="{A9F609B6-59AD-4C8A-ABF9-D80123895A40}" srcOrd="0" destOrd="0" presId="urn:microsoft.com/office/officeart/2005/8/layout/orgChart1"/>
    <dgm:cxn modelId="{D419B468-4EA8-4B87-9C3D-0894B5A2BC57}" type="presParOf" srcId="{A9F609B6-59AD-4C8A-ABF9-D80123895A40}" destId="{0CDE8E27-53AB-4CFE-A9B5-A2264D05FC62}" srcOrd="0" destOrd="0" presId="urn:microsoft.com/office/officeart/2005/8/layout/orgChart1"/>
    <dgm:cxn modelId="{C37554E6-5C40-4B5E-B832-5AD56BDA31B1}" type="presParOf" srcId="{A9F609B6-59AD-4C8A-ABF9-D80123895A40}" destId="{D34A63C2-A8C0-46C1-8702-A2998C985F2F}" srcOrd="1" destOrd="0" presId="urn:microsoft.com/office/officeart/2005/8/layout/orgChart1"/>
    <dgm:cxn modelId="{DC320402-837D-46DC-9D6D-287277884098}" type="presParOf" srcId="{47F7FA74-88B0-4424-A311-FA470E483882}" destId="{96EC1C7E-8F8D-4104-A7E4-A39E56E0257A}" srcOrd="1" destOrd="0" presId="urn:microsoft.com/office/officeart/2005/8/layout/orgChart1"/>
    <dgm:cxn modelId="{680272A6-615B-41A2-8DB6-E5417D759941}" type="presParOf" srcId="{47F7FA74-88B0-4424-A311-FA470E483882}" destId="{B0976602-F4BB-4CDB-B7DF-0B3C90CA34A6}" srcOrd="2" destOrd="0" presId="urn:microsoft.com/office/officeart/2005/8/layout/orgChart1"/>
    <dgm:cxn modelId="{AA7344BC-507F-49A2-AF27-E7891EA4FB68}" type="presParOf" srcId="{199327BE-6FAB-45D6-8578-2A11C2184CC0}" destId="{42FCAF70-A5EB-4141-B348-961497A6B397}" srcOrd="2" destOrd="0" presId="urn:microsoft.com/office/officeart/2005/8/layout/orgChart1"/>
    <dgm:cxn modelId="{69A92735-4D87-4B13-B688-261EC575A159}" type="presParOf" srcId="{199327BE-6FAB-45D6-8578-2A11C2184CC0}" destId="{9BD12EE5-ADFB-4A14-AE7C-07F3A0731F96}" srcOrd="3" destOrd="0" presId="urn:microsoft.com/office/officeart/2005/8/layout/orgChart1"/>
    <dgm:cxn modelId="{F99B100B-C5A7-4D9B-B149-5625B7BD205F}" type="presParOf" srcId="{9BD12EE5-ADFB-4A14-AE7C-07F3A0731F96}" destId="{F870CAE0-7A78-4AFA-AC9B-FC14B44C19F6}" srcOrd="0" destOrd="0" presId="urn:microsoft.com/office/officeart/2005/8/layout/orgChart1"/>
    <dgm:cxn modelId="{062B96B7-8595-4014-91C8-7BBC0BE6F250}" type="presParOf" srcId="{F870CAE0-7A78-4AFA-AC9B-FC14B44C19F6}" destId="{65BBEB28-77F6-4866-BEC3-FE2FAF6149FC}" srcOrd="0" destOrd="0" presId="urn:microsoft.com/office/officeart/2005/8/layout/orgChart1"/>
    <dgm:cxn modelId="{2B921540-8F2E-4C2F-A4BD-D41F76C7712C}" type="presParOf" srcId="{F870CAE0-7A78-4AFA-AC9B-FC14B44C19F6}" destId="{415C1E52-07E4-4EE8-A759-9DACAED2090C}" srcOrd="1" destOrd="0" presId="urn:microsoft.com/office/officeart/2005/8/layout/orgChart1"/>
    <dgm:cxn modelId="{4C50E55D-63BF-4956-B8A7-A06A31A6562F}" type="presParOf" srcId="{9BD12EE5-ADFB-4A14-AE7C-07F3A0731F96}" destId="{9806B472-004D-4BA7-83B7-ACA30CBE679E}" srcOrd="1" destOrd="0" presId="urn:microsoft.com/office/officeart/2005/8/layout/orgChart1"/>
    <dgm:cxn modelId="{0FEFDB53-D452-461A-B757-54A829CD7AF7}" type="presParOf" srcId="{9BD12EE5-ADFB-4A14-AE7C-07F3A0731F96}" destId="{7D5BE7A4-3A3F-474A-8768-CC612E6D5344}" srcOrd="2" destOrd="0" presId="urn:microsoft.com/office/officeart/2005/8/layout/orgChart1"/>
    <dgm:cxn modelId="{59BFB2AA-5F44-45C8-9E69-25C5AB3FF8D7}" type="presParOf" srcId="{199327BE-6FAB-45D6-8578-2A11C2184CC0}" destId="{47450CA6-169C-4C50-A9F0-0BADAF3181E7}" srcOrd="4" destOrd="0" presId="urn:microsoft.com/office/officeart/2005/8/layout/orgChart1"/>
    <dgm:cxn modelId="{F6DCA30F-ED9F-4106-8463-C470F5A39235}" type="presParOf" srcId="{199327BE-6FAB-45D6-8578-2A11C2184CC0}" destId="{49452AC0-9A49-4A73-990D-A97796E95FA8}" srcOrd="5" destOrd="0" presId="urn:microsoft.com/office/officeart/2005/8/layout/orgChart1"/>
    <dgm:cxn modelId="{4A078971-E39D-4F43-A5D2-4954907015AA}" type="presParOf" srcId="{49452AC0-9A49-4A73-990D-A97796E95FA8}" destId="{B5FC26B3-7D19-4FEF-AAFC-74F0D80F0A77}" srcOrd="0" destOrd="0" presId="urn:microsoft.com/office/officeart/2005/8/layout/orgChart1"/>
    <dgm:cxn modelId="{77A8F94E-9572-4DB6-8BAB-3DD996BF340B}" type="presParOf" srcId="{B5FC26B3-7D19-4FEF-AAFC-74F0D80F0A77}" destId="{DF23471D-042B-452E-9981-02C7A89A9BA0}" srcOrd="0" destOrd="0" presId="urn:microsoft.com/office/officeart/2005/8/layout/orgChart1"/>
    <dgm:cxn modelId="{95137F61-7341-4BC2-A8ED-E285994D2768}" type="presParOf" srcId="{B5FC26B3-7D19-4FEF-AAFC-74F0D80F0A77}" destId="{7B21CF80-E6C0-4D62-AAE9-243E9EFEF17A}" srcOrd="1" destOrd="0" presId="urn:microsoft.com/office/officeart/2005/8/layout/orgChart1"/>
    <dgm:cxn modelId="{7AF345E6-BE6A-4327-8DFC-49A11AC1FAFB}" type="presParOf" srcId="{49452AC0-9A49-4A73-990D-A97796E95FA8}" destId="{AD10ED45-EEB3-4018-8794-51EF7F0A9CDA}" srcOrd="1" destOrd="0" presId="urn:microsoft.com/office/officeart/2005/8/layout/orgChart1"/>
    <dgm:cxn modelId="{F76F1DEF-0C7D-4911-A460-DE8A160F2F37}" type="presParOf" srcId="{49452AC0-9A49-4A73-990D-A97796E95FA8}" destId="{AF01EB1B-8BFD-4715-BB64-6D1772388D37}" srcOrd="2" destOrd="0" presId="urn:microsoft.com/office/officeart/2005/8/layout/orgChart1"/>
    <dgm:cxn modelId="{73F6B758-F589-4891-93DE-C5F7CF2E0D92}" type="presParOf" srcId="{199327BE-6FAB-45D6-8578-2A11C2184CC0}" destId="{D09350CA-B088-48EE-93CF-E3FFB20912A4}" srcOrd="6" destOrd="0" presId="urn:microsoft.com/office/officeart/2005/8/layout/orgChart1"/>
    <dgm:cxn modelId="{9F6F1AF4-8717-4A3D-840C-5B35E36CA3A5}" type="presParOf" srcId="{199327BE-6FAB-45D6-8578-2A11C2184CC0}" destId="{E28C888B-8719-4C86-ADE3-630D2F10A759}" srcOrd="7" destOrd="0" presId="urn:microsoft.com/office/officeart/2005/8/layout/orgChart1"/>
    <dgm:cxn modelId="{1775F841-3A62-4EB4-8151-20F913917348}" type="presParOf" srcId="{E28C888B-8719-4C86-ADE3-630D2F10A759}" destId="{27DB1579-A9CB-46B5-8816-80DC901670CA}" srcOrd="0" destOrd="0" presId="urn:microsoft.com/office/officeart/2005/8/layout/orgChart1"/>
    <dgm:cxn modelId="{5D3EF7BD-91FA-4991-9DBF-62F130187FA6}" type="presParOf" srcId="{27DB1579-A9CB-46B5-8816-80DC901670CA}" destId="{55EDF197-BD2F-4B0F-9A7D-974454E31A6C}" srcOrd="0" destOrd="0" presId="urn:microsoft.com/office/officeart/2005/8/layout/orgChart1"/>
    <dgm:cxn modelId="{7C4CCCCE-48B1-4BB4-89C9-C2788961062F}" type="presParOf" srcId="{27DB1579-A9CB-46B5-8816-80DC901670CA}" destId="{71AFE47E-1A0B-45F5-8905-42762AB3BDF9}" srcOrd="1" destOrd="0" presId="urn:microsoft.com/office/officeart/2005/8/layout/orgChart1"/>
    <dgm:cxn modelId="{18B37825-55D9-4560-B1FB-63B66C5488A1}" type="presParOf" srcId="{E28C888B-8719-4C86-ADE3-630D2F10A759}" destId="{FA0AC7B0-B846-4E80-9DAE-C8159A8FACFC}" srcOrd="1" destOrd="0" presId="urn:microsoft.com/office/officeart/2005/8/layout/orgChart1"/>
    <dgm:cxn modelId="{B48BFD99-4582-4BDB-B9F8-C6EF239D190B}" type="presParOf" srcId="{E28C888B-8719-4C86-ADE3-630D2F10A759}" destId="{8E4A1490-F323-42DC-82F7-967944D8B6ED}" srcOrd="2" destOrd="0" presId="urn:microsoft.com/office/officeart/2005/8/layout/orgChart1"/>
    <dgm:cxn modelId="{AB680B0A-AAD4-48F1-A56C-1F72B1ECFCAA}" type="presParOf" srcId="{199327BE-6FAB-45D6-8578-2A11C2184CC0}" destId="{D0ECFFAA-0005-422F-B802-8BB5CBEFB519}" srcOrd="8" destOrd="0" presId="urn:microsoft.com/office/officeart/2005/8/layout/orgChart1"/>
    <dgm:cxn modelId="{43A61E62-0C5E-47A4-A836-5B9DB5E9F30E}" type="presParOf" srcId="{199327BE-6FAB-45D6-8578-2A11C2184CC0}" destId="{AA8C0E00-1CE4-4D73-A7AF-1EFDAA7C620F}" srcOrd="9" destOrd="0" presId="urn:microsoft.com/office/officeart/2005/8/layout/orgChart1"/>
    <dgm:cxn modelId="{55E8FCF7-F965-4CAE-87BC-62AE7995F211}" type="presParOf" srcId="{AA8C0E00-1CE4-4D73-A7AF-1EFDAA7C620F}" destId="{946C51BA-CA0D-4BD7-B1F7-43FD6E30300E}" srcOrd="0" destOrd="0" presId="urn:microsoft.com/office/officeart/2005/8/layout/orgChart1"/>
    <dgm:cxn modelId="{80688B4C-C5A0-4F72-A075-C5F9FCB7674F}" type="presParOf" srcId="{946C51BA-CA0D-4BD7-B1F7-43FD6E30300E}" destId="{1DB8528F-91E1-45B2-A608-5080E323C3BF}" srcOrd="0" destOrd="0" presId="urn:microsoft.com/office/officeart/2005/8/layout/orgChart1"/>
    <dgm:cxn modelId="{B3F0FFB7-3E68-49D1-B53C-05C2BEBA3F95}" type="presParOf" srcId="{946C51BA-CA0D-4BD7-B1F7-43FD6E30300E}" destId="{FED618E7-89E0-47A4-BC65-2F5BEF991BDF}" srcOrd="1" destOrd="0" presId="urn:microsoft.com/office/officeart/2005/8/layout/orgChart1"/>
    <dgm:cxn modelId="{8E3D4C2A-26D7-4D2B-BE71-28955A17CDF9}" type="presParOf" srcId="{AA8C0E00-1CE4-4D73-A7AF-1EFDAA7C620F}" destId="{C32042BB-2FC8-42DA-9ED7-40597027AA2C}" srcOrd="1" destOrd="0" presId="urn:microsoft.com/office/officeart/2005/8/layout/orgChart1"/>
    <dgm:cxn modelId="{7C8E5EEF-EC7E-4263-AF67-965668C87123}" type="presParOf" srcId="{AA8C0E00-1CE4-4D73-A7AF-1EFDAA7C620F}" destId="{F9D83242-861B-48BB-BDE4-40C55C07AB3E}" srcOrd="2" destOrd="0" presId="urn:microsoft.com/office/officeart/2005/8/layout/orgChart1"/>
    <dgm:cxn modelId="{C8B23F03-8559-4FEF-A9E7-F76A4CEBD086}" type="presParOf" srcId="{8BD68624-6C9D-43DF-B3DA-FAF495E88E67}" destId="{4697541E-D7D6-43CB-8108-E0192244AA7E}" srcOrd="2" destOrd="0" presId="urn:microsoft.com/office/officeart/2005/8/layout/orgChart1"/>
    <dgm:cxn modelId="{1724C771-A83E-4F73-B76A-86C24FCEA394}" type="presParOf" srcId="{60805ABC-6888-4AD8-818E-0324AC374682}" destId="{C88588CF-D0EA-4470-87C0-8E6381C3EA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CFFAA-0005-422F-B802-8BB5CBEFB519}">
      <dsp:nvSpPr>
        <dsp:cNvPr id="0" name=""/>
        <dsp:cNvSpPr/>
      </dsp:nvSpPr>
      <dsp:spPr>
        <a:xfrm>
          <a:off x="6811533" y="921076"/>
          <a:ext cx="127747" cy="315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2994"/>
              </a:lnTo>
              <a:lnTo>
                <a:pt x="127747" y="3152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350CA-B088-48EE-93CF-E3FFB20912A4}">
      <dsp:nvSpPr>
        <dsp:cNvPr id="0" name=""/>
        <dsp:cNvSpPr/>
      </dsp:nvSpPr>
      <dsp:spPr>
        <a:xfrm>
          <a:off x="6811533" y="921076"/>
          <a:ext cx="127747" cy="2442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886"/>
              </a:lnTo>
              <a:lnTo>
                <a:pt x="127747" y="2442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50CA6-169C-4C50-A9F0-0BADAF3181E7}">
      <dsp:nvSpPr>
        <dsp:cNvPr id="0" name=""/>
        <dsp:cNvSpPr/>
      </dsp:nvSpPr>
      <dsp:spPr>
        <a:xfrm>
          <a:off x="6811533" y="921076"/>
          <a:ext cx="127747" cy="174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949"/>
              </a:lnTo>
              <a:lnTo>
                <a:pt x="127747" y="1747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CAF70-A5EB-4141-B348-961497A6B397}">
      <dsp:nvSpPr>
        <dsp:cNvPr id="0" name=""/>
        <dsp:cNvSpPr/>
      </dsp:nvSpPr>
      <dsp:spPr>
        <a:xfrm>
          <a:off x="6811533" y="921076"/>
          <a:ext cx="127747" cy="109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72"/>
              </a:lnTo>
              <a:lnTo>
                <a:pt x="127747" y="1097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E1958-74FD-417E-843A-659F7C0C084F}">
      <dsp:nvSpPr>
        <dsp:cNvPr id="0" name=""/>
        <dsp:cNvSpPr/>
      </dsp:nvSpPr>
      <dsp:spPr>
        <a:xfrm>
          <a:off x="6811533" y="921076"/>
          <a:ext cx="127747" cy="44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321"/>
              </a:lnTo>
              <a:lnTo>
                <a:pt x="127747" y="440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0243C-1FF4-42E6-B678-77871BE759F2}">
      <dsp:nvSpPr>
        <dsp:cNvPr id="0" name=""/>
        <dsp:cNvSpPr/>
      </dsp:nvSpPr>
      <dsp:spPr>
        <a:xfrm>
          <a:off x="3916257" y="244059"/>
          <a:ext cx="3371667" cy="219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09"/>
              </a:lnTo>
              <a:lnTo>
                <a:pt x="3371667" y="109909"/>
              </a:lnTo>
              <a:lnTo>
                <a:pt x="3371667" y="219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075AE-6A56-4A67-A685-FBAAE3E06351}">
      <dsp:nvSpPr>
        <dsp:cNvPr id="0" name=""/>
        <dsp:cNvSpPr/>
      </dsp:nvSpPr>
      <dsp:spPr>
        <a:xfrm>
          <a:off x="5224938" y="860871"/>
          <a:ext cx="157066" cy="2390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457"/>
              </a:lnTo>
              <a:lnTo>
                <a:pt x="157066" y="2390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D651A-DD05-4BFA-8C05-B8D602098DCD}">
      <dsp:nvSpPr>
        <dsp:cNvPr id="0" name=""/>
        <dsp:cNvSpPr/>
      </dsp:nvSpPr>
      <dsp:spPr>
        <a:xfrm>
          <a:off x="5224938" y="860871"/>
          <a:ext cx="157066" cy="174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949"/>
              </a:lnTo>
              <a:lnTo>
                <a:pt x="157066" y="1747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DA6D2-E2B7-4509-8792-CF5A4D0A064C}">
      <dsp:nvSpPr>
        <dsp:cNvPr id="0" name=""/>
        <dsp:cNvSpPr/>
      </dsp:nvSpPr>
      <dsp:spPr>
        <a:xfrm>
          <a:off x="5224938" y="860871"/>
          <a:ext cx="157066" cy="109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72"/>
              </a:lnTo>
              <a:lnTo>
                <a:pt x="157066" y="1097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93D6F-1D3D-4FA3-A402-EC4CD40F52E6}">
      <dsp:nvSpPr>
        <dsp:cNvPr id="0" name=""/>
        <dsp:cNvSpPr/>
      </dsp:nvSpPr>
      <dsp:spPr>
        <a:xfrm>
          <a:off x="5224938" y="860871"/>
          <a:ext cx="157066" cy="44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321"/>
              </a:lnTo>
              <a:lnTo>
                <a:pt x="157066" y="440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527F-86B3-44F0-B39D-CA26D45A8274}">
      <dsp:nvSpPr>
        <dsp:cNvPr id="0" name=""/>
        <dsp:cNvSpPr/>
      </dsp:nvSpPr>
      <dsp:spPr>
        <a:xfrm>
          <a:off x="3916257" y="244059"/>
          <a:ext cx="1727383" cy="219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09"/>
              </a:lnTo>
              <a:lnTo>
                <a:pt x="1727383" y="109909"/>
              </a:lnTo>
              <a:lnTo>
                <a:pt x="1727383" y="219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6A506-4895-47FA-AB73-4E71C875147C}">
      <dsp:nvSpPr>
        <dsp:cNvPr id="0" name=""/>
        <dsp:cNvSpPr/>
      </dsp:nvSpPr>
      <dsp:spPr>
        <a:xfrm>
          <a:off x="3696127" y="860871"/>
          <a:ext cx="144986" cy="3081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225"/>
              </a:lnTo>
              <a:lnTo>
                <a:pt x="144986" y="3081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409F-06C2-4500-9DB6-640B3CBD458D}">
      <dsp:nvSpPr>
        <dsp:cNvPr id="0" name=""/>
        <dsp:cNvSpPr/>
      </dsp:nvSpPr>
      <dsp:spPr>
        <a:xfrm>
          <a:off x="3696127" y="860871"/>
          <a:ext cx="144986" cy="2390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457"/>
              </a:lnTo>
              <a:lnTo>
                <a:pt x="144986" y="2390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8FB3C-8FF0-4D7B-A74B-5D1F093092BB}">
      <dsp:nvSpPr>
        <dsp:cNvPr id="0" name=""/>
        <dsp:cNvSpPr/>
      </dsp:nvSpPr>
      <dsp:spPr>
        <a:xfrm>
          <a:off x="3696127" y="860871"/>
          <a:ext cx="144986" cy="174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949"/>
              </a:lnTo>
              <a:lnTo>
                <a:pt x="144986" y="1747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DC0F8-A1C0-44A3-9491-C6163D8757E2}">
      <dsp:nvSpPr>
        <dsp:cNvPr id="0" name=""/>
        <dsp:cNvSpPr/>
      </dsp:nvSpPr>
      <dsp:spPr>
        <a:xfrm>
          <a:off x="3696127" y="860871"/>
          <a:ext cx="144986" cy="109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72"/>
              </a:lnTo>
              <a:lnTo>
                <a:pt x="144986" y="1097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8CB2-B3FB-40C8-A7B6-3D3809CC8CB2}">
      <dsp:nvSpPr>
        <dsp:cNvPr id="0" name=""/>
        <dsp:cNvSpPr/>
      </dsp:nvSpPr>
      <dsp:spPr>
        <a:xfrm>
          <a:off x="3696127" y="860871"/>
          <a:ext cx="144986" cy="44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321"/>
              </a:lnTo>
              <a:lnTo>
                <a:pt x="144986" y="440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552B-E189-45CE-B83C-FBF32BEAB54E}">
      <dsp:nvSpPr>
        <dsp:cNvPr id="0" name=""/>
        <dsp:cNvSpPr/>
      </dsp:nvSpPr>
      <dsp:spPr>
        <a:xfrm>
          <a:off x="3916257" y="244059"/>
          <a:ext cx="198572" cy="219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09"/>
              </a:lnTo>
              <a:lnTo>
                <a:pt x="198572" y="109909"/>
              </a:lnTo>
              <a:lnTo>
                <a:pt x="198572" y="219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A8FFB-DE92-4DF1-944F-B00C6367AA30}">
      <dsp:nvSpPr>
        <dsp:cNvPr id="0" name=""/>
        <dsp:cNvSpPr/>
      </dsp:nvSpPr>
      <dsp:spPr>
        <a:xfrm>
          <a:off x="2222669" y="860871"/>
          <a:ext cx="169040" cy="3082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8"/>
              </a:lnTo>
              <a:lnTo>
                <a:pt x="169040" y="3082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70C20-6A7F-44CA-BE15-C157FD25ABB9}">
      <dsp:nvSpPr>
        <dsp:cNvPr id="0" name=""/>
        <dsp:cNvSpPr/>
      </dsp:nvSpPr>
      <dsp:spPr>
        <a:xfrm>
          <a:off x="2222669" y="860871"/>
          <a:ext cx="169040" cy="239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1969"/>
              </a:lnTo>
              <a:lnTo>
                <a:pt x="169040" y="2391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E8EEE-66AB-487F-BE5E-FBC40796336D}">
      <dsp:nvSpPr>
        <dsp:cNvPr id="0" name=""/>
        <dsp:cNvSpPr/>
      </dsp:nvSpPr>
      <dsp:spPr>
        <a:xfrm>
          <a:off x="2222669" y="860871"/>
          <a:ext cx="169040" cy="174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462"/>
              </a:lnTo>
              <a:lnTo>
                <a:pt x="169040" y="174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4160-F458-4120-8E83-E1F92CFE34F1}">
      <dsp:nvSpPr>
        <dsp:cNvPr id="0" name=""/>
        <dsp:cNvSpPr/>
      </dsp:nvSpPr>
      <dsp:spPr>
        <a:xfrm>
          <a:off x="2222669" y="860871"/>
          <a:ext cx="169040" cy="109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184"/>
              </a:lnTo>
              <a:lnTo>
                <a:pt x="169040" y="1099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D52EF-DA5B-497A-A749-A9C9EBC7DC88}">
      <dsp:nvSpPr>
        <dsp:cNvPr id="0" name=""/>
        <dsp:cNvSpPr/>
      </dsp:nvSpPr>
      <dsp:spPr>
        <a:xfrm>
          <a:off x="2222669" y="860871"/>
          <a:ext cx="169040" cy="441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077"/>
              </a:lnTo>
              <a:lnTo>
                <a:pt x="169040" y="4410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D32E7-6396-4243-A3B1-17852394ED9D}">
      <dsp:nvSpPr>
        <dsp:cNvPr id="0" name=""/>
        <dsp:cNvSpPr/>
      </dsp:nvSpPr>
      <dsp:spPr>
        <a:xfrm>
          <a:off x="2641372" y="244059"/>
          <a:ext cx="1274885" cy="219819"/>
        </a:xfrm>
        <a:custGeom>
          <a:avLst/>
          <a:gdLst/>
          <a:ahLst/>
          <a:cxnLst/>
          <a:rect l="0" t="0" r="0" b="0"/>
          <a:pathLst>
            <a:path>
              <a:moveTo>
                <a:pt x="1274885" y="0"/>
              </a:moveTo>
              <a:lnTo>
                <a:pt x="1274885" y="109909"/>
              </a:lnTo>
              <a:lnTo>
                <a:pt x="0" y="109909"/>
              </a:lnTo>
              <a:lnTo>
                <a:pt x="0" y="219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B8BD7-726A-4EBF-B047-A4AD424FB5DC}">
      <dsp:nvSpPr>
        <dsp:cNvPr id="0" name=""/>
        <dsp:cNvSpPr/>
      </dsp:nvSpPr>
      <dsp:spPr>
        <a:xfrm>
          <a:off x="104675" y="856826"/>
          <a:ext cx="170688" cy="4329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9382"/>
              </a:lnTo>
              <a:lnTo>
                <a:pt x="170688" y="4329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23F22-2860-40CC-9483-8CB3C6116329}">
      <dsp:nvSpPr>
        <dsp:cNvPr id="0" name=""/>
        <dsp:cNvSpPr/>
      </dsp:nvSpPr>
      <dsp:spPr>
        <a:xfrm>
          <a:off x="104675" y="856826"/>
          <a:ext cx="170688" cy="367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4915"/>
              </a:lnTo>
              <a:lnTo>
                <a:pt x="170688" y="36749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D310-6168-4047-85D0-A3082526AE7A}">
      <dsp:nvSpPr>
        <dsp:cNvPr id="0" name=""/>
        <dsp:cNvSpPr/>
      </dsp:nvSpPr>
      <dsp:spPr>
        <a:xfrm>
          <a:off x="104675" y="856826"/>
          <a:ext cx="170688" cy="3043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3432"/>
              </a:lnTo>
              <a:lnTo>
                <a:pt x="170688" y="3043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F95C6-5B87-4505-8AB0-4F2FA70860AB}">
      <dsp:nvSpPr>
        <dsp:cNvPr id="0" name=""/>
        <dsp:cNvSpPr/>
      </dsp:nvSpPr>
      <dsp:spPr>
        <a:xfrm>
          <a:off x="104675" y="856826"/>
          <a:ext cx="170688" cy="24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827"/>
              </a:lnTo>
              <a:lnTo>
                <a:pt x="170688" y="24018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20BBE-3610-417E-A5DC-30CE1201C689}">
      <dsp:nvSpPr>
        <dsp:cNvPr id="0" name=""/>
        <dsp:cNvSpPr/>
      </dsp:nvSpPr>
      <dsp:spPr>
        <a:xfrm>
          <a:off x="104675" y="856826"/>
          <a:ext cx="170688" cy="1751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550"/>
              </a:lnTo>
              <a:lnTo>
                <a:pt x="170688" y="1751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8DA47-9251-4D6E-99E9-E84A61795F0C}">
      <dsp:nvSpPr>
        <dsp:cNvPr id="0" name=""/>
        <dsp:cNvSpPr/>
      </dsp:nvSpPr>
      <dsp:spPr>
        <a:xfrm>
          <a:off x="104675" y="856826"/>
          <a:ext cx="170688" cy="1094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199"/>
              </a:lnTo>
              <a:lnTo>
                <a:pt x="170688" y="1094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83BB0-1CC2-496D-A7CC-D8530A24F53F}">
      <dsp:nvSpPr>
        <dsp:cNvPr id="0" name=""/>
        <dsp:cNvSpPr/>
      </dsp:nvSpPr>
      <dsp:spPr>
        <a:xfrm>
          <a:off x="104675" y="856826"/>
          <a:ext cx="170688" cy="43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48"/>
              </a:lnTo>
              <a:lnTo>
                <a:pt x="170688" y="436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31681-14D8-4F73-983F-BD3B43ECEDA9}">
      <dsp:nvSpPr>
        <dsp:cNvPr id="0" name=""/>
        <dsp:cNvSpPr/>
      </dsp:nvSpPr>
      <dsp:spPr>
        <a:xfrm>
          <a:off x="523378" y="244059"/>
          <a:ext cx="3392879" cy="219819"/>
        </a:xfrm>
        <a:custGeom>
          <a:avLst/>
          <a:gdLst/>
          <a:ahLst/>
          <a:cxnLst/>
          <a:rect l="0" t="0" r="0" b="0"/>
          <a:pathLst>
            <a:path>
              <a:moveTo>
                <a:pt x="3392879" y="0"/>
              </a:moveTo>
              <a:lnTo>
                <a:pt x="3392879" y="109909"/>
              </a:lnTo>
              <a:lnTo>
                <a:pt x="0" y="109909"/>
              </a:lnTo>
              <a:lnTo>
                <a:pt x="0" y="219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FA90F-5D12-4D1C-BBBF-8D65415D6CA3}">
      <dsp:nvSpPr>
        <dsp:cNvPr id="0" name=""/>
        <dsp:cNvSpPr/>
      </dsp:nvSpPr>
      <dsp:spPr>
        <a:xfrm>
          <a:off x="2087456" y="1117"/>
          <a:ext cx="3657602" cy="24294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Electronic Rack &amp; pinion Steering System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087456" y="1117"/>
        <a:ext cx="3657602" cy="242942"/>
      </dsp:txXfrm>
    </dsp:sp>
    <dsp:sp modelId="{50BB0C71-7986-4AB1-AAE0-165F2CED3233}">
      <dsp:nvSpPr>
        <dsp:cNvPr id="0" name=""/>
        <dsp:cNvSpPr/>
      </dsp:nvSpPr>
      <dsp:spPr>
        <a:xfrm>
          <a:off x="0" y="463878"/>
          <a:ext cx="1046757" cy="39294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Gear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463878"/>
        <a:ext cx="1046757" cy="392947"/>
      </dsp:txXfrm>
    </dsp:sp>
    <dsp:sp modelId="{FCA62261-0423-454E-BB75-014CB6001D6A}">
      <dsp:nvSpPr>
        <dsp:cNvPr id="0" name=""/>
        <dsp:cNvSpPr/>
      </dsp:nvSpPr>
      <dsp:spPr>
        <a:xfrm>
          <a:off x="275364" y="1076645"/>
          <a:ext cx="1828801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Rack, Ball screw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1076645"/>
        <a:ext cx="1828801" cy="434059"/>
      </dsp:txXfrm>
    </dsp:sp>
    <dsp:sp modelId="{03650386-AD93-4505-B76F-23E8D9C3D60C}">
      <dsp:nvSpPr>
        <dsp:cNvPr id="0" name=""/>
        <dsp:cNvSpPr/>
      </dsp:nvSpPr>
      <dsp:spPr>
        <a:xfrm>
          <a:off x="275364" y="1730523"/>
          <a:ext cx="1828801" cy="4410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Rack housing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1730523"/>
        <a:ext cx="1828801" cy="441004"/>
      </dsp:txXfrm>
    </dsp:sp>
    <dsp:sp modelId="{76784034-B43F-4CD2-918F-54A75FBAD056}">
      <dsp:nvSpPr>
        <dsp:cNvPr id="0" name=""/>
        <dsp:cNvSpPr/>
      </dsp:nvSpPr>
      <dsp:spPr>
        <a:xfrm>
          <a:off x="275364" y="2391346"/>
          <a:ext cx="1828801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Ball Nut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2391346"/>
        <a:ext cx="1828801" cy="434059"/>
      </dsp:txXfrm>
    </dsp:sp>
    <dsp:sp modelId="{E064F792-40D2-4D00-9C59-57119E243AA3}">
      <dsp:nvSpPr>
        <dsp:cNvPr id="0" name=""/>
        <dsp:cNvSpPr/>
      </dsp:nvSpPr>
      <dsp:spPr>
        <a:xfrm>
          <a:off x="275364" y="3045224"/>
          <a:ext cx="1828801" cy="42685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Driven Pulley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3045224"/>
        <a:ext cx="1828801" cy="426857"/>
      </dsp:txXfrm>
    </dsp:sp>
    <dsp:sp modelId="{C5B45AEF-1A23-4435-9E89-51E23A19DE31}">
      <dsp:nvSpPr>
        <dsp:cNvPr id="0" name=""/>
        <dsp:cNvSpPr/>
      </dsp:nvSpPr>
      <dsp:spPr>
        <a:xfrm>
          <a:off x="275364" y="3691901"/>
          <a:ext cx="1828801" cy="41671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Mounting System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3691901"/>
        <a:ext cx="1828801" cy="416714"/>
      </dsp:txXfrm>
    </dsp:sp>
    <dsp:sp modelId="{1B71EC6E-9FD2-4CFE-87A0-3EE50DDA6C39}">
      <dsp:nvSpPr>
        <dsp:cNvPr id="0" name=""/>
        <dsp:cNvSpPr/>
      </dsp:nvSpPr>
      <dsp:spPr>
        <a:xfrm>
          <a:off x="275364" y="4328434"/>
          <a:ext cx="1828801" cy="40661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Assist Cover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4328434"/>
        <a:ext cx="1828801" cy="406613"/>
      </dsp:txXfrm>
    </dsp:sp>
    <dsp:sp modelId="{E8A84A9F-23B6-4265-8D4F-A228198DA263}">
      <dsp:nvSpPr>
        <dsp:cNvPr id="0" name=""/>
        <dsp:cNvSpPr/>
      </dsp:nvSpPr>
      <dsp:spPr>
        <a:xfrm>
          <a:off x="275364" y="4954867"/>
          <a:ext cx="1828801" cy="462682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FOD Seal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5364" y="4954867"/>
        <a:ext cx="1828801" cy="462682"/>
      </dsp:txXfrm>
    </dsp:sp>
    <dsp:sp modelId="{B6493F87-1F24-4F9F-B6A8-A97C76601B78}">
      <dsp:nvSpPr>
        <dsp:cNvPr id="0" name=""/>
        <dsp:cNvSpPr/>
      </dsp:nvSpPr>
      <dsp:spPr>
        <a:xfrm>
          <a:off x="2117993" y="463878"/>
          <a:ext cx="1046757" cy="39699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Power Pack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117993" y="463878"/>
        <a:ext cx="1046757" cy="396993"/>
      </dsp:txXfrm>
    </dsp:sp>
    <dsp:sp modelId="{6E767033-4A3D-4195-932E-C586D42DEDB3}">
      <dsp:nvSpPr>
        <dsp:cNvPr id="0" name=""/>
        <dsp:cNvSpPr/>
      </dsp:nvSpPr>
      <dsp:spPr>
        <a:xfrm>
          <a:off x="2391710" y="1080690"/>
          <a:ext cx="1097284" cy="442516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Control Unit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91710" y="1080690"/>
        <a:ext cx="1097284" cy="442516"/>
      </dsp:txXfrm>
    </dsp:sp>
    <dsp:sp modelId="{075A923C-1280-40E9-B6EA-4B3EB76FB611}">
      <dsp:nvSpPr>
        <dsp:cNvPr id="0" name=""/>
        <dsp:cNvSpPr/>
      </dsp:nvSpPr>
      <dsp:spPr>
        <a:xfrm>
          <a:off x="2391710" y="1743026"/>
          <a:ext cx="1097284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Electric motor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91710" y="1743026"/>
        <a:ext cx="1097284" cy="434059"/>
      </dsp:txXfrm>
    </dsp:sp>
    <dsp:sp modelId="{DC30DC7C-C254-4E04-A001-C7B7ED7460C2}">
      <dsp:nvSpPr>
        <dsp:cNvPr id="0" name=""/>
        <dsp:cNvSpPr/>
      </dsp:nvSpPr>
      <dsp:spPr>
        <a:xfrm>
          <a:off x="2391710" y="2396905"/>
          <a:ext cx="1097284" cy="42685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Drive pulley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91710" y="2396905"/>
        <a:ext cx="1097284" cy="426857"/>
      </dsp:txXfrm>
    </dsp:sp>
    <dsp:sp modelId="{94C4A253-CC0D-4101-B4D8-008F24F7339B}">
      <dsp:nvSpPr>
        <dsp:cNvPr id="0" name=""/>
        <dsp:cNvSpPr/>
      </dsp:nvSpPr>
      <dsp:spPr>
        <a:xfrm>
          <a:off x="2391710" y="3043581"/>
          <a:ext cx="1097284" cy="41851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Motor Housing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91710" y="3043581"/>
        <a:ext cx="1097284" cy="418519"/>
      </dsp:txXfrm>
    </dsp:sp>
    <dsp:sp modelId="{FEEBA1BC-A3AC-409C-A342-13DC34F7A9E2}">
      <dsp:nvSpPr>
        <dsp:cNvPr id="0" name=""/>
        <dsp:cNvSpPr/>
      </dsp:nvSpPr>
      <dsp:spPr>
        <a:xfrm>
          <a:off x="2391710" y="3681920"/>
          <a:ext cx="1097284" cy="523378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Controller Cover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91710" y="3681920"/>
        <a:ext cx="1097284" cy="523378"/>
      </dsp:txXfrm>
    </dsp:sp>
    <dsp:sp modelId="{49636C37-4EC4-468B-86CE-3126BAC8ED01}">
      <dsp:nvSpPr>
        <dsp:cNvPr id="0" name=""/>
        <dsp:cNvSpPr/>
      </dsp:nvSpPr>
      <dsp:spPr>
        <a:xfrm>
          <a:off x="3591451" y="463878"/>
          <a:ext cx="1046757" cy="39699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Sensor System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91451" y="463878"/>
        <a:ext cx="1046757" cy="396993"/>
      </dsp:txXfrm>
    </dsp:sp>
    <dsp:sp modelId="{0483B820-5178-4113-BDAC-9DCE757407B3}">
      <dsp:nvSpPr>
        <dsp:cNvPr id="0" name=""/>
        <dsp:cNvSpPr/>
      </dsp:nvSpPr>
      <dsp:spPr>
        <a:xfrm>
          <a:off x="3841113" y="1080690"/>
          <a:ext cx="1188719" cy="4410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Torque sensor system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41113" y="1080690"/>
        <a:ext cx="1188719" cy="441004"/>
      </dsp:txXfrm>
    </dsp:sp>
    <dsp:sp modelId="{A9E3724F-7799-49C5-B47E-7CF47ED136EC}">
      <dsp:nvSpPr>
        <dsp:cNvPr id="0" name=""/>
        <dsp:cNvSpPr/>
      </dsp:nvSpPr>
      <dsp:spPr>
        <a:xfrm>
          <a:off x="3841113" y="1741514"/>
          <a:ext cx="1188719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Angle Sensor system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41113" y="1741514"/>
        <a:ext cx="1188719" cy="434059"/>
      </dsp:txXfrm>
    </dsp:sp>
    <dsp:sp modelId="{3759CBE7-FE28-4C1D-8EEC-B9FC2B15CBB7}">
      <dsp:nvSpPr>
        <dsp:cNvPr id="0" name=""/>
        <dsp:cNvSpPr/>
      </dsp:nvSpPr>
      <dsp:spPr>
        <a:xfrm>
          <a:off x="3841113" y="2395392"/>
          <a:ext cx="1188719" cy="42685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Pinion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41113" y="2395392"/>
        <a:ext cx="1188719" cy="426857"/>
      </dsp:txXfrm>
    </dsp:sp>
    <dsp:sp modelId="{110436DB-3E6B-437E-B0AC-6F0747BFD888}">
      <dsp:nvSpPr>
        <dsp:cNvPr id="0" name=""/>
        <dsp:cNvSpPr/>
      </dsp:nvSpPr>
      <dsp:spPr>
        <a:xfrm>
          <a:off x="3841113" y="3042069"/>
          <a:ext cx="1188719" cy="41851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Input shaft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41113" y="3042069"/>
        <a:ext cx="1188719" cy="418519"/>
      </dsp:txXfrm>
    </dsp:sp>
    <dsp:sp modelId="{FE9268AA-E654-4AD0-97EC-4A58D202A5CA}">
      <dsp:nvSpPr>
        <dsp:cNvPr id="0" name=""/>
        <dsp:cNvSpPr/>
      </dsp:nvSpPr>
      <dsp:spPr>
        <a:xfrm>
          <a:off x="3841113" y="3680408"/>
          <a:ext cx="1188719" cy="523378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Sensor Cover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41113" y="3680408"/>
        <a:ext cx="1188719" cy="523378"/>
      </dsp:txXfrm>
    </dsp:sp>
    <dsp:sp modelId="{571558B3-DCA1-4A66-B9CB-5B2E4F988B1B}">
      <dsp:nvSpPr>
        <dsp:cNvPr id="0" name=""/>
        <dsp:cNvSpPr/>
      </dsp:nvSpPr>
      <dsp:spPr>
        <a:xfrm>
          <a:off x="5120262" y="463878"/>
          <a:ext cx="1046757" cy="39699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Wiring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120262" y="463878"/>
        <a:ext cx="1046757" cy="396993"/>
      </dsp:txXfrm>
    </dsp:sp>
    <dsp:sp modelId="{99EB98E3-31BD-4072-8155-4829F5C3213C}">
      <dsp:nvSpPr>
        <dsp:cNvPr id="0" name=""/>
        <dsp:cNvSpPr/>
      </dsp:nvSpPr>
      <dsp:spPr>
        <a:xfrm>
          <a:off x="5382004" y="1080690"/>
          <a:ext cx="1280163" cy="4410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Power Harness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82004" y="1080690"/>
        <a:ext cx="1280163" cy="441004"/>
      </dsp:txXfrm>
    </dsp:sp>
    <dsp:sp modelId="{6EE680D6-7F0E-4D1F-A115-9B14DC46E7C6}">
      <dsp:nvSpPr>
        <dsp:cNvPr id="0" name=""/>
        <dsp:cNvSpPr/>
      </dsp:nvSpPr>
      <dsp:spPr>
        <a:xfrm>
          <a:off x="5382004" y="1741514"/>
          <a:ext cx="1280163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Communication Harness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82004" y="1741514"/>
        <a:ext cx="1280163" cy="434059"/>
      </dsp:txXfrm>
    </dsp:sp>
    <dsp:sp modelId="{6511936B-C4F3-44DC-A594-698861735E54}">
      <dsp:nvSpPr>
        <dsp:cNvPr id="0" name=""/>
        <dsp:cNvSpPr/>
      </dsp:nvSpPr>
      <dsp:spPr>
        <a:xfrm>
          <a:off x="5382004" y="2395392"/>
          <a:ext cx="1280163" cy="42685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Torque Sensor harness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82004" y="2395392"/>
        <a:ext cx="1280163" cy="426857"/>
      </dsp:txXfrm>
    </dsp:sp>
    <dsp:sp modelId="{9BFE8608-BBB7-4FC4-A05B-CC4FA9B27B0D}">
      <dsp:nvSpPr>
        <dsp:cNvPr id="0" name=""/>
        <dsp:cNvSpPr/>
      </dsp:nvSpPr>
      <dsp:spPr>
        <a:xfrm>
          <a:off x="5382004" y="3042069"/>
          <a:ext cx="1280163" cy="41851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Angle Sensor Harness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382004" y="3042069"/>
        <a:ext cx="1280163" cy="418519"/>
      </dsp:txXfrm>
    </dsp:sp>
    <dsp:sp modelId="{DCA87127-04AC-450D-904C-F7A21E7283EA}">
      <dsp:nvSpPr>
        <dsp:cNvPr id="0" name=""/>
        <dsp:cNvSpPr/>
      </dsp:nvSpPr>
      <dsp:spPr>
        <a:xfrm>
          <a:off x="6692435" y="463878"/>
          <a:ext cx="1190980" cy="45719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Tie Rod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692435" y="463878"/>
        <a:ext cx="1190980" cy="457197"/>
      </dsp:txXfrm>
    </dsp:sp>
    <dsp:sp modelId="{0CDE8E27-53AB-4CFE-A9B5-A2264D05FC62}">
      <dsp:nvSpPr>
        <dsp:cNvPr id="0" name=""/>
        <dsp:cNvSpPr/>
      </dsp:nvSpPr>
      <dsp:spPr>
        <a:xfrm>
          <a:off x="6939280" y="1140895"/>
          <a:ext cx="1188719" cy="441004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Boots - 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39280" y="1140895"/>
        <a:ext cx="1188719" cy="441004"/>
      </dsp:txXfrm>
    </dsp:sp>
    <dsp:sp modelId="{65BBEB28-77F6-4866-BEC3-FE2FAF6149FC}">
      <dsp:nvSpPr>
        <dsp:cNvPr id="0" name=""/>
        <dsp:cNvSpPr/>
      </dsp:nvSpPr>
      <dsp:spPr>
        <a:xfrm>
          <a:off x="6939280" y="1801718"/>
          <a:ext cx="1188719" cy="434059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Outer tie rod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39280" y="1801718"/>
        <a:ext cx="1188719" cy="434059"/>
      </dsp:txXfrm>
    </dsp:sp>
    <dsp:sp modelId="{DF23471D-042B-452E-9981-02C7A89A9BA0}">
      <dsp:nvSpPr>
        <dsp:cNvPr id="0" name=""/>
        <dsp:cNvSpPr/>
      </dsp:nvSpPr>
      <dsp:spPr>
        <a:xfrm>
          <a:off x="6939280" y="2455596"/>
          <a:ext cx="1188719" cy="42685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Inner tie rods Assembly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39280" y="2455596"/>
        <a:ext cx="1188719" cy="426857"/>
      </dsp:txXfrm>
    </dsp:sp>
    <dsp:sp modelId="{55EDF197-BD2F-4B0F-9A7D-974454E31A6C}">
      <dsp:nvSpPr>
        <dsp:cNvPr id="0" name=""/>
        <dsp:cNvSpPr/>
      </dsp:nvSpPr>
      <dsp:spPr>
        <a:xfrm>
          <a:off x="6939280" y="3102273"/>
          <a:ext cx="1188719" cy="523378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Boot – OTR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39280" y="3102273"/>
        <a:ext cx="1188719" cy="523378"/>
      </dsp:txXfrm>
    </dsp:sp>
    <dsp:sp modelId="{1DB8528F-91E1-45B2-A608-5080E323C3BF}">
      <dsp:nvSpPr>
        <dsp:cNvPr id="0" name=""/>
        <dsp:cNvSpPr/>
      </dsp:nvSpPr>
      <dsp:spPr>
        <a:xfrm>
          <a:off x="6939280" y="3845471"/>
          <a:ext cx="1188719" cy="457197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Clamps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939280" y="3845471"/>
        <a:ext cx="1188719" cy="457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0980-C125-4F2D-A38C-4EBB248BA38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9156-6A72-47EF-9E65-2A8AE5B6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743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13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Deku, Kodzo (K.S.)</dc:creator>
  <cp:lastModifiedBy>Deku, Kodzo (K.S.)</cp:lastModifiedBy>
  <cp:revision>13</cp:revision>
  <dcterms:created xsi:type="dcterms:W3CDTF">2019-10-20T21:11:18Z</dcterms:created>
  <dcterms:modified xsi:type="dcterms:W3CDTF">2019-10-21T13:14:09Z</dcterms:modified>
</cp:coreProperties>
</file>