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3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7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1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1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7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8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0BFB-64A5-4C98-B23E-C5FD013FC2D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208E-6972-45F6-AC49-BE809940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Keycloak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테마 추가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736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82" y="1210006"/>
            <a:ext cx="1957369" cy="5127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2" y="45308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새로운 </a:t>
            </a:r>
            <a:r>
              <a:rPr lang="en-US" altLang="ko-KR" b="1" dirty="0" smtClean="0"/>
              <a:t>Theme </a:t>
            </a:r>
            <a:r>
              <a:rPr lang="ko-KR" altLang="en-US" b="1" dirty="0" smtClean="0"/>
              <a:t>추가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68809" y="712968"/>
            <a:ext cx="8146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 테마 </a:t>
            </a:r>
            <a:r>
              <a:rPr lang="ko-KR" altLang="en-US" dirty="0" err="1" smtClean="0"/>
              <a:t>커스터마이징이</a:t>
            </a:r>
            <a:r>
              <a:rPr lang="ko-KR" altLang="en-US" dirty="0" smtClean="0"/>
              <a:t> 필요한 제품은 해당 제품의 테마폴더를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폴더와 같은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에 만들어주고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하위에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폴더를 만들어서 테마작업을 하게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(hyperspace</a:t>
            </a:r>
            <a:r>
              <a:rPr lang="ko-KR" altLang="en-US" dirty="0" smtClean="0"/>
              <a:t>테마 </a:t>
            </a:r>
            <a:r>
              <a:rPr lang="ko-KR" altLang="en-US" dirty="0" smtClean="0"/>
              <a:t>추가하는 과정 예시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Themes</a:t>
            </a:r>
            <a:r>
              <a:rPr lang="ko-KR" altLang="en-US" dirty="0" smtClean="0"/>
              <a:t>폴더하위에 </a:t>
            </a:r>
            <a:r>
              <a:rPr lang="en-US" altLang="ko-KR" dirty="0" smtClean="0"/>
              <a:t>hyperspace</a:t>
            </a:r>
            <a:r>
              <a:rPr lang="ko-KR" altLang="en-US" dirty="0" smtClean="0"/>
              <a:t>폴더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hyperspace</a:t>
            </a:r>
            <a:r>
              <a:rPr lang="ko-KR" altLang="en-US" dirty="0" smtClean="0"/>
              <a:t>폴더 </a:t>
            </a:r>
            <a:r>
              <a:rPr lang="ko-KR" altLang="en-US" dirty="0" smtClean="0"/>
              <a:t>하위에 </a:t>
            </a:r>
            <a:r>
              <a:rPr lang="en-US" altLang="ko-KR" dirty="0" err="1" smtClean="0"/>
              <a:t>theme.properties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</a:t>
            </a:r>
            <a:r>
              <a:rPr lang="en-US" altLang="ko-KR" dirty="0" err="1" smtClean="0"/>
              <a:t>heme.properties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테마를 상속받는다는 내용 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외에도 </a:t>
            </a:r>
            <a:r>
              <a:rPr lang="en-US" altLang="ko-KR" dirty="0" err="1" smtClean="0"/>
              <a:t>tmax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위에 덮어씌울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 등도 정의할 수 있음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hyperspace </a:t>
            </a:r>
            <a:r>
              <a:rPr lang="ko-KR" altLang="en-US" dirty="0" smtClean="0"/>
              <a:t>폴더 </a:t>
            </a:r>
            <a:r>
              <a:rPr lang="ko-KR" altLang="en-US" dirty="0" smtClean="0"/>
              <a:t>하위에 </a:t>
            </a:r>
            <a:r>
              <a:rPr lang="en-US" altLang="ko-KR" dirty="0" err="1" smtClean="0"/>
              <a:t>login.ftl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새로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원하는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작업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로그인화면은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파일명으로 추가해야만 동작함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위의 과정을 통해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테마를 상속받아 원하는 부분만 수정할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8034" y="62137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6234" y="638140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34" y="4512903"/>
            <a:ext cx="7150443" cy="15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652" y="1217784"/>
            <a:ext cx="6071673" cy="2904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8" y="1217784"/>
            <a:ext cx="2486025" cy="242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362" y="45308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새로운 </a:t>
            </a:r>
            <a:r>
              <a:rPr lang="en-US" altLang="ko-KR" b="1" dirty="0" smtClean="0"/>
              <a:t>Theme </a:t>
            </a:r>
            <a:r>
              <a:rPr lang="ko-KR" altLang="en-US" b="1" dirty="0" smtClean="0"/>
              <a:t>추가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4974" y="4517876"/>
            <a:ext cx="10354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로그인화면은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을 뿌려주기 때문에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파일명은 고정이어야 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해서 사용할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에 대한 파일명은 마음대로 지을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같이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테마를 상속 받는 </a:t>
            </a:r>
            <a:r>
              <a:rPr lang="en-US" altLang="ko-KR" dirty="0" err="1" smtClean="0"/>
              <a:t>hypercloud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template.ftl</a:t>
            </a:r>
            <a:r>
              <a:rPr lang="ko-KR" altLang="en-US" dirty="0" smtClean="0"/>
              <a:t>의 수정사항에 대한 영향을 받고 싶지 않을 땐 </a:t>
            </a:r>
            <a:r>
              <a:rPr lang="en-US" altLang="ko-KR" dirty="0" err="1" smtClean="0"/>
              <a:t>hypercloud</a:t>
            </a:r>
            <a:r>
              <a:rPr lang="ko-KR" altLang="en-US" dirty="0"/>
              <a:t>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을 위한 템플릿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template-</a:t>
            </a:r>
            <a:r>
              <a:rPr lang="en-US" altLang="ko-KR" dirty="0" err="1" smtClean="0"/>
              <a:t>hypercloud.ftl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만들어주어서 독립적인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로 만들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과 동일하게 </a:t>
            </a:r>
            <a:r>
              <a:rPr lang="en-US" altLang="ko-KR" dirty="0" err="1" smtClean="0"/>
              <a:t>template.ftl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한다면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template.ftl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내용이 수정됐을 때 </a:t>
            </a:r>
            <a:r>
              <a:rPr lang="en-US" altLang="ko-KR" dirty="0" err="1" smtClean="0"/>
              <a:t>hypercloud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도 영향을 받게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210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Keycloak 테마 추가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Keycloak 테마 추가</dc:title>
  <dc:creator>SMJ</dc:creator>
  <cp:lastModifiedBy>SMJ</cp:lastModifiedBy>
  <cp:revision>1</cp:revision>
  <dcterms:created xsi:type="dcterms:W3CDTF">2021-06-21T08:54:37Z</dcterms:created>
  <dcterms:modified xsi:type="dcterms:W3CDTF">2021-06-21T09:05:49Z</dcterms:modified>
</cp:coreProperties>
</file>