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385" r:id="rId4"/>
    <p:sldId id="412" r:id="rId5"/>
    <p:sldId id="414" r:id="rId6"/>
    <p:sldId id="415" r:id="rId7"/>
    <p:sldId id="413" r:id="rId8"/>
    <p:sldId id="416" r:id="rId9"/>
    <p:sldId id="417" r:id="rId10"/>
  </p:sldIdLst>
  <p:sldSz cx="9144000" cy="6858000" type="screen4x3"/>
  <p:notesSz cx="992632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9A"/>
    <a:srgbClr val="FF9900"/>
    <a:srgbClr val="F7981F"/>
    <a:srgbClr val="9400D3"/>
    <a:srgbClr val="CB0000"/>
    <a:srgbClr val="337BB6"/>
    <a:srgbClr val="4A4A4A"/>
    <a:srgbClr val="4F6457"/>
    <a:srgbClr val="011A27"/>
    <a:srgbClr val="3B6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3" d="100"/>
          <a:sy n="133" d="100"/>
        </p:scale>
        <p:origin x="157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44CC0-E33D-48EE-8029-B03C439A17A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4F53-F6F6-4160-BE8D-BD410150B9C1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609D-FF6B-46EF-A03D-CF6982517708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0342-7897-48A3-9612-AA39B982CD6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▶작업완료\PR\회사소개서\티맥스소프트 회사소개서\(16.02) 티맥스소프트 회사소개서 업데이트\회사소개서_표지(16;9)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6" y="-5408"/>
            <a:ext cx="9144536" cy="686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001838"/>
            <a:ext cx="5395686" cy="703943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4528457"/>
            <a:ext cx="6858000" cy="1280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514" y="218658"/>
            <a:ext cx="8606972" cy="561487"/>
          </a:xfrm>
        </p:spPr>
        <p:txBody>
          <a:bodyPr>
            <a:no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8514" y="1110343"/>
            <a:ext cx="8606972" cy="5315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3950" y="6518756"/>
            <a:ext cx="2057400" cy="240847"/>
          </a:xfrm>
        </p:spPr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7" name="Rectangle 117"/>
          <p:cNvSpPr>
            <a:spLocks noChangeArrowheads="1"/>
          </p:cNvSpPr>
          <p:nvPr userDrawn="1"/>
        </p:nvSpPr>
        <p:spPr bwMode="auto">
          <a:xfrm>
            <a:off x="268514" y="730256"/>
            <a:ext cx="8606972" cy="52674"/>
          </a:xfrm>
          <a:prstGeom prst="rect">
            <a:avLst/>
          </a:prstGeom>
          <a:gradFill rotWithShape="1">
            <a:gsLst>
              <a:gs pos="0">
                <a:srgbClr val="22598E">
                  <a:gamma/>
                  <a:shade val="76078"/>
                  <a:invGamma/>
                </a:srgbClr>
              </a:gs>
              <a:gs pos="100000">
                <a:srgbClr val="22598E"/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lIns="68579" tIns="34289" rIns="68579" bIns="3428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sp>
        <p:nvSpPr>
          <p:cNvPr id="8" name="Rectangle 106"/>
          <p:cNvSpPr>
            <a:spLocks noChangeArrowheads="1"/>
          </p:cNvSpPr>
          <p:nvPr userDrawn="1"/>
        </p:nvSpPr>
        <p:spPr bwMode="auto">
          <a:xfrm>
            <a:off x="0" y="6809185"/>
            <a:ext cx="9144000" cy="48815"/>
          </a:xfrm>
          <a:prstGeom prst="rect">
            <a:avLst/>
          </a:prstGeom>
          <a:gradFill rotWithShape="1">
            <a:gsLst>
              <a:gs pos="0">
                <a:srgbClr val="29496D">
                  <a:gamma/>
                  <a:tint val="76078"/>
                  <a:invGamma/>
                </a:srgbClr>
              </a:gs>
              <a:gs pos="100000">
                <a:srgbClr val="29496D"/>
              </a:gs>
            </a:gsLst>
            <a:lin ang="5400000" scaled="1"/>
          </a:gradFill>
          <a:ln w="28575" algn="ctr">
            <a:noFill/>
            <a:miter lim="800000"/>
          </a:ln>
          <a:effectLst/>
        </p:spPr>
        <p:txBody>
          <a:bodyPr lIns="26999" tIns="26999" rIns="26999" bIns="26999" anchor="ctr"/>
          <a:lstStyle/>
          <a:p>
            <a:pPr algn="ctr">
              <a:defRPr/>
            </a:pPr>
            <a:endParaRPr lang="ko-KR" altLang="en-US" sz="1100" b="0" i="0" dirty="0">
              <a:latin typeface="Nanum Gothic Regular" charset="-127"/>
              <a:ea typeface="Nanum Gothic Regular" charset="-127"/>
            </a:endParaRPr>
          </a:p>
        </p:txBody>
      </p:sp>
      <p:pic>
        <p:nvPicPr>
          <p:cNvPr id="9" name="Picture 2" descr="F:\▶자료\Tmax 로고\TmaxOS CI\TmaxOS_C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482" y="6590221"/>
            <a:ext cx="540060" cy="12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23CF-7DA0-4EBA-8411-E6590A2914FC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6889" y="3113023"/>
            <a:ext cx="5963549" cy="768095"/>
          </a:xfrm>
        </p:spPr>
        <p:txBody>
          <a:bodyPr>
            <a:noAutofit/>
          </a:bodyPr>
          <a:lstStyle/>
          <a:p>
            <a:pPr algn="l"/>
            <a:r>
              <a:rPr lang="en-US" altLang="ko-KR" sz="4400" b="1" dirty="0">
                <a:latin typeface="+mn-ea"/>
                <a:ea typeface="+mn-ea"/>
              </a:rPr>
              <a:t>Hyperauth </a:t>
            </a:r>
            <a:r>
              <a:rPr lang="ko-KR" altLang="en-US" sz="4400" b="1" dirty="0">
                <a:latin typeface="+mn-ea"/>
                <a:ea typeface="+mn-ea"/>
              </a:rPr>
              <a:t>생체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r>
              <a:rPr lang="ko-KR" altLang="en-US" sz="4400" b="1" dirty="0">
                <a:latin typeface="+mn-ea"/>
                <a:ea typeface="+mn-ea"/>
              </a:rPr>
              <a:t>인증</a:t>
            </a:r>
            <a:br>
              <a:rPr lang="ko-KR" altLang="en-US" sz="4400" b="1" dirty="0">
                <a:latin typeface="+mn-ea"/>
                <a:ea typeface="+mn-ea"/>
              </a:rPr>
            </a:br>
            <a:r>
              <a:rPr lang="ko-KR" altLang="en-US" sz="4400" b="1" dirty="0">
                <a:latin typeface="+mn-ea"/>
                <a:ea typeface="+mn-ea"/>
              </a:rPr>
              <a:t>구현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r>
              <a:rPr lang="ko-KR" altLang="en-US" sz="4400" b="1" dirty="0">
                <a:latin typeface="+mn-ea"/>
                <a:ea typeface="+mn-ea"/>
              </a:rPr>
              <a:t>정리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r>
              <a:rPr lang="ko-KR" altLang="en-US" sz="4400" b="1" dirty="0">
                <a:latin typeface="+mn-ea"/>
                <a:ea typeface="+mn-ea"/>
              </a:rPr>
              <a:t>및</a:t>
            </a:r>
            <a:r>
              <a:rPr lang="en-US" altLang="ko-KR" sz="4400" b="1" dirty="0">
                <a:latin typeface="+mn-ea"/>
                <a:ea typeface="+mn-ea"/>
              </a:rPr>
              <a:t> </a:t>
            </a:r>
            <a:r>
              <a:rPr lang="ko-KR" altLang="en-US" sz="4400" b="1" dirty="0">
                <a:latin typeface="+mn-ea"/>
                <a:ea typeface="+mn-ea"/>
              </a:rPr>
              <a:t>가</a:t>
            </a:r>
            <a:r>
              <a:rPr lang="ko-KR" altLang="en-US" sz="4400" b="1" dirty="0">
                <a:latin typeface="+mn-ea"/>
                <a:ea typeface="+mn-ea"/>
              </a:rPr>
              <a:t>이드</a:t>
            </a:r>
            <a:endParaRPr lang="ko-KR" altLang="en-US" sz="4400" b="1" dirty="0">
              <a:latin typeface="+mn-ea"/>
              <a:ea typeface="+mn-ea"/>
            </a:endParaRP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6072505" y="5633085"/>
            <a:ext cx="3071495" cy="768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+mn-ea"/>
                <a:ea typeface="+mn-ea"/>
              </a:rPr>
              <a:t>ck 1-3 </a:t>
            </a:r>
            <a:r>
              <a:rPr lang="ko-KR" altLang="en-US" sz="3200" b="1" dirty="0">
                <a:latin typeface="+mn-ea"/>
                <a:ea typeface="+mn-ea"/>
              </a:rPr>
              <a:t>우태건</a:t>
            </a:r>
            <a:endParaRPr lang="ko-KR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 Setting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dirty="0">
                <a:latin typeface="+mn-ea"/>
              </a:rPr>
              <a:t>-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tmaxcloudck/hyperauth:</a:t>
            </a:r>
            <a:r>
              <a:rPr 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b1.0.18.38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이후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이미지를</a:t>
            </a:r>
            <a:r>
              <a:rPr lang="en-US" altLang="ko-KR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 </a:t>
            </a:r>
            <a:r>
              <a:rPr lang="ko-KR" altLang="en-US" sz="1600" dirty="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</a:rPr>
              <a:t>사용</a:t>
            </a:r>
            <a:endParaRPr lang="ko-KR" altLang="en-US" sz="1600" dirty="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</a:endParaRPr>
          </a:p>
          <a:p>
            <a:r>
              <a:rPr lang="en-US" altLang="ko-KR" sz="1600" dirty="0">
                <a:latin typeface="+mn-ea"/>
              </a:rPr>
              <a:t>- Authentication - WebAuthn Passwordless Policy</a:t>
            </a:r>
            <a:r>
              <a:rPr lang="ko-KR" altLang="en-US" sz="1600" dirty="0">
                <a:latin typeface="+mn-ea"/>
              </a:rPr>
              <a:t>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605280"/>
            <a:ext cx="7925435" cy="5154295"/>
          </a:xfrm>
          <a:prstGeom prst="rect">
            <a:avLst/>
          </a:prstGeom>
        </p:spPr>
      </p:pic>
      <p:sp>
        <p:nvSpPr>
          <p:cNvPr id="10" name="직사각형 4"/>
          <p:cNvSpPr/>
          <p:nvPr/>
        </p:nvSpPr>
        <p:spPr>
          <a:xfrm>
            <a:off x="4424045" y="3042920"/>
            <a:ext cx="2320290" cy="46609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모든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알고리즘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선택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직사각형 4"/>
          <p:cNvSpPr/>
          <p:nvPr/>
        </p:nvSpPr>
        <p:spPr>
          <a:xfrm>
            <a:off x="4347845" y="3509010"/>
            <a:ext cx="4796155" cy="46609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반드시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DNS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붙어있는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hyperauth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에서만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fido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동작함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Hyperauth Setting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600" dirty="0">
                <a:latin typeface="+mn-ea"/>
              </a:rPr>
              <a:t>- Authentication - Flows </a:t>
            </a:r>
            <a:r>
              <a:rPr lang="ko-KR" altLang="en-US" sz="1600" dirty="0">
                <a:latin typeface="+mn-ea"/>
              </a:rPr>
              <a:t>에서</a:t>
            </a:r>
            <a:r>
              <a:rPr lang="en-US" altLang="ko-KR" sz="1600" dirty="0">
                <a:latin typeface="+mn-ea"/>
              </a:rPr>
              <a:t> browser</a:t>
            </a:r>
            <a:r>
              <a:rPr lang="ko-KR" altLang="en-US" sz="1600" dirty="0">
                <a:latin typeface="+mn-ea"/>
              </a:rPr>
              <a:t>를</a:t>
            </a:r>
            <a:r>
              <a:rPr lang="en-US" altLang="ko-KR" sz="1600" dirty="0">
                <a:latin typeface="+mn-ea"/>
              </a:rPr>
              <a:t> Copy</a:t>
            </a:r>
            <a:r>
              <a:rPr lang="ko-KR" altLang="en-US" sz="1600" dirty="0">
                <a:latin typeface="+mn-ea"/>
              </a:rPr>
              <a:t>해서</a:t>
            </a:r>
            <a:r>
              <a:rPr lang="en-US" altLang="ko-KR" sz="1600" dirty="0">
                <a:latin typeface="+mn-ea"/>
              </a:rPr>
              <a:t> Browser Tmax Polices With Fido </a:t>
            </a:r>
            <a:r>
              <a:rPr lang="ko-KR" altLang="en-US" sz="1600" dirty="0">
                <a:latin typeface="+mn-ea"/>
              </a:rPr>
              <a:t>등으로명명한다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Authentication - Bindings </a:t>
            </a:r>
            <a:r>
              <a:rPr lang="ko-KR" altLang="en-US" sz="1600" dirty="0">
                <a:latin typeface="+mn-ea"/>
              </a:rPr>
              <a:t>에서</a:t>
            </a:r>
            <a:r>
              <a:rPr lang="en-US" altLang="ko-KR" sz="1600" dirty="0">
                <a:latin typeface="+mn-ea"/>
              </a:rPr>
              <a:t> Browser Flow</a:t>
            </a:r>
            <a:r>
              <a:rPr lang="ko-KR" altLang="en-US" sz="1600" dirty="0">
                <a:latin typeface="+mn-ea"/>
              </a:rPr>
              <a:t>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변경해준다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015" y="1701165"/>
            <a:ext cx="8216265" cy="2992120"/>
          </a:xfrm>
          <a:prstGeom prst="rect">
            <a:avLst/>
          </a:prstGeom>
        </p:spPr>
      </p:pic>
      <p:sp>
        <p:nvSpPr>
          <p:cNvPr id="6" name="직사각형 4"/>
          <p:cNvSpPr/>
          <p:nvPr/>
        </p:nvSpPr>
        <p:spPr>
          <a:xfrm>
            <a:off x="6203950" y="4690745"/>
            <a:ext cx="2579370" cy="46609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sz="1200" b="1" dirty="0">
                <a:solidFill>
                  <a:srgbClr val="FF0000"/>
                </a:solidFill>
                <a:latin typeface="+mn-ea"/>
              </a:rPr>
              <a:t>Password Form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과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Webauthn passwordless authenticator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alternative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둬서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둘중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하나만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만족해도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인증되게끔설정한다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4690745"/>
            <a:ext cx="5130800" cy="2068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생체</a:t>
            </a:r>
            <a:r>
              <a:rPr lang="en-US" altLang="ko-KR" b="1" dirty="0"/>
              <a:t> </a:t>
            </a:r>
            <a:r>
              <a:rPr lang="ko-KR" altLang="en-US" b="1" dirty="0"/>
              <a:t>인증</a:t>
            </a:r>
            <a:r>
              <a:rPr lang="en-US" altLang="ko-KR" b="1" dirty="0"/>
              <a:t> Windows Hello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계정설정</a:t>
            </a: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로그인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옵션</a:t>
            </a:r>
            <a:r>
              <a:rPr lang="en-US" altLang="ko-KR" sz="1600" dirty="0">
                <a:latin typeface="+mn-ea"/>
              </a:rPr>
              <a:t> - Windows Hello </a:t>
            </a:r>
            <a:r>
              <a:rPr lang="ko-KR" altLang="en-US" sz="1600" dirty="0">
                <a:latin typeface="+mn-ea"/>
              </a:rPr>
              <a:t>활성화</a:t>
            </a:r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https://m.post.naver.com/viewer/postView.nhn?volumeNo=11043871&amp;memberNo=1834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얼굴인식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지문인식</a:t>
            </a:r>
            <a:r>
              <a:rPr lang="en-US" altLang="ko-KR" sz="1600" dirty="0">
                <a:latin typeface="+mn-ea"/>
              </a:rPr>
              <a:t>, PIN </a:t>
            </a:r>
            <a:r>
              <a:rPr lang="ko-KR" altLang="en-US" sz="1600" dirty="0">
                <a:latin typeface="+mn-ea"/>
              </a:rPr>
              <a:t>지원</a:t>
            </a:r>
            <a:r>
              <a:rPr lang="en-US" altLang="ko-KR" sz="1600" dirty="0">
                <a:latin typeface="+mn-ea"/>
              </a:rPr>
              <a:t>    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5681980" y="4763770"/>
            <a:ext cx="2579370" cy="466090"/>
          </a:xfrm>
          <a:prstGeom prst="rect">
            <a:avLst/>
          </a:prstGeom>
        </p:spPr>
        <p:txBody>
          <a:bodyPr wrap="square">
            <a:noAutofit/>
          </a:bodyPr>
          <a:p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080" y="1870710"/>
            <a:ext cx="6347460" cy="4522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생체</a:t>
            </a:r>
            <a:r>
              <a:rPr lang="en-US" altLang="ko-KR" b="1" dirty="0"/>
              <a:t> </a:t>
            </a:r>
            <a:r>
              <a:rPr lang="ko-KR" altLang="en-US" b="1" dirty="0"/>
              <a:t>인증</a:t>
            </a:r>
            <a:r>
              <a:rPr lang="en-US" altLang="ko-KR" b="1" dirty="0"/>
              <a:t> GoTrust ID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스마트폰</a:t>
            </a:r>
            <a:r>
              <a:rPr lang="en-US" altLang="ko-KR" sz="1600" dirty="0">
                <a:latin typeface="+mn-ea"/>
              </a:rPr>
              <a:t> Go Trust ID App </a:t>
            </a:r>
            <a:r>
              <a:rPr lang="ko-KR" altLang="en-US" sz="1600" dirty="0">
                <a:latin typeface="+mn-ea"/>
              </a:rPr>
              <a:t>설치</a:t>
            </a:r>
            <a:r>
              <a:rPr lang="en-US" altLang="ko-KR" sz="1600" dirty="0">
                <a:latin typeface="+mn-ea"/>
              </a:rPr>
              <a:t> ( Android, ios </a:t>
            </a:r>
            <a:r>
              <a:rPr lang="ko-KR" altLang="en-US" sz="1600" dirty="0">
                <a:latin typeface="+mn-ea"/>
              </a:rPr>
              <a:t>둘다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지원</a:t>
            </a:r>
            <a:r>
              <a:rPr lang="en-US" altLang="ko-KR" sz="1600" dirty="0">
                <a:latin typeface="+mn-ea"/>
              </a:rPr>
              <a:t> )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블루투스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방식으로</a:t>
            </a:r>
            <a:r>
              <a:rPr lang="en-US" altLang="ko-KR" sz="1600" dirty="0">
                <a:latin typeface="+mn-ea"/>
              </a:rPr>
              <a:t> PC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태블릿에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연동</a:t>
            </a:r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https://www.gotrustid.com/for-individual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스마트폰이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근처에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있으면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인증</a:t>
            </a:r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유료버전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스마트폰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지문인식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사용으로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보안강화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가능</a:t>
            </a:r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endParaRPr lang="ko-KR" altLang="en-US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5681980" y="4763770"/>
            <a:ext cx="2579370" cy="466090"/>
          </a:xfrm>
          <a:prstGeom prst="rect">
            <a:avLst/>
          </a:prstGeom>
        </p:spPr>
        <p:txBody>
          <a:bodyPr wrap="square">
            <a:noAutofit/>
          </a:bodyPr>
          <a:p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74130" y="906145"/>
            <a:ext cx="2639695" cy="4941570"/>
          </a:xfrm>
          <a:prstGeom prst="rect">
            <a:avLst/>
          </a:prstGeom>
        </p:spPr>
      </p:pic>
      <p:sp>
        <p:nvSpPr>
          <p:cNvPr id="8" name="직사각형 4"/>
          <p:cNvSpPr/>
          <p:nvPr/>
        </p:nvSpPr>
        <p:spPr>
          <a:xfrm>
            <a:off x="268605" y="5289550"/>
            <a:ext cx="5264150" cy="147002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이외에도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추가로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Fido protocol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을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만족하는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보안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수단을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추가하면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자유롭게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인증수단을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추가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할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수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u="sng" dirty="0">
                <a:solidFill>
                  <a:srgbClr val="FF0000"/>
                </a:solidFill>
                <a:latin typeface="+mn-ea"/>
              </a:rPr>
              <a:t>있다</a:t>
            </a:r>
            <a:r>
              <a:rPr lang="en-US" altLang="ko-KR" sz="1600" b="1" u="sng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600" b="1" u="sng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생체</a:t>
            </a:r>
            <a:r>
              <a:rPr lang="en-US" altLang="ko-KR" b="1" dirty="0"/>
              <a:t> </a:t>
            </a:r>
            <a:r>
              <a:rPr lang="ko-KR" altLang="en-US" b="1" dirty="0"/>
              <a:t>인증</a:t>
            </a:r>
            <a:r>
              <a:rPr lang="en-US" altLang="ko-KR" b="1" dirty="0"/>
              <a:t> </a:t>
            </a:r>
            <a:r>
              <a:rPr lang="ko-KR" altLang="en-US" b="1" dirty="0"/>
              <a:t>활</a:t>
            </a:r>
            <a:r>
              <a:rPr lang="ko-KR" altLang="en-US" b="1" dirty="0"/>
              <a:t>성화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29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1600" dirty="0">
                <a:latin typeface="+mn-ea"/>
              </a:rPr>
              <a:t>- </a:t>
            </a:r>
            <a:r>
              <a:rPr lang="en-US" sz="1600" dirty="0">
                <a:latin typeface="+mn-ea"/>
              </a:rPr>
              <a:t>Account Console - 2</a:t>
            </a:r>
            <a:r>
              <a:rPr lang="ko-KR" altLang="en-US" sz="1600" dirty="0">
                <a:latin typeface="+mn-ea"/>
              </a:rPr>
              <a:t>차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인증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관리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탭에서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간편로그인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설정을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활성화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해준다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( </a:t>
            </a:r>
            <a:r>
              <a:rPr lang="ko-KR" altLang="en-US" sz="1600" dirty="0">
                <a:latin typeface="+mn-ea"/>
              </a:rPr>
              <a:t>간편로그인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설정의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위치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및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기획은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바뀔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예정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임시로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넣어놓음</a:t>
            </a:r>
            <a:r>
              <a:rPr lang="en-US" altLang="ko-KR" sz="1600" dirty="0">
                <a:latin typeface="+mn-ea"/>
              </a:rPr>
              <a:t> by </a:t>
            </a:r>
            <a:r>
              <a:rPr lang="ko-KR" altLang="en-US" sz="1600" dirty="0">
                <a:latin typeface="+mn-ea"/>
              </a:rPr>
              <a:t>우태건</a:t>
            </a:r>
            <a:r>
              <a:rPr lang="en-US" altLang="ko-KR" sz="1600" dirty="0">
                <a:latin typeface="+mn-ea"/>
              </a:rPr>
              <a:t> )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- Client </a:t>
            </a:r>
            <a:r>
              <a:rPr lang="ko-KR" altLang="en-US" sz="1600" dirty="0">
                <a:latin typeface="+mn-ea"/>
              </a:rPr>
              <a:t>웹에서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새로고침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보안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화면이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나타나고</a:t>
            </a:r>
            <a:r>
              <a:rPr lang="en-US" altLang="ko-KR" sz="1600" dirty="0">
                <a:latin typeface="+mn-ea"/>
              </a:rPr>
              <a:t>, PC </a:t>
            </a:r>
            <a:r>
              <a:rPr lang="ko-KR" altLang="en-US" sz="1600" dirty="0">
                <a:latin typeface="+mn-ea"/>
              </a:rPr>
              <a:t>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연동해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놓은</a:t>
            </a:r>
            <a:r>
              <a:rPr lang="en-US" altLang="ko-KR" sz="1600" dirty="0">
                <a:latin typeface="+mn-ea"/>
              </a:rPr>
              <a:t> FIdo </a:t>
            </a:r>
            <a:r>
              <a:rPr lang="ko-KR" altLang="en-US" sz="1600" dirty="0">
                <a:latin typeface="+mn-ea"/>
              </a:rPr>
              <a:t>기반의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인증수단을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등록할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수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있다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직사각형 4"/>
          <p:cNvSpPr/>
          <p:nvPr/>
        </p:nvSpPr>
        <p:spPr>
          <a:xfrm>
            <a:off x="5681980" y="4763770"/>
            <a:ext cx="2579370" cy="466090"/>
          </a:xfrm>
          <a:prstGeom prst="rect">
            <a:avLst/>
          </a:prstGeom>
        </p:spPr>
        <p:txBody>
          <a:bodyPr wrap="square">
            <a:noAutofit/>
          </a:bodyPr>
          <a:p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030" y="2092325"/>
            <a:ext cx="5058410" cy="4088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10598" t="5679" r="11015" b="5129"/>
          <a:stretch>
            <a:fillRect/>
          </a:stretch>
        </p:blipFill>
        <p:spPr>
          <a:xfrm>
            <a:off x="5255260" y="2026920"/>
            <a:ext cx="3696335" cy="42183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생체</a:t>
            </a:r>
            <a:r>
              <a:rPr lang="en-US" altLang="ko-KR" b="1" dirty="0"/>
              <a:t> </a:t>
            </a:r>
            <a:r>
              <a:rPr lang="ko-KR" altLang="en-US" b="1" dirty="0"/>
              <a:t>인증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(</a:t>
            </a:r>
            <a:r>
              <a:rPr lang="ko-KR" altLang="en-US" b="1" dirty="0"/>
              <a:t>기획에</a:t>
            </a:r>
            <a:r>
              <a:rPr lang="en-US" altLang="ko-KR" b="1" dirty="0"/>
              <a:t> </a:t>
            </a:r>
            <a:r>
              <a:rPr lang="ko-KR" altLang="en-US" b="1" dirty="0"/>
              <a:t>따라</a:t>
            </a:r>
            <a:r>
              <a:rPr lang="en-US" altLang="ko-KR" b="1" dirty="0"/>
              <a:t> </a:t>
            </a:r>
            <a:r>
              <a:rPr lang="ko-KR" altLang="en-US" b="1" dirty="0"/>
              <a:t>변화</a:t>
            </a:r>
            <a:r>
              <a:rPr lang="en-US" altLang="ko-KR" b="1" dirty="0"/>
              <a:t> </a:t>
            </a:r>
            <a:r>
              <a:rPr lang="ko-KR" altLang="en-US" b="1" dirty="0"/>
              <a:t>예정</a:t>
            </a:r>
            <a:r>
              <a:rPr lang="en-US" altLang="ko-KR" b="1" dirty="0"/>
              <a:t>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6" name="직사각형 4"/>
          <p:cNvSpPr/>
          <p:nvPr/>
        </p:nvSpPr>
        <p:spPr>
          <a:xfrm>
            <a:off x="5681980" y="4763770"/>
            <a:ext cx="2579370" cy="466090"/>
          </a:xfrm>
          <a:prstGeom prst="rect">
            <a:avLst/>
          </a:prstGeom>
        </p:spPr>
        <p:txBody>
          <a:bodyPr wrap="square">
            <a:noAutofit/>
          </a:bodyPr>
          <a:p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4"/>
          <p:cNvSpPr/>
          <p:nvPr/>
        </p:nvSpPr>
        <p:spPr>
          <a:xfrm>
            <a:off x="4658360" y="5533390"/>
            <a:ext cx="5264150" cy="147002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기존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방식과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마찬가지로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비밀번호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입력시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로그인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가능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다른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인증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방식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클릭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855" y="1381760"/>
            <a:ext cx="3540125" cy="4094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60" y="1438910"/>
            <a:ext cx="3528060" cy="4094480"/>
          </a:xfrm>
          <a:prstGeom prst="rect">
            <a:avLst/>
          </a:prstGeom>
        </p:spPr>
      </p:pic>
      <p:sp>
        <p:nvSpPr>
          <p:cNvPr id="10" name="직사각형 4"/>
          <p:cNvSpPr/>
          <p:nvPr/>
        </p:nvSpPr>
        <p:spPr>
          <a:xfrm>
            <a:off x="363855" y="5533390"/>
            <a:ext cx="3540125" cy="147002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인증수단을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고르기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전에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이메일을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먼저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입력한다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이메일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기억하기를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활성화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하면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이메일이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저장되므로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개인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PC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에서는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계속해서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입력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하는걸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막을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있다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직사각형 4"/>
          <p:cNvSpPr/>
          <p:nvPr/>
        </p:nvSpPr>
        <p:spPr>
          <a:xfrm>
            <a:off x="268605" y="906145"/>
            <a:ext cx="8606155" cy="548703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ko-KR" sz="1600" dirty="0">
                <a:latin typeface="+mn-ea"/>
              </a:rPr>
              <a:t>- Login Theme : Tmax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생체</a:t>
            </a:r>
            <a:r>
              <a:rPr lang="en-US" altLang="ko-KR" b="1" dirty="0"/>
              <a:t> </a:t>
            </a:r>
            <a:r>
              <a:rPr lang="ko-KR" altLang="en-US" b="1" dirty="0"/>
              <a:t>인증</a:t>
            </a:r>
            <a:r>
              <a:rPr lang="en-US" altLang="ko-KR" b="1" dirty="0"/>
              <a:t> </a:t>
            </a:r>
            <a:r>
              <a:rPr lang="ko-KR" altLang="en-US" b="1" dirty="0"/>
              <a:t>로그인</a:t>
            </a:r>
            <a:r>
              <a:rPr lang="en-US" altLang="ko-KR" b="1" dirty="0"/>
              <a:t> Flow (</a:t>
            </a:r>
            <a:r>
              <a:rPr lang="ko-KR" altLang="en-US" b="1" dirty="0"/>
              <a:t>기획에</a:t>
            </a:r>
            <a:r>
              <a:rPr lang="en-US" altLang="ko-KR" b="1" dirty="0"/>
              <a:t> </a:t>
            </a:r>
            <a:r>
              <a:rPr lang="ko-KR" altLang="en-US" b="1" dirty="0"/>
              <a:t>따라</a:t>
            </a:r>
            <a:r>
              <a:rPr lang="en-US" altLang="ko-KR" b="1" dirty="0"/>
              <a:t> </a:t>
            </a:r>
            <a:r>
              <a:rPr lang="ko-KR" altLang="en-US" b="1" dirty="0"/>
              <a:t>변화</a:t>
            </a:r>
            <a:r>
              <a:rPr lang="en-US" altLang="ko-KR" b="1" dirty="0"/>
              <a:t> </a:t>
            </a:r>
            <a:r>
              <a:rPr lang="ko-KR" altLang="en-US" b="1" dirty="0"/>
              <a:t>예정</a:t>
            </a:r>
            <a:r>
              <a:rPr lang="en-US" altLang="ko-KR" b="1" dirty="0"/>
              <a:t>)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23CF-7DA0-4EBA-8411-E6590A2914FC}" type="slidenum">
              <a:rPr lang="ko-KR" altLang="en-US" smtClean="0"/>
            </a:fld>
            <a:r>
              <a:rPr lang="ko-KR" altLang="en-US" dirty="0"/>
              <a:t> </a:t>
            </a:r>
            <a:r>
              <a:rPr lang="en-US" altLang="ko-KR" dirty="0"/>
              <a:t>/ 24</a:t>
            </a:r>
            <a:endParaRPr lang="ko-KR" altLang="en-US" dirty="0"/>
          </a:p>
        </p:txBody>
      </p:sp>
      <p:sp>
        <p:nvSpPr>
          <p:cNvPr id="6" name="직사각형 4"/>
          <p:cNvSpPr/>
          <p:nvPr/>
        </p:nvSpPr>
        <p:spPr>
          <a:xfrm>
            <a:off x="5681980" y="4763770"/>
            <a:ext cx="2579370" cy="466090"/>
          </a:xfrm>
          <a:prstGeom prst="rect">
            <a:avLst/>
          </a:prstGeom>
        </p:spPr>
        <p:txBody>
          <a:bodyPr wrap="square">
            <a:noAutofit/>
          </a:bodyPr>
          <a:p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4"/>
          <p:cNvSpPr/>
          <p:nvPr/>
        </p:nvSpPr>
        <p:spPr>
          <a:xfrm>
            <a:off x="3792855" y="5585460"/>
            <a:ext cx="5264150" cy="147002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개인이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활성화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해놓은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fido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기반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인증이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나타나고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인증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후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로그인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가능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endParaRPr lang="ko-KR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위그림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얼굴인식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지문인식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Pin, go trust ID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모두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활성화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해놓은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상태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4"/>
          <p:cNvSpPr/>
          <p:nvPr/>
        </p:nvSpPr>
        <p:spPr>
          <a:xfrm>
            <a:off x="94615" y="4838065"/>
            <a:ext cx="3540125" cy="147002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보안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클릭</a:t>
            </a: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882015"/>
            <a:ext cx="3463925" cy="3956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25" y="882015"/>
            <a:ext cx="3094355" cy="4549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0" y="2073275"/>
            <a:ext cx="2760980" cy="796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280" y="3347720"/>
            <a:ext cx="2657475" cy="1679575"/>
          </a:xfrm>
          <a:prstGeom prst="rect">
            <a:avLst/>
          </a:prstGeom>
        </p:spPr>
      </p:pic>
      <p:sp>
        <p:nvSpPr>
          <p:cNvPr id="14" name="직사각형 4"/>
          <p:cNvSpPr/>
          <p:nvPr/>
        </p:nvSpPr>
        <p:spPr>
          <a:xfrm>
            <a:off x="7471410" y="3347085"/>
            <a:ext cx="964565" cy="60579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인증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성공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!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1375</Words>
  <Application>WPS Presentation</Application>
  <PresentationFormat>화면 슬라이드 쇼(4:3)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Nanum Gothic Regular</vt:lpstr>
      <vt:lpstr>맑은 고딕</vt:lpstr>
      <vt:lpstr>Microsoft YaHei</vt:lpstr>
      <vt:lpstr>Arial Unicode MS</vt:lpstr>
      <vt:lpstr>Calibri Light</vt:lpstr>
      <vt:lpstr>Calibri</vt:lpstr>
      <vt:lpstr>바탕체</vt:lpstr>
      <vt:lpstr>Microsoft JhengHei UI</vt:lpstr>
      <vt:lpstr>굴림</vt:lpstr>
      <vt:lpstr>궁서체</vt:lpstr>
      <vt:lpstr>궁서</vt:lpstr>
      <vt:lpstr>돋움체</vt:lpstr>
      <vt:lpstr>Office 테마</vt:lpstr>
      <vt:lpstr>Hyperauth 생체 인증 구현 정리 및 가이드</vt:lpstr>
      <vt:lpstr>Job</vt:lpstr>
      <vt:lpstr>Hyperauth Setting</vt:lpstr>
      <vt:lpstr> 생체 인증 활성화</vt:lpstr>
      <vt:lpstr> 생체 인증 Windows Hello</vt:lpstr>
      <vt:lpstr>Hyperauth Setting</vt:lpstr>
      <vt:lpstr> 생체 인증 GoTrust ID</vt:lpstr>
      <vt:lpstr> 생체 인증 로그인 Flow (기획에 따라 변화 예정)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 Master</dc:title>
  <dc:creator>Tmax</dc:creator>
  <cp:lastModifiedBy>WooLAB</cp:lastModifiedBy>
  <cp:revision>962</cp:revision>
  <cp:lastPrinted>2018-06-27T23:58:00Z</cp:lastPrinted>
  <dcterms:created xsi:type="dcterms:W3CDTF">2018-04-30T01:34:00Z</dcterms:created>
  <dcterms:modified xsi:type="dcterms:W3CDTF">2021-03-22T03:47:02Z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