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24377650" cy="13716000"/>
  <p:notesSz cx="6858000" cy="9144000"/>
  <p:embeddedFontLst>
    <p:embeddedFont>
      <p:font typeface="Calibri" panose="020F0502020204030204" pitchFamily="34" charset="0"/>
      <p:regular r:id="rId11"/>
      <p:bold r:id="rId12"/>
      <p:italic r:id="rId13"/>
      <p:boldItalic r:id="rId14"/>
    </p:embeddedFont>
    <p:embeddedFont>
      <p:font typeface="Lato Light" panose="020F0302020204030203" pitchFamily="34"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
      <p:font typeface="Open Sans ExtraBold" panose="020B0906030804020204" pitchFamily="34" charset="0"/>
      <p:bold r:id="rId23"/>
      <p:boldItalic r:id="rId24"/>
    </p:embeddedFont>
  </p:embeddedFontLst>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249">
          <p15:clr>
            <a:srgbClr val="A4A3A4"/>
          </p15:clr>
        </p15:guide>
        <p15:guide id="2" orient="horz" pos="360">
          <p15:clr>
            <a:srgbClr val="A4A3A4"/>
          </p15:clr>
        </p15:guide>
        <p15:guide id="3" pos="7678">
          <p15:clr>
            <a:srgbClr val="A4A3A4"/>
          </p15:clr>
        </p15:guide>
        <p15:guide id="4" pos="910">
          <p15:clr>
            <a:srgbClr val="A4A3A4"/>
          </p15:clr>
        </p15:guide>
        <p15:guide id="5" pos="14446">
          <p15:clr>
            <a:srgbClr val="A4A3A4"/>
          </p15:clr>
        </p15:guide>
        <p15:guide id="6" orient="horz" pos="4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8" autoAdjust="0"/>
    <p:restoredTop sz="86364" autoAdjust="0"/>
  </p:normalViewPr>
  <p:slideViewPr>
    <p:cSldViewPr snapToGrid="0">
      <p:cViewPr varScale="1">
        <p:scale>
          <a:sx n="47" d="100"/>
          <a:sy n="47" d="100"/>
        </p:scale>
        <p:origin x="108" y="180"/>
      </p:cViewPr>
      <p:guideLst>
        <p:guide orient="horz" pos="8249"/>
        <p:guide orient="horz" pos="360"/>
        <p:guide pos="7678"/>
        <p:guide pos="910"/>
        <p:guide pos="14446"/>
        <p:guide orient="horz" pos="461"/>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CA8FA5-F0DE-DA24-4B6F-FCA1D4C173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DE30D1-F328-E85F-01F2-5CDA83CD99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F75904-D955-428B-BD9D-8C2C61098A64}" type="datetimeFigureOut">
              <a:rPr lang="en-US" smtClean="0"/>
              <a:t>7/16/2023</a:t>
            </a:fld>
            <a:endParaRPr lang="en-US"/>
          </a:p>
        </p:txBody>
      </p:sp>
      <p:sp>
        <p:nvSpPr>
          <p:cNvPr id="4" name="Footer Placeholder 3">
            <a:extLst>
              <a:ext uri="{FF2B5EF4-FFF2-40B4-BE49-F238E27FC236}">
                <a16:creationId xmlns:a16="http://schemas.microsoft.com/office/drawing/2014/main" id="{4A7D62D6-76CE-A3FE-5914-0EE18B9E3F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6A80A01-707C-7918-BA18-449ED32BD3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EE70E5-BF1C-4326-9E06-A125D490A0CE}" type="slidenum">
              <a:rPr lang="en-US" smtClean="0"/>
              <a:t>‹#›</a:t>
            </a:fld>
            <a:endParaRPr lang="en-US"/>
          </a:p>
        </p:txBody>
      </p:sp>
    </p:spTree>
    <p:extLst>
      <p:ext uri="{BB962C8B-B14F-4D97-AF65-F5344CB8AC3E}">
        <p14:creationId xmlns:p14="http://schemas.microsoft.com/office/powerpoint/2010/main" val="3513041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Voiceover: </a:t>
            </a:r>
            <a:endParaRPr/>
          </a:p>
          <a:p>
            <a:pPr marL="0" marR="0" lvl="0" indent="0" algn="l" rtl="0">
              <a:lnSpc>
                <a:spcPct val="100000"/>
              </a:lnSpc>
              <a:spcBef>
                <a:spcPts val="0"/>
              </a:spcBef>
              <a:spcAft>
                <a:spcPts val="0"/>
              </a:spcAft>
              <a:buClr>
                <a:schemeClr val="dk1"/>
              </a:buClr>
              <a:buSzPts val="1200"/>
              <a:buFont typeface="Calibri"/>
              <a:buNone/>
            </a:pPr>
            <a:endParaRPr/>
          </a:p>
        </p:txBody>
      </p:sp>
      <p:sp>
        <p:nvSpPr>
          <p:cNvPr id="55" name="Google Shape;5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63c769a126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g63c769a126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200">
              <a:solidFill>
                <a:schemeClr val="accent5"/>
              </a:solidFill>
              <a:latin typeface="Open Sans"/>
              <a:ea typeface="Open Sans"/>
              <a:cs typeface="Open Sans"/>
              <a:sym typeface="Open Sans"/>
            </a:endParaRPr>
          </a:p>
        </p:txBody>
      </p:sp>
      <p:sp>
        <p:nvSpPr>
          <p:cNvPr id="74" name="Google Shape;74;g63c769a126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0" name="Google Shape;9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98" name="Google Shape;9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198843160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g6198843160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200">
              <a:solidFill>
                <a:schemeClr val="accent5"/>
              </a:solidFill>
              <a:latin typeface="Open Sans"/>
              <a:ea typeface="Open Sans"/>
              <a:cs typeface="Open Sans"/>
              <a:sym typeface="Open Sans"/>
            </a:endParaRPr>
          </a:p>
        </p:txBody>
      </p:sp>
      <p:sp>
        <p:nvSpPr>
          <p:cNvPr id="107" name="Google Shape;107;g6198843160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Clients Rectangle">
  <p:cSld name="Our Clients Rectangle">
    <p:spTree>
      <p:nvGrpSpPr>
        <p:cNvPr id="1" name="Shape 32"/>
        <p:cNvGrpSpPr/>
        <p:nvPr/>
      </p:nvGrpSpPr>
      <p:grpSpPr>
        <a:xfrm>
          <a:off x="0" y="0"/>
          <a:ext cx="0" cy="0"/>
          <a:chOff x="0" y="0"/>
          <a:chExt cx="0" cy="0"/>
        </a:xfrm>
      </p:grpSpPr>
      <p:sp>
        <p:nvSpPr>
          <p:cNvPr id="33" name="Google Shape;33;p11"/>
          <p:cNvSpPr>
            <a:spLocks noGrp="1"/>
          </p:cNvSpPr>
          <p:nvPr>
            <p:ph type="pic" idx="2"/>
          </p:nvPr>
        </p:nvSpPr>
        <p:spPr>
          <a:xfrm>
            <a:off x="1666847" y="3343138"/>
            <a:ext cx="4630133" cy="2090310"/>
          </a:xfrm>
          <a:prstGeom prst="rect">
            <a:avLst/>
          </a:prstGeom>
          <a:solidFill>
            <a:srgbClr val="F2F2F2"/>
          </a:solid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chemeClr val="dk1"/>
              </a:buClr>
              <a:buSzPts val="2800"/>
              <a:buFont typeface="Arial"/>
              <a:buNone/>
              <a:defRPr sz="2800" b="0" i="0" u="none" strike="noStrike" cap="none">
                <a:solidFill>
                  <a:schemeClr val="dk1"/>
                </a:solidFill>
                <a:latin typeface="Lato Light"/>
                <a:ea typeface="Lato Light"/>
                <a:cs typeface="Lato Light"/>
                <a:sym typeface="Lato Light"/>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34" name="Google Shape;34;p11"/>
          <p:cNvSpPr>
            <a:spLocks noGrp="1"/>
          </p:cNvSpPr>
          <p:nvPr>
            <p:ph type="pic" idx="3"/>
          </p:nvPr>
        </p:nvSpPr>
        <p:spPr>
          <a:xfrm>
            <a:off x="7396240" y="3343138"/>
            <a:ext cx="4630133" cy="2090310"/>
          </a:xfrm>
          <a:prstGeom prst="rect">
            <a:avLst/>
          </a:prstGeom>
          <a:solidFill>
            <a:srgbClr val="F2F2F2"/>
          </a:solid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chemeClr val="dk1"/>
              </a:buClr>
              <a:buSzPts val="2800"/>
              <a:buFont typeface="Arial"/>
              <a:buNone/>
              <a:defRPr sz="2800" b="0" i="0" u="none" strike="noStrike" cap="none">
                <a:solidFill>
                  <a:schemeClr val="dk1"/>
                </a:solidFill>
                <a:latin typeface="Lato Light"/>
                <a:ea typeface="Lato Light"/>
                <a:cs typeface="Lato Light"/>
                <a:sym typeface="Lato Light"/>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35" name="Google Shape;35;p11"/>
          <p:cNvSpPr>
            <a:spLocks noGrp="1"/>
          </p:cNvSpPr>
          <p:nvPr>
            <p:ph type="pic" idx="4"/>
          </p:nvPr>
        </p:nvSpPr>
        <p:spPr>
          <a:xfrm>
            <a:off x="12760861" y="3343138"/>
            <a:ext cx="4630133" cy="2090310"/>
          </a:xfrm>
          <a:prstGeom prst="rect">
            <a:avLst/>
          </a:prstGeom>
          <a:solidFill>
            <a:srgbClr val="F2F2F2"/>
          </a:solid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chemeClr val="dk1"/>
              </a:buClr>
              <a:buSzPts val="2800"/>
              <a:buFont typeface="Arial"/>
              <a:buNone/>
              <a:defRPr sz="2800" b="0" i="0" u="none" strike="noStrike" cap="none">
                <a:solidFill>
                  <a:schemeClr val="dk1"/>
                </a:solidFill>
                <a:latin typeface="Lato Light"/>
                <a:ea typeface="Lato Light"/>
                <a:cs typeface="Lato Light"/>
                <a:sym typeface="Lato Light"/>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36" name="Google Shape;36;p11"/>
          <p:cNvSpPr>
            <a:spLocks noGrp="1"/>
          </p:cNvSpPr>
          <p:nvPr>
            <p:ph type="pic" idx="5"/>
          </p:nvPr>
        </p:nvSpPr>
        <p:spPr>
          <a:xfrm>
            <a:off x="18084877" y="3343138"/>
            <a:ext cx="4630133" cy="2090310"/>
          </a:xfrm>
          <a:prstGeom prst="rect">
            <a:avLst/>
          </a:prstGeom>
          <a:solidFill>
            <a:srgbClr val="F2F2F2"/>
          </a:solid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chemeClr val="dk1"/>
              </a:buClr>
              <a:buSzPts val="2800"/>
              <a:buFont typeface="Arial"/>
              <a:buNone/>
              <a:defRPr sz="2800" b="0" i="0" u="none" strike="noStrike" cap="none">
                <a:solidFill>
                  <a:schemeClr val="dk1"/>
                </a:solidFill>
                <a:latin typeface="Lato Light"/>
                <a:ea typeface="Lato Light"/>
                <a:cs typeface="Lato Light"/>
                <a:sym typeface="Lato Light"/>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37" name="Google Shape;37;p11"/>
          <p:cNvSpPr>
            <a:spLocks noGrp="1"/>
          </p:cNvSpPr>
          <p:nvPr>
            <p:ph type="pic" idx="6"/>
          </p:nvPr>
        </p:nvSpPr>
        <p:spPr>
          <a:xfrm>
            <a:off x="1666847" y="5936179"/>
            <a:ext cx="4630133" cy="2090310"/>
          </a:xfrm>
          <a:prstGeom prst="rect">
            <a:avLst/>
          </a:prstGeom>
          <a:solidFill>
            <a:srgbClr val="F2F2F2"/>
          </a:solid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chemeClr val="dk1"/>
              </a:buClr>
              <a:buSzPts val="2800"/>
              <a:buFont typeface="Arial"/>
              <a:buNone/>
              <a:defRPr sz="2800" b="0" i="0" u="none" strike="noStrike" cap="none">
                <a:solidFill>
                  <a:schemeClr val="dk1"/>
                </a:solidFill>
                <a:latin typeface="Lato Light"/>
                <a:ea typeface="Lato Light"/>
                <a:cs typeface="Lato Light"/>
                <a:sym typeface="Lato Light"/>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38" name="Google Shape;38;p11"/>
          <p:cNvSpPr>
            <a:spLocks noGrp="1"/>
          </p:cNvSpPr>
          <p:nvPr>
            <p:ph type="pic" idx="7"/>
          </p:nvPr>
        </p:nvSpPr>
        <p:spPr>
          <a:xfrm>
            <a:off x="7396240" y="5936179"/>
            <a:ext cx="4630133" cy="2090310"/>
          </a:xfrm>
          <a:prstGeom prst="rect">
            <a:avLst/>
          </a:prstGeom>
          <a:solidFill>
            <a:srgbClr val="F2F2F2"/>
          </a:solid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chemeClr val="dk1"/>
              </a:buClr>
              <a:buSzPts val="2800"/>
              <a:buFont typeface="Arial"/>
              <a:buNone/>
              <a:defRPr sz="2800" b="0" i="0" u="none" strike="noStrike" cap="none">
                <a:solidFill>
                  <a:schemeClr val="dk1"/>
                </a:solidFill>
                <a:latin typeface="Lato Light"/>
                <a:ea typeface="Lato Light"/>
                <a:cs typeface="Lato Light"/>
                <a:sym typeface="Lato Light"/>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39" name="Google Shape;39;p11"/>
          <p:cNvSpPr>
            <a:spLocks noGrp="1"/>
          </p:cNvSpPr>
          <p:nvPr>
            <p:ph type="pic" idx="8"/>
          </p:nvPr>
        </p:nvSpPr>
        <p:spPr>
          <a:xfrm>
            <a:off x="12760861" y="5936179"/>
            <a:ext cx="4630133" cy="2090310"/>
          </a:xfrm>
          <a:prstGeom prst="rect">
            <a:avLst/>
          </a:prstGeom>
          <a:solidFill>
            <a:srgbClr val="F2F2F2"/>
          </a:solid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chemeClr val="dk1"/>
              </a:buClr>
              <a:buSzPts val="2800"/>
              <a:buFont typeface="Arial"/>
              <a:buNone/>
              <a:defRPr sz="2800" b="0" i="0" u="none" strike="noStrike" cap="none">
                <a:solidFill>
                  <a:schemeClr val="dk1"/>
                </a:solidFill>
                <a:latin typeface="Lato Light"/>
                <a:ea typeface="Lato Light"/>
                <a:cs typeface="Lato Light"/>
                <a:sym typeface="Lato Light"/>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0" name="Google Shape;40;p11"/>
          <p:cNvSpPr>
            <a:spLocks noGrp="1"/>
          </p:cNvSpPr>
          <p:nvPr>
            <p:ph type="pic" idx="9"/>
          </p:nvPr>
        </p:nvSpPr>
        <p:spPr>
          <a:xfrm>
            <a:off x="18084877" y="5936179"/>
            <a:ext cx="4630133" cy="2090310"/>
          </a:xfrm>
          <a:prstGeom prst="rect">
            <a:avLst/>
          </a:prstGeom>
          <a:solidFill>
            <a:srgbClr val="F2F2F2"/>
          </a:solid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chemeClr val="dk1"/>
              </a:buClr>
              <a:buSzPts val="2800"/>
              <a:buFont typeface="Arial"/>
              <a:buNone/>
              <a:defRPr sz="2800" b="0" i="0" u="none" strike="noStrike" cap="none">
                <a:solidFill>
                  <a:schemeClr val="dk1"/>
                </a:solidFill>
                <a:latin typeface="Lato Light"/>
                <a:ea typeface="Lato Light"/>
                <a:cs typeface="Lato Light"/>
                <a:sym typeface="Lato Light"/>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1" name="Google Shape;41;p11"/>
          <p:cNvSpPr>
            <a:spLocks noGrp="1"/>
          </p:cNvSpPr>
          <p:nvPr>
            <p:ph type="pic" idx="13"/>
          </p:nvPr>
        </p:nvSpPr>
        <p:spPr>
          <a:xfrm>
            <a:off x="1666847" y="8555682"/>
            <a:ext cx="4630133" cy="2090310"/>
          </a:xfrm>
          <a:prstGeom prst="rect">
            <a:avLst/>
          </a:prstGeom>
          <a:solidFill>
            <a:srgbClr val="F2F2F2"/>
          </a:solid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chemeClr val="dk1"/>
              </a:buClr>
              <a:buSzPts val="2800"/>
              <a:buFont typeface="Arial"/>
              <a:buNone/>
              <a:defRPr sz="2800" b="0" i="0" u="none" strike="noStrike" cap="none">
                <a:solidFill>
                  <a:schemeClr val="dk1"/>
                </a:solidFill>
                <a:latin typeface="Lato Light"/>
                <a:ea typeface="Lato Light"/>
                <a:cs typeface="Lato Light"/>
                <a:sym typeface="Lato Light"/>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2" name="Google Shape;42;p11"/>
          <p:cNvSpPr>
            <a:spLocks noGrp="1"/>
          </p:cNvSpPr>
          <p:nvPr>
            <p:ph type="pic" idx="14"/>
          </p:nvPr>
        </p:nvSpPr>
        <p:spPr>
          <a:xfrm>
            <a:off x="7396240" y="8555682"/>
            <a:ext cx="4630133" cy="2090310"/>
          </a:xfrm>
          <a:prstGeom prst="rect">
            <a:avLst/>
          </a:prstGeom>
          <a:solidFill>
            <a:srgbClr val="F2F2F2"/>
          </a:solid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chemeClr val="dk1"/>
              </a:buClr>
              <a:buSzPts val="2800"/>
              <a:buFont typeface="Arial"/>
              <a:buNone/>
              <a:defRPr sz="2800" b="0" i="0" u="none" strike="noStrike" cap="none">
                <a:solidFill>
                  <a:schemeClr val="dk1"/>
                </a:solidFill>
                <a:latin typeface="Lato Light"/>
                <a:ea typeface="Lato Light"/>
                <a:cs typeface="Lato Light"/>
                <a:sym typeface="Lato Light"/>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3" name="Google Shape;43;p11"/>
          <p:cNvSpPr>
            <a:spLocks noGrp="1"/>
          </p:cNvSpPr>
          <p:nvPr>
            <p:ph type="pic" idx="15"/>
          </p:nvPr>
        </p:nvSpPr>
        <p:spPr>
          <a:xfrm>
            <a:off x="12760861" y="8555682"/>
            <a:ext cx="4630133" cy="2090310"/>
          </a:xfrm>
          <a:prstGeom prst="rect">
            <a:avLst/>
          </a:prstGeom>
          <a:solidFill>
            <a:srgbClr val="F2F2F2"/>
          </a:solid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chemeClr val="dk1"/>
              </a:buClr>
              <a:buSzPts val="2800"/>
              <a:buFont typeface="Arial"/>
              <a:buNone/>
              <a:defRPr sz="2800" b="0" i="0" u="none" strike="noStrike" cap="none">
                <a:solidFill>
                  <a:schemeClr val="dk1"/>
                </a:solidFill>
                <a:latin typeface="Lato Light"/>
                <a:ea typeface="Lato Light"/>
                <a:cs typeface="Lato Light"/>
                <a:sym typeface="Lato Light"/>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44" name="Google Shape;44;p11"/>
          <p:cNvSpPr>
            <a:spLocks noGrp="1"/>
          </p:cNvSpPr>
          <p:nvPr>
            <p:ph type="pic" idx="16"/>
          </p:nvPr>
        </p:nvSpPr>
        <p:spPr>
          <a:xfrm>
            <a:off x="18084877" y="8555682"/>
            <a:ext cx="4630133" cy="2090310"/>
          </a:xfrm>
          <a:prstGeom prst="rect">
            <a:avLst/>
          </a:prstGeom>
          <a:solidFill>
            <a:srgbClr val="F2F2F2"/>
          </a:solid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chemeClr val="dk1"/>
              </a:buClr>
              <a:buSzPts val="2800"/>
              <a:buFont typeface="Arial"/>
              <a:buNone/>
              <a:defRPr sz="2800" b="0" i="0" u="none" strike="noStrike" cap="none">
                <a:solidFill>
                  <a:schemeClr val="dk1"/>
                </a:solidFill>
                <a:latin typeface="Lato Light"/>
                <a:ea typeface="Lato Light"/>
                <a:cs typeface="Lato Light"/>
                <a:sym typeface="Lato Light"/>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Title and Footer">
  <p:cSld name="2_Title and Footer">
    <p:spTree>
      <p:nvGrpSpPr>
        <p:cNvPr id="1" name="Shape 45"/>
        <p:cNvGrpSpPr/>
        <p:nvPr/>
      </p:nvGrpSpPr>
      <p:grpSpPr>
        <a:xfrm>
          <a:off x="0" y="0"/>
          <a:ext cx="0" cy="0"/>
          <a:chOff x="0" y="0"/>
          <a:chExt cx="0" cy="0"/>
        </a:xfrm>
      </p:grpSpPr>
      <p:sp>
        <p:nvSpPr>
          <p:cNvPr id="46" name="Google Shape;46;p12"/>
          <p:cNvSpPr txBox="1">
            <a:spLocks noGrp="1"/>
          </p:cNvSpPr>
          <p:nvPr>
            <p:ph type="dt" idx="10"/>
          </p:nvPr>
        </p:nvSpPr>
        <p:spPr>
          <a:xfrm>
            <a:off x="1218883" y="16667467"/>
            <a:ext cx="5688118" cy="730251"/>
          </a:xfrm>
          <a:prstGeom prst="rect">
            <a:avLst/>
          </a:prstGeom>
          <a:noFill/>
          <a:ln>
            <a:noFill/>
          </a:ln>
        </p:spPr>
        <p:txBody>
          <a:bodyPr spcFirstLastPara="1" wrap="square" lIns="243775" tIns="121875" rIns="243775" bIns="121875" anchor="t" anchorCtr="0">
            <a:noAutofit/>
          </a:bodyPr>
          <a:lstStyle>
            <a:lvl1pPr marR="0" lvl="0" algn="l" rtl="0">
              <a:spcBef>
                <a:spcPts val="0"/>
              </a:spcBef>
              <a:spcAft>
                <a:spcPts val="0"/>
              </a:spcAft>
              <a:buSzPts val="1400"/>
              <a:buNone/>
              <a:defRPr sz="3600" b="0" i="0" u="none" strike="noStrike" cap="none">
                <a:solidFill>
                  <a:schemeClr val="dk1"/>
                </a:solidFill>
                <a:latin typeface="Lato Light"/>
                <a:ea typeface="Lato Light"/>
                <a:cs typeface="Lato Light"/>
                <a:sym typeface="Lato Light"/>
              </a:defRPr>
            </a:lvl1pPr>
            <a:lvl2pPr marR="0" lvl="1" algn="l" rtl="0">
              <a:spcBef>
                <a:spcPts val="0"/>
              </a:spcBef>
              <a:spcAft>
                <a:spcPts val="0"/>
              </a:spcAft>
              <a:buSzPts val="1400"/>
              <a:buNone/>
              <a:defRPr sz="3600" b="0" i="0" u="none" strike="noStrike" cap="none">
                <a:solidFill>
                  <a:schemeClr val="dk1"/>
                </a:solidFill>
                <a:latin typeface="Lato Light"/>
                <a:ea typeface="Lato Light"/>
                <a:cs typeface="Lato Light"/>
                <a:sym typeface="Lato Light"/>
              </a:defRPr>
            </a:lvl2pPr>
            <a:lvl3pPr marR="0" lvl="2" algn="l" rtl="0">
              <a:spcBef>
                <a:spcPts val="0"/>
              </a:spcBef>
              <a:spcAft>
                <a:spcPts val="0"/>
              </a:spcAft>
              <a:buSzPts val="1400"/>
              <a:buNone/>
              <a:defRPr sz="3600" b="0" i="0" u="none" strike="noStrike" cap="none">
                <a:solidFill>
                  <a:schemeClr val="dk1"/>
                </a:solidFill>
                <a:latin typeface="Lato Light"/>
                <a:ea typeface="Lato Light"/>
                <a:cs typeface="Lato Light"/>
                <a:sym typeface="Lato Light"/>
              </a:defRPr>
            </a:lvl3pPr>
            <a:lvl4pPr marR="0" lvl="3" algn="l" rtl="0">
              <a:spcBef>
                <a:spcPts val="0"/>
              </a:spcBef>
              <a:spcAft>
                <a:spcPts val="0"/>
              </a:spcAft>
              <a:buSzPts val="1400"/>
              <a:buNone/>
              <a:defRPr sz="3600" b="0" i="0" u="none" strike="noStrike" cap="none">
                <a:solidFill>
                  <a:schemeClr val="dk1"/>
                </a:solidFill>
                <a:latin typeface="Lato Light"/>
                <a:ea typeface="Lato Light"/>
                <a:cs typeface="Lato Light"/>
                <a:sym typeface="Lato Light"/>
              </a:defRPr>
            </a:lvl4pPr>
            <a:lvl5pPr marR="0" lvl="4" algn="l" rtl="0">
              <a:spcBef>
                <a:spcPts val="0"/>
              </a:spcBef>
              <a:spcAft>
                <a:spcPts val="0"/>
              </a:spcAft>
              <a:buSzPts val="1400"/>
              <a:buNone/>
              <a:defRPr sz="3600" b="0" i="0" u="none" strike="noStrike" cap="none">
                <a:solidFill>
                  <a:schemeClr val="dk1"/>
                </a:solidFill>
                <a:latin typeface="Lato Light"/>
                <a:ea typeface="Lato Light"/>
                <a:cs typeface="Lato Light"/>
                <a:sym typeface="Lato Light"/>
              </a:defRPr>
            </a:lvl5pPr>
            <a:lvl6pPr marR="0" lvl="5" algn="l" rtl="0">
              <a:spcBef>
                <a:spcPts val="0"/>
              </a:spcBef>
              <a:spcAft>
                <a:spcPts val="0"/>
              </a:spcAft>
              <a:buSzPts val="1400"/>
              <a:buNone/>
              <a:defRPr sz="3600" b="0" i="0" u="none" strike="noStrike" cap="none">
                <a:solidFill>
                  <a:schemeClr val="dk1"/>
                </a:solidFill>
                <a:latin typeface="Lato Light"/>
                <a:ea typeface="Lato Light"/>
                <a:cs typeface="Lato Light"/>
                <a:sym typeface="Lato Light"/>
              </a:defRPr>
            </a:lvl6pPr>
            <a:lvl7pPr marR="0" lvl="6" algn="l" rtl="0">
              <a:spcBef>
                <a:spcPts val="0"/>
              </a:spcBef>
              <a:spcAft>
                <a:spcPts val="0"/>
              </a:spcAft>
              <a:buSzPts val="1400"/>
              <a:buNone/>
              <a:defRPr sz="3600" b="0" i="0" u="none" strike="noStrike" cap="none">
                <a:solidFill>
                  <a:schemeClr val="dk1"/>
                </a:solidFill>
                <a:latin typeface="Lato Light"/>
                <a:ea typeface="Lato Light"/>
                <a:cs typeface="Lato Light"/>
                <a:sym typeface="Lato Light"/>
              </a:defRPr>
            </a:lvl7pPr>
            <a:lvl8pPr marR="0" lvl="7" algn="l" rtl="0">
              <a:spcBef>
                <a:spcPts val="0"/>
              </a:spcBef>
              <a:spcAft>
                <a:spcPts val="0"/>
              </a:spcAft>
              <a:buSzPts val="1400"/>
              <a:buNone/>
              <a:defRPr sz="3600" b="0" i="0" u="none" strike="noStrike" cap="none">
                <a:solidFill>
                  <a:schemeClr val="dk1"/>
                </a:solidFill>
                <a:latin typeface="Lato Light"/>
                <a:ea typeface="Lato Light"/>
                <a:cs typeface="Lato Light"/>
                <a:sym typeface="Lato Light"/>
              </a:defRPr>
            </a:lvl8pPr>
            <a:lvl9pPr marR="0" lvl="8" algn="l" rtl="0">
              <a:spcBef>
                <a:spcPts val="0"/>
              </a:spcBef>
              <a:spcAft>
                <a:spcPts val="0"/>
              </a:spcAft>
              <a:buSzPts val="1400"/>
              <a:buNone/>
              <a:defRPr sz="3600" b="0" i="0" u="none" strike="noStrike" cap="none">
                <a:solidFill>
                  <a:schemeClr val="dk1"/>
                </a:solidFill>
                <a:latin typeface="Lato Light"/>
                <a:ea typeface="Lato Light"/>
                <a:cs typeface="Lato Light"/>
                <a:sym typeface="Lato Light"/>
              </a:defRPr>
            </a:lvl9pPr>
          </a:lstStyle>
          <a:p>
            <a:endParaRPr/>
          </a:p>
        </p:txBody>
      </p:sp>
      <p:sp>
        <p:nvSpPr>
          <p:cNvPr id="47" name="Google Shape;47;p12"/>
          <p:cNvSpPr>
            <a:spLocks noGrp="1"/>
          </p:cNvSpPr>
          <p:nvPr>
            <p:ph type="pic" idx="2"/>
          </p:nvPr>
        </p:nvSpPr>
        <p:spPr>
          <a:xfrm>
            <a:off x="0" y="0"/>
            <a:ext cx="24414225" cy="13716000"/>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chemeClr val="dk1"/>
              </a:buClr>
              <a:buSzPts val="2800"/>
              <a:buFont typeface="Arial"/>
              <a:buNone/>
              <a:defRPr sz="2800" b="0" i="0" u="none" strike="noStrike" cap="none">
                <a:solidFill>
                  <a:schemeClr val="dk1"/>
                </a:solidFill>
                <a:latin typeface="Lato Light"/>
                <a:ea typeface="Lato Light"/>
                <a:cs typeface="Lato Light"/>
                <a:sym typeface="Lato Light"/>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7_Big Image Placeholder">
  <p:cSld name="7_Big Image Placeholder">
    <p:spTree>
      <p:nvGrpSpPr>
        <p:cNvPr id="1" name="Shape 48"/>
        <p:cNvGrpSpPr/>
        <p:nvPr/>
      </p:nvGrpSpPr>
      <p:grpSpPr>
        <a:xfrm>
          <a:off x="0" y="0"/>
          <a:ext cx="0" cy="0"/>
          <a:chOff x="0" y="0"/>
          <a:chExt cx="0" cy="0"/>
        </a:xfrm>
      </p:grpSpPr>
      <p:sp>
        <p:nvSpPr>
          <p:cNvPr id="49" name="Google Shape;49;p13"/>
          <p:cNvSpPr>
            <a:spLocks noGrp="1"/>
          </p:cNvSpPr>
          <p:nvPr>
            <p:ph type="pic" idx="2"/>
          </p:nvPr>
        </p:nvSpPr>
        <p:spPr>
          <a:xfrm>
            <a:off x="1748622" y="3048000"/>
            <a:ext cx="6710296" cy="807155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50" name="Google Shape;50;p13"/>
          <p:cNvSpPr>
            <a:spLocks noGrp="1"/>
          </p:cNvSpPr>
          <p:nvPr>
            <p:ph type="pic" idx="3"/>
          </p:nvPr>
        </p:nvSpPr>
        <p:spPr>
          <a:xfrm>
            <a:off x="8933425" y="3048000"/>
            <a:ext cx="6710296" cy="807155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51" name="Google Shape;51;p13"/>
          <p:cNvSpPr>
            <a:spLocks noGrp="1"/>
          </p:cNvSpPr>
          <p:nvPr>
            <p:ph type="pic" idx="4"/>
          </p:nvPr>
        </p:nvSpPr>
        <p:spPr>
          <a:xfrm>
            <a:off x="16115233" y="3048000"/>
            <a:ext cx="6710296" cy="807155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Image Placeholder">
  <p:cSld name="Big Image Placeholder">
    <p:spTree>
      <p:nvGrpSpPr>
        <p:cNvPr id="1" name="Shape 15"/>
        <p:cNvGrpSpPr/>
        <p:nvPr/>
      </p:nvGrpSpPr>
      <p:grpSpPr>
        <a:xfrm>
          <a:off x="0" y="0"/>
          <a:ext cx="0" cy="0"/>
          <a:chOff x="0" y="0"/>
          <a:chExt cx="0" cy="0"/>
        </a:xfrm>
      </p:grpSpPr>
      <p:sp>
        <p:nvSpPr>
          <p:cNvPr id="16" name="Google Shape;16;p3"/>
          <p:cNvSpPr>
            <a:spLocks noGrp="1"/>
          </p:cNvSpPr>
          <p:nvPr>
            <p:ph type="pic" idx="2"/>
          </p:nvPr>
        </p:nvSpPr>
        <p:spPr>
          <a:xfrm>
            <a:off x="0" y="0"/>
            <a:ext cx="24426547" cy="13716000"/>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4200"/>
              <a:buFont typeface="Arial"/>
              <a:buNone/>
              <a:defRPr sz="4200" b="0" i="0" u="none" strike="noStrike" cap="none">
                <a:solidFill>
                  <a:srgbClr val="D8D8D8"/>
                </a:solidFill>
                <a:latin typeface="Open Sans"/>
                <a:ea typeface="Open Sans"/>
                <a:cs typeface="Open Sans"/>
                <a:sym typeface="Open Sans"/>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ster">
  <p:cSld name="Master">
    <p:spTree>
      <p:nvGrpSpPr>
        <p:cNvPr id="1" name="Shape 17"/>
        <p:cNvGrpSpPr/>
        <p:nvPr/>
      </p:nvGrpSpPr>
      <p:grpSpPr>
        <a:xfrm>
          <a:off x="0" y="0"/>
          <a:ext cx="0" cy="0"/>
          <a:chOff x="0" y="0"/>
          <a:chExt cx="0" cy="0"/>
        </a:xfrm>
      </p:grpSpPr>
      <p:sp>
        <p:nvSpPr>
          <p:cNvPr id="18" name="Google Shape;18;p4"/>
          <p:cNvSpPr>
            <a:spLocks noGrp="1"/>
          </p:cNvSpPr>
          <p:nvPr>
            <p:ph type="pic" idx="2"/>
          </p:nvPr>
        </p:nvSpPr>
        <p:spPr>
          <a:xfrm>
            <a:off x="1" y="3121644"/>
            <a:ext cx="24439599" cy="636880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D8D8D8"/>
              </a:buClr>
              <a:buSzPts val="3600"/>
              <a:buFont typeface="Arial"/>
              <a:buNone/>
              <a:defRPr sz="3600" b="0" i="0" u="none" strike="noStrike" cap="none">
                <a:solidFill>
                  <a:srgbClr val="D8D8D8"/>
                </a:solidFill>
                <a:latin typeface="Open Sans"/>
                <a:ea typeface="Open Sans"/>
                <a:cs typeface="Open Sans"/>
                <a:sym typeface="Open Sans"/>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rvices">
  <p:cSld name="Services">
    <p:spTree>
      <p:nvGrpSpPr>
        <p:cNvPr id="1" name="Shape 19"/>
        <p:cNvGrpSpPr/>
        <p:nvPr/>
      </p:nvGrpSpPr>
      <p:grpSpPr>
        <a:xfrm>
          <a:off x="0" y="0"/>
          <a:ext cx="0" cy="0"/>
          <a:chOff x="0" y="0"/>
          <a:chExt cx="0" cy="0"/>
        </a:xfrm>
      </p:grpSpPr>
      <p:sp>
        <p:nvSpPr>
          <p:cNvPr id="20" name="Google Shape;20;p5"/>
          <p:cNvSpPr>
            <a:spLocks noGrp="1"/>
          </p:cNvSpPr>
          <p:nvPr>
            <p:ph type="pic" idx="2"/>
          </p:nvPr>
        </p:nvSpPr>
        <p:spPr>
          <a:xfrm>
            <a:off x="0" y="3419724"/>
            <a:ext cx="24377649" cy="6316547"/>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BFBFBF"/>
              </a:buClr>
              <a:buSzPts val="4200"/>
              <a:buFont typeface="Arial"/>
              <a:buNone/>
              <a:defRPr sz="4200" b="0" i="0" u="none" strike="noStrike" cap="none">
                <a:solidFill>
                  <a:srgbClr val="BFBFBF"/>
                </a:solidFill>
                <a:latin typeface="Open Sans"/>
                <a:ea typeface="Open Sans"/>
                <a:cs typeface="Open Sans"/>
                <a:sym typeface="Open Sans"/>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Master_slide">
  <p:cSld name="1_Master_slide">
    <p:spTree>
      <p:nvGrpSpPr>
        <p:cNvPr id="1" name="Shape 21"/>
        <p:cNvGrpSpPr/>
        <p:nvPr/>
      </p:nvGrpSpPr>
      <p:grpSpPr>
        <a:xfrm>
          <a:off x="0" y="0"/>
          <a:ext cx="0" cy="0"/>
          <a:chOff x="0" y="0"/>
          <a:chExt cx="0" cy="0"/>
        </a:xfrm>
      </p:grpSpPr>
      <p:sp>
        <p:nvSpPr>
          <p:cNvPr id="22" name="Google Shape;22;p6"/>
          <p:cNvSpPr>
            <a:spLocks noGrp="1"/>
          </p:cNvSpPr>
          <p:nvPr>
            <p:ph type="pic" idx="2"/>
          </p:nvPr>
        </p:nvSpPr>
        <p:spPr>
          <a:xfrm>
            <a:off x="1854867" y="3764006"/>
            <a:ext cx="9121014" cy="5465258"/>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C7CACC"/>
              </a:buClr>
              <a:buSzPts val="2100"/>
              <a:buFont typeface="Arial"/>
              <a:buNone/>
              <a:defRPr sz="2100" b="0" i="0" u="none" strike="noStrike" cap="none">
                <a:solidFill>
                  <a:srgbClr val="C7CACC"/>
                </a:solidFill>
                <a:latin typeface="Open Sans"/>
                <a:ea typeface="Open Sans"/>
                <a:cs typeface="Open Sans"/>
                <a:sym typeface="Open Sans"/>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Master_slide">
  <p:cSld name="2_Master_slide">
    <p:spTree>
      <p:nvGrpSpPr>
        <p:cNvPr id="1" name="Shape 23"/>
        <p:cNvGrpSpPr/>
        <p:nvPr/>
      </p:nvGrpSpPr>
      <p:grpSpPr>
        <a:xfrm>
          <a:off x="0" y="0"/>
          <a:ext cx="0" cy="0"/>
          <a:chOff x="0" y="0"/>
          <a:chExt cx="0" cy="0"/>
        </a:xfrm>
      </p:grpSpPr>
      <p:sp>
        <p:nvSpPr>
          <p:cNvPr id="24" name="Google Shape;24;p7"/>
          <p:cNvSpPr>
            <a:spLocks noGrp="1"/>
          </p:cNvSpPr>
          <p:nvPr>
            <p:ph type="pic" idx="2"/>
          </p:nvPr>
        </p:nvSpPr>
        <p:spPr>
          <a:xfrm>
            <a:off x="13741605" y="3617049"/>
            <a:ext cx="7138858" cy="4518612"/>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C7CACC"/>
              </a:buClr>
              <a:buSzPts val="2100"/>
              <a:buFont typeface="Arial"/>
              <a:buNone/>
              <a:defRPr sz="2100" b="0" i="0" u="none" strike="noStrike" cap="none">
                <a:solidFill>
                  <a:srgbClr val="C7CACC"/>
                </a:solidFill>
                <a:latin typeface="Open Sans"/>
                <a:ea typeface="Open Sans"/>
                <a:cs typeface="Open Sans"/>
                <a:sym typeface="Open Sans"/>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25" name="Google Shape;25;p7"/>
          <p:cNvSpPr>
            <a:spLocks noGrp="1"/>
          </p:cNvSpPr>
          <p:nvPr>
            <p:ph type="pic" idx="3"/>
          </p:nvPr>
        </p:nvSpPr>
        <p:spPr>
          <a:xfrm>
            <a:off x="3452340" y="3673514"/>
            <a:ext cx="7138858" cy="4392874"/>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C7CACC"/>
              </a:buClr>
              <a:buSzPts val="2100"/>
              <a:buFont typeface="Arial"/>
              <a:buNone/>
              <a:defRPr sz="2100" b="0" i="0" u="none" strike="noStrike" cap="none">
                <a:solidFill>
                  <a:srgbClr val="C7CACC"/>
                </a:solidFill>
                <a:latin typeface="Open Sans"/>
                <a:ea typeface="Open Sans"/>
                <a:cs typeface="Open Sans"/>
                <a:sym typeface="Open Sans"/>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7_Big Image Placeholder">
  <p:cSld name="17_Big Image Placeholder">
    <p:spTree>
      <p:nvGrpSpPr>
        <p:cNvPr id="1" name="Shape 26"/>
        <p:cNvGrpSpPr/>
        <p:nvPr/>
      </p:nvGrpSpPr>
      <p:grpSpPr>
        <a:xfrm>
          <a:off x="0" y="0"/>
          <a:ext cx="0" cy="0"/>
          <a:chOff x="0" y="0"/>
          <a:chExt cx="0" cy="0"/>
        </a:xfrm>
      </p:grpSpPr>
      <p:sp>
        <p:nvSpPr>
          <p:cNvPr id="27" name="Google Shape;27;p8"/>
          <p:cNvSpPr>
            <a:spLocks noGrp="1"/>
          </p:cNvSpPr>
          <p:nvPr>
            <p:ph type="pic" idx="2"/>
          </p:nvPr>
        </p:nvSpPr>
        <p:spPr>
          <a:xfrm>
            <a:off x="17144061" y="5628837"/>
            <a:ext cx="3229439" cy="418730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C7CACC"/>
              </a:buClr>
              <a:buSzPts val="2100"/>
              <a:buFont typeface="Arial"/>
              <a:buNone/>
              <a:defRPr sz="2100" b="0" i="0" u="none" strike="noStrike" cap="none">
                <a:solidFill>
                  <a:srgbClr val="C7CACC"/>
                </a:solidFill>
                <a:latin typeface="Open Sans"/>
                <a:ea typeface="Open Sans"/>
                <a:cs typeface="Open Sans"/>
                <a:sym typeface="Open Sans"/>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8_Big Image Placeholder">
  <p:cSld name="18_Big Image Placeholder">
    <p:spTree>
      <p:nvGrpSpPr>
        <p:cNvPr id="1" name="Shape 28"/>
        <p:cNvGrpSpPr/>
        <p:nvPr/>
      </p:nvGrpSpPr>
      <p:grpSpPr>
        <a:xfrm>
          <a:off x="0" y="0"/>
          <a:ext cx="0" cy="0"/>
          <a:chOff x="0" y="0"/>
          <a:chExt cx="0" cy="0"/>
        </a:xfrm>
      </p:grpSpPr>
      <p:sp>
        <p:nvSpPr>
          <p:cNvPr id="29" name="Google Shape;29;p9"/>
          <p:cNvSpPr>
            <a:spLocks noGrp="1"/>
          </p:cNvSpPr>
          <p:nvPr>
            <p:ph type="pic" idx="2"/>
          </p:nvPr>
        </p:nvSpPr>
        <p:spPr>
          <a:xfrm>
            <a:off x="10069304" y="3915515"/>
            <a:ext cx="4338322" cy="7660560"/>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C7CACC"/>
              </a:buClr>
              <a:buSzPts val="2100"/>
              <a:buFont typeface="Arial"/>
              <a:buNone/>
              <a:defRPr sz="2100" b="0" i="0" u="none" strike="noStrike" cap="none">
                <a:solidFill>
                  <a:srgbClr val="C7CACC"/>
                </a:solidFill>
                <a:latin typeface="Open Sans"/>
                <a:ea typeface="Open Sans"/>
                <a:cs typeface="Open Sans"/>
                <a:sym typeface="Open Sans"/>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0_Big Image Placeholder">
  <p:cSld name="20_Big Image Placeholder">
    <p:spTree>
      <p:nvGrpSpPr>
        <p:cNvPr id="1" name="Shape 30"/>
        <p:cNvGrpSpPr/>
        <p:nvPr/>
      </p:nvGrpSpPr>
      <p:grpSpPr>
        <a:xfrm>
          <a:off x="0" y="0"/>
          <a:ext cx="0" cy="0"/>
          <a:chOff x="0" y="0"/>
          <a:chExt cx="0" cy="0"/>
        </a:xfrm>
      </p:grpSpPr>
      <p:sp>
        <p:nvSpPr>
          <p:cNvPr id="31" name="Google Shape;31;p10"/>
          <p:cNvSpPr>
            <a:spLocks noGrp="1"/>
          </p:cNvSpPr>
          <p:nvPr>
            <p:ph type="pic" idx="2"/>
          </p:nvPr>
        </p:nvSpPr>
        <p:spPr>
          <a:xfrm>
            <a:off x="-18288" y="3209115"/>
            <a:ext cx="24395937" cy="7458886"/>
          </a:xfrm>
          <a:prstGeom prst="rect">
            <a:avLst/>
          </a:prstGeom>
          <a:noFill/>
          <a:ln>
            <a:noFill/>
          </a:ln>
        </p:spPr>
        <p:txBody>
          <a:bodyPr spcFirstLastPara="1" wrap="square" lIns="182825" tIns="91400" rIns="182825" bIns="91400" anchor="t" anchorCtr="0">
            <a:noAutofit/>
          </a:bodyPr>
          <a:lstStyle>
            <a:lvl1pPr marR="0" lvl="0" algn="l" rtl="0">
              <a:lnSpc>
                <a:spcPct val="90000"/>
              </a:lnSpc>
              <a:spcBef>
                <a:spcPts val="2000"/>
              </a:spcBef>
              <a:spcAft>
                <a:spcPts val="0"/>
              </a:spcAft>
              <a:buClr>
                <a:srgbClr val="C7CACC"/>
              </a:buClr>
              <a:buSzPts val="2100"/>
              <a:buFont typeface="Arial"/>
              <a:buNone/>
              <a:defRPr sz="2100" b="0" i="0" u="none" strike="noStrike" cap="none">
                <a:solidFill>
                  <a:srgbClr val="C7CACC"/>
                </a:solidFill>
                <a:latin typeface="Open Sans"/>
                <a:ea typeface="Open Sans"/>
                <a:cs typeface="Open Sans"/>
                <a:sym typeface="Open Sans"/>
              </a:defRPr>
            </a:lvl1pPr>
            <a:lvl2pPr marR="0" lvl="1"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R="0" lvl="2"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R="0" lvl="3"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R="0" lvl="4"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R="0" lvl="5"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R="0" lvl="6"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R="0" lvl="7"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R="0" lvl="8"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675964" y="730259"/>
            <a:ext cx="21025723" cy="2651126"/>
          </a:xfrm>
          <a:prstGeom prst="rect">
            <a:avLst/>
          </a:prstGeom>
          <a:noFill/>
          <a:ln>
            <a:noFill/>
          </a:ln>
        </p:spPr>
        <p:txBody>
          <a:bodyPr spcFirstLastPara="1" wrap="square" lIns="182825" tIns="91400" rIns="182825" bIns="91400" anchor="ctr" anchorCtr="0">
            <a:noAutofit/>
          </a:bodyPr>
          <a:lstStyle>
            <a:lvl1pPr marR="0" lvl="0" algn="l" rtl="0">
              <a:lnSpc>
                <a:spcPct val="90000"/>
              </a:lnSpc>
              <a:spcBef>
                <a:spcPts val="0"/>
              </a:spcBef>
              <a:spcAft>
                <a:spcPts val="0"/>
              </a:spcAft>
              <a:buClr>
                <a:schemeClr val="dk1"/>
              </a:buClr>
              <a:buSzPts val="6000"/>
              <a:buFont typeface="Open Sans"/>
              <a:buNone/>
              <a:defRPr sz="6000" b="0" i="0" u="none" strike="noStrike" cap="non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675964" y="3651250"/>
            <a:ext cx="21025723" cy="8702676"/>
          </a:xfrm>
          <a:prstGeom prst="rect">
            <a:avLst/>
          </a:prstGeom>
          <a:noFill/>
          <a:ln>
            <a:noFill/>
          </a:ln>
        </p:spPr>
        <p:txBody>
          <a:bodyPr spcFirstLastPara="1" wrap="square" lIns="182825" tIns="91400" rIns="182825" bIns="91400" anchor="t" anchorCtr="0">
            <a:noAutofit/>
          </a:bodyPr>
          <a:lstStyle>
            <a:lvl1pPr marL="457200" marR="0" lvl="0" indent="-228600" algn="l" rtl="0">
              <a:lnSpc>
                <a:spcPct val="90000"/>
              </a:lnSpc>
              <a:spcBef>
                <a:spcPts val="2000"/>
              </a:spcBef>
              <a:spcAft>
                <a:spcPts val="0"/>
              </a:spcAft>
              <a:buClr>
                <a:schemeClr val="dk1"/>
              </a:buClr>
              <a:buSzPts val="4800"/>
              <a:buFont typeface="Arial"/>
              <a:buNone/>
              <a:defRPr sz="4800" b="0" i="0" u="none" strike="noStrike" cap="none">
                <a:solidFill>
                  <a:schemeClr val="dk1"/>
                </a:solidFill>
                <a:latin typeface="Open Sans"/>
                <a:ea typeface="Open Sans"/>
                <a:cs typeface="Open Sans"/>
                <a:sym typeface="Open Sans"/>
              </a:defRPr>
            </a:lvl1pPr>
            <a:lvl2pPr marL="914400" marR="0" lvl="1" indent="-228600" algn="l" rtl="0">
              <a:lnSpc>
                <a:spcPct val="90000"/>
              </a:lnSpc>
              <a:spcBef>
                <a:spcPts val="1000"/>
              </a:spcBef>
              <a:spcAft>
                <a:spcPts val="0"/>
              </a:spcAft>
              <a:buClr>
                <a:schemeClr val="dk1"/>
              </a:buClr>
              <a:buSzPts val="4000"/>
              <a:buFont typeface="Arial"/>
              <a:buNone/>
              <a:defRPr sz="4000" b="0" i="0" u="none" strike="noStrike" cap="none">
                <a:solidFill>
                  <a:schemeClr val="dk1"/>
                </a:solidFill>
                <a:latin typeface="Open Sans"/>
                <a:ea typeface="Open Sans"/>
                <a:cs typeface="Open Sans"/>
                <a:sym typeface="Open Sans"/>
              </a:defRPr>
            </a:lvl2pPr>
            <a:lvl3pPr marL="1371600" marR="0" lvl="2" indent="-228600" algn="l" rtl="0">
              <a:lnSpc>
                <a:spcPct val="90000"/>
              </a:lnSpc>
              <a:spcBef>
                <a:spcPts val="1000"/>
              </a:spcBef>
              <a:spcAft>
                <a:spcPts val="0"/>
              </a:spcAft>
              <a:buClr>
                <a:schemeClr val="dk1"/>
              </a:buClr>
              <a:buSzPts val="3600"/>
              <a:buFont typeface="Arial"/>
              <a:buNone/>
              <a:defRPr sz="3600" b="0" i="0" u="none" strike="noStrike" cap="none">
                <a:solidFill>
                  <a:schemeClr val="dk1"/>
                </a:solidFill>
                <a:latin typeface="Open Sans"/>
                <a:ea typeface="Open Sans"/>
                <a:cs typeface="Open Sans"/>
                <a:sym typeface="Open Sans"/>
              </a:defRPr>
            </a:lvl3pPr>
            <a:lvl4pPr marL="1828800" marR="0" lvl="3" indent="-22860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4pPr>
            <a:lvl5pPr marL="2286000" marR="0" lvl="4" indent="-22860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Lato Light"/>
                <a:ea typeface="Lato Light"/>
                <a:cs typeface="Lato Light"/>
                <a:sym typeface="Lato Light"/>
              </a:defRPr>
            </a:lvl9pPr>
          </a:lstStyle>
          <a:p>
            <a:endParaRPr/>
          </a:p>
        </p:txBody>
      </p:sp>
      <p:sp>
        <p:nvSpPr>
          <p:cNvPr id="12" name="Google Shape;12;p1"/>
          <p:cNvSpPr/>
          <p:nvPr/>
        </p:nvSpPr>
        <p:spPr>
          <a:xfrm>
            <a:off x="10396805" y="0"/>
            <a:ext cx="3611504" cy="277793"/>
          </a:xfrm>
          <a:prstGeom prst="rect">
            <a:avLst/>
          </a:prstGeom>
          <a:solidFill>
            <a:srgbClr val="0077C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0" i="0" u="none" strike="noStrike" cap="none">
              <a:solidFill>
                <a:schemeClr val="lt1"/>
              </a:solidFill>
              <a:latin typeface="Lato Light"/>
              <a:ea typeface="Lato Light"/>
              <a:cs typeface="Lato Light"/>
              <a:sym typeface="Lato Light"/>
            </a:endParaRPr>
          </a:p>
        </p:txBody>
      </p:sp>
      <p:pic>
        <p:nvPicPr>
          <p:cNvPr id="2050" name="Picture 2" descr="Blue text on a black background&#10;&#10;Description automatically generated with medium confidence">
            <a:extLst>
              <a:ext uri="{FF2B5EF4-FFF2-40B4-BE49-F238E27FC236}">
                <a16:creationId xmlns:a16="http://schemas.microsoft.com/office/drawing/2014/main" id="{C755405A-C10A-7C83-452D-FA4053B49F14}"/>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278724" y="12134216"/>
            <a:ext cx="3474325" cy="972811"/>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jpg"/><Relationship Id="rId4" Type="http://schemas.openxmlformats.org/officeDocument/2006/relationships/hyperlink" Target="https://www.scoe.org/blog_files/ELPAC%20ELD.pdf"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9.jpg"/><Relationship Id="rId4" Type="http://schemas.openxmlformats.org/officeDocument/2006/relationships/hyperlink" Target="https://www.scoe.org/blog_files/ELPAC%20ELD.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7" name="Google Shape;57;p14">
            <a:extLst>
              <a:ext uri="{C183D7F6-B498-43B3-948B-1728B52AA6E4}">
                <adec:decorative xmlns:adec="http://schemas.microsoft.com/office/drawing/2017/decorative" val="1"/>
              </a:ext>
            </a:extLst>
          </p:cNvPr>
          <p:cNvPicPr preferRelativeResize="0"/>
          <p:nvPr/>
        </p:nvPicPr>
        <p:blipFill rotWithShape="1">
          <a:blip r:embed="rId4">
            <a:alphaModFix/>
          </a:blip>
          <a:srcRect b="15730"/>
          <a:stretch/>
        </p:blipFill>
        <p:spPr>
          <a:xfrm>
            <a:off x="0" y="0"/>
            <a:ext cx="24377651" cy="13694229"/>
          </a:xfrm>
          <a:prstGeom prst="rect">
            <a:avLst/>
          </a:prstGeom>
          <a:noFill/>
          <a:ln>
            <a:noFill/>
          </a:ln>
        </p:spPr>
      </p:pic>
      <p:sp>
        <p:nvSpPr>
          <p:cNvPr id="58" name="Google Shape;58;p14">
            <a:extLst>
              <a:ext uri="{C183D7F6-B498-43B3-948B-1728B52AA6E4}">
                <adec:decorative xmlns:adec="http://schemas.microsoft.com/office/drawing/2017/decorative" val="1"/>
              </a:ext>
            </a:extLst>
          </p:cNvPr>
          <p:cNvSpPr/>
          <p:nvPr/>
        </p:nvSpPr>
        <p:spPr>
          <a:xfrm>
            <a:off x="2" y="0"/>
            <a:ext cx="24377649" cy="13688991"/>
          </a:xfrm>
          <a:prstGeom prst="rect">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198" b="0" i="0" u="none" strike="noStrike" cap="none">
              <a:solidFill>
                <a:schemeClr val="lt1"/>
              </a:solidFill>
              <a:latin typeface="Lato Light"/>
              <a:ea typeface="Lato Light"/>
              <a:cs typeface="Lato Light"/>
              <a:sym typeface="Lato Light"/>
            </a:endParaRPr>
          </a:p>
        </p:txBody>
      </p:sp>
      <p:sp>
        <p:nvSpPr>
          <p:cNvPr id="59" name="Google Shape;59;p14">
            <a:extLst>
              <a:ext uri="{C183D7F6-B498-43B3-948B-1728B52AA6E4}">
                <adec:decorative xmlns:adec="http://schemas.microsoft.com/office/drawing/2017/decorative" val="1"/>
              </a:ext>
            </a:extLst>
          </p:cNvPr>
          <p:cNvSpPr/>
          <p:nvPr/>
        </p:nvSpPr>
        <p:spPr>
          <a:xfrm>
            <a:off x="8261133" y="1786"/>
            <a:ext cx="8198922" cy="9476460"/>
          </a:xfrm>
          <a:prstGeom prst="rect">
            <a:avLst/>
          </a:prstGeom>
          <a:solidFill>
            <a:srgbClr val="0070C0">
              <a:alpha val="78823"/>
            </a:srgbClr>
          </a:solidFill>
          <a:ln>
            <a:noFill/>
          </a:ln>
        </p:spPr>
        <p:txBody>
          <a:bodyPr spcFirstLastPara="1" wrap="square" lIns="365575" tIns="182775" rIns="365575" bIns="182775" anchor="ctr" anchorCtr="0">
            <a:noAutofit/>
          </a:bodyPr>
          <a:lstStyle/>
          <a:p>
            <a:pPr marL="0" marR="0" lvl="0" indent="0" algn="ctr" rtl="0">
              <a:spcBef>
                <a:spcPts val="0"/>
              </a:spcBef>
              <a:spcAft>
                <a:spcPts val="0"/>
              </a:spcAft>
              <a:buNone/>
            </a:pPr>
            <a:endParaRPr sz="7198" b="0" i="0" u="none" strike="noStrike" cap="none">
              <a:solidFill>
                <a:schemeClr val="lt1"/>
              </a:solidFill>
              <a:latin typeface="Lato Light"/>
              <a:ea typeface="Lato Light"/>
              <a:cs typeface="Lato Light"/>
              <a:sym typeface="Lato Light"/>
            </a:endParaRPr>
          </a:p>
        </p:txBody>
      </p:sp>
      <p:sp>
        <p:nvSpPr>
          <p:cNvPr id="61" name="Google Shape;61;p14"/>
          <p:cNvSpPr txBox="1">
            <a:spLocks noGrp="1"/>
          </p:cNvSpPr>
          <p:nvPr>
            <p:ph type="title" idx="4294967295"/>
          </p:nvPr>
        </p:nvSpPr>
        <p:spPr>
          <a:xfrm>
            <a:off x="8489431" y="5910393"/>
            <a:ext cx="7894800" cy="24312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8998" b="0" i="0" u="none" strike="noStrike" kern="0" cap="none" spc="0" normalizeH="0" baseline="0" noProof="0" dirty="0">
                <a:ln>
                  <a:noFill/>
                </a:ln>
                <a:solidFill>
                  <a:schemeClr val="lt1"/>
                </a:solidFill>
                <a:effectLst/>
                <a:uLnTx/>
                <a:uFillTx/>
                <a:latin typeface="Open Sans ExtraBold"/>
                <a:ea typeface="Open Sans ExtraBold"/>
                <a:cs typeface="Open Sans ExtraBold"/>
                <a:sym typeface="Open Sans ExtraBold"/>
              </a:rPr>
              <a:t>ITL528</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6200" b="0" i="0" u="none" strike="noStrike" kern="0" cap="none" spc="0" normalizeH="0" baseline="0" noProof="0" dirty="0">
                <a:ln>
                  <a:noFill/>
                </a:ln>
                <a:solidFill>
                  <a:srgbClr val="F2F2F2"/>
                </a:solidFill>
                <a:effectLst/>
                <a:uLnTx/>
                <a:uFillTx/>
                <a:latin typeface="Open Sans"/>
                <a:ea typeface="Open Sans"/>
                <a:cs typeface="Open Sans"/>
                <a:sym typeface="Open Sans"/>
              </a:rPr>
              <a:t>Learner Profiles</a:t>
            </a:r>
            <a:endParaRPr kumimoji="0" lang="en-US" sz="6200" b="1" i="1" u="none" strike="noStrike" kern="0" cap="none" spc="0" normalizeH="0" baseline="0" noProof="0" dirty="0">
              <a:ln>
                <a:noFill/>
              </a:ln>
              <a:solidFill>
                <a:srgbClr val="F2F2F2"/>
              </a:solidFill>
              <a:effectLst/>
              <a:uLnTx/>
              <a:uFillTx/>
              <a:latin typeface="Open Sans"/>
              <a:ea typeface="Open Sans"/>
              <a:cs typeface="Open Sans"/>
              <a:sym typeface="Open Sans"/>
            </a:endParaRPr>
          </a:p>
        </p:txBody>
      </p:sp>
      <p:pic>
        <p:nvPicPr>
          <p:cNvPr id="5" name="Picture 4" descr="A black and white logo&#10;&#10;Description automatically generated">
            <a:extLst>
              <a:ext uri="{FF2B5EF4-FFF2-40B4-BE49-F238E27FC236}">
                <a16:creationId xmlns:a16="http://schemas.microsoft.com/office/drawing/2014/main" id="{77D098C6-EDCC-6E31-4EE3-0265D077D7D1}"/>
              </a:ext>
            </a:extLst>
          </p:cNvPr>
          <p:cNvPicPr>
            <a:picLocks noChangeAspect="1"/>
          </p:cNvPicPr>
          <p:nvPr/>
        </p:nvPicPr>
        <p:blipFill>
          <a:blip r:embed="rId5"/>
          <a:stretch>
            <a:fillRect/>
          </a:stretch>
        </p:blipFill>
        <p:spPr>
          <a:xfrm>
            <a:off x="8672166" y="21771"/>
            <a:ext cx="7712065" cy="6381280"/>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
        <p:cNvGrpSpPr/>
        <p:nvPr/>
      </p:nvGrpSpPr>
      <p:grpSpPr>
        <a:xfrm>
          <a:off x="0" y="0"/>
          <a:ext cx="0" cy="0"/>
          <a:chOff x="0" y="0"/>
          <a:chExt cx="0" cy="0"/>
        </a:xfrm>
      </p:grpSpPr>
      <p:sp>
        <p:nvSpPr>
          <p:cNvPr id="68" name="Google Shape;68;p15"/>
          <p:cNvSpPr txBox="1">
            <a:spLocks noGrp="1"/>
          </p:cNvSpPr>
          <p:nvPr>
            <p:ph type="title" idx="4294967295"/>
          </p:nvPr>
        </p:nvSpPr>
        <p:spPr>
          <a:xfrm>
            <a:off x="4107768" y="731847"/>
            <a:ext cx="16162200" cy="12465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500" b="0" i="0" u="none" strike="noStrike" kern="0" cap="none" spc="0" normalizeH="0" baseline="0" noProof="0" dirty="0">
                <a:ln>
                  <a:noFill/>
                </a:ln>
                <a:solidFill>
                  <a:schemeClr val="accent5"/>
                </a:solidFill>
                <a:effectLst/>
                <a:uLnTx/>
                <a:uFillTx/>
                <a:latin typeface="Open Sans ExtraBold"/>
                <a:ea typeface="Open Sans ExtraBold"/>
                <a:cs typeface="Open Sans ExtraBold"/>
                <a:sym typeface="Open Sans ExtraBold"/>
              </a:rPr>
              <a:t>FS 1 Secondary Student: Jun</a:t>
            </a:r>
          </a:p>
        </p:txBody>
      </p:sp>
      <p:sp>
        <p:nvSpPr>
          <p:cNvPr id="69" name="Google Shape;69;p15"/>
          <p:cNvSpPr/>
          <p:nvPr/>
        </p:nvSpPr>
        <p:spPr>
          <a:xfrm>
            <a:off x="11252650" y="2536426"/>
            <a:ext cx="10932300" cy="10417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3200" dirty="0">
                <a:solidFill>
                  <a:schemeClr val="accent5"/>
                </a:solidFill>
                <a:latin typeface="Open Sans"/>
                <a:ea typeface="Open Sans"/>
                <a:cs typeface="Open Sans"/>
                <a:sym typeface="Open Sans"/>
              </a:rPr>
              <a:t>Jun is a high school student that immigrated to the United States from China during middle school. Jun is </a:t>
            </a:r>
            <a:r>
              <a:rPr lang="en-US" sz="3200" dirty="0">
                <a:solidFill>
                  <a:schemeClr val="accent5"/>
                </a:solidFill>
                <a:highlight>
                  <a:srgbClr val="FFFF00"/>
                </a:highlight>
                <a:latin typeface="Open Sans"/>
                <a:ea typeface="Open Sans"/>
                <a:cs typeface="Open Sans"/>
                <a:sym typeface="Open Sans"/>
              </a:rPr>
              <a:t>bilingual and can speak English and Chinese</a:t>
            </a:r>
            <a:r>
              <a:rPr lang="en-US" sz="3200" dirty="0">
                <a:solidFill>
                  <a:schemeClr val="accent5"/>
                </a:solidFill>
                <a:latin typeface="Open Sans"/>
                <a:ea typeface="Open Sans"/>
                <a:cs typeface="Open Sans"/>
                <a:sym typeface="Open Sans"/>
              </a:rPr>
              <a:t>. She has </a:t>
            </a:r>
            <a:r>
              <a:rPr lang="en-US" sz="3200" dirty="0">
                <a:solidFill>
                  <a:schemeClr val="accent5"/>
                </a:solidFill>
                <a:highlight>
                  <a:srgbClr val="FFFF00"/>
                </a:highlight>
                <a:latin typeface="Open Sans"/>
                <a:ea typeface="Open Sans"/>
                <a:cs typeface="Open Sans"/>
                <a:sym typeface="Open Sans"/>
              </a:rPr>
              <a:t>high academic achievement in math, and music. </a:t>
            </a:r>
            <a:r>
              <a:rPr lang="en-US" sz="3200" dirty="0">
                <a:solidFill>
                  <a:schemeClr val="accent5"/>
                </a:solidFill>
                <a:latin typeface="Open Sans"/>
                <a:ea typeface="Open Sans"/>
                <a:cs typeface="Open Sans"/>
                <a:sym typeface="Open Sans"/>
              </a:rPr>
              <a:t>Jun </a:t>
            </a:r>
            <a:r>
              <a:rPr lang="en-US" sz="3200" dirty="0">
                <a:solidFill>
                  <a:schemeClr val="accent5"/>
                </a:solidFill>
                <a:highlight>
                  <a:srgbClr val="FFFF00"/>
                </a:highlight>
                <a:latin typeface="Open Sans"/>
                <a:ea typeface="Open Sans"/>
                <a:cs typeface="Open Sans"/>
                <a:sym typeface="Open Sans"/>
              </a:rPr>
              <a:t>plays the flute in the schools marching band.</a:t>
            </a:r>
            <a:r>
              <a:rPr lang="en-US" sz="3200" dirty="0">
                <a:solidFill>
                  <a:schemeClr val="accent5"/>
                </a:solidFill>
                <a:latin typeface="Open Sans"/>
                <a:ea typeface="Open Sans"/>
                <a:cs typeface="Open Sans"/>
                <a:sym typeface="Open Sans"/>
              </a:rPr>
              <a:t> Jun </a:t>
            </a:r>
            <a:r>
              <a:rPr lang="en-US" sz="3200" dirty="0">
                <a:solidFill>
                  <a:schemeClr val="accent5"/>
                </a:solidFill>
                <a:highlight>
                  <a:srgbClr val="FFFF00"/>
                </a:highlight>
                <a:latin typeface="Open Sans"/>
                <a:ea typeface="Open Sans"/>
                <a:cs typeface="Open Sans"/>
                <a:sym typeface="Open Sans"/>
              </a:rPr>
              <a:t>works hard in class </a:t>
            </a:r>
            <a:r>
              <a:rPr lang="en-US" sz="3200" dirty="0">
                <a:solidFill>
                  <a:schemeClr val="accent5"/>
                </a:solidFill>
                <a:latin typeface="Open Sans"/>
                <a:ea typeface="Open Sans"/>
                <a:cs typeface="Open Sans"/>
                <a:sym typeface="Open Sans"/>
              </a:rPr>
              <a:t>but </a:t>
            </a:r>
            <a:r>
              <a:rPr lang="en-US" sz="3200" dirty="0">
                <a:solidFill>
                  <a:schemeClr val="accent5"/>
                </a:solidFill>
                <a:highlight>
                  <a:srgbClr val="00FFFF"/>
                </a:highlight>
                <a:latin typeface="Open Sans"/>
                <a:ea typeface="Open Sans"/>
                <a:cs typeface="Open Sans"/>
                <a:sym typeface="Open Sans"/>
              </a:rPr>
              <a:t>struggles significantly with writing.</a:t>
            </a:r>
            <a:r>
              <a:rPr lang="en-US" sz="3200" dirty="0">
                <a:solidFill>
                  <a:schemeClr val="accent5"/>
                </a:solidFill>
                <a:latin typeface="Open Sans"/>
                <a:ea typeface="Open Sans"/>
                <a:cs typeface="Open Sans"/>
                <a:sym typeface="Open Sans"/>
              </a:rPr>
              <a:t> Her notes </a:t>
            </a:r>
            <a:r>
              <a:rPr lang="en-US" sz="3200" dirty="0">
                <a:solidFill>
                  <a:schemeClr val="accent5"/>
                </a:solidFill>
                <a:highlight>
                  <a:srgbClr val="00FFFF"/>
                </a:highlight>
                <a:latin typeface="Open Sans"/>
                <a:ea typeface="Open Sans"/>
                <a:cs typeface="Open Sans"/>
                <a:sym typeface="Open Sans"/>
              </a:rPr>
              <a:t>demonstrate poor English grammar, spelling and syntax.</a:t>
            </a:r>
            <a:r>
              <a:rPr lang="en-US" sz="3200" dirty="0">
                <a:solidFill>
                  <a:schemeClr val="accent5"/>
                </a:solidFill>
                <a:latin typeface="Open Sans"/>
                <a:ea typeface="Open Sans"/>
                <a:cs typeface="Open Sans"/>
                <a:sym typeface="Open Sans"/>
              </a:rPr>
              <a:t> Jun </a:t>
            </a:r>
            <a:r>
              <a:rPr lang="en-US" sz="3200" dirty="0">
                <a:solidFill>
                  <a:schemeClr val="accent3"/>
                </a:solidFill>
                <a:highlight>
                  <a:srgbClr val="00FFFF"/>
                </a:highlight>
                <a:latin typeface="Open Sans"/>
                <a:ea typeface="Open Sans"/>
                <a:cs typeface="Open Sans"/>
                <a:sym typeface="Open Sans"/>
              </a:rPr>
              <a:t>scored </a:t>
            </a:r>
            <a:r>
              <a:rPr lang="en-US" sz="3200" u="sng" dirty="0">
                <a:solidFill>
                  <a:schemeClr val="hlink"/>
                </a:solidFill>
                <a:highlight>
                  <a:srgbClr val="00FFFF"/>
                </a:highlight>
                <a:latin typeface="Open Sans"/>
                <a:ea typeface="Open Sans"/>
                <a:cs typeface="Open Sans"/>
                <a:sym typeface="Open Sans"/>
                <a:hlinkClick r:id="rId4"/>
              </a:rPr>
              <a:t>Level 4 “Bridging” </a:t>
            </a:r>
            <a:r>
              <a:rPr lang="en-US" sz="3200" dirty="0">
                <a:solidFill>
                  <a:schemeClr val="accent3"/>
                </a:solidFill>
                <a:highlight>
                  <a:srgbClr val="00FFFF"/>
                </a:highlight>
                <a:latin typeface="Open Sans"/>
                <a:ea typeface="Open Sans"/>
                <a:cs typeface="Open Sans"/>
                <a:sym typeface="Open Sans"/>
              </a:rPr>
              <a:t>on the ELPAC test</a:t>
            </a:r>
            <a:r>
              <a:rPr lang="en-US" sz="3200" dirty="0">
                <a:solidFill>
                  <a:schemeClr val="accent3"/>
                </a:solidFill>
                <a:latin typeface="Open Sans"/>
                <a:ea typeface="Open Sans"/>
                <a:cs typeface="Open Sans"/>
                <a:sym typeface="Open Sans"/>
              </a:rPr>
              <a:t>. She is </a:t>
            </a:r>
            <a:r>
              <a:rPr lang="en-US" sz="3200" dirty="0">
                <a:solidFill>
                  <a:schemeClr val="accent3"/>
                </a:solidFill>
                <a:highlight>
                  <a:srgbClr val="FFFF00"/>
                </a:highlight>
                <a:latin typeface="Open Sans"/>
                <a:ea typeface="Open Sans"/>
                <a:cs typeface="Open Sans"/>
                <a:sym typeface="Open Sans"/>
              </a:rPr>
              <a:t>reading at grade level</a:t>
            </a:r>
            <a:r>
              <a:rPr lang="en-US" sz="3200" dirty="0">
                <a:solidFill>
                  <a:schemeClr val="accent3"/>
                </a:solidFill>
                <a:latin typeface="Open Sans"/>
                <a:ea typeface="Open Sans"/>
                <a:cs typeface="Open Sans"/>
                <a:sym typeface="Open Sans"/>
              </a:rPr>
              <a:t> but </a:t>
            </a:r>
            <a:r>
              <a:rPr lang="en-US" sz="3200" dirty="0">
                <a:solidFill>
                  <a:schemeClr val="accent3"/>
                </a:solidFill>
                <a:highlight>
                  <a:srgbClr val="00FFFF"/>
                </a:highlight>
                <a:latin typeface="Open Sans"/>
                <a:ea typeface="Open Sans"/>
                <a:cs typeface="Open Sans"/>
                <a:sym typeface="Open Sans"/>
              </a:rPr>
              <a:t>struggles with reading comprehension for grade level texts.</a:t>
            </a:r>
            <a:r>
              <a:rPr lang="en-US" sz="3200" dirty="0">
                <a:solidFill>
                  <a:schemeClr val="accent3"/>
                </a:solidFill>
                <a:latin typeface="Open Sans"/>
                <a:ea typeface="Open Sans"/>
                <a:cs typeface="Open Sans"/>
                <a:sym typeface="Open Sans"/>
              </a:rPr>
              <a:t> She </a:t>
            </a:r>
            <a:r>
              <a:rPr lang="en-US" sz="3200" dirty="0">
                <a:solidFill>
                  <a:schemeClr val="accent3"/>
                </a:solidFill>
                <a:highlight>
                  <a:srgbClr val="00FFFF"/>
                </a:highlight>
                <a:latin typeface="Open Sans"/>
                <a:ea typeface="Open Sans"/>
                <a:cs typeface="Open Sans"/>
                <a:sym typeface="Open Sans"/>
              </a:rPr>
              <a:t>needs support with vocabulary development</a:t>
            </a:r>
            <a:r>
              <a:rPr lang="en-US" sz="3200" dirty="0">
                <a:solidFill>
                  <a:schemeClr val="accent3"/>
                </a:solidFill>
                <a:latin typeface="Open Sans"/>
                <a:ea typeface="Open Sans"/>
                <a:cs typeface="Open Sans"/>
                <a:sym typeface="Open Sans"/>
              </a:rPr>
              <a:t> and </a:t>
            </a:r>
            <a:r>
              <a:rPr lang="en-US" sz="3200" dirty="0">
                <a:solidFill>
                  <a:schemeClr val="accent3"/>
                </a:solidFill>
                <a:highlight>
                  <a:srgbClr val="00FFFF"/>
                </a:highlight>
                <a:latin typeface="Open Sans"/>
                <a:ea typeface="Open Sans"/>
                <a:cs typeface="Open Sans"/>
                <a:sym typeface="Open Sans"/>
              </a:rPr>
              <a:t>struggles with academic language.</a:t>
            </a:r>
            <a:r>
              <a:rPr lang="en-US" sz="3200" dirty="0">
                <a:solidFill>
                  <a:schemeClr val="accent3"/>
                </a:solidFill>
                <a:latin typeface="Open Sans"/>
                <a:ea typeface="Open Sans"/>
                <a:cs typeface="Open Sans"/>
                <a:sym typeface="Open Sans"/>
              </a:rPr>
              <a:t> She </a:t>
            </a:r>
            <a:r>
              <a:rPr lang="en-US" sz="3200" dirty="0">
                <a:solidFill>
                  <a:schemeClr val="accent3"/>
                </a:solidFill>
                <a:highlight>
                  <a:srgbClr val="FFFF00"/>
                </a:highlight>
                <a:latin typeface="Open Sans"/>
                <a:ea typeface="Open Sans"/>
                <a:cs typeface="Open Sans"/>
                <a:sym typeface="Open Sans"/>
              </a:rPr>
              <a:t>can express herself with scaffolding techniques like graphic organizers and sentence stems. </a:t>
            </a:r>
            <a:endParaRPr sz="3200" dirty="0">
              <a:solidFill>
                <a:schemeClr val="accent3"/>
              </a:solidFill>
              <a:highlight>
                <a:srgbClr val="FFFF00"/>
              </a:highlight>
              <a:latin typeface="Open Sans"/>
              <a:ea typeface="Open Sans"/>
              <a:cs typeface="Open Sans"/>
              <a:sym typeface="Open Sans"/>
            </a:endParaRPr>
          </a:p>
          <a:p>
            <a:pPr marL="0" marR="0" lvl="0" indent="0" algn="l" rtl="0">
              <a:lnSpc>
                <a:spcPct val="150000"/>
              </a:lnSpc>
              <a:spcBef>
                <a:spcPts val="0"/>
              </a:spcBef>
              <a:spcAft>
                <a:spcPts val="0"/>
              </a:spcAft>
              <a:buNone/>
            </a:pPr>
            <a:endParaRPr dirty="0"/>
          </a:p>
        </p:txBody>
      </p:sp>
      <p:pic>
        <p:nvPicPr>
          <p:cNvPr id="70" name="Google Shape;70;p15" descr="Image of girl of Asian descent"/>
          <p:cNvPicPr preferRelativeResize="0"/>
          <p:nvPr/>
        </p:nvPicPr>
        <p:blipFill>
          <a:blip r:embed="rId5">
            <a:alphaModFix/>
          </a:blip>
          <a:stretch>
            <a:fillRect/>
          </a:stretch>
        </p:blipFill>
        <p:spPr>
          <a:xfrm>
            <a:off x="782825" y="4021788"/>
            <a:ext cx="9638724" cy="7446776"/>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idx="4294967295"/>
          </p:nvPr>
        </p:nvSpPr>
        <p:spPr>
          <a:xfrm>
            <a:off x="4107768" y="631372"/>
            <a:ext cx="16162200" cy="12465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500" b="0" i="0" u="none" strike="noStrike" kern="0" cap="none" spc="0" normalizeH="0" baseline="0" noProof="0" dirty="0">
                <a:ln>
                  <a:noFill/>
                </a:ln>
                <a:solidFill>
                  <a:schemeClr val="accent5"/>
                </a:solidFill>
                <a:effectLst/>
                <a:uLnTx/>
                <a:uFillTx/>
                <a:latin typeface="Open Sans ExtraBold"/>
                <a:ea typeface="Open Sans ExtraBold"/>
                <a:cs typeface="Open Sans ExtraBold"/>
                <a:sym typeface="Open Sans ExtraBold"/>
              </a:rPr>
              <a:t>FS 2 Secondary Student: Juan</a:t>
            </a:r>
          </a:p>
        </p:txBody>
      </p:sp>
      <p:sp>
        <p:nvSpPr>
          <p:cNvPr id="77" name="Google Shape;77;p16"/>
          <p:cNvSpPr/>
          <p:nvPr/>
        </p:nvSpPr>
        <p:spPr>
          <a:xfrm>
            <a:off x="12188825" y="3487790"/>
            <a:ext cx="10744191" cy="847561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3200" dirty="0">
                <a:solidFill>
                  <a:schemeClr val="accent5"/>
                </a:solidFill>
                <a:latin typeface="Open Sans"/>
                <a:ea typeface="Open Sans"/>
                <a:cs typeface="Open Sans"/>
                <a:sym typeface="Open Sans"/>
              </a:rPr>
              <a:t>Juan is an eighth-grade student who has an IEP for Specific Learning Disabilities. He received services throughout elementary school to support deficits in communication skills and social interactions. Juan is involved in the school’s robotic club and has won national competitions. Although Juan excels in math and science, he has a difficulty with Common Core math as it focuses on explaining his thinking and multiple solutions. Juan receives accommodations for reading and writing which includes voice to text assistive technology. See IEP at the following link:</a:t>
            </a:r>
          </a:p>
          <a:p>
            <a:pPr marL="0" marR="0" lvl="0" indent="0" algn="l" rtl="0">
              <a:lnSpc>
                <a:spcPct val="150000"/>
              </a:lnSpc>
              <a:spcBef>
                <a:spcPts val="0"/>
              </a:spcBef>
              <a:spcAft>
                <a:spcPts val="0"/>
              </a:spcAft>
              <a:buNone/>
            </a:pPr>
            <a:r>
              <a:rPr lang="en-US" sz="3200" u="sng" dirty="0">
                <a:solidFill>
                  <a:schemeClr val="hlink"/>
                </a:solidFill>
                <a:latin typeface="Open Sans"/>
                <a:ea typeface="Open Sans"/>
                <a:cs typeface="Open Sans"/>
                <a:sym typeface="Open Sans"/>
              </a:rPr>
              <a:t>IEP at a Glance</a:t>
            </a:r>
            <a:endParaRPr lang="en-US" sz="3200" dirty="0">
              <a:solidFill>
                <a:schemeClr val="accent5"/>
              </a:solidFill>
              <a:latin typeface="Open Sans"/>
              <a:ea typeface="Open Sans"/>
              <a:cs typeface="Open Sans"/>
              <a:sym typeface="Open Sans"/>
            </a:endParaRPr>
          </a:p>
          <a:p>
            <a:pPr marL="0" marR="0" lvl="0" indent="0" algn="l" rtl="0">
              <a:lnSpc>
                <a:spcPct val="150000"/>
              </a:lnSpc>
              <a:spcBef>
                <a:spcPts val="0"/>
              </a:spcBef>
              <a:spcAft>
                <a:spcPts val="0"/>
              </a:spcAft>
              <a:buNone/>
            </a:pPr>
            <a:endParaRPr dirty="0"/>
          </a:p>
        </p:txBody>
      </p:sp>
      <p:pic>
        <p:nvPicPr>
          <p:cNvPr id="78" name="Google Shape;78;p16" descr="Image of Caucasian boy with remote control vehicles&#10;"/>
          <p:cNvPicPr preferRelativeResize="0"/>
          <p:nvPr/>
        </p:nvPicPr>
        <p:blipFill>
          <a:blip r:embed="rId4">
            <a:alphaModFix/>
          </a:blip>
          <a:stretch>
            <a:fillRect/>
          </a:stretch>
        </p:blipFill>
        <p:spPr>
          <a:xfrm>
            <a:off x="2523275" y="4767646"/>
            <a:ext cx="7967778" cy="5915897"/>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idx="4294967295"/>
          </p:nvPr>
        </p:nvSpPr>
        <p:spPr>
          <a:xfrm>
            <a:off x="4107768" y="731847"/>
            <a:ext cx="16162200" cy="12465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500" b="0" i="0" u="none" strike="noStrike" kern="0" cap="none" spc="0" normalizeH="0" baseline="0" noProof="0" dirty="0">
                <a:ln>
                  <a:noFill/>
                </a:ln>
                <a:solidFill>
                  <a:schemeClr val="accent5"/>
                </a:solidFill>
                <a:effectLst/>
                <a:uLnTx/>
                <a:uFillTx/>
                <a:latin typeface="Open Sans ExtraBold"/>
                <a:ea typeface="Open Sans ExtraBold"/>
                <a:cs typeface="Open Sans ExtraBold"/>
                <a:sym typeface="Open Sans ExtraBold"/>
              </a:rPr>
              <a:t>FS 3 Secondary Student: Benji</a:t>
            </a:r>
          </a:p>
        </p:txBody>
      </p:sp>
      <p:sp>
        <p:nvSpPr>
          <p:cNvPr id="85" name="Google Shape;85;p17"/>
          <p:cNvSpPr/>
          <p:nvPr/>
        </p:nvSpPr>
        <p:spPr>
          <a:xfrm>
            <a:off x="12080325" y="3311527"/>
            <a:ext cx="10647900" cy="83643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3200" dirty="0">
                <a:solidFill>
                  <a:schemeClr val="accent5"/>
                </a:solidFill>
                <a:latin typeface="Open Sans"/>
                <a:ea typeface="Open Sans"/>
                <a:cs typeface="Open Sans"/>
                <a:sym typeface="Open Sans"/>
              </a:rPr>
              <a:t>Benji is a high school student who lives with his mom and visits his dad every other weekend. He is a quiet student who </a:t>
            </a:r>
            <a:r>
              <a:rPr lang="en-US" sz="3200" dirty="0">
                <a:solidFill>
                  <a:schemeClr val="accent5"/>
                </a:solidFill>
                <a:highlight>
                  <a:srgbClr val="00FFFF"/>
                </a:highlight>
                <a:latin typeface="Open Sans"/>
                <a:ea typeface="Open Sans"/>
                <a:cs typeface="Open Sans"/>
                <a:sym typeface="Open Sans"/>
              </a:rPr>
              <a:t>needs encouragement to interact with peers. </a:t>
            </a:r>
            <a:r>
              <a:rPr lang="en-US" sz="3200" dirty="0">
                <a:solidFill>
                  <a:schemeClr val="accent5"/>
                </a:solidFill>
                <a:latin typeface="Open Sans"/>
                <a:ea typeface="Open Sans"/>
                <a:cs typeface="Open Sans"/>
                <a:sym typeface="Open Sans"/>
              </a:rPr>
              <a:t>Benji is</a:t>
            </a:r>
            <a:r>
              <a:rPr lang="en-US" sz="3200" dirty="0">
                <a:solidFill>
                  <a:schemeClr val="accent5"/>
                </a:solidFill>
                <a:highlight>
                  <a:srgbClr val="FFFF00"/>
                </a:highlight>
                <a:latin typeface="Open Sans"/>
                <a:ea typeface="Open Sans"/>
                <a:cs typeface="Open Sans"/>
                <a:sym typeface="Open Sans"/>
              </a:rPr>
              <a:t> interested in art and loves to listen to music.</a:t>
            </a:r>
            <a:r>
              <a:rPr lang="en-US" sz="3200" dirty="0">
                <a:solidFill>
                  <a:schemeClr val="accent5"/>
                </a:solidFill>
                <a:latin typeface="Open Sans"/>
                <a:ea typeface="Open Sans"/>
                <a:cs typeface="Open Sans"/>
                <a:sym typeface="Open Sans"/>
              </a:rPr>
              <a:t> Although his teachers have commented on his academic potential, his grades are low as he </a:t>
            </a:r>
            <a:r>
              <a:rPr lang="en-US" sz="3200" dirty="0">
                <a:solidFill>
                  <a:schemeClr val="accent5"/>
                </a:solidFill>
                <a:highlight>
                  <a:srgbClr val="00FFFF"/>
                </a:highlight>
                <a:latin typeface="Open Sans"/>
                <a:ea typeface="Open Sans"/>
                <a:cs typeface="Open Sans"/>
                <a:sym typeface="Open Sans"/>
              </a:rPr>
              <a:t>often does not turn in assignments or study for his tests</a:t>
            </a:r>
            <a:r>
              <a:rPr lang="en-US" sz="3200" dirty="0">
                <a:solidFill>
                  <a:schemeClr val="accent5"/>
                </a:solidFill>
                <a:latin typeface="Open Sans"/>
                <a:ea typeface="Open Sans"/>
                <a:cs typeface="Open Sans"/>
                <a:sym typeface="Open Sans"/>
              </a:rPr>
              <a:t>. Benji’s grades have dropped significantly since his </a:t>
            </a:r>
            <a:r>
              <a:rPr lang="en-US" sz="3200" dirty="0">
                <a:solidFill>
                  <a:schemeClr val="accent5"/>
                </a:solidFill>
                <a:highlight>
                  <a:srgbClr val="00FFFF"/>
                </a:highlight>
                <a:latin typeface="Open Sans"/>
                <a:ea typeface="Open Sans"/>
                <a:cs typeface="Open Sans"/>
                <a:sym typeface="Open Sans"/>
              </a:rPr>
              <a:t>parent’s divorce in middle school.</a:t>
            </a:r>
            <a:r>
              <a:rPr lang="en-US" sz="3200" dirty="0">
                <a:solidFill>
                  <a:schemeClr val="accent5"/>
                </a:solidFill>
                <a:latin typeface="Open Sans"/>
                <a:ea typeface="Open Sans"/>
                <a:cs typeface="Open Sans"/>
                <a:sym typeface="Open Sans"/>
              </a:rPr>
              <a:t> </a:t>
            </a:r>
            <a:r>
              <a:rPr lang="en-US" sz="3200" dirty="0">
                <a:solidFill>
                  <a:schemeClr val="accent5"/>
                </a:solidFill>
                <a:highlight>
                  <a:srgbClr val="00FFFF"/>
                </a:highlight>
                <a:latin typeface="Open Sans"/>
                <a:ea typeface="Open Sans"/>
                <a:cs typeface="Open Sans"/>
                <a:sym typeface="Open Sans"/>
              </a:rPr>
              <a:t>Rather than taking notes you have observed him drawing in his sketch pad. </a:t>
            </a:r>
            <a:endParaRPr dirty="0">
              <a:highlight>
                <a:srgbClr val="00FFFF"/>
              </a:highlight>
            </a:endParaRPr>
          </a:p>
        </p:txBody>
      </p:sp>
      <p:pic>
        <p:nvPicPr>
          <p:cNvPr id="86" name="Google Shape;86;p17" descr="Image of Caucasian boy"/>
          <p:cNvPicPr preferRelativeResize="0"/>
          <p:nvPr/>
        </p:nvPicPr>
        <p:blipFill>
          <a:blip r:embed="rId4">
            <a:alphaModFix/>
          </a:blip>
          <a:stretch>
            <a:fillRect/>
          </a:stretch>
        </p:blipFill>
        <p:spPr>
          <a:xfrm>
            <a:off x="2109925" y="4619465"/>
            <a:ext cx="7696251" cy="5748424"/>
          </a:xfrm>
          <a:prstGeom prst="rect">
            <a:avLst/>
          </a:prstGeom>
          <a:noFill/>
          <a:ln>
            <a:noFill/>
          </a:ln>
          <a:effectLst>
            <a:outerShdw blurRad="292100" dist="139700" dir="2700000" algn="tl" rotWithShape="0">
              <a:srgbClr val="333333">
                <a:alpha val="64709"/>
              </a:srgbClr>
            </a:outerShdw>
          </a:effectLst>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idx="4294967295"/>
          </p:nvPr>
        </p:nvSpPr>
        <p:spPr>
          <a:xfrm>
            <a:off x="4107768" y="571497"/>
            <a:ext cx="16162200" cy="12465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500" b="0" i="0" u="none" strike="noStrike" kern="0" cap="none" spc="0" normalizeH="0" baseline="0" noProof="0" dirty="0">
                <a:ln>
                  <a:noFill/>
                </a:ln>
                <a:solidFill>
                  <a:schemeClr val="accent5"/>
                </a:solidFill>
                <a:effectLst/>
                <a:uLnTx/>
                <a:uFillTx/>
                <a:latin typeface="Open Sans ExtraBold"/>
                <a:ea typeface="Open Sans ExtraBold"/>
                <a:cs typeface="Open Sans ExtraBold"/>
                <a:sym typeface="Open Sans ExtraBold"/>
              </a:rPr>
              <a:t>Middle School Student: Johnny</a:t>
            </a:r>
          </a:p>
        </p:txBody>
      </p:sp>
      <p:sp>
        <p:nvSpPr>
          <p:cNvPr id="93" name="Google Shape;93;p18"/>
          <p:cNvSpPr/>
          <p:nvPr/>
        </p:nvSpPr>
        <p:spPr>
          <a:xfrm>
            <a:off x="12627032" y="1963359"/>
            <a:ext cx="9691462" cy="1118114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3200" b="0" i="0" u="none" strike="noStrike" cap="none" dirty="0">
                <a:solidFill>
                  <a:schemeClr val="accent5"/>
                </a:solidFill>
                <a:latin typeface="Open Sans"/>
                <a:ea typeface="Open Sans"/>
                <a:cs typeface="Open Sans"/>
                <a:sym typeface="Open Sans"/>
              </a:rPr>
              <a:t>J</a:t>
            </a:r>
            <a:r>
              <a:rPr lang="en-US" sz="3200" dirty="0">
                <a:solidFill>
                  <a:schemeClr val="accent5"/>
                </a:solidFill>
                <a:latin typeface="Open Sans"/>
                <a:ea typeface="Open Sans"/>
                <a:cs typeface="Open Sans"/>
                <a:sym typeface="Open Sans"/>
              </a:rPr>
              <a:t>ohnny</a:t>
            </a:r>
            <a:r>
              <a:rPr lang="en-US" sz="3200" b="0" i="0" u="none" strike="noStrike" cap="none" dirty="0">
                <a:solidFill>
                  <a:schemeClr val="accent5"/>
                </a:solidFill>
                <a:latin typeface="Open Sans"/>
                <a:ea typeface="Open Sans"/>
                <a:cs typeface="Open Sans"/>
                <a:sym typeface="Open Sans"/>
              </a:rPr>
              <a:t> i</a:t>
            </a:r>
            <a:r>
              <a:rPr lang="en-US" sz="3200" dirty="0">
                <a:solidFill>
                  <a:schemeClr val="accent3"/>
                </a:solidFill>
                <a:latin typeface="Open Sans"/>
                <a:ea typeface="Open Sans"/>
                <a:cs typeface="Open Sans"/>
                <a:sym typeface="Open Sans"/>
              </a:rPr>
              <a:t>s a male student whose parents immigrated to the United States from the Philippines before he was born. He</a:t>
            </a:r>
            <a:r>
              <a:rPr lang="en-US" sz="3200" b="0" i="0" u="none" strike="noStrike" cap="none" dirty="0">
                <a:solidFill>
                  <a:schemeClr val="accent5"/>
                </a:solidFill>
                <a:latin typeface="Open Sans"/>
                <a:ea typeface="Open Sans"/>
                <a:cs typeface="Open Sans"/>
                <a:sym typeface="Open Sans"/>
              </a:rPr>
              <a:t> has frequent absences and often comes to school </a:t>
            </a:r>
            <a:r>
              <a:rPr lang="en-US" sz="3200" dirty="0">
                <a:solidFill>
                  <a:schemeClr val="accent5"/>
                </a:solidFill>
                <a:latin typeface="Open Sans"/>
                <a:ea typeface="Open Sans"/>
                <a:cs typeface="Open Sans"/>
                <a:sym typeface="Open Sans"/>
              </a:rPr>
              <a:t>late and hungry.</a:t>
            </a:r>
            <a:r>
              <a:rPr lang="en-US" sz="3200" b="0" i="0" u="none" strike="noStrike" cap="none" dirty="0">
                <a:solidFill>
                  <a:schemeClr val="accent5"/>
                </a:solidFill>
                <a:latin typeface="Open Sans"/>
                <a:ea typeface="Open Sans"/>
                <a:cs typeface="Open Sans"/>
                <a:sym typeface="Open Sans"/>
              </a:rPr>
              <a:t> J</a:t>
            </a:r>
            <a:r>
              <a:rPr lang="en-US" sz="3200" dirty="0">
                <a:solidFill>
                  <a:schemeClr val="accent5"/>
                </a:solidFill>
                <a:latin typeface="Open Sans"/>
                <a:ea typeface="Open Sans"/>
                <a:cs typeface="Open Sans"/>
                <a:sym typeface="Open Sans"/>
              </a:rPr>
              <a:t>ohnny</a:t>
            </a:r>
            <a:r>
              <a:rPr lang="en-US" sz="3200" b="0" i="0" u="none" strike="noStrike" cap="none" dirty="0">
                <a:solidFill>
                  <a:schemeClr val="accent5"/>
                </a:solidFill>
                <a:latin typeface="Open Sans"/>
                <a:ea typeface="Open Sans"/>
                <a:cs typeface="Open Sans"/>
                <a:sym typeface="Open Sans"/>
              </a:rPr>
              <a:t> is very social and enjoy</a:t>
            </a:r>
            <a:r>
              <a:rPr lang="en-US" sz="3200" dirty="0">
                <a:solidFill>
                  <a:schemeClr val="accent5"/>
                </a:solidFill>
                <a:latin typeface="Open Sans"/>
                <a:ea typeface="Open Sans"/>
                <a:cs typeface="Open Sans"/>
                <a:sym typeface="Open Sans"/>
              </a:rPr>
              <a:t>s working collaboratively with his peers. He loves trading </a:t>
            </a:r>
            <a:r>
              <a:rPr lang="en-US" sz="3200" dirty="0" err="1">
                <a:solidFill>
                  <a:schemeClr val="accent5"/>
                </a:solidFill>
                <a:latin typeface="Open Sans"/>
                <a:ea typeface="Open Sans"/>
                <a:cs typeface="Open Sans"/>
                <a:sym typeface="Open Sans"/>
              </a:rPr>
              <a:t>Pokemon</a:t>
            </a:r>
            <a:r>
              <a:rPr lang="en-US" sz="3200" dirty="0">
                <a:solidFill>
                  <a:schemeClr val="accent5"/>
                </a:solidFill>
                <a:latin typeface="Open Sans"/>
                <a:ea typeface="Open Sans"/>
                <a:cs typeface="Open Sans"/>
                <a:sym typeface="Open Sans"/>
              </a:rPr>
              <a:t> cards and organizing sports games during recess. </a:t>
            </a:r>
            <a:r>
              <a:rPr lang="en-US" sz="3200" b="0" i="0" u="none" strike="noStrike" cap="none" dirty="0">
                <a:solidFill>
                  <a:schemeClr val="accent5"/>
                </a:solidFill>
                <a:latin typeface="Open Sans"/>
                <a:ea typeface="Open Sans"/>
                <a:cs typeface="Open Sans"/>
                <a:sym typeface="Open Sans"/>
              </a:rPr>
              <a:t>J</a:t>
            </a:r>
            <a:r>
              <a:rPr lang="en-US" sz="3200" dirty="0">
                <a:solidFill>
                  <a:schemeClr val="accent5"/>
                </a:solidFill>
                <a:latin typeface="Open Sans"/>
                <a:ea typeface="Open Sans"/>
                <a:cs typeface="Open Sans"/>
                <a:sym typeface="Open Sans"/>
              </a:rPr>
              <a:t>ohnny</a:t>
            </a:r>
            <a:r>
              <a:rPr lang="en-US" sz="3200" b="0" i="0" u="none" strike="noStrike" cap="none" dirty="0">
                <a:solidFill>
                  <a:schemeClr val="accent5"/>
                </a:solidFill>
                <a:latin typeface="Open Sans"/>
                <a:ea typeface="Open Sans"/>
                <a:cs typeface="Open Sans"/>
                <a:sym typeface="Open Sans"/>
              </a:rPr>
              <a:t> </a:t>
            </a:r>
            <a:r>
              <a:rPr lang="en-US" sz="3200" dirty="0">
                <a:solidFill>
                  <a:schemeClr val="accent5"/>
                </a:solidFill>
                <a:latin typeface="Open Sans"/>
                <a:ea typeface="Open Sans"/>
                <a:cs typeface="Open Sans"/>
                <a:sym typeface="Open Sans"/>
              </a:rPr>
              <a:t>catches onto concepts quickly in math, </a:t>
            </a:r>
            <a:r>
              <a:rPr lang="en-US" sz="3200" b="0" i="0" u="none" strike="noStrike" cap="none" dirty="0">
                <a:solidFill>
                  <a:schemeClr val="accent5"/>
                </a:solidFill>
                <a:latin typeface="Open Sans"/>
                <a:ea typeface="Open Sans"/>
                <a:cs typeface="Open Sans"/>
                <a:sym typeface="Open Sans"/>
              </a:rPr>
              <a:t>but h</a:t>
            </a:r>
            <a:r>
              <a:rPr lang="en-US" sz="3200" dirty="0">
                <a:solidFill>
                  <a:schemeClr val="accent5"/>
                </a:solidFill>
                <a:latin typeface="Open Sans"/>
                <a:ea typeface="Open Sans"/>
                <a:cs typeface="Open Sans"/>
                <a:sym typeface="Open Sans"/>
              </a:rPr>
              <a:t>e struggles with reading. His grade-level equivalency, according to </a:t>
            </a:r>
            <a:r>
              <a:rPr lang="en-US" sz="3200" dirty="0" err="1">
                <a:solidFill>
                  <a:schemeClr val="accent5"/>
                </a:solidFill>
                <a:latin typeface="Open Sans"/>
                <a:ea typeface="Open Sans"/>
                <a:cs typeface="Open Sans"/>
                <a:sym typeface="Open Sans"/>
              </a:rPr>
              <a:t>Fontas</a:t>
            </a:r>
            <a:r>
              <a:rPr lang="en-US" sz="3200" dirty="0">
                <a:solidFill>
                  <a:schemeClr val="accent5"/>
                </a:solidFill>
                <a:latin typeface="Open Sans"/>
                <a:ea typeface="Open Sans"/>
                <a:cs typeface="Open Sans"/>
                <a:sym typeface="Open Sans"/>
              </a:rPr>
              <a:t> and Pinnell, is two years behind his classmates. </a:t>
            </a:r>
            <a:r>
              <a:rPr lang="en-US" sz="3200" b="0" i="0" u="none" strike="noStrike" cap="none" dirty="0">
                <a:solidFill>
                  <a:schemeClr val="accent5"/>
                </a:solidFill>
                <a:latin typeface="Open Sans"/>
                <a:ea typeface="Open Sans"/>
                <a:cs typeface="Open Sans"/>
                <a:sym typeface="Open Sans"/>
              </a:rPr>
              <a:t>At times, he appears depressed. The parent is difficult to contact, and you have wondered if he might be homeless as he is not forthcoming about where he lives.</a:t>
            </a:r>
            <a:endParaRPr dirty="0"/>
          </a:p>
        </p:txBody>
      </p:sp>
      <p:pic>
        <p:nvPicPr>
          <p:cNvPr id="94" name="Google Shape;94;p18" descr="Image of boy of Asian descent"/>
          <p:cNvPicPr preferRelativeResize="0"/>
          <p:nvPr/>
        </p:nvPicPr>
        <p:blipFill rotWithShape="1">
          <a:blip r:embed="rId4">
            <a:alphaModFix/>
          </a:blip>
          <a:srcRect r="24936"/>
          <a:stretch/>
        </p:blipFill>
        <p:spPr>
          <a:xfrm>
            <a:off x="2059156" y="3249738"/>
            <a:ext cx="9691464" cy="8608387"/>
          </a:xfrm>
          <a:prstGeom prst="rect">
            <a:avLst/>
          </a:prstGeom>
          <a:noFill/>
          <a:ln>
            <a:noFill/>
          </a:ln>
          <a:effectLst>
            <a:outerShdw blurRad="292100" dist="139700" dir="2700000" algn="tl" rotWithShape="0">
              <a:srgbClr val="333333">
                <a:alpha val="64709"/>
              </a:srgbClr>
            </a:outerShdw>
          </a:effectLst>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19"/>
          <p:cNvSpPr>
            <a:spLocks noGrp="1"/>
          </p:cNvSpPr>
          <p:nvPr>
            <p:ph type="title" idx="4294967295"/>
          </p:nvPr>
        </p:nvSpPr>
        <p:spPr>
          <a:xfrm>
            <a:off x="4632031" y="1274068"/>
            <a:ext cx="15113588" cy="1812032"/>
          </a:xfrm>
          <a:prstGeom prst="rect">
            <a:avLst/>
          </a:prstGeom>
          <a:noFill/>
          <a:ln>
            <a:noFill/>
            <a:prstDash/>
          </a:ln>
          <a:effectLst/>
        </p:spPr>
        <p:txBody>
          <a:bodyPr rot="0" spcFirstLastPara="1" vertOverflow="overflow" horzOverflow="overflow" vert="horz" wrap="square" lIns="91425" tIns="45700" rIns="91425" bIns="45700" numCol="1" spcCol="0" rtlCol="0" fromWordArt="0" anchor="t" anchorCtr="0" forceAA="0" compatLnSpc="1">
            <a:prstTxWarp prst="textNoShape">
              <a:avLst/>
            </a:prstTxWarp>
            <a:noAutofit/>
          </a:bodyPr>
          <a:lstStyle/>
          <a:p>
            <a:pPr algn="ctr">
              <a:lnSpc>
                <a:spcPct val="150000"/>
              </a:lnSpc>
              <a:defRPr/>
            </a:pPr>
            <a:r>
              <a:rPr lang="en-US" sz="7500" dirty="0">
                <a:solidFill>
                  <a:schemeClr val="accent5"/>
                </a:solidFill>
                <a:latin typeface="Open Sans ExtraBold"/>
                <a:ea typeface="Open Sans ExtraBold"/>
                <a:cs typeface="Open Sans ExtraBold"/>
                <a:sym typeface="Open Sans ExtraBold"/>
              </a:rPr>
              <a:t>Middle School Student: Jake</a:t>
            </a:r>
            <a:endParaRPr kumimoji="0" lang="en-US" sz="7500" b="0" i="0" u="none" strike="noStrike" kern="0" cap="none" spc="0" normalizeH="0" baseline="0" noProof="0" dirty="0">
              <a:ln>
                <a:noFill/>
              </a:ln>
              <a:solidFill>
                <a:srgbClr val="000000"/>
              </a:solidFill>
              <a:effectLst/>
              <a:uLnTx/>
              <a:uFillTx/>
              <a:latin typeface="+mn-lt"/>
              <a:sym typeface="Arial"/>
            </a:endParaRPr>
          </a:p>
        </p:txBody>
      </p:sp>
      <p:sp>
        <p:nvSpPr>
          <p:cNvPr id="7" name="TextBox 6">
            <a:extLst>
              <a:ext uri="{FF2B5EF4-FFF2-40B4-BE49-F238E27FC236}">
                <a16:creationId xmlns:a16="http://schemas.microsoft.com/office/drawing/2014/main" id="{BB813978-486D-4EFD-A670-1E5EB98B8368}"/>
              </a:ext>
            </a:extLst>
          </p:cNvPr>
          <p:cNvSpPr txBox="1"/>
          <p:nvPr/>
        </p:nvSpPr>
        <p:spPr>
          <a:xfrm>
            <a:off x="11544300" y="4091916"/>
            <a:ext cx="10734575" cy="8877558"/>
          </a:xfrm>
          <a:prstGeom prst="rect">
            <a:avLst/>
          </a:prstGeom>
          <a:noFill/>
        </p:spPr>
        <p:txBody>
          <a:bodyPr wrap="square">
            <a:spAutoFit/>
          </a:bodyPr>
          <a:lstStyle/>
          <a:p>
            <a:pPr>
              <a:lnSpc>
                <a:spcPct val="150000"/>
              </a:lnSpc>
            </a:pPr>
            <a:r>
              <a:rPr lang="en-US" sz="3200" dirty="0">
                <a:latin typeface="Open Sans" panose="020B0606030504020204" pitchFamily="34" charset="0"/>
                <a:ea typeface="Open Sans" panose="020B0606030504020204" pitchFamily="34" charset="0"/>
                <a:cs typeface="Open Sans" panose="020B0606030504020204" pitchFamily="34" charset="0"/>
              </a:rPr>
              <a:t>Jake is a Caucasian student who loves science and being outdoors. Jake has an IEP for Speech and Language Impairment. He has difficulty with pronouncing sounds and is reading at a kindergarten level. Even though Jake appears to be listening he has a hard time following directions or remembering what he is supposed to be doing. His IEP includes accommodations such as visual cues and extended time. Jake enjoys projects that allow him to have hands on experiences and using manipulatives. See IEP and goals at the following link:</a:t>
            </a:r>
          </a:p>
          <a:p>
            <a:pPr>
              <a:lnSpc>
                <a:spcPct val="150000"/>
              </a:lnSpc>
            </a:pPr>
            <a:r>
              <a:rPr lang="en-US" sz="3200" u="sng" dirty="0">
                <a:solidFill>
                  <a:schemeClr val="hlink"/>
                </a:solidFill>
                <a:latin typeface="Open Sans"/>
                <a:ea typeface="Open Sans"/>
                <a:cs typeface="Open Sans"/>
                <a:sym typeface="Open Sans"/>
              </a:rPr>
              <a:t>IEP at a Glance</a:t>
            </a:r>
            <a:endParaRPr lang="en-US" sz="3200" dirty="0">
              <a:solidFill>
                <a:schemeClr val="accent5"/>
              </a:solidFill>
              <a:latin typeface="Open Sans"/>
              <a:ea typeface="Open Sans"/>
              <a:cs typeface="Open Sans"/>
              <a:sym typeface="Open Sans"/>
            </a:endParaRPr>
          </a:p>
        </p:txBody>
      </p:sp>
      <p:pic>
        <p:nvPicPr>
          <p:cNvPr id="102" name="Google Shape;102;p19" descr="Image of Caucasian boy"/>
          <p:cNvPicPr preferRelativeResize="0"/>
          <p:nvPr/>
        </p:nvPicPr>
        <p:blipFill>
          <a:blip r:embed="rId4">
            <a:alphaModFix/>
          </a:blip>
          <a:stretch>
            <a:fillRect/>
          </a:stretch>
        </p:blipFill>
        <p:spPr>
          <a:xfrm>
            <a:off x="2098775" y="3753249"/>
            <a:ext cx="6703626" cy="8938148"/>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idx="4294967295"/>
          </p:nvPr>
        </p:nvSpPr>
        <p:spPr>
          <a:xfrm>
            <a:off x="4107768" y="631372"/>
            <a:ext cx="16162200" cy="12465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7500" b="0" i="0" u="none" strike="noStrike" kern="0" cap="none" spc="0" normalizeH="0" baseline="0" noProof="0" dirty="0">
                <a:ln>
                  <a:noFill/>
                </a:ln>
                <a:solidFill>
                  <a:schemeClr val="accent5"/>
                </a:solidFill>
                <a:effectLst/>
                <a:uLnTx/>
                <a:uFillTx/>
                <a:latin typeface="Open Sans ExtraBold"/>
                <a:ea typeface="Open Sans ExtraBold"/>
                <a:cs typeface="Open Sans ExtraBold"/>
                <a:sym typeface="Open Sans ExtraBold"/>
              </a:rPr>
              <a:t>Middle School Student: Maricela</a:t>
            </a:r>
          </a:p>
        </p:txBody>
      </p:sp>
      <p:sp>
        <p:nvSpPr>
          <p:cNvPr id="110" name="Google Shape;110;p20"/>
          <p:cNvSpPr/>
          <p:nvPr/>
        </p:nvSpPr>
        <p:spPr>
          <a:xfrm>
            <a:off x="13633316" y="2862181"/>
            <a:ext cx="9299700" cy="1012523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3200" dirty="0">
                <a:solidFill>
                  <a:schemeClr val="accent5"/>
                </a:solidFill>
                <a:latin typeface="Open Sans"/>
                <a:ea typeface="Open Sans"/>
                <a:cs typeface="Open Sans"/>
                <a:sym typeface="Open Sans"/>
              </a:rPr>
              <a:t>Maricela</a:t>
            </a:r>
            <a:r>
              <a:rPr lang="en-US" sz="3200" b="0" i="0" u="none" strike="noStrike" cap="none" dirty="0">
                <a:solidFill>
                  <a:schemeClr val="accent5"/>
                </a:solidFill>
                <a:latin typeface="Open Sans"/>
                <a:ea typeface="Open Sans"/>
                <a:cs typeface="Open Sans"/>
                <a:sym typeface="Open Sans"/>
              </a:rPr>
              <a:t> is a female Hispanic student who </a:t>
            </a:r>
            <a:r>
              <a:rPr lang="en-US" sz="3200" dirty="0">
                <a:solidFill>
                  <a:schemeClr val="accent5"/>
                </a:solidFill>
                <a:latin typeface="Open Sans"/>
                <a:ea typeface="Open Sans"/>
                <a:cs typeface="Open Sans"/>
                <a:sym typeface="Open Sans"/>
              </a:rPr>
              <a:t>has a positive disposition and many friends. </a:t>
            </a:r>
            <a:r>
              <a:rPr lang="en-US" sz="3200" b="0" i="0" u="none" strike="noStrike" cap="none" dirty="0">
                <a:solidFill>
                  <a:schemeClr val="accent5"/>
                </a:solidFill>
                <a:latin typeface="Open Sans"/>
                <a:ea typeface="Open Sans"/>
                <a:cs typeface="Open Sans"/>
                <a:sym typeface="Open Sans"/>
              </a:rPr>
              <a:t>She has been in the United states for only </a:t>
            </a:r>
            <a:r>
              <a:rPr lang="en-US" sz="3200" dirty="0">
                <a:solidFill>
                  <a:schemeClr val="accent5"/>
                </a:solidFill>
                <a:latin typeface="Open Sans"/>
                <a:ea typeface="Open Sans"/>
                <a:cs typeface="Open Sans"/>
                <a:sym typeface="Open Sans"/>
              </a:rPr>
              <a:t>two </a:t>
            </a:r>
            <a:r>
              <a:rPr lang="en-US" sz="3200" b="0" i="0" u="none" strike="noStrike" cap="none" dirty="0">
                <a:solidFill>
                  <a:schemeClr val="accent5"/>
                </a:solidFill>
                <a:latin typeface="Open Sans"/>
                <a:ea typeface="Open Sans"/>
                <a:cs typeface="Open Sans"/>
                <a:sym typeface="Open Sans"/>
              </a:rPr>
              <a:t>years. </a:t>
            </a:r>
            <a:r>
              <a:rPr lang="en-US" sz="3200" dirty="0">
                <a:solidFill>
                  <a:schemeClr val="accent5"/>
                </a:solidFill>
                <a:latin typeface="Open Sans"/>
                <a:ea typeface="Open Sans"/>
                <a:cs typeface="Open Sans"/>
                <a:sym typeface="Open Sans"/>
              </a:rPr>
              <a:t>Maricela’s </a:t>
            </a:r>
            <a:r>
              <a:rPr lang="en-US" sz="3200" b="0" i="0" u="none" strike="noStrike" cap="none" dirty="0">
                <a:solidFill>
                  <a:schemeClr val="accent5"/>
                </a:solidFill>
                <a:latin typeface="Open Sans"/>
                <a:ea typeface="Open Sans"/>
                <a:cs typeface="Open Sans"/>
                <a:sym typeface="Open Sans"/>
              </a:rPr>
              <a:t>parents do</a:t>
            </a:r>
            <a:r>
              <a:rPr lang="en-US" sz="3200" dirty="0">
                <a:solidFill>
                  <a:schemeClr val="accent5"/>
                </a:solidFill>
                <a:latin typeface="Open Sans"/>
                <a:ea typeface="Open Sans"/>
                <a:cs typeface="Open Sans"/>
                <a:sym typeface="Open Sans"/>
              </a:rPr>
              <a:t> not</a:t>
            </a:r>
            <a:r>
              <a:rPr lang="en-US" sz="3200" b="0" i="0" u="none" strike="noStrike" cap="none" dirty="0">
                <a:solidFill>
                  <a:schemeClr val="accent5"/>
                </a:solidFill>
                <a:latin typeface="Open Sans"/>
                <a:ea typeface="Open Sans"/>
                <a:cs typeface="Open Sans"/>
                <a:sym typeface="Open Sans"/>
              </a:rPr>
              <a:t> speak English but a</a:t>
            </a:r>
            <a:r>
              <a:rPr lang="en-US" sz="3200" dirty="0">
                <a:solidFill>
                  <a:schemeClr val="accent5"/>
                </a:solidFill>
                <a:latin typeface="Open Sans"/>
                <a:ea typeface="Open Sans"/>
                <a:cs typeface="Open Sans"/>
                <a:sym typeface="Open Sans"/>
              </a:rPr>
              <a:t>re very involved in their daughter’s education</a:t>
            </a:r>
            <a:r>
              <a:rPr lang="en-US" sz="3200" b="0" i="0" u="none" strike="noStrike" cap="none" dirty="0">
                <a:solidFill>
                  <a:schemeClr val="accent5"/>
                </a:solidFill>
                <a:latin typeface="Open Sans"/>
                <a:ea typeface="Open Sans"/>
                <a:cs typeface="Open Sans"/>
                <a:sym typeface="Open Sans"/>
              </a:rPr>
              <a:t>. Although </a:t>
            </a:r>
            <a:r>
              <a:rPr lang="en-US" sz="3200" dirty="0">
                <a:solidFill>
                  <a:schemeClr val="accent5"/>
                </a:solidFill>
                <a:latin typeface="Open Sans"/>
                <a:ea typeface="Open Sans"/>
                <a:cs typeface="Open Sans"/>
                <a:sym typeface="Open Sans"/>
              </a:rPr>
              <a:t>Maricela</a:t>
            </a:r>
            <a:r>
              <a:rPr lang="en-US" sz="3200" b="0" i="0" u="none" strike="noStrike" cap="none" dirty="0">
                <a:solidFill>
                  <a:schemeClr val="accent5"/>
                </a:solidFill>
                <a:latin typeface="Open Sans"/>
                <a:ea typeface="Open Sans"/>
                <a:cs typeface="Open Sans"/>
                <a:sym typeface="Open Sans"/>
              </a:rPr>
              <a:t> always looks busy, </a:t>
            </a:r>
            <a:r>
              <a:rPr lang="en-US" sz="3200" dirty="0">
                <a:solidFill>
                  <a:schemeClr val="accent5"/>
                </a:solidFill>
                <a:latin typeface="Open Sans"/>
                <a:ea typeface="Open Sans"/>
                <a:cs typeface="Open Sans"/>
                <a:sym typeface="Open Sans"/>
              </a:rPr>
              <a:t>she</a:t>
            </a:r>
            <a:r>
              <a:rPr lang="en-US" sz="3200" b="0" i="0" u="none" strike="noStrike" cap="none" dirty="0">
                <a:solidFill>
                  <a:schemeClr val="accent5"/>
                </a:solidFill>
                <a:latin typeface="Open Sans"/>
                <a:ea typeface="Open Sans"/>
                <a:cs typeface="Open Sans"/>
                <a:sym typeface="Open Sans"/>
              </a:rPr>
              <a:t> does not generate much work. She scored at </a:t>
            </a:r>
            <a:r>
              <a:rPr lang="en-US" sz="3200" b="0" i="0" u="sng" strike="noStrike" cap="none" dirty="0">
                <a:solidFill>
                  <a:schemeClr val="hlink"/>
                </a:solidFill>
                <a:latin typeface="Open Sans"/>
                <a:ea typeface="Open Sans"/>
                <a:cs typeface="Open Sans"/>
                <a:sym typeface="Open Sans"/>
                <a:hlinkClick r:id="rId4"/>
              </a:rPr>
              <a:t>Level 2 </a:t>
            </a:r>
            <a:r>
              <a:rPr lang="en-US" sz="3200" u="sng" dirty="0">
                <a:solidFill>
                  <a:schemeClr val="hlink"/>
                </a:solidFill>
                <a:latin typeface="Open Sans"/>
                <a:ea typeface="Open Sans"/>
                <a:cs typeface="Open Sans"/>
                <a:sym typeface="Open Sans"/>
                <a:hlinkClick r:id="rId4"/>
              </a:rPr>
              <a:t>“Expanding”</a:t>
            </a:r>
            <a:r>
              <a:rPr lang="en-US" sz="3200" dirty="0">
                <a:solidFill>
                  <a:schemeClr val="accent5"/>
                </a:solidFill>
                <a:latin typeface="Open Sans"/>
                <a:ea typeface="Open Sans"/>
                <a:cs typeface="Open Sans"/>
                <a:sym typeface="Open Sans"/>
              </a:rPr>
              <a:t> on the ELPAC.</a:t>
            </a:r>
            <a:r>
              <a:rPr lang="en-US" sz="3200" b="0" i="0" u="none" strike="noStrike" cap="none" dirty="0">
                <a:solidFill>
                  <a:schemeClr val="accent5"/>
                </a:solidFill>
                <a:latin typeface="Open Sans"/>
                <a:ea typeface="Open Sans"/>
                <a:cs typeface="Open Sans"/>
                <a:sym typeface="Open Sans"/>
              </a:rPr>
              <a:t> </a:t>
            </a:r>
            <a:r>
              <a:rPr lang="en-US" sz="3200" dirty="0">
                <a:solidFill>
                  <a:schemeClr val="accent5"/>
                </a:solidFill>
                <a:latin typeface="Open Sans"/>
                <a:ea typeface="Open Sans"/>
                <a:cs typeface="Open Sans"/>
                <a:sym typeface="Open Sans"/>
              </a:rPr>
              <a:t>Maricela </a:t>
            </a:r>
            <a:r>
              <a:rPr lang="en-US" sz="3200" b="0" i="0" u="none" strike="noStrike" cap="none" dirty="0">
                <a:solidFill>
                  <a:schemeClr val="accent5"/>
                </a:solidFill>
                <a:latin typeface="Open Sans"/>
                <a:ea typeface="Open Sans"/>
                <a:cs typeface="Open Sans"/>
                <a:sym typeface="Open Sans"/>
              </a:rPr>
              <a:t>can </a:t>
            </a:r>
            <a:r>
              <a:rPr lang="en-US" sz="3200" dirty="0">
                <a:solidFill>
                  <a:schemeClr val="accent5"/>
                </a:solidFill>
                <a:latin typeface="Open Sans"/>
                <a:ea typeface="Open Sans"/>
                <a:cs typeface="Open Sans"/>
                <a:sym typeface="Open Sans"/>
              </a:rPr>
              <a:t>solve basic </a:t>
            </a:r>
            <a:r>
              <a:rPr lang="en-US" sz="3200" b="0" i="0" u="none" strike="noStrike" cap="none" dirty="0">
                <a:solidFill>
                  <a:schemeClr val="accent5"/>
                </a:solidFill>
                <a:latin typeface="Open Sans"/>
                <a:ea typeface="Open Sans"/>
                <a:cs typeface="Open Sans"/>
                <a:sym typeface="Open Sans"/>
              </a:rPr>
              <a:t>math problems but struggles with wor</a:t>
            </a:r>
            <a:r>
              <a:rPr lang="en-US" sz="3200" dirty="0">
                <a:solidFill>
                  <a:schemeClr val="accent5"/>
                </a:solidFill>
                <a:latin typeface="Open Sans"/>
                <a:ea typeface="Open Sans"/>
                <a:cs typeface="Open Sans"/>
                <a:sym typeface="Open Sans"/>
              </a:rPr>
              <a:t>d problems. She has developed fluency with reading but struggles with comprehension. Maricela loves art and frequently spends time drawing during her recess and lunch. </a:t>
            </a:r>
            <a:endParaRPr dirty="0"/>
          </a:p>
        </p:txBody>
      </p:sp>
      <p:pic>
        <p:nvPicPr>
          <p:cNvPr id="111" name="Google Shape;111;p20" descr="Image of girl "/>
          <p:cNvPicPr preferRelativeResize="0"/>
          <p:nvPr/>
        </p:nvPicPr>
        <p:blipFill rotWithShape="1">
          <a:blip r:embed="rId5">
            <a:alphaModFix/>
          </a:blip>
          <a:srcRect t="9487" b="22839"/>
          <a:stretch/>
        </p:blipFill>
        <p:spPr>
          <a:xfrm>
            <a:off x="1981200" y="2743201"/>
            <a:ext cx="10207622" cy="10363198"/>
          </a:xfrm>
          <a:prstGeom prst="rect">
            <a:avLst/>
          </a:prstGeom>
          <a:noFill/>
          <a:ln>
            <a:noFill/>
          </a:ln>
          <a:effectLst>
            <a:outerShdw blurRad="292100" dist="139700" dir="2700000" algn="tl" rotWithShape="0">
              <a:srgbClr val="333333">
                <a:alpha val="64709"/>
              </a:srgbClr>
            </a:outerShdw>
          </a:effectLst>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UO">
  <a:themeElements>
    <a:clrScheme name="Blue Light SP">
      <a:dk1>
        <a:srgbClr val="91969B"/>
      </a:dk1>
      <a:lt1>
        <a:srgbClr val="FFFFFF"/>
      </a:lt1>
      <a:dk2>
        <a:srgbClr val="91969B"/>
      </a:dk2>
      <a:lt2>
        <a:srgbClr val="FFFFFF"/>
      </a:lt2>
      <a:accent1>
        <a:srgbClr val="00AAF0"/>
      </a:accent1>
      <a:accent2>
        <a:srgbClr val="59BAF0"/>
      </a:accent2>
      <a:accent3>
        <a:srgbClr val="4B5050"/>
      </a:accent3>
      <a:accent4>
        <a:srgbClr val="91969B"/>
      </a:accent4>
      <a:accent5>
        <a:srgbClr val="4B5050"/>
      </a:accent5>
      <a:accent6>
        <a:srgbClr val="91969B"/>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691</Words>
  <Application>Microsoft Office PowerPoint</Application>
  <PresentationFormat>Custom</PresentationFormat>
  <Paragraphs>24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Arial</vt:lpstr>
      <vt:lpstr>Open Sans ExtraBold</vt:lpstr>
      <vt:lpstr>Lato Light</vt:lpstr>
      <vt:lpstr>Open Sans</vt:lpstr>
      <vt:lpstr>NUO</vt:lpstr>
      <vt:lpstr>ITL528 Learner Profiles</vt:lpstr>
      <vt:lpstr>FS 1 Secondary Student: Jun</vt:lpstr>
      <vt:lpstr>FS 2 Secondary Student: Juan</vt:lpstr>
      <vt:lpstr>FS 3 Secondary Student: Benji</vt:lpstr>
      <vt:lpstr>Middle School Student: Johnny</vt:lpstr>
      <vt:lpstr>Middle School Student: Jake</vt:lpstr>
      <vt:lpstr>Middle School Student: Maricela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ITL526 Learner Profiles</dc:title>
  <dc:creator>Yvette Delim</dc:creator>
  <cp:lastModifiedBy>Sam Nowicki</cp:lastModifiedBy>
  <cp:revision>4</cp:revision>
  <dcterms:modified xsi:type="dcterms:W3CDTF">2023-07-16T23:50:00Z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9F16E2B7-62FF-4753-9B9E-409BDCB01CE2</vt:lpwstr>
  </property>
  <property fmtid="{D5CDD505-2E9C-101B-9397-08002B2CF9AE}" pid="3" name="ArticulatePath">
    <vt:lpwstr>Student Profiles 526</vt:lpwstr>
  </property>
</Properties>
</file>