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1" r:id="rId3"/>
    <p:sldId id="288" r:id="rId4"/>
    <p:sldId id="290" r:id="rId5"/>
    <p:sldId id="293" r:id="rId6"/>
    <p:sldId id="29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509BEF-E0F6-1B03-9C01-490936807B4C}" name="RITA NKEZI" initials="RN" userId="1aae397a8d29d979"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mes Yobe" initials="JY"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F658C-98AB-4458-81AB-E22FF92C2A57}" v="23" dt="2024-02-18T04:48:23.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autoAdjust="0"/>
    <p:restoredTop sz="94660"/>
  </p:normalViewPr>
  <p:slideViewPr>
    <p:cSldViewPr snapToGrid="0">
      <p:cViewPr>
        <p:scale>
          <a:sx n="114" d="100"/>
          <a:sy n="114" d="100"/>
        </p:scale>
        <p:origin x="510" y="2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NKEZI" userId="1aae397a8d29d979" providerId="LiveId" clId="{52DF658C-98AB-4458-81AB-E22FF92C2A57}"/>
    <pc:docChg chg="undo custSel addSld delSld modSld">
      <pc:chgData name="RITA NKEZI" userId="1aae397a8d29d979" providerId="LiveId" clId="{52DF658C-98AB-4458-81AB-E22FF92C2A57}" dt="2024-02-18T04:49:05.945" v="666" actId="47"/>
      <pc:docMkLst>
        <pc:docMk/>
      </pc:docMkLst>
      <pc:sldChg chg="addSp delSp modSp mod modAnim">
        <pc:chgData name="RITA NKEZI" userId="1aae397a8d29d979" providerId="LiveId" clId="{52DF658C-98AB-4458-81AB-E22FF92C2A57}" dt="2024-02-17T20:05:12.400" v="547" actId="931"/>
        <pc:sldMkLst>
          <pc:docMk/>
          <pc:sldMk cId="0" sldId="256"/>
        </pc:sldMkLst>
        <pc:spChg chg="mod">
          <ac:chgData name="RITA NKEZI" userId="1aae397a8d29d979" providerId="LiveId" clId="{52DF658C-98AB-4458-81AB-E22FF92C2A57}" dt="2024-02-17T05:32:48.141" v="529" actId="20577"/>
          <ac:spMkLst>
            <pc:docMk/>
            <pc:sldMk cId="0" sldId="256"/>
            <ac:spMk id="8" creationId="{00000000-0000-0000-0000-000000000000}"/>
          </ac:spMkLst>
        </pc:spChg>
        <pc:picChg chg="add mod">
          <ac:chgData name="RITA NKEZI" userId="1aae397a8d29d979" providerId="LiveId" clId="{52DF658C-98AB-4458-81AB-E22FF92C2A57}" dt="2024-02-17T05:28:39.269" v="472" actId="14100"/>
          <ac:picMkLst>
            <pc:docMk/>
            <pc:sldMk cId="0" sldId="256"/>
            <ac:picMk id="2" creationId="{B916C724-BA22-0DF7-ADF5-959B3A7D1CA7}"/>
          </ac:picMkLst>
        </pc:picChg>
        <pc:picChg chg="add del">
          <ac:chgData name="RITA NKEZI" userId="1aae397a8d29d979" providerId="LiveId" clId="{52DF658C-98AB-4458-81AB-E22FF92C2A57}" dt="2024-02-17T05:29:48.458" v="475" actId="478"/>
          <ac:picMkLst>
            <pc:docMk/>
            <pc:sldMk cId="0" sldId="256"/>
            <ac:picMk id="3" creationId="{BA157300-5EFE-4EA0-9A0E-61E130B86AFF}"/>
          </ac:picMkLst>
        </pc:picChg>
        <pc:picChg chg="add mod">
          <ac:chgData name="RITA NKEZI" userId="1aae397a8d29d979" providerId="LiveId" clId="{52DF658C-98AB-4458-81AB-E22FF92C2A57}" dt="2024-02-17T20:05:12.400" v="547" actId="931"/>
          <ac:picMkLst>
            <pc:docMk/>
            <pc:sldMk cId="0" sldId="256"/>
            <ac:picMk id="5" creationId="{878A82C5-27C2-676D-F229-CCC362536F74}"/>
          </ac:picMkLst>
        </pc:picChg>
        <pc:picChg chg="del">
          <ac:chgData name="RITA NKEZI" userId="1aae397a8d29d979" providerId="LiveId" clId="{52DF658C-98AB-4458-81AB-E22FF92C2A57}" dt="2024-02-17T05:27:59.482" v="465" actId="478"/>
          <ac:picMkLst>
            <pc:docMk/>
            <pc:sldMk cId="0" sldId="256"/>
            <ac:picMk id="12" creationId="{00000000-0000-0000-0000-000000000000}"/>
          </ac:picMkLst>
        </pc:picChg>
      </pc:sldChg>
      <pc:sldChg chg="addSp delSp modSp mod">
        <pc:chgData name="RITA NKEZI" userId="1aae397a8d29d979" providerId="LiveId" clId="{52DF658C-98AB-4458-81AB-E22FF92C2A57}" dt="2024-02-17T04:04:06.893" v="355" actId="14100"/>
        <pc:sldMkLst>
          <pc:docMk/>
          <pc:sldMk cId="144251846" sldId="261"/>
        </pc:sldMkLst>
        <pc:spChg chg="mod">
          <ac:chgData name="RITA NKEZI" userId="1aae397a8d29d979" providerId="LiveId" clId="{52DF658C-98AB-4458-81AB-E22FF92C2A57}" dt="2024-02-17T02:11:02.446" v="177" actId="1076"/>
          <ac:spMkLst>
            <pc:docMk/>
            <pc:sldMk cId="144251846" sldId="261"/>
            <ac:spMk id="2" creationId="{00000000-0000-0000-0000-000000000000}"/>
          </ac:spMkLst>
        </pc:spChg>
        <pc:spChg chg="add mod">
          <ac:chgData name="RITA NKEZI" userId="1aae397a8d29d979" providerId="LiveId" clId="{52DF658C-98AB-4458-81AB-E22FF92C2A57}" dt="2024-02-17T04:03:38.511" v="354" actId="14100"/>
          <ac:spMkLst>
            <pc:docMk/>
            <pc:sldMk cId="144251846" sldId="261"/>
            <ac:spMk id="4" creationId="{35F823C9-A9C4-BFE4-274D-C7A36D7EB8FF}"/>
          </ac:spMkLst>
        </pc:spChg>
        <pc:spChg chg="del mod">
          <ac:chgData name="RITA NKEZI" userId="1aae397a8d29d979" providerId="LiveId" clId="{52DF658C-98AB-4458-81AB-E22FF92C2A57}" dt="2024-02-15T03:35:17.789" v="3" actId="478"/>
          <ac:spMkLst>
            <pc:docMk/>
            <pc:sldMk cId="144251846" sldId="261"/>
            <ac:spMk id="7" creationId="{7C2B9DD1-8DE0-4298-9F7A-F48500E6889D}"/>
          </ac:spMkLst>
        </pc:spChg>
        <pc:spChg chg="mod">
          <ac:chgData name="RITA NKEZI" userId="1aae397a8d29d979" providerId="LiveId" clId="{52DF658C-98AB-4458-81AB-E22FF92C2A57}" dt="2024-02-15T03:51:05.996" v="86" actId="20577"/>
          <ac:spMkLst>
            <pc:docMk/>
            <pc:sldMk cId="144251846" sldId="261"/>
            <ac:spMk id="9" creationId="{616F578F-A2A4-AB4A-238F-5668CE07CEE4}"/>
          </ac:spMkLst>
        </pc:spChg>
        <pc:spChg chg="mod">
          <ac:chgData name="RITA NKEZI" userId="1aae397a8d29d979" providerId="LiveId" clId="{52DF658C-98AB-4458-81AB-E22FF92C2A57}" dt="2024-02-17T04:04:06.893" v="355" actId="14100"/>
          <ac:spMkLst>
            <pc:docMk/>
            <pc:sldMk cId="144251846" sldId="261"/>
            <ac:spMk id="10" creationId="{00000000-0000-0000-0000-000000000000}"/>
          </ac:spMkLst>
        </pc:spChg>
        <pc:picChg chg="add mod">
          <ac:chgData name="RITA NKEZI" userId="1aae397a8d29d979" providerId="LiveId" clId="{52DF658C-98AB-4458-81AB-E22FF92C2A57}" dt="2024-02-17T02:08:15.264" v="165"/>
          <ac:picMkLst>
            <pc:docMk/>
            <pc:sldMk cId="144251846" sldId="261"/>
            <ac:picMk id="3" creationId="{5F2EB72C-FEA4-0CB5-9B9B-A22A107447E7}"/>
          </ac:picMkLst>
        </pc:picChg>
        <pc:picChg chg="del">
          <ac:chgData name="RITA NKEZI" userId="1aae397a8d29d979" providerId="LiveId" clId="{52DF658C-98AB-4458-81AB-E22FF92C2A57}" dt="2024-02-15T03:34:55.587" v="1" actId="478"/>
          <ac:picMkLst>
            <pc:docMk/>
            <pc:sldMk cId="144251846" sldId="261"/>
            <ac:picMk id="5" creationId="{EF14F2F8-4B0D-481A-9820-82C5ABA6934C}"/>
          </ac:picMkLst>
        </pc:picChg>
        <pc:picChg chg="del">
          <ac:chgData name="RITA NKEZI" userId="1aae397a8d29d979" providerId="LiveId" clId="{52DF658C-98AB-4458-81AB-E22FF92C2A57}" dt="2024-02-15T03:34:52.808" v="0" actId="478"/>
          <ac:picMkLst>
            <pc:docMk/>
            <pc:sldMk cId="144251846" sldId="261"/>
            <ac:picMk id="6" creationId="{1D25837A-9133-4EFD-9FF6-443AA2EF59C3}"/>
          </ac:picMkLst>
        </pc:picChg>
      </pc:sldChg>
      <pc:sldChg chg="addSp delSp modSp mod addCm delCm">
        <pc:chgData name="RITA NKEZI" userId="1aae397a8d29d979" providerId="LiveId" clId="{52DF658C-98AB-4458-81AB-E22FF92C2A57}" dt="2024-02-17T21:43:44.375" v="642" actId="1076"/>
        <pc:sldMkLst>
          <pc:docMk/>
          <pc:sldMk cId="3093700044" sldId="288"/>
        </pc:sldMkLst>
        <pc:spChg chg="mod">
          <ac:chgData name="RITA NKEZI" userId="1aae397a8d29d979" providerId="LiveId" clId="{52DF658C-98AB-4458-81AB-E22FF92C2A57}" dt="2024-02-17T02:10:20.656" v="174" actId="255"/>
          <ac:spMkLst>
            <pc:docMk/>
            <pc:sldMk cId="3093700044" sldId="288"/>
            <ac:spMk id="2" creationId="{00000000-0000-0000-0000-000000000000}"/>
          </ac:spMkLst>
        </pc:spChg>
        <pc:spChg chg="add del mod">
          <ac:chgData name="RITA NKEZI" userId="1aae397a8d29d979" providerId="LiveId" clId="{52DF658C-98AB-4458-81AB-E22FF92C2A57}" dt="2024-02-17T01:21:31.704" v="150" actId="22"/>
          <ac:spMkLst>
            <pc:docMk/>
            <pc:sldMk cId="3093700044" sldId="288"/>
            <ac:spMk id="6" creationId="{A40B70FA-EF8C-53A5-296B-A477E509E014}"/>
          </ac:spMkLst>
        </pc:spChg>
        <pc:spChg chg="del mod">
          <ac:chgData name="RITA NKEZI" userId="1aae397a8d29d979" providerId="LiveId" clId="{52DF658C-98AB-4458-81AB-E22FF92C2A57}" dt="2024-02-15T03:40:42.916" v="28" actId="478"/>
          <ac:spMkLst>
            <pc:docMk/>
            <pc:sldMk cId="3093700044" sldId="288"/>
            <ac:spMk id="7" creationId="{7C2B9DD1-8DE0-4298-9F7A-F48500E6889D}"/>
          </ac:spMkLst>
        </pc:spChg>
        <pc:spChg chg="del mod">
          <ac:chgData name="RITA NKEZI" userId="1aae397a8d29d979" providerId="LiveId" clId="{52DF658C-98AB-4458-81AB-E22FF92C2A57}" dt="2024-02-17T01:19:26.964" v="148" actId="931"/>
          <ac:spMkLst>
            <pc:docMk/>
            <pc:sldMk cId="3093700044" sldId="288"/>
            <ac:spMk id="8" creationId="{00000000-0000-0000-0000-000000000000}"/>
          </ac:spMkLst>
        </pc:spChg>
        <pc:spChg chg="add del mod">
          <ac:chgData name="RITA NKEZI" userId="1aae397a8d29d979" providerId="LiveId" clId="{52DF658C-98AB-4458-81AB-E22FF92C2A57}" dt="2024-02-17T21:33:33.112" v="627" actId="931"/>
          <ac:spMkLst>
            <pc:docMk/>
            <pc:sldMk cId="3093700044" sldId="288"/>
            <ac:spMk id="15" creationId="{15E8CF78-CFF1-ABA5-8067-E7DB85BD310E}"/>
          </ac:spMkLst>
        </pc:spChg>
        <pc:spChg chg="add del mod">
          <ac:chgData name="RITA NKEZI" userId="1aae397a8d29d979" providerId="LiveId" clId="{52DF658C-98AB-4458-81AB-E22FF92C2A57}" dt="2024-02-17T21:34:13.245" v="629" actId="931"/>
          <ac:spMkLst>
            <pc:docMk/>
            <pc:sldMk cId="3093700044" sldId="288"/>
            <ac:spMk id="19" creationId="{4D30675F-C095-95F9-6BA4-26E8C7EF2ABC}"/>
          </ac:spMkLst>
        </pc:spChg>
        <pc:spChg chg="add del mod">
          <ac:chgData name="RITA NKEZI" userId="1aae397a8d29d979" providerId="LiveId" clId="{52DF658C-98AB-4458-81AB-E22FF92C2A57}" dt="2024-02-17T21:35:16.869" v="632" actId="22"/>
          <ac:spMkLst>
            <pc:docMk/>
            <pc:sldMk cId="3093700044" sldId="288"/>
            <ac:spMk id="23" creationId="{7FE303FF-377A-16FF-C0F4-B5E472C71D6E}"/>
          </ac:spMkLst>
        </pc:spChg>
        <pc:picChg chg="add del mod">
          <ac:chgData name="RITA NKEZI" userId="1aae397a8d29d979" providerId="LiveId" clId="{52DF658C-98AB-4458-81AB-E22FF92C2A57}" dt="2024-02-17T01:19:36.324" v="149" actId="478"/>
          <ac:picMkLst>
            <pc:docMk/>
            <pc:sldMk cId="3093700044" sldId="288"/>
            <ac:picMk id="4" creationId="{8C8353AC-BC97-4779-2305-EBFF018BE173}"/>
          </ac:picMkLst>
        </pc:picChg>
        <pc:picChg chg="add del mod">
          <ac:chgData name="RITA NKEZI" userId="1aae397a8d29d979" providerId="LiveId" clId="{52DF658C-98AB-4458-81AB-E22FF92C2A57}" dt="2024-02-15T03:40:33.185" v="26" actId="478"/>
          <ac:picMkLst>
            <pc:docMk/>
            <pc:sldMk cId="3093700044" sldId="288"/>
            <ac:picMk id="5" creationId="{EF14F2F8-4B0D-481A-9820-82C5ABA6934C}"/>
          </ac:picMkLst>
        </pc:picChg>
        <pc:picChg chg="add del">
          <ac:chgData name="RITA NKEZI" userId="1aae397a8d29d979" providerId="LiveId" clId="{52DF658C-98AB-4458-81AB-E22FF92C2A57}" dt="2024-02-15T03:38:17.279" v="19" actId="478"/>
          <ac:picMkLst>
            <pc:docMk/>
            <pc:sldMk cId="3093700044" sldId="288"/>
            <ac:picMk id="6" creationId="{1D25837A-9133-4EFD-9FF6-443AA2EF59C3}"/>
          </ac:picMkLst>
        </pc:picChg>
        <pc:picChg chg="add del mod ord">
          <ac:chgData name="RITA NKEZI" userId="1aae397a8d29d979" providerId="LiveId" clId="{52DF658C-98AB-4458-81AB-E22FF92C2A57}" dt="2024-02-17T21:33:14.267" v="626" actId="478"/>
          <ac:picMkLst>
            <pc:docMk/>
            <pc:sldMk cId="3093700044" sldId="288"/>
            <ac:picMk id="9" creationId="{6D74FA6C-D7D5-0DB1-4237-66633B074172}"/>
          </ac:picMkLst>
        </pc:picChg>
        <pc:picChg chg="add del mod">
          <ac:chgData name="RITA NKEZI" userId="1aae397a8d29d979" providerId="LiveId" clId="{52DF658C-98AB-4458-81AB-E22FF92C2A57}" dt="2024-02-17T02:05:49.474" v="160" actId="478"/>
          <ac:picMkLst>
            <pc:docMk/>
            <pc:sldMk cId="3093700044" sldId="288"/>
            <ac:picMk id="11" creationId="{9A0C6F23-8F11-E305-E7D5-028076F73947}"/>
          </ac:picMkLst>
        </pc:picChg>
        <pc:picChg chg="add mod">
          <ac:chgData name="RITA NKEZI" userId="1aae397a8d29d979" providerId="LiveId" clId="{52DF658C-98AB-4458-81AB-E22FF92C2A57}" dt="2024-02-17T02:07:55.957" v="164" actId="1076"/>
          <ac:picMkLst>
            <pc:docMk/>
            <pc:sldMk cId="3093700044" sldId="288"/>
            <ac:picMk id="13" creationId="{CD01F4C8-B0CD-126C-A14E-366B87C1F69C}"/>
          </ac:picMkLst>
        </pc:picChg>
        <pc:picChg chg="add del mod">
          <ac:chgData name="RITA NKEZI" userId="1aae397a8d29d979" providerId="LiveId" clId="{52DF658C-98AB-4458-81AB-E22FF92C2A57}" dt="2024-02-17T21:33:39.398" v="628" actId="478"/>
          <ac:picMkLst>
            <pc:docMk/>
            <pc:sldMk cId="3093700044" sldId="288"/>
            <ac:picMk id="17" creationId="{7DDF2042-C37C-3526-98A4-0F92FC3C03F9}"/>
          </ac:picMkLst>
        </pc:picChg>
        <pc:picChg chg="add del mod">
          <ac:chgData name="RITA NKEZI" userId="1aae397a8d29d979" providerId="LiveId" clId="{52DF658C-98AB-4458-81AB-E22FF92C2A57}" dt="2024-02-17T21:34:27.597" v="631" actId="478"/>
          <ac:picMkLst>
            <pc:docMk/>
            <pc:sldMk cId="3093700044" sldId="288"/>
            <ac:picMk id="21" creationId="{B4887214-D064-3058-10BF-6B39DD2D3EC2}"/>
          </ac:picMkLst>
        </pc:picChg>
        <pc:picChg chg="add mod ord">
          <ac:chgData name="RITA NKEZI" userId="1aae397a8d29d979" providerId="LiveId" clId="{52DF658C-98AB-4458-81AB-E22FF92C2A57}" dt="2024-02-17T21:43:44.375" v="642" actId="1076"/>
          <ac:picMkLst>
            <pc:docMk/>
            <pc:sldMk cId="3093700044" sldId="288"/>
            <ac:picMk id="25" creationId="{D27A7F53-EA97-B801-E7FF-BB05F0EA5517}"/>
          </ac:picMkLst>
        </pc:picChg>
        <pc:picChg chg="add mod">
          <ac:chgData name="RITA NKEZI" userId="1aae397a8d29d979" providerId="LiveId" clId="{52DF658C-98AB-4458-81AB-E22FF92C2A57}" dt="2024-02-15T03:40:27.747" v="25" actId="14100"/>
          <ac:picMkLst>
            <pc:docMk/>
            <pc:sldMk cId="3093700044" sldId="288"/>
            <ac:picMk id="1026" creationId="{4D1D4E77-E4BB-5CD7-3DEB-9B0A2212AFC2}"/>
          </ac:picMkLst>
        </pc:picChg>
        <pc:extLst>
          <p:ext xmlns:p="http://schemas.openxmlformats.org/presentationml/2006/main" uri="{D6D511B9-2390-475A-947B-AFAB55BFBCF1}">
            <pc226:cmChg xmlns:pc226="http://schemas.microsoft.com/office/powerpoint/2022/06/main/command" chg="add del">
              <pc226:chgData name="RITA NKEZI" userId="1aae397a8d29d979" providerId="LiveId" clId="{52DF658C-98AB-4458-81AB-E22FF92C2A57}" dt="2024-02-15T03:38:00.317" v="16"/>
              <pc2:cmMkLst xmlns:pc2="http://schemas.microsoft.com/office/powerpoint/2019/9/main/command">
                <pc:docMk/>
                <pc:sldMk cId="3093700044" sldId="288"/>
                <pc2:cmMk id="{B1AFBE95-B6AD-4DC2-A65D-A412F2E5C217}"/>
              </pc2:cmMkLst>
            </pc226:cmChg>
          </p:ext>
        </pc:extLst>
      </pc:sldChg>
      <pc:sldChg chg="del">
        <pc:chgData name="RITA NKEZI" userId="1aae397a8d29d979" providerId="LiveId" clId="{52DF658C-98AB-4458-81AB-E22FF92C2A57}" dt="2024-02-17T05:33:55.439" v="532" actId="47"/>
        <pc:sldMkLst>
          <pc:docMk/>
          <pc:sldMk cId="3818552280" sldId="289"/>
        </pc:sldMkLst>
      </pc:sldChg>
      <pc:sldChg chg="addSp delSp modSp mod">
        <pc:chgData name="RITA NKEZI" userId="1aae397a8d29d979" providerId="LiveId" clId="{52DF658C-98AB-4458-81AB-E22FF92C2A57}" dt="2024-02-17T20:55:52.127" v="625" actId="20577"/>
        <pc:sldMkLst>
          <pc:docMk/>
          <pc:sldMk cId="2057624964" sldId="290"/>
        </pc:sldMkLst>
        <pc:spChg chg="mod">
          <ac:chgData name="RITA NKEZI" userId="1aae397a8d29d979" providerId="LiveId" clId="{52DF658C-98AB-4458-81AB-E22FF92C2A57}" dt="2024-02-17T02:12:34.456" v="183" actId="255"/>
          <ac:spMkLst>
            <pc:docMk/>
            <pc:sldMk cId="2057624964" sldId="290"/>
            <ac:spMk id="2" creationId="{00000000-0000-0000-0000-000000000000}"/>
          </ac:spMkLst>
        </pc:spChg>
        <pc:spChg chg="del">
          <ac:chgData name="RITA NKEZI" userId="1aae397a8d29d979" providerId="LiveId" clId="{52DF658C-98AB-4458-81AB-E22FF92C2A57}" dt="2024-02-17T02:11:55.052" v="178" actId="478"/>
          <ac:spMkLst>
            <pc:docMk/>
            <pc:sldMk cId="2057624964" sldId="290"/>
            <ac:spMk id="7" creationId="{7C2B9DD1-8DE0-4298-9F7A-F48500E6889D}"/>
          </ac:spMkLst>
        </pc:spChg>
        <pc:spChg chg="mod">
          <ac:chgData name="RITA NKEZI" userId="1aae397a8d29d979" providerId="LiveId" clId="{52DF658C-98AB-4458-81AB-E22FF92C2A57}" dt="2024-02-17T20:55:52.127" v="625" actId="20577"/>
          <ac:spMkLst>
            <pc:docMk/>
            <pc:sldMk cId="2057624964" sldId="290"/>
            <ac:spMk id="8" creationId="{00000000-0000-0000-0000-000000000000}"/>
          </ac:spMkLst>
        </pc:spChg>
        <pc:picChg chg="add mod">
          <ac:chgData name="RITA NKEZI" userId="1aae397a8d29d979" providerId="LiveId" clId="{52DF658C-98AB-4458-81AB-E22FF92C2A57}" dt="2024-02-17T02:12:52.951" v="186"/>
          <ac:picMkLst>
            <pc:docMk/>
            <pc:sldMk cId="2057624964" sldId="290"/>
            <ac:picMk id="3" creationId="{AC76BEDB-4D37-D725-E0EF-F8F75FF12555}"/>
          </ac:picMkLst>
        </pc:picChg>
        <pc:picChg chg="del">
          <ac:chgData name="RITA NKEZI" userId="1aae397a8d29d979" providerId="LiveId" clId="{52DF658C-98AB-4458-81AB-E22FF92C2A57}" dt="2024-02-17T02:12:50.153" v="185" actId="478"/>
          <ac:picMkLst>
            <pc:docMk/>
            <pc:sldMk cId="2057624964" sldId="290"/>
            <ac:picMk id="5" creationId="{EF14F2F8-4B0D-481A-9820-82C5ABA6934C}"/>
          </ac:picMkLst>
        </pc:picChg>
        <pc:picChg chg="del">
          <ac:chgData name="RITA NKEZI" userId="1aae397a8d29d979" providerId="LiveId" clId="{52DF658C-98AB-4458-81AB-E22FF92C2A57}" dt="2024-02-17T02:12:47.775" v="184" actId="478"/>
          <ac:picMkLst>
            <pc:docMk/>
            <pc:sldMk cId="2057624964" sldId="290"/>
            <ac:picMk id="6" creationId="{1D25837A-9133-4EFD-9FF6-443AA2EF59C3}"/>
          </ac:picMkLst>
        </pc:picChg>
      </pc:sldChg>
      <pc:sldChg chg="addSp delSp modSp del mod">
        <pc:chgData name="RITA NKEZI" userId="1aae397a8d29d979" providerId="LiveId" clId="{52DF658C-98AB-4458-81AB-E22FF92C2A57}" dt="2024-02-17T05:33:17.566" v="530" actId="47"/>
        <pc:sldMkLst>
          <pc:docMk/>
          <pc:sldMk cId="2056131834" sldId="291"/>
        </pc:sldMkLst>
        <pc:spChg chg="mod">
          <ac:chgData name="RITA NKEZI" userId="1aae397a8d29d979" providerId="LiveId" clId="{52DF658C-98AB-4458-81AB-E22FF92C2A57}" dt="2024-02-17T04:29:24.127" v="417" actId="20577"/>
          <ac:spMkLst>
            <pc:docMk/>
            <pc:sldMk cId="2056131834" sldId="291"/>
            <ac:spMk id="8" creationId="{00000000-0000-0000-0000-000000000000}"/>
          </ac:spMkLst>
        </pc:spChg>
        <pc:picChg chg="add mod">
          <ac:chgData name="RITA NKEZI" userId="1aae397a8d29d979" providerId="LiveId" clId="{52DF658C-98AB-4458-81AB-E22FF92C2A57}" dt="2024-02-17T05:27:09.823" v="458"/>
          <ac:picMkLst>
            <pc:docMk/>
            <pc:sldMk cId="2056131834" sldId="291"/>
            <ac:picMk id="3" creationId="{349B17E8-E32A-C9E2-32FF-6A334DD08242}"/>
          </ac:picMkLst>
        </pc:picChg>
        <pc:picChg chg="del">
          <ac:chgData name="RITA NKEZI" userId="1aae397a8d29d979" providerId="LiveId" clId="{52DF658C-98AB-4458-81AB-E22FF92C2A57}" dt="2024-02-17T05:27:08.143" v="457" actId="478"/>
          <ac:picMkLst>
            <pc:docMk/>
            <pc:sldMk cId="2056131834" sldId="291"/>
            <ac:picMk id="5" creationId="{EF14F2F8-4B0D-481A-9820-82C5ABA6934C}"/>
          </ac:picMkLst>
        </pc:picChg>
        <pc:picChg chg="del">
          <ac:chgData name="RITA NKEZI" userId="1aae397a8d29d979" providerId="LiveId" clId="{52DF658C-98AB-4458-81AB-E22FF92C2A57}" dt="2024-02-17T05:27:05.878" v="456" actId="478"/>
          <ac:picMkLst>
            <pc:docMk/>
            <pc:sldMk cId="2056131834" sldId="291"/>
            <ac:picMk id="6" creationId="{1D25837A-9133-4EFD-9FF6-443AA2EF59C3}"/>
          </ac:picMkLst>
        </pc:picChg>
      </pc:sldChg>
      <pc:sldChg chg="del">
        <pc:chgData name="RITA NKEZI" userId="1aae397a8d29d979" providerId="LiveId" clId="{52DF658C-98AB-4458-81AB-E22FF92C2A57}" dt="2024-02-17T05:23:16.214" v="437" actId="47"/>
        <pc:sldMkLst>
          <pc:docMk/>
          <pc:sldMk cId="681548336" sldId="292"/>
        </pc:sldMkLst>
      </pc:sldChg>
      <pc:sldChg chg="addSp delSp modSp mod">
        <pc:chgData name="RITA NKEZI" userId="1aae397a8d29d979" providerId="LiveId" clId="{52DF658C-98AB-4458-81AB-E22FF92C2A57}" dt="2024-02-18T04:48:32.214" v="665" actId="108"/>
        <pc:sldMkLst>
          <pc:docMk/>
          <pc:sldMk cId="2785169357" sldId="293"/>
        </pc:sldMkLst>
        <pc:spChg chg="mod">
          <ac:chgData name="RITA NKEZI" userId="1aae397a8d29d979" providerId="LiveId" clId="{52DF658C-98AB-4458-81AB-E22FF92C2A57}" dt="2024-02-18T04:48:32.214" v="665" actId="108"/>
          <ac:spMkLst>
            <pc:docMk/>
            <pc:sldMk cId="2785169357" sldId="293"/>
            <ac:spMk id="2" creationId="{00000000-0000-0000-0000-000000000000}"/>
          </ac:spMkLst>
        </pc:spChg>
        <pc:spChg chg="del">
          <ac:chgData name="RITA NKEZI" userId="1aae397a8d29d979" providerId="LiveId" clId="{52DF658C-98AB-4458-81AB-E22FF92C2A57}" dt="2024-02-17T05:24:46.983" v="438" actId="478"/>
          <ac:spMkLst>
            <pc:docMk/>
            <pc:sldMk cId="2785169357" sldId="293"/>
            <ac:spMk id="7" creationId="{7C2B9DD1-8DE0-4298-9F7A-F48500E6889D}"/>
          </ac:spMkLst>
        </pc:spChg>
        <pc:spChg chg="mod">
          <ac:chgData name="RITA NKEZI" userId="1aae397a8d29d979" providerId="LiveId" clId="{52DF658C-98AB-4458-81AB-E22FF92C2A57}" dt="2024-02-17T20:26:55.079" v="557" actId="12"/>
          <ac:spMkLst>
            <pc:docMk/>
            <pc:sldMk cId="2785169357" sldId="293"/>
            <ac:spMk id="8" creationId="{00000000-0000-0000-0000-000000000000}"/>
          </ac:spMkLst>
        </pc:spChg>
        <pc:picChg chg="add mod">
          <ac:chgData name="RITA NKEZI" userId="1aae397a8d29d979" providerId="LiveId" clId="{52DF658C-98AB-4458-81AB-E22FF92C2A57}" dt="2024-02-17T05:27:19.252" v="461"/>
          <ac:picMkLst>
            <pc:docMk/>
            <pc:sldMk cId="2785169357" sldId="293"/>
            <ac:picMk id="3" creationId="{2746013A-01A1-11ED-6A23-CDE111191228}"/>
          </ac:picMkLst>
        </pc:picChg>
        <pc:picChg chg="del">
          <ac:chgData name="RITA NKEZI" userId="1aae397a8d29d979" providerId="LiveId" clId="{52DF658C-98AB-4458-81AB-E22FF92C2A57}" dt="2024-02-17T05:27:17.473" v="460" actId="478"/>
          <ac:picMkLst>
            <pc:docMk/>
            <pc:sldMk cId="2785169357" sldId="293"/>
            <ac:picMk id="5" creationId="{EF14F2F8-4B0D-481A-9820-82C5ABA6934C}"/>
          </ac:picMkLst>
        </pc:picChg>
        <pc:picChg chg="del">
          <ac:chgData name="RITA NKEZI" userId="1aae397a8d29d979" providerId="LiveId" clId="{52DF658C-98AB-4458-81AB-E22FF92C2A57}" dt="2024-02-17T05:27:15.362" v="459" actId="478"/>
          <ac:picMkLst>
            <pc:docMk/>
            <pc:sldMk cId="2785169357" sldId="293"/>
            <ac:picMk id="6" creationId="{1D25837A-9133-4EFD-9FF6-443AA2EF59C3}"/>
          </ac:picMkLst>
        </pc:picChg>
      </pc:sldChg>
      <pc:sldChg chg="addSp delSp modSp mod">
        <pc:chgData name="RITA NKEZI" userId="1aae397a8d29d979" providerId="LiveId" clId="{52DF658C-98AB-4458-81AB-E22FF92C2A57}" dt="2024-02-18T04:47:06.420" v="653" actId="27636"/>
        <pc:sldMkLst>
          <pc:docMk/>
          <pc:sldMk cId="577578117" sldId="294"/>
        </pc:sldMkLst>
        <pc:spChg chg="mod">
          <ac:chgData name="RITA NKEZI" userId="1aae397a8d29d979" providerId="LiveId" clId="{52DF658C-98AB-4458-81AB-E22FF92C2A57}" dt="2024-02-18T04:47:06.420" v="653" actId="27636"/>
          <ac:spMkLst>
            <pc:docMk/>
            <pc:sldMk cId="577578117" sldId="294"/>
            <ac:spMk id="2" creationId="{00000000-0000-0000-0000-000000000000}"/>
          </ac:spMkLst>
        </pc:spChg>
        <pc:spChg chg="del mod">
          <ac:chgData name="RITA NKEZI" userId="1aae397a8d29d979" providerId="LiveId" clId="{52DF658C-98AB-4458-81AB-E22FF92C2A57}" dt="2024-02-17T05:26:19.573" v="448" actId="478"/>
          <ac:spMkLst>
            <pc:docMk/>
            <pc:sldMk cId="577578117" sldId="294"/>
            <ac:spMk id="7" creationId="{7C2B9DD1-8DE0-4298-9F7A-F48500E6889D}"/>
          </ac:spMkLst>
        </pc:spChg>
        <pc:spChg chg="mod">
          <ac:chgData name="RITA NKEZI" userId="1aae397a8d29d979" providerId="LiveId" clId="{52DF658C-98AB-4458-81AB-E22FF92C2A57}" dt="2024-02-17T20:32:22.503" v="606" actId="20577"/>
          <ac:spMkLst>
            <pc:docMk/>
            <pc:sldMk cId="577578117" sldId="294"/>
            <ac:spMk id="8" creationId="{00000000-0000-0000-0000-000000000000}"/>
          </ac:spMkLst>
        </pc:spChg>
        <pc:picChg chg="add mod">
          <ac:chgData name="RITA NKEZI" userId="1aae397a8d29d979" providerId="LiveId" clId="{52DF658C-98AB-4458-81AB-E22FF92C2A57}" dt="2024-02-17T05:27:30.517" v="464"/>
          <ac:picMkLst>
            <pc:docMk/>
            <pc:sldMk cId="577578117" sldId="294"/>
            <ac:picMk id="3" creationId="{33CEF61F-5DF4-92BF-48C8-63EC36F6ABA1}"/>
          </ac:picMkLst>
        </pc:picChg>
        <pc:picChg chg="del">
          <ac:chgData name="RITA NKEZI" userId="1aae397a8d29d979" providerId="LiveId" clId="{52DF658C-98AB-4458-81AB-E22FF92C2A57}" dt="2024-02-17T05:27:28.887" v="463" actId="478"/>
          <ac:picMkLst>
            <pc:docMk/>
            <pc:sldMk cId="577578117" sldId="294"/>
            <ac:picMk id="5" creationId="{EF14F2F8-4B0D-481A-9820-82C5ABA6934C}"/>
          </ac:picMkLst>
        </pc:picChg>
        <pc:picChg chg="del">
          <ac:chgData name="RITA NKEZI" userId="1aae397a8d29d979" providerId="LiveId" clId="{52DF658C-98AB-4458-81AB-E22FF92C2A57}" dt="2024-02-17T05:27:25.262" v="462" actId="478"/>
          <ac:picMkLst>
            <pc:docMk/>
            <pc:sldMk cId="577578117" sldId="294"/>
            <ac:picMk id="6" creationId="{1D25837A-9133-4EFD-9FF6-443AA2EF59C3}"/>
          </ac:picMkLst>
        </pc:picChg>
      </pc:sldChg>
      <pc:sldChg chg="add del">
        <pc:chgData name="RITA NKEZI" userId="1aae397a8d29d979" providerId="LiveId" clId="{52DF658C-98AB-4458-81AB-E22FF92C2A57}" dt="2024-02-17T05:34:17.776" v="540" actId="47"/>
        <pc:sldMkLst>
          <pc:docMk/>
          <pc:sldMk cId="627914556" sldId="295"/>
        </pc:sldMkLst>
      </pc:sldChg>
      <pc:sldChg chg="del">
        <pc:chgData name="RITA NKEZI" userId="1aae397a8d29d979" providerId="LiveId" clId="{52DF658C-98AB-4458-81AB-E22FF92C2A57}" dt="2024-02-17T05:34:01.651" v="537" actId="47"/>
        <pc:sldMkLst>
          <pc:docMk/>
          <pc:sldMk cId="417018794" sldId="296"/>
        </pc:sldMkLst>
      </pc:sldChg>
      <pc:sldChg chg="del">
        <pc:chgData name="RITA NKEZI" userId="1aae397a8d29d979" providerId="LiveId" clId="{52DF658C-98AB-4458-81AB-E22FF92C2A57}" dt="2024-02-17T05:34:00.495" v="536" actId="47"/>
        <pc:sldMkLst>
          <pc:docMk/>
          <pc:sldMk cId="308418119" sldId="297"/>
        </pc:sldMkLst>
      </pc:sldChg>
      <pc:sldChg chg="addSp delSp modSp del mod">
        <pc:chgData name="RITA NKEZI" userId="1aae397a8d29d979" providerId="LiveId" clId="{52DF658C-98AB-4458-81AB-E22FF92C2A57}" dt="2024-02-18T04:49:05.945" v="666" actId="47"/>
        <pc:sldMkLst>
          <pc:docMk/>
          <pc:sldMk cId="2160592406" sldId="298"/>
        </pc:sldMkLst>
        <pc:spChg chg="mod">
          <ac:chgData name="RITA NKEZI" userId="1aae397a8d29d979" providerId="LiveId" clId="{52DF658C-98AB-4458-81AB-E22FF92C2A57}" dt="2024-02-17T04:02:19.246" v="344"/>
          <ac:spMkLst>
            <pc:docMk/>
            <pc:sldMk cId="2160592406" sldId="298"/>
            <ac:spMk id="8" creationId="{00000000-0000-0000-0000-000000000000}"/>
          </ac:spMkLst>
        </pc:spChg>
        <pc:picChg chg="add mod">
          <ac:chgData name="RITA NKEZI" userId="1aae397a8d29d979" providerId="LiveId" clId="{52DF658C-98AB-4458-81AB-E22FF92C2A57}" dt="2024-02-17T05:26:59.952" v="455"/>
          <ac:picMkLst>
            <pc:docMk/>
            <pc:sldMk cId="2160592406" sldId="298"/>
            <ac:picMk id="3" creationId="{D83FEDBF-34D8-62EC-2AC0-507E3E995248}"/>
          </ac:picMkLst>
        </pc:picChg>
        <pc:picChg chg="del">
          <ac:chgData name="RITA NKEZI" userId="1aae397a8d29d979" providerId="LiveId" clId="{52DF658C-98AB-4458-81AB-E22FF92C2A57}" dt="2024-02-17T05:26:56.942" v="454" actId="478"/>
          <ac:picMkLst>
            <pc:docMk/>
            <pc:sldMk cId="2160592406" sldId="298"/>
            <ac:picMk id="5" creationId="{EF14F2F8-4B0D-481A-9820-82C5ABA6934C}"/>
          </ac:picMkLst>
        </pc:picChg>
        <pc:picChg chg="del">
          <ac:chgData name="RITA NKEZI" userId="1aae397a8d29d979" providerId="LiveId" clId="{52DF658C-98AB-4458-81AB-E22FF92C2A57}" dt="2024-02-17T05:26:54.773" v="453" actId="478"/>
          <ac:picMkLst>
            <pc:docMk/>
            <pc:sldMk cId="2160592406" sldId="298"/>
            <ac:picMk id="6" creationId="{1D25837A-9133-4EFD-9FF6-443AA2EF59C3}"/>
          </ac:picMkLst>
        </pc:picChg>
      </pc:sldChg>
      <pc:sldChg chg="del">
        <pc:chgData name="RITA NKEZI" userId="1aae397a8d29d979" providerId="LiveId" clId="{52DF658C-98AB-4458-81AB-E22FF92C2A57}" dt="2024-02-17T05:33:59.427" v="535" actId="47"/>
        <pc:sldMkLst>
          <pc:docMk/>
          <pc:sldMk cId="271741690" sldId="299"/>
        </pc:sldMkLst>
      </pc:sldChg>
      <pc:sldChg chg="del">
        <pc:chgData name="RITA NKEZI" userId="1aae397a8d29d979" providerId="LiveId" clId="{52DF658C-98AB-4458-81AB-E22FF92C2A57}" dt="2024-02-17T05:33:57.951" v="534" actId="47"/>
        <pc:sldMkLst>
          <pc:docMk/>
          <pc:sldMk cId="712892121" sldId="300"/>
        </pc:sldMkLst>
      </pc:sldChg>
      <pc:sldChg chg="del">
        <pc:chgData name="RITA NKEZI" userId="1aae397a8d29d979" providerId="LiveId" clId="{52DF658C-98AB-4458-81AB-E22FF92C2A57}" dt="2024-02-17T05:33:57.001" v="533" actId="47"/>
        <pc:sldMkLst>
          <pc:docMk/>
          <pc:sldMk cId="3275824434" sldId="301"/>
        </pc:sldMkLst>
      </pc:sldChg>
      <pc:sldChg chg="del">
        <pc:chgData name="RITA NKEZI" userId="1aae397a8d29d979" providerId="LiveId" clId="{52DF658C-98AB-4458-81AB-E22FF92C2A57}" dt="2024-02-17T05:33:53.745" v="531" actId="47"/>
        <pc:sldMkLst>
          <pc:docMk/>
          <pc:sldMk cId="105300709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30438-B53A-164F-9106-195C3045260F}"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AC99D-0F32-3147-91FA-92F2511E1B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AC99D-0F32-3147-91FA-92F2511E1BA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2</a:t>
            </a:fld>
            <a:endParaRPr lang="en-US"/>
          </a:p>
        </p:txBody>
      </p:sp>
    </p:spTree>
    <p:extLst>
      <p:ext uri="{BB962C8B-B14F-4D97-AF65-F5344CB8AC3E}">
        <p14:creationId xmlns:p14="http://schemas.microsoft.com/office/powerpoint/2010/main" val="415833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3</a:t>
            </a:fld>
            <a:endParaRPr lang="en-US"/>
          </a:p>
        </p:txBody>
      </p:sp>
    </p:spTree>
    <p:extLst>
      <p:ext uri="{BB962C8B-B14F-4D97-AF65-F5344CB8AC3E}">
        <p14:creationId xmlns:p14="http://schemas.microsoft.com/office/powerpoint/2010/main" val="23600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4</a:t>
            </a:fld>
            <a:endParaRPr lang="en-US"/>
          </a:p>
        </p:txBody>
      </p:sp>
    </p:spTree>
    <p:extLst>
      <p:ext uri="{BB962C8B-B14F-4D97-AF65-F5344CB8AC3E}">
        <p14:creationId xmlns:p14="http://schemas.microsoft.com/office/powerpoint/2010/main" val="3120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5</a:t>
            </a:fld>
            <a:endParaRPr lang="en-US"/>
          </a:p>
        </p:txBody>
      </p:sp>
    </p:spTree>
    <p:extLst>
      <p:ext uri="{BB962C8B-B14F-4D97-AF65-F5344CB8AC3E}">
        <p14:creationId xmlns:p14="http://schemas.microsoft.com/office/powerpoint/2010/main" val="296068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AC99D-0F32-3147-91FA-92F2511E1BA4}" type="slidenum">
              <a:rPr lang="en-US" smtClean="0"/>
              <a:t>6</a:t>
            </a:fld>
            <a:endParaRPr lang="en-US"/>
          </a:p>
        </p:txBody>
      </p:sp>
    </p:spTree>
    <p:extLst>
      <p:ext uri="{BB962C8B-B14F-4D97-AF65-F5344CB8AC3E}">
        <p14:creationId xmlns:p14="http://schemas.microsoft.com/office/powerpoint/2010/main" val="644374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2/16/2024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t>2/16/2024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9" name="Rectangle 16"/>
          <p:cNvSpPr>
            <a:spLocks noGrp="1" noRot="1" noChangeAspect="1" noMove="1" noResize="1" noEditPoints="1" noAdjustHandles="1" noChangeArrowheads="1" noChangeShapeType="1" noTextEdit="1"/>
          </p:cNvSpPr>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8"/>
          <p:cNvPicPr>
            <a:picLocks noGrp="1" noRot="1" noChangeAspect="1" noMove="1" noResize="1" noEditPoints="1" noAdjustHandles="1" noChangeArrowheads="1" noChangeShapeType="1" noCrop="1"/>
          </p:cNvPicPr>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1" name="Rectangle 20"/>
          <p:cNvSpPr>
            <a:spLocks noGrp="1" noRot="1" noChangeAspect="1" noMove="1" noResize="1" noEditPoints="1" noAdjustHandles="1" noChangeArrowheads="1" noChangeShapeType="1" noTextEdit="1"/>
          </p:cNvSpPr>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2"/>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3" name="Rectangle 24"/>
          <p:cNvSpPr>
            <a:spLocks noGrp="1" noRot="1" noChangeAspect="1" noMove="1" noResize="1" noEditPoints="1" noAdjustHandles="1" noChangeArrowheads="1" noChangeShapeType="1" noTextEdit="1"/>
          </p:cNvSpPr>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TextBox 7"/>
          <p:cNvSpPr txBox="1"/>
          <p:nvPr/>
        </p:nvSpPr>
        <p:spPr>
          <a:xfrm>
            <a:off x="152400" y="2063262"/>
            <a:ext cx="4693920" cy="266113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algn="ctr" defTabSz="914400">
              <a:lnSpc>
                <a:spcPct val="90000"/>
              </a:lnSpc>
              <a:spcBef>
                <a:spcPct val="0"/>
              </a:spcBef>
              <a:spcAft>
                <a:spcPts val="600"/>
              </a:spcAft>
            </a:pPr>
            <a:r>
              <a:rPr lang="en-US" sz="3600" dirty="0">
                <a:effectLst/>
                <a:latin typeface="Cambria" panose="02040503050406030204" pitchFamily="18" charset="0"/>
                <a:ea typeface="Cambria" panose="02040503050406030204" pitchFamily="18" charset="0"/>
                <a:cs typeface="Times New Roman" panose="02020603050405020304" pitchFamily="18" charset="0"/>
              </a:rPr>
              <a:t>Tebong Roland </a:t>
            </a:r>
          </a:p>
          <a:p>
            <a:pPr algn="ctr" defTabSz="914400">
              <a:lnSpc>
                <a:spcPct val="90000"/>
              </a:lnSpc>
              <a:spcBef>
                <a:spcPct val="0"/>
              </a:spcBef>
              <a:spcAft>
                <a:spcPts val="600"/>
              </a:spcAft>
            </a:pPr>
            <a:r>
              <a:rPr lang="en-US" sz="3600" dirty="0">
                <a:latin typeface="Cambria" panose="02040503050406030204" pitchFamily="18" charset="0"/>
                <a:ea typeface="Cambria" panose="02040503050406030204" pitchFamily="18" charset="0"/>
                <a:cs typeface="Times New Roman" panose="02020603050405020304" pitchFamily="18" charset="0"/>
              </a:rPr>
              <a:t>DSC650 </a:t>
            </a:r>
            <a:endParaRPr lang="en-US" sz="3600" dirty="0">
              <a:effectLst/>
              <a:latin typeface="Cambria" panose="02040503050406030204" pitchFamily="18" charset="0"/>
              <a:ea typeface="Cambria" panose="02040503050406030204" pitchFamily="18" charset="0"/>
              <a:cs typeface="Times New Roman" panose="02020603050405020304" pitchFamily="18" charset="0"/>
            </a:endParaRPr>
          </a:p>
          <a:p>
            <a:pPr algn="ctr" defTabSz="914400">
              <a:lnSpc>
                <a:spcPct val="90000"/>
              </a:lnSpc>
              <a:spcBef>
                <a:spcPct val="0"/>
              </a:spcBef>
              <a:spcAft>
                <a:spcPts val="600"/>
              </a:spcAf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algn="ctr" defTabSz="914400">
              <a:lnSpc>
                <a:spcPct val="90000"/>
              </a:lnSpc>
              <a:spcBef>
                <a:spcPct val="0"/>
              </a:spcBef>
              <a:spcAft>
                <a:spcPts val="6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Architectural Design Presentation</a:t>
            </a:r>
          </a:p>
          <a:p>
            <a:pPr algn="r" defTabSz="914400">
              <a:lnSpc>
                <a:spcPct val="90000"/>
              </a:lnSpc>
              <a:spcBef>
                <a:spcPct val="0"/>
              </a:spcBef>
              <a:spcAft>
                <a:spcPts val="600"/>
              </a:spcAft>
            </a:pP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algn="r" defTabSz="914400">
              <a:lnSpc>
                <a:spcPct val="90000"/>
              </a:lnSpc>
              <a:spcBef>
                <a:spcPct val="0"/>
              </a:spcBef>
              <a:spcAft>
                <a:spcPts val="600"/>
              </a:spcAft>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algn="r" defTabSz="914400">
              <a:lnSpc>
                <a:spcPct val="90000"/>
              </a:lnSpc>
              <a:spcBef>
                <a:spcPct val="0"/>
              </a:spcBef>
              <a:spcAft>
                <a:spcPts val="600"/>
              </a:spcAft>
            </a:pPr>
            <a:endParaRPr lang="en-US" sz="1400" dirty="0">
              <a:latin typeface="+mj-lt"/>
              <a:ea typeface="+mj-ea"/>
              <a:cs typeface="+mj-cs"/>
            </a:endParaRPr>
          </a:p>
        </p:txBody>
      </p:sp>
      <p:pic>
        <p:nvPicPr>
          <p:cNvPr id="2" name="Picture 1">
            <a:extLst>
              <a:ext uri="{FF2B5EF4-FFF2-40B4-BE49-F238E27FC236}">
                <a16:creationId xmlns:a16="http://schemas.microsoft.com/office/drawing/2014/main" id="{B916C724-BA22-0DF7-ADF5-959B3A7D1CA7}"/>
              </a:ext>
            </a:extLst>
          </p:cNvPr>
          <p:cNvPicPr>
            <a:picLocks noChangeAspect="1"/>
          </p:cNvPicPr>
          <p:nvPr/>
        </p:nvPicPr>
        <p:blipFill>
          <a:blip r:embed="rId5"/>
          <a:stretch>
            <a:fillRect/>
          </a:stretch>
        </p:blipFill>
        <p:spPr>
          <a:xfrm>
            <a:off x="6522720" y="1592824"/>
            <a:ext cx="4655820" cy="4430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00" y="887749"/>
            <a:ext cx="9661585" cy="819889"/>
          </a:xfrm>
        </p:spPr>
        <p:txBody>
          <a:bodyPr>
            <a:normAutofit/>
          </a:bodyPr>
          <a:lstStyle/>
          <a:p>
            <a:pPr algn="ctr"/>
            <a:r>
              <a:rPr lang="en-US" sz="2400" b="1" dirty="0">
                <a:latin typeface="Cambria" panose="02040503050406030204" pitchFamily="18" charset="0"/>
                <a:ea typeface="Cambria" panose="02040503050406030204" pitchFamily="18" charset="0"/>
                <a:cs typeface="Times New Roman" panose="02020603050405020304" pitchFamily="18" charset="0"/>
              </a:rPr>
              <a:t>P</a:t>
            </a:r>
            <a:r>
              <a:rPr lang="en-US" sz="2400" b="1" dirty="0">
                <a:effectLst/>
                <a:latin typeface="Cambria" panose="02040503050406030204" pitchFamily="18" charset="0"/>
                <a:ea typeface="Cambria" panose="02040503050406030204" pitchFamily="18" charset="0"/>
                <a:cs typeface="Times New Roman" panose="02020603050405020304" pitchFamily="18" charset="0"/>
              </a:rPr>
              <a:t>ressing </a:t>
            </a:r>
            <a:r>
              <a:rPr lang="en-US" sz="2400" b="1" dirty="0">
                <a:latin typeface="Cambria" panose="02040503050406030204" pitchFamily="18" charset="0"/>
                <a:ea typeface="Cambria" panose="02040503050406030204" pitchFamily="18" charset="0"/>
                <a:cs typeface="Times New Roman" panose="02020603050405020304" pitchFamily="18" charset="0"/>
              </a:rPr>
              <a:t>P</a:t>
            </a:r>
            <a:r>
              <a:rPr lang="en-US" sz="2400" b="1" dirty="0">
                <a:effectLst/>
                <a:latin typeface="Cambria" panose="02040503050406030204" pitchFamily="18" charset="0"/>
                <a:ea typeface="Cambria" panose="02040503050406030204" pitchFamily="18" charset="0"/>
                <a:cs typeface="Times New Roman" panose="02020603050405020304" pitchFamily="18" charset="0"/>
              </a:rPr>
              <a:t>roblem and Current Challenges </a:t>
            </a:r>
            <a:r>
              <a:rPr lang="en-US" sz="2400" b="1" dirty="0">
                <a:latin typeface="Cambria" panose="02040503050406030204" pitchFamily="18" charset="0"/>
                <a:ea typeface="Cambria" panose="02040503050406030204" pitchFamily="18" charset="0"/>
                <a:cs typeface="Times New Roman" panose="02020603050405020304" pitchFamily="18" charset="0"/>
              </a:rPr>
              <a:t>F</a:t>
            </a:r>
            <a:r>
              <a:rPr lang="en-US" sz="2400" b="1" dirty="0">
                <a:effectLst/>
                <a:latin typeface="Cambria" panose="02040503050406030204" pitchFamily="18" charset="0"/>
                <a:ea typeface="Cambria" panose="02040503050406030204" pitchFamily="18" charset="0"/>
                <a:cs typeface="Times New Roman" panose="02020603050405020304" pitchFamily="18" charset="0"/>
              </a:rPr>
              <a:t>aced by the Global </a:t>
            </a:r>
            <a:r>
              <a:rPr lang="en-US" sz="2400" b="1" dirty="0">
                <a:latin typeface="Cambria" panose="02040503050406030204" pitchFamily="18" charset="0"/>
                <a:ea typeface="Cambria" panose="02040503050406030204" pitchFamily="18" charset="0"/>
                <a:cs typeface="Times New Roman" panose="02020603050405020304" pitchFamily="18" charset="0"/>
              </a:rPr>
              <a:t>B</a:t>
            </a:r>
            <a:r>
              <a:rPr lang="en-US" sz="2400" b="1" dirty="0">
                <a:effectLst/>
                <a:latin typeface="Cambria" panose="02040503050406030204" pitchFamily="18" charset="0"/>
                <a:ea typeface="Cambria" panose="02040503050406030204" pitchFamily="18" charset="0"/>
                <a:cs typeface="Times New Roman" panose="02020603050405020304" pitchFamily="18" charset="0"/>
              </a:rPr>
              <a:t>ank.</a:t>
            </a:r>
            <a:endParaRPr lang="en-US" sz="2400" dirty="0">
              <a:latin typeface="Cambria" panose="02040503050406030204" pitchFamily="18" charset="0"/>
              <a:ea typeface="Cambria" panose="02040503050406030204" pitchFamily="18" charset="0"/>
            </a:endParaRPr>
          </a:p>
        </p:txBody>
      </p:sp>
      <p:sp>
        <p:nvSpPr>
          <p:cNvPr id="10" name="Content Placeholder 9"/>
          <p:cNvSpPr>
            <a:spLocks noGrp="1"/>
          </p:cNvSpPr>
          <p:nvPr>
            <p:ph sz="quarter" idx="4"/>
          </p:nvPr>
        </p:nvSpPr>
        <p:spPr>
          <a:xfrm>
            <a:off x="5427617" y="2266406"/>
            <a:ext cx="6361612" cy="3944983"/>
          </a:xfrm>
        </p:spPr>
        <p:txBody>
          <a:bodyPr>
            <a:normAutofit fontScale="47500" lnSpcReduction="20000"/>
          </a:bodyPr>
          <a:lstStyle/>
          <a:p>
            <a:pPr algn="ctr">
              <a:buFont typeface="Wingdings" panose="05000000000000000000" pitchFamily="2" charset="2"/>
              <a:buChar char="Ø"/>
            </a:pPr>
            <a:r>
              <a:rPr lang="en-US" sz="3200" dirty="0">
                <a:solidFill>
                  <a:srgbClr val="1F1F1F"/>
                </a:solidFill>
                <a:latin typeface="Aptos ExtraBold" panose="020B0004020202020204" pitchFamily="34" charset="0"/>
              </a:rPr>
              <a:t>Current Challenges Faced by the Global Bank.</a:t>
            </a:r>
          </a:p>
          <a:p>
            <a:pPr>
              <a:buFont typeface="Wingdings" panose="05000000000000000000" pitchFamily="2" charset="2"/>
              <a:buChar char="Ø"/>
            </a:pPr>
            <a:endParaRPr lang="en-US" sz="3200" dirty="0">
              <a:solidFill>
                <a:srgbClr val="1F1F1F"/>
              </a:solidFill>
              <a:latin typeface="Aptos ExtraBold" panose="020B0004020202020204" pitchFamily="34" charset="0"/>
            </a:endParaRPr>
          </a:p>
          <a:p>
            <a:pPr algn="l">
              <a:buFont typeface="Wingdings" panose="05000000000000000000" pitchFamily="2" charset="2"/>
              <a:buChar char="v"/>
            </a:pPr>
            <a:r>
              <a:rPr lang="en-US" sz="3200" b="1" i="0" dirty="0">
                <a:solidFill>
                  <a:schemeClr val="bg1"/>
                </a:solidFill>
                <a:effectLst/>
                <a:latin typeface="Google Sans"/>
              </a:rPr>
              <a:t>Real-time detection:</a:t>
            </a:r>
            <a:r>
              <a:rPr lang="en-US" sz="3200" b="0" i="0" dirty="0">
                <a:solidFill>
                  <a:schemeClr val="bg1"/>
                </a:solidFill>
                <a:effectLst/>
                <a:latin typeface="Google Sans"/>
              </a:rPr>
              <a:t> </a:t>
            </a:r>
            <a:r>
              <a:rPr lang="en-US" sz="3200" b="0" i="0" dirty="0">
                <a:effectLst/>
                <a:latin typeface="Google Sans"/>
              </a:rPr>
              <a:t>Processing vast amounts of daily transactions in real-time to identify fraudulent activities before they cause damage.</a:t>
            </a:r>
          </a:p>
          <a:p>
            <a:pPr algn="l">
              <a:buFont typeface="Wingdings" panose="05000000000000000000" pitchFamily="2" charset="2"/>
              <a:buChar char="v"/>
            </a:pPr>
            <a:r>
              <a:rPr lang="en-US" sz="3200" b="1" i="0" dirty="0">
                <a:solidFill>
                  <a:schemeClr val="bg1"/>
                </a:solidFill>
                <a:effectLst/>
                <a:latin typeface="Google Sans"/>
              </a:rPr>
              <a:t>Behavioral analysis:</a:t>
            </a:r>
            <a:r>
              <a:rPr lang="en-US" sz="3200" b="0" i="0" dirty="0">
                <a:solidFill>
                  <a:schemeClr val="bg1"/>
                </a:solidFill>
                <a:effectLst/>
                <a:latin typeface="Google Sans"/>
              </a:rPr>
              <a:t> </a:t>
            </a:r>
            <a:r>
              <a:rPr lang="en-US" sz="3200" b="0" i="0" dirty="0">
                <a:effectLst/>
                <a:latin typeface="Google Sans"/>
              </a:rPr>
              <a:t>Accurately identifying unusual patterns and anomalies in user behavior that might indicate fraudulent intent.</a:t>
            </a:r>
          </a:p>
          <a:p>
            <a:pPr algn="l">
              <a:buFont typeface="Wingdings" panose="05000000000000000000" pitchFamily="2" charset="2"/>
              <a:buChar char="v"/>
            </a:pPr>
            <a:r>
              <a:rPr lang="en-US" sz="3200" b="1" i="0" dirty="0">
                <a:solidFill>
                  <a:schemeClr val="bg1"/>
                </a:solidFill>
                <a:effectLst/>
                <a:latin typeface="Google Sans"/>
              </a:rPr>
              <a:t>Automated blocking:</a:t>
            </a:r>
            <a:r>
              <a:rPr lang="en-US" sz="3200" b="0" i="0" dirty="0">
                <a:solidFill>
                  <a:schemeClr val="bg1"/>
                </a:solidFill>
                <a:effectLst/>
                <a:latin typeface="Google Sans"/>
              </a:rPr>
              <a:t> </a:t>
            </a:r>
            <a:r>
              <a:rPr lang="en-US" sz="3200" b="0" i="0" dirty="0">
                <a:effectLst/>
                <a:latin typeface="Google Sans"/>
              </a:rPr>
              <a:t>Implementing a dynamic system to automatically block high-risk transactions while minimizing false positives that inconvenience legitimate users.</a:t>
            </a:r>
          </a:p>
          <a:p>
            <a:pPr algn="l">
              <a:buFont typeface="Wingdings" panose="05000000000000000000" pitchFamily="2" charset="2"/>
              <a:buChar char="v"/>
            </a:pPr>
            <a:r>
              <a:rPr lang="en-US" sz="3200" b="1" i="0" dirty="0">
                <a:solidFill>
                  <a:schemeClr val="bg1"/>
                </a:solidFill>
                <a:effectLst/>
                <a:latin typeface="Google Sans"/>
              </a:rPr>
              <a:t>Security notifications:</a:t>
            </a:r>
            <a:r>
              <a:rPr lang="en-US" sz="3200" b="0" i="0" dirty="0">
                <a:solidFill>
                  <a:schemeClr val="bg1"/>
                </a:solidFill>
                <a:effectLst/>
                <a:latin typeface="Google Sans"/>
              </a:rPr>
              <a:t> </a:t>
            </a:r>
            <a:r>
              <a:rPr lang="en-US" sz="3200" b="0" i="0" dirty="0">
                <a:effectLst/>
                <a:latin typeface="Google Sans"/>
              </a:rPr>
              <a:t>Providing personalized security alerts to users based on their transaction behavior and location, striking a balance between informing and avoiding unnecessary alarm.</a:t>
            </a:r>
          </a:p>
          <a:p>
            <a:pPr algn="l">
              <a:buFont typeface="Wingdings" panose="05000000000000000000" pitchFamily="2" charset="2"/>
              <a:buChar char="v"/>
            </a:pPr>
            <a:r>
              <a:rPr lang="en-US" sz="3200" b="1" i="0" dirty="0">
                <a:solidFill>
                  <a:schemeClr val="bg1"/>
                </a:solidFill>
                <a:effectLst/>
                <a:latin typeface="Google Sans"/>
              </a:rPr>
              <a:t>Regulatory compliance:</a:t>
            </a:r>
            <a:r>
              <a:rPr lang="en-US" sz="3200" b="0" i="0" dirty="0">
                <a:solidFill>
                  <a:schemeClr val="bg1"/>
                </a:solidFill>
                <a:effectLst/>
                <a:latin typeface="Google Sans"/>
              </a:rPr>
              <a:t> </a:t>
            </a:r>
            <a:r>
              <a:rPr lang="en-US" sz="3200" b="0" i="0" dirty="0">
                <a:effectLst/>
                <a:latin typeface="Google Sans"/>
              </a:rPr>
              <a:t>Ensuring adherence to global regulations regarding money laundering and fraud detection, which requires comprehensive data processing and reporting capabilities.</a:t>
            </a:r>
          </a:p>
          <a:p>
            <a:pPr algn="l">
              <a:buFont typeface="Wingdings" panose="05000000000000000000" pitchFamily="2" charset="2"/>
              <a:buChar char="Ø"/>
            </a:pPr>
            <a:r>
              <a:rPr lang="en-US" sz="3200" b="0" i="0" dirty="0">
                <a:effectLst/>
                <a:latin typeface="Google Sans"/>
              </a:rPr>
              <a:t>These challenges highlight the need for a robust, scalable, and efficient architecture that leverages modern technologies to address the evolving landscape of financial fraud.</a:t>
            </a:r>
          </a:p>
          <a:p>
            <a:pPr marL="0" indent="0">
              <a:buNone/>
            </a:pPr>
            <a:endParaRPr lang="en-US" sz="3000" dirty="0"/>
          </a:p>
        </p:txBody>
      </p:sp>
      <p:sp>
        <p:nvSpPr>
          <p:cNvPr id="9" name="Content Placeholder 9">
            <a:extLst>
              <a:ext uri="{FF2B5EF4-FFF2-40B4-BE49-F238E27FC236}">
                <a16:creationId xmlns:a16="http://schemas.microsoft.com/office/drawing/2014/main" id="{616F578F-A2A4-AB4A-238F-5668CE07CEE4}"/>
              </a:ext>
            </a:extLst>
          </p:cNvPr>
          <p:cNvSpPr txBox="1">
            <a:spLocks/>
          </p:cNvSpPr>
          <p:nvPr/>
        </p:nvSpPr>
        <p:spPr>
          <a:xfrm>
            <a:off x="0" y="2130788"/>
            <a:ext cx="5594123" cy="4468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lvl="1" indent="0">
              <a:buNone/>
            </a:pPr>
            <a:endParaRPr lang="en-US" sz="2000" dirty="0"/>
          </a:p>
        </p:txBody>
      </p:sp>
      <p:sp>
        <p:nvSpPr>
          <p:cNvPr id="4" name="TextBox 3">
            <a:extLst>
              <a:ext uri="{FF2B5EF4-FFF2-40B4-BE49-F238E27FC236}">
                <a16:creationId xmlns:a16="http://schemas.microsoft.com/office/drawing/2014/main" id="{35F823C9-A9C4-BFE4-274D-C7A36D7EB8FF}"/>
              </a:ext>
            </a:extLst>
          </p:cNvPr>
          <p:cNvSpPr txBox="1"/>
          <p:nvPr/>
        </p:nvSpPr>
        <p:spPr>
          <a:xfrm>
            <a:off x="0" y="2185408"/>
            <a:ext cx="5230444" cy="2585323"/>
          </a:xfrm>
          <a:prstGeom prst="rect">
            <a:avLst/>
          </a:prstGeom>
          <a:noFill/>
        </p:spPr>
        <p:txBody>
          <a:bodyPr wrap="square">
            <a:spAutoFit/>
          </a:bodyPr>
          <a:lstStyle/>
          <a:p>
            <a:pPr marL="285750" indent="-285750" algn="ctr">
              <a:buFont typeface="Wingdings" panose="05000000000000000000" pitchFamily="2" charset="2"/>
              <a:buChar char="Ø"/>
            </a:pPr>
            <a:r>
              <a:rPr lang="en-US" dirty="0">
                <a:solidFill>
                  <a:srgbClr val="1F1F1F"/>
                </a:solidFill>
                <a:latin typeface="Aptos ExtraBold" panose="020B0004020202020204" pitchFamily="34" charset="0"/>
              </a:rPr>
              <a:t>Pressing Problems </a:t>
            </a:r>
          </a:p>
          <a:p>
            <a:endParaRPr lang="en-US" dirty="0">
              <a:solidFill>
                <a:schemeClr val="tx2">
                  <a:lumMod val="10000"/>
                </a:schemeClr>
              </a:solidFill>
            </a:endParaRPr>
          </a:p>
          <a:p>
            <a:r>
              <a:rPr lang="en-US" sz="1800" dirty="0"/>
              <a:t>The pressing problem faced in this scenario is the increasing fraudulent activities ranging from unauthorized transactions to money laundering. This issue leads to financial losses for the bank, reputational damage, and potential legal repercussions for non-compliance with regulations.</a:t>
            </a:r>
          </a:p>
        </p:txBody>
      </p:sp>
      <p:pic>
        <p:nvPicPr>
          <p:cNvPr id="3" name="Picture 2">
            <a:extLst>
              <a:ext uri="{FF2B5EF4-FFF2-40B4-BE49-F238E27FC236}">
                <a16:creationId xmlns:a16="http://schemas.microsoft.com/office/drawing/2014/main" id="{5F2EB72C-FEA4-0CB5-9B9B-A22A107447E7}"/>
              </a:ext>
            </a:extLst>
          </p:cNvPr>
          <p:cNvPicPr>
            <a:picLocks noChangeAspect="1"/>
          </p:cNvPicPr>
          <p:nvPr/>
        </p:nvPicPr>
        <p:blipFill>
          <a:blip r:embed="rId3"/>
          <a:stretch>
            <a:fillRect/>
          </a:stretch>
        </p:blipFill>
        <p:spPr>
          <a:xfrm>
            <a:off x="10915276" y="887749"/>
            <a:ext cx="808024" cy="884979"/>
          </a:xfrm>
          <a:prstGeom prst="rect">
            <a:avLst/>
          </a:prstGeom>
        </p:spPr>
      </p:pic>
    </p:spTree>
    <p:extLst>
      <p:ext uri="{BB962C8B-B14F-4D97-AF65-F5344CB8AC3E}">
        <p14:creationId xmlns:p14="http://schemas.microsoft.com/office/powerpoint/2010/main" val="144251846"/>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5" y="801877"/>
            <a:ext cx="9903124" cy="699119"/>
          </a:xfrm>
        </p:spPr>
        <p:txBody>
          <a:bodyPr>
            <a:normAutofit/>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a:t>
            </a:r>
            <a:r>
              <a:rPr lang="en-US" dirty="0">
                <a:effectLst/>
                <a:latin typeface="Cambria" panose="02040503050406030204" pitchFamily="18" charset="0"/>
                <a:ea typeface="Cambria" panose="02040503050406030204" pitchFamily="18" charset="0"/>
                <a:cs typeface="Times New Roman" panose="02020603050405020304" pitchFamily="18" charset="0"/>
              </a:rPr>
              <a:t>igh-level architecture diagram </a:t>
            </a:r>
            <a:endParaRPr lang="en-US" b="1" dirty="0"/>
          </a:p>
        </p:txBody>
      </p:sp>
      <p:pic>
        <p:nvPicPr>
          <p:cNvPr id="13" name="Picture 12">
            <a:extLst>
              <a:ext uri="{FF2B5EF4-FFF2-40B4-BE49-F238E27FC236}">
                <a16:creationId xmlns:a16="http://schemas.microsoft.com/office/drawing/2014/main" id="{CD01F4C8-B0CD-126C-A14E-366B87C1F69C}"/>
              </a:ext>
            </a:extLst>
          </p:cNvPr>
          <p:cNvPicPr>
            <a:picLocks noChangeAspect="1"/>
          </p:cNvPicPr>
          <p:nvPr/>
        </p:nvPicPr>
        <p:blipFill>
          <a:blip r:embed="rId3"/>
          <a:stretch>
            <a:fillRect/>
          </a:stretch>
        </p:blipFill>
        <p:spPr>
          <a:xfrm>
            <a:off x="10915276" y="887749"/>
            <a:ext cx="808024" cy="884979"/>
          </a:xfrm>
          <a:prstGeom prst="rect">
            <a:avLst/>
          </a:prstGeom>
        </p:spPr>
      </p:pic>
      <p:pic>
        <p:nvPicPr>
          <p:cNvPr id="25" name="Content Placeholder 24">
            <a:extLst>
              <a:ext uri="{FF2B5EF4-FFF2-40B4-BE49-F238E27FC236}">
                <a16:creationId xmlns:a16="http://schemas.microsoft.com/office/drawing/2014/main" id="{D27A7F53-EA97-B801-E7FF-BB05F0EA5517}"/>
              </a:ext>
            </a:extLst>
          </p:cNvPr>
          <p:cNvPicPr>
            <a:picLocks noGrp="1" noChangeAspect="1"/>
          </p:cNvPicPr>
          <p:nvPr>
            <p:ph sz="half" idx="2"/>
          </p:nvPr>
        </p:nvPicPr>
        <p:blipFill>
          <a:blip r:embed="rId4"/>
          <a:stretch>
            <a:fillRect/>
          </a:stretch>
        </p:blipFill>
        <p:spPr>
          <a:xfrm>
            <a:off x="230091" y="1953846"/>
            <a:ext cx="11731817" cy="4904154"/>
          </a:xfrm>
        </p:spPr>
      </p:pic>
    </p:spTree>
    <p:extLst>
      <p:ext uri="{BB962C8B-B14F-4D97-AF65-F5344CB8AC3E}">
        <p14:creationId xmlns:p14="http://schemas.microsoft.com/office/powerpoint/2010/main" val="309370004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810503"/>
            <a:ext cx="8363669" cy="930506"/>
          </a:xfrm>
        </p:spPr>
        <p:txBody>
          <a:bodyPr>
            <a:normAutofit/>
          </a:bodyPr>
          <a:lstStyle/>
          <a:p>
            <a:pPr algn="ctr"/>
            <a:r>
              <a:rPr lang="en-US" sz="3200" b="1" dirty="0">
                <a:effectLst/>
                <a:latin typeface="Cambria" panose="02040503050406030204" pitchFamily="18" charset="0"/>
                <a:ea typeface="Cambria" panose="02040503050406030204" pitchFamily="18" charset="0"/>
                <a:cs typeface="Times New Roman" panose="02020603050405020304" pitchFamily="18" charset="0"/>
              </a:rPr>
              <a:t>Data Flow and Real-time Analysis</a:t>
            </a:r>
            <a:endParaRPr lang="en-US" sz="3200" dirty="0"/>
          </a:p>
        </p:txBody>
      </p:sp>
      <p:sp>
        <p:nvSpPr>
          <p:cNvPr id="8" name="Content Placeholder 7"/>
          <p:cNvSpPr>
            <a:spLocks noGrp="1"/>
          </p:cNvSpPr>
          <p:nvPr>
            <p:ph sz="half" idx="2"/>
          </p:nvPr>
        </p:nvSpPr>
        <p:spPr>
          <a:xfrm>
            <a:off x="617088" y="2051136"/>
            <a:ext cx="11390610" cy="4879797"/>
          </a:xfrm>
        </p:spPr>
        <p:txBody>
          <a:bodyPr>
            <a:normAutofit fontScale="92500" lnSpcReduction="20000"/>
          </a:bodyPr>
          <a:lstStyle/>
          <a:p>
            <a:pPr lvl="2">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Data Ingestion</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Kafka acts as a high-throughput streaming platform, ingesting real-time credit card transactions, account logins, and other relevant data.</a:t>
            </a:r>
          </a:p>
          <a:p>
            <a:pPr algn="l">
              <a:buFont typeface="Wingdings" panose="05000000000000000000" pitchFamily="2" charset="2"/>
              <a:buChar char="v"/>
            </a:pPr>
            <a:r>
              <a:rPr lang="en-US" sz="1700" b="1" dirty="0" err="1">
                <a:solidFill>
                  <a:srgbClr val="1F1F1F"/>
                </a:solidFill>
                <a:latin typeface="Cambria" panose="02040503050406030204" pitchFamily="18" charset="0"/>
                <a:ea typeface="Cambria" panose="02040503050406030204" pitchFamily="18" charset="0"/>
              </a:rPr>
              <a:t>NiFi</a:t>
            </a:r>
            <a:r>
              <a:rPr lang="en-US" sz="1700" b="1" dirty="0">
                <a:solidFill>
                  <a:srgbClr val="1F1F1F"/>
                </a:solidFill>
                <a:latin typeface="Cambria" panose="02040503050406030204" pitchFamily="18" charset="0"/>
                <a:ea typeface="Cambria" panose="02040503050406030204" pitchFamily="18" charset="0"/>
              </a:rPr>
              <a:t> ingests historical data from various sources like transaction logs, customer profiles, and external fraud intelligence feeds into HDFS, the distributed storage system.</a:t>
            </a:r>
          </a:p>
          <a:p>
            <a:pPr lvl="2">
              <a:buFont typeface="Wingdings" panose="05000000000000000000" pitchFamily="2" charset="2"/>
              <a:buChar char="Ø"/>
            </a:pPr>
            <a:r>
              <a:rPr lang="en-US" sz="2600" b="1" dirty="0">
                <a:solidFill>
                  <a:srgbClr val="1F1F1F"/>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cs typeface="Times New Roman" panose="02020603050405020304" pitchFamily="18" charset="0"/>
              </a:rPr>
              <a:t>Data Processing</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Spark Utilizes YARN, the resource manager, to run parallel processing tasks on HDFS data. Spark analyzes transactions, identifying anomalies and suspicious patterns through machine learning algorithms.</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Hive Enables querying of historical data stored in HDFS using SQL-like syntax. Analysts can identify trends and patterns across historical data to refine fraud detection models.</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HBase Stores real-time data with low latency for fast lookups. Spark can access HBase for real-time enrichment of transaction data with customer information or past fraud flags.</a:t>
            </a:r>
          </a:p>
          <a:p>
            <a:pPr lvl="2">
              <a:buFont typeface="Wingdings" panose="05000000000000000000" pitchFamily="2" charset="2"/>
              <a:buChar char="Ø"/>
            </a:pPr>
            <a:r>
              <a:rPr lang="en-US" sz="2100" b="1" dirty="0">
                <a:latin typeface="Cambria" panose="02040503050406030204" pitchFamily="18" charset="0"/>
                <a:ea typeface="Cambria" panose="02040503050406030204" pitchFamily="18" charset="0"/>
                <a:cs typeface="Times New Roman" panose="02020603050405020304" pitchFamily="18" charset="0"/>
              </a:rPr>
              <a:t>Fraud Detection &amp; Alerting  </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Solr Indexes enriched transaction data, enabling fast search and retrieval by analysts investigating flagged transactions.</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Alerting: When a transaction is flagged as fraudulent, alerts are sent to security teams in real-time using Kafka or other notification systems.</a:t>
            </a:r>
          </a:p>
          <a:p>
            <a:pPr algn="l">
              <a:buFont typeface="Wingdings" panose="05000000000000000000" pitchFamily="2" charset="2"/>
              <a:buChar char="v"/>
            </a:pPr>
            <a:r>
              <a:rPr lang="en-US" sz="1700" b="1" dirty="0">
                <a:solidFill>
                  <a:srgbClr val="1F1F1F"/>
                </a:solidFill>
                <a:latin typeface="Cambria" panose="02040503050406030204" pitchFamily="18" charset="0"/>
                <a:ea typeface="Cambria" panose="02040503050406030204" pitchFamily="18" charset="0"/>
              </a:rPr>
              <a:t>Interactive Analysis: Hive and Solr enable analysts to interactively explore data, validate alerts, and investigate suspicious activities using tools like Tableau or Kibana.</a:t>
            </a:r>
          </a:p>
          <a:p>
            <a:pPr marL="0" indent="0">
              <a:buNone/>
            </a:pPr>
            <a:endParaRPr lang="en-US" sz="2200" b="1"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C76BEDB-4D37-D725-E0EF-F8F75FF12555}"/>
              </a:ext>
            </a:extLst>
          </p:cNvPr>
          <p:cNvPicPr>
            <a:picLocks noChangeAspect="1"/>
          </p:cNvPicPr>
          <p:nvPr/>
        </p:nvPicPr>
        <p:blipFill>
          <a:blip r:embed="rId3"/>
          <a:stretch>
            <a:fillRect/>
          </a:stretch>
        </p:blipFill>
        <p:spPr>
          <a:xfrm>
            <a:off x="10915276" y="887749"/>
            <a:ext cx="808024" cy="884979"/>
          </a:xfrm>
          <a:prstGeom prst="rect">
            <a:avLst/>
          </a:prstGeom>
        </p:spPr>
      </p:pic>
    </p:spTree>
    <p:extLst>
      <p:ext uri="{BB962C8B-B14F-4D97-AF65-F5344CB8AC3E}">
        <p14:creationId xmlns:p14="http://schemas.microsoft.com/office/powerpoint/2010/main" val="2057624964"/>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18" y="907235"/>
            <a:ext cx="8534281" cy="930506"/>
          </a:xfrm>
        </p:spPr>
        <p:txBody>
          <a:bodyPr>
            <a:normAutofit/>
          </a:bodyPr>
          <a:lstStyle/>
          <a:p>
            <a:pPr algn="ctr"/>
            <a:r>
              <a:rPr lang="en-US" sz="2800" b="1" dirty="0">
                <a:effectLst/>
                <a:latin typeface="Cambria" panose="02040503050406030204" pitchFamily="18" charset="0"/>
                <a:ea typeface="Cambria" panose="02040503050406030204" pitchFamily="18" charset="0"/>
                <a:cs typeface="Times New Roman" panose="02020603050405020304" pitchFamily="18" charset="0"/>
              </a:rPr>
              <a:t>Data Storage, Retrieval, and Advanced Analysis</a:t>
            </a:r>
            <a:br>
              <a:rPr lang="en-US" sz="2800" b="1"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latin typeface="Cambria" panose="02040503050406030204" pitchFamily="18" charset="0"/>
                <a:ea typeface="Cambria" panose="02040503050406030204" pitchFamily="18" charset="0"/>
                <a:cs typeface="Times New Roman" panose="02020603050405020304" pitchFamily="18" charset="0"/>
              </a:rPr>
              <a:t>(The importance of HDFS, Hive, HBase, and Solr )</a:t>
            </a:r>
          </a:p>
        </p:txBody>
      </p:sp>
      <p:sp>
        <p:nvSpPr>
          <p:cNvPr id="8" name="Content Placeholder 7"/>
          <p:cNvSpPr>
            <a:spLocks noGrp="1"/>
          </p:cNvSpPr>
          <p:nvPr>
            <p:ph sz="half" idx="2"/>
          </p:nvPr>
        </p:nvSpPr>
        <p:spPr>
          <a:xfrm>
            <a:off x="602098" y="2066126"/>
            <a:ext cx="10987803" cy="4662477"/>
          </a:xfrm>
        </p:spPr>
        <p:txBody>
          <a:bodyPr>
            <a:normAutofit fontScale="92500" lnSpcReduction="10000"/>
          </a:bodyPr>
          <a:lstStyle/>
          <a:p>
            <a:pPr algn="l">
              <a:buFont typeface="Wingdings" panose="05000000000000000000" pitchFamily="2" charset="2"/>
              <a:buChar char="Ø"/>
            </a:pPr>
            <a:r>
              <a:rPr lang="en-US" b="0" i="0" dirty="0">
                <a:solidFill>
                  <a:srgbClr val="1F1F1F"/>
                </a:solidFill>
                <a:effectLst/>
                <a:latin typeface="Google Sans"/>
              </a:rPr>
              <a:t>HDFS stores vast amounts of data.</a:t>
            </a:r>
          </a:p>
          <a:p>
            <a:pPr algn="l">
              <a:buFont typeface="Wingdings" panose="05000000000000000000" pitchFamily="2" charset="2"/>
              <a:buChar char="Ø"/>
            </a:pPr>
            <a:r>
              <a:rPr lang="en-US" b="0" i="0" dirty="0">
                <a:solidFill>
                  <a:srgbClr val="1F1F1F"/>
                </a:solidFill>
                <a:effectLst/>
                <a:latin typeface="Google Sans"/>
              </a:rPr>
              <a:t>Hive analyzes historical data for trends and patterns.</a:t>
            </a:r>
          </a:p>
          <a:p>
            <a:pPr algn="l">
              <a:buFont typeface="Wingdings" panose="05000000000000000000" pitchFamily="2" charset="2"/>
              <a:buChar char="Ø"/>
            </a:pPr>
            <a:r>
              <a:rPr lang="en-US" b="0" i="0" dirty="0">
                <a:solidFill>
                  <a:srgbClr val="1F1F1F"/>
                </a:solidFill>
                <a:effectLst/>
                <a:latin typeface="Google Sans"/>
              </a:rPr>
              <a:t>HBase handles real-time data for immediate fraud detection.</a:t>
            </a:r>
          </a:p>
          <a:p>
            <a:pPr algn="l">
              <a:buFont typeface="Wingdings" panose="05000000000000000000" pitchFamily="2" charset="2"/>
              <a:buChar char="Ø"/>
            </a:pPr>
            <a:r>
              <a:rPr lang="en-US" b="0" i="0" dirty="0">
                <a:solidFill>
                  <a:srgbClr val="1F1F1F"/>
                </a:solidFill>
                <a:effectLst/>
                <a:latin typeface="Google Sans"/>
              </a:rPr>
              <a:t>Solr facilitates fast and insightful search for investigation.</a:t>
            </a:r>
          </a:p>
          <a:p>
            <a:pPr algn="l"/>
            <a:endParaRPr lang="en-US" b="0" i="0" dirty="0">
              <a:solidFill>
                <a:srgbClr val="1F1F1F"/>
              </a:solidFill>
              <a:effectLst/>
              <a:latin typeface="Google Sans"/>
            </a:endParaRPr>
          </a:p>
          <a:p>
            <a:pPr algn="l">
              <a:buFont typeface="Wingdings" panose="05000000000000000000" pitchFamily="2" charset="2"/>
              <a:buChar char="Ø"/>
            </a:pPr>
            <a:r>
              <a:rPr lang="en-US" b="0" i="0" dirty="0">
                <a:solidFill>
                  <a:srgbClr val="1F1F1F"/>
                </a:solidFill>
                <a:effectLst/>
                <a:latin typeface="Google Sans"/>
              </a:rPr>
              <a:t>Solr excels at indexing large volumes of enriched transaction data, including real-time information from HBase and historical data from Hive. This indexed data allows for lightning-fast searches based on various criteria like account numbers, transaction amounts, locations, timestamps, and even specific keywords associated with suspicious activity.</a:t>
            </a:r>
          </a:p>
          <a:p>
            <a:pPr algn="l">
              <a:buFont typeface="Wingdings" panose="05000000000000000000" pitchFamily="2" charset="2"/>
              <a:buChar char="Ø"/>
            </a:pPr>
            <a:r>
              <a:rPr lang="en-US" b="0" i="0" dirty="0">
                <a:solidFill>
                  <a:srgbClr val="1F1F1F"/>
                </a:solidFill>
                <a:effectLst/>
                <a:latin typeface="Google Sans"/>
              </a:rPr>
              <a:t> Solr can be configured to send alerts in real-time when specific search criteria are met. This can include detecting transactions exceeding certain thresholds, originating from unusual locations, or matching known fraud patterns. These alerts enable immediate investigation and potentially stop fraudulent activities before they succeed.</a:t>
            </a:r>
          </a:p>
        </p:txBody>
      </p:sp>
      <p:pic>
        <p:nvPicPr>
          <p:cNvPr id="3" name="Picture 2">
            <a:extLst>
              <a:ext uri="{FF2B5EF4-FFF2-40B4-BE49-F238E27FC236}">
                <a16:creationId xmlns:a16="http://schemas.microsoft.com/office/drawing/2014/main" id="{2746013A-01A1-11ED-6A23-CDE111191228}"/>
              </a:ext>
            </a:extLst>
          </p:cNvPr>
          <p:cNvPicPr>
            <a:picLocks noChangeAspect="1"/>
          </p:cNvPicPr>
          <p:nvPr/>
        </p:nvPicPr>
        <p:blipFill>
          <a:blip r:embed="rId3"/>
          <a:stretch>
            <a:fillRect/>
          </a:stretch>
        </p:blipFill>
        <p:spPr>
          <a:xfrm>
            <a:off x="10915276" y="887749"/>
            <a:ext cx="808024" cy="884979"/>
          </a:xfrm>
          <a:prstGeom prst="rect">
            <a:avLst/>
          </a:prstGeom>
        </p:spPr>
      </p:pic>
    </p:spTree>
    <p:extLst>
      <p:ext uri="{BB962C8B-B14F-4D97-AF65-F5344CB8AC3E}">
        <p14:creationId xmlns:p14="http://schemas.microsoft.com/office/powerpoint/2010/main" val="2785169357"/>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099" y="862262"/>
            <a:ext cx="9780152" cy="930506"/>
          </a:xfrm>
        </p:spPr>
        <p:txBody>
          <a:bodyPr>
            <a:normAutofit/>
          </a:bodyPr>
          <a:lstStyle/>
          <a:p>
            <a:pPr algn="ctr"/>
            <a:r>
              <a:rPr lang="en-US" sz="4000" b="1" dirty="0">
                <a:effectLst/>
                <a:latin typeface="Cambria" panose="02040503050406030204" pitchFamily="18" charset="0"/>
                <a:ea typeface="Cambria" panose="02040503050406030204" pitchFamily="18" charset="0"/>
                <a:cs typeface="Times New Roman" panose="02020603050405020304" pitchFamily="18" charset="0"/>
              </a:rPr>
              <a:t>Benefits and Conclusion</a:t>
            </a:r>
            <a:br>
              <a:rPr lang="en-US" sz="4000" b="1"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latin typeface="Cambria" panose="02040503050406030204" pitchFamily="18" charset="0"/>
                <a:ea typeface="Cambria" panose="02040503050406030204" pitchFamily="18" charset="0"/>
                <a:cs typeface="Times New Roman" panose="02020603050405020304" pitchFamily="18" charset="0"/>
              </a:rPr>
              <a:t>(Advantages of the proposed solution)</a:t>
            </a:r>
          </a:p>
        </p:txBody>
      </p:sp>
      <p:sp>
        <p:nvSpPr>
          <p:cNvPr id="8" name="Content Placeholder 7"/>
          <p:cNvSpPr>
            <a:spLocks noGrp="1"/>
          </p:cNvSpPr>
          <p:nvPr>
            <p:ph sz="half" idx="2"/>
          </p:nvPr>
        </p:nvSpPr>
        <p:spPr>
          <a:xfrm>
            <a:off x="602098" y="2066126"/>
            <a:ext cx="10987803" cy="4852834"/>
          </a:xfrm>
        </p:spPr>
        <p:txBody>
          <a:bodyPr>
            <a:normAutofit fontScale="85000" lnSpcReduction="20000"/>
          </a:bodyPr>
          <a:lstStyle/>
          <a:p>
            <a:pPr lvl="2">
              <a:buFont typeface="Wingdings" panose="05000000000000000000" pitchFamily="2" charset="2"/>
              <a:buChar char="Ø"/>
            </a:pPr>
            <a:r>
              <a:rPr lang="en-US" b="1" dirty="0">
                <a:latin typeface="Google Sans"/>
              </a:rPr>
              <a:t>Mitigating fraud risks</a:t>
            </a:r>
          </a:p>
          <a:p>
            <a:pPr algn="l">
              <a:buFont typeface="Wingdings" panose="05000000000000000000" pitchFamily="2" charset="2"/>
              <a:buChar char="Ø"/>
            </a:pPr>
            <a:r>
              <a:rPr lang="en-US" b="1" i="0" dirty="0">
                <a:solidFill>
                  <a:srgbClr val="1F1F1F"/>
                </a:solidFill>
                <a:effectLst/>
                <a:latin typeface="Google Sans"/>
              </a:rPr>
              <a:t>Early detection and prevention</a:t>
            </a:r>
            <a:r>
              <a:rPr lang="en-US" b="0" i="0" dirty="0">
                <a:solidFill>
                  <a:srgbClr val="1F1F1F"/>
                </a:solidFill>
                <a:effectLst/>
                <a:latin typeface="Google Sans"/>
              </a:rPr>
              <a:t> use in Catching fraud attempts before they succeed can significantly reduce financial losses.</a:t>
            </a:r>
          </a:p>
          <a:p>
            <a:pPr algn="l">
              <a:buFont typeface="Wingdings" panose="05000000000000000000" pitchFamily="2" charset="2"/>
              <a:buChar char="Ø"/>
            </a:pPr>
            <a:r>
              <a:rPr lang="en-US" b="1" i="0" dirty="0">
                <a:solidFill>
                  <a:srgbClr val="1F1F1F"/>
                </a:solidFill>
                <a:effectLst/>
                <a:latin typeface="Google Sans"/>
              </a:rPr>
              <a:t>Improved risk assessment </a:t>
            </a:r>
            <a:r>
              <a:rPr lang="en-US" b="0" i="0" dirty="0">
                <a:solidFill>
                  <a:srgbClr val="1F1F1F"/>
                </a:solidFill>
                <a:effectLst/>
                <a:latin typeface="Google Sans"/>
              </a:rPr>
              <a:t>By understanding patterns of fraudulent activity, the system can better identify high-risk transactions and accounts.</a:t>
            </a:r>
          </a:p>
          <a:p>
            <a:pPr algn="l">
              <a:buFont typeface="Wingdings" panose="05000000000000000000" pitchFamily="2" charset="2"/>
              <a:buChar char="Ø"/>
            </a:pPr>
            <a:r>
              <a:rPr lang="en-US" b="1" i="0" dirty="0">
                <a:solidFill>
                  <a:srgbClr val="1F1F1F"/>
                </a:solidFill>
                <a:effectLst/>
                <a:latin typeface="Google Sans"/>
              </a:rPr>
              <a:t>Targeted resources </a:t>
            </a:r>
            <a:r>
              <a:rPr lang="en-US" b="0" i="0" dirty="0">
                <a:solidFill>
                  <a:srgbClr val="1F1F1F"/>
                </a:solidFill>
                <a:effectLst/>
                <a:latin typeface="Google Sans"/>
              </a:rPr>
              <a:t>can be focused on investigating suspicious activity rather than manually reviewing all transactions.</a:t>
            </a:r>
          </a:p>
          <a:p>
            <a:pPr lvl="2">
              <a:buFont typeface="Wingdings" panose="05000000000000000000" pitchFamily="2" charset="2"/>
              <a:buChar char="Ø"/>
            </a:pPr>
            <a:r>
              <a:rPr lang="en-US" b="1" i="0" dirty="0">
                <a:effectLst/>
                <a:latin typeface="Google Sans"/>
              </a:rPr>
              <a:t>Enhancing customer trust</a:t>
            </a:r>
            <a:endParaRPr lang="en-US" b="0" i="0" dirty="0">
              <a:effectLst/>
              <a:latin typeface="Google Sans"/>
            </a:endParaRPr>
          </a:p>
          <a:p>
            <a:pPr algn="l">
              <a:buFont typeface="Wingdings" panose="05000000000000000000" pitchFamily="2" charset="2"/>
              <a:buChar char="Ø"/>
            </a:pPr>
            <a:r>
              <a:rPr lang="en-US" b="1" i="0" dirty="0">
                <a:solidFill>
                  <a:srgbClr val="1F1F1F"/>
                </a:solidFill>
                <a:effectLst/>
                <a:latin typeface="Google Sans"/>
              </a:rPr>
              <a:t>Increased security;</a:t>
            </a:r>
            <a:r>
              <a:rPr lang="en-US" b="0" i="0" dirty="0">
                <a:solidFill>
                  <a:srgbClr val="1F1F1F"/>
                </a:solidFill>
                <a:effectLst/>
                <a:latin typeface="Google Sans"/>
              </a:rPr>
              <a:t> Customers feel more secure knowing their information and finances are protected.</a:t>
            </a:r>
          </a:p>
          <a:p>
            <a:pPr algn="l">
              <a:buFont typeface="Wingdings" panose="05000000000000000000" pitchFamily="2" charset="2"/>
              <a:buChar char="Ø"/>
            </a:pPr>
            <a:r>
              <a:rPr lang="en-US" b="1" i="0" dirty="0">
                <a:solidFill>
                  <a:srgbClr val="1F1F1F"/>
                </a:solidFill>
                <a:effectLst/>
                <a:latin typeface="Google Sans"/>
              </a:rPr>
              <a:t>Faster response to fraud;</a:t>
            </a:r>
            <a:r>
              <a:rPr lang="en-US" b="0" i="0" dirty="0">
                <a:solidFill>
                  <a:srgbClr val="1F1F1F"/>
                </a:solidFill>
                <a:effectLst/>
                <a:latin typeface="Google Sans"/>
              </a:rPr>
              <a:t> Promptly addressing fraudulent activity builds trust and confidence.</a:t>
            </a:r>
          </a:p>
          <a:p>
            <a:pPr algn="l">
              <a:buFont typeface="Wingdings" panose="05000000000000000000" pitchFamily="2" charset="2"/>
              <a:buChar char="Ø"/>
            </a:pPr>
            <a:r>
              <a:rPr lang="en-US" b="1" i="0" dirty="0">
                <a:solidFill>
                  <a:srgbClr val="1F1F1F"/>
                </a:solidFill>
                <a:effectLst/>
                <a:latin typeface="Google Sans"/>
              </a:rPr>
              <a:t>Transparency and communication</a:t>
            </a:r>
            <a:r>
              <a:rPr lang="en-US" b="0" i="0" dirty="0">
                <a:solidFill>
                  <a:srgbClr val="1F1F1F"/>
                </a:solidFill>
                <a:effectLst/>
                <a:latin typeface="Google Sans"/>
              </a:rPr>
              <a:t> by Keeping customers informed about fraud prevention efforts demonstrates the bank's commitment to their safety.</a:t>
            </a:r>
          </a:p>
          <a:p>
            <a:pPr lvl="2">
              <a:buFont typeface="Wingdings" panose="05000000000000000000" pitchFamily="2" charset="2"/>
              <a:buChar char="Ø"/>
            </a:pPr>
            <a:r>
              <a:rPr lang="en-US" b="1" dirty="0">
                <a:latin typeface="Google Sans"/>
              </a:rPr>
              <a:t>Ensuring compliance</a:t>
            </a:r>
          </a:p>
          <a:p>
            <a:pPr algn="l">
              <a:buFont typeface="Wingdings" panose="05000000000000000000" pitchFamily="2" charset="2"/>
              <a:buChar char="Ø"/>
            </a:pPr>
            <a:r>
              <a:rPr lang="en-US" b="1" i="0" dirty="0">
                <a:solidFill>
                  <a:srgbClr val="1F1F1F"/>
                </a:solidFill>
                <a:effectLst/>
                <a:latin typeface="Google Sans"/>
              </a:rPr>
              <a:t>Regulatory adherence:</a:t>
            </a:r>
            <a:r>
              <a:rPr lang="en-US" b="0" i="0" dirty="0">
                <a:solidFill>
                  <a:srgbClr val="1F1F1F"/>
                </a:solidFill>
                <a:effectLst/>
                <a:latin typeface="Google Sans"/>
              </a:rPr>
              <a:t> Effective fraud detection helps meet industry regulations and standards.</a:t>
            </a:r>
          </a:p>
          <a:p>
            <a:pPr algn="l">
              <a:buFont typeface="Wingdings" panose="05000000000000000000" pitchFamily="2" charset="2"/>
              <a:buChar char="Ø"/>
            </a:pPr>
            <a:r>
              <a:rPr lang="en-US" b="1" i="0" dirty="0">
                <a:solidFill>
                  <a:srgbClr val="1F1F1F"/>
                </a:solidFill>
                <a:effectLst/>
                <a:latin typeface="Google Sans"/>
              </a:rPr>
              <a:t>Reduced regulatory fines:</a:t>
            </a:r>
            <a:r>
              <a:rPr lang="en-US" b="0" i="0" dirty="0">
                <a:solidFill>
                  <a:srgbClr val="1F1F1F"/>
                </a:solidFill>
                <a:effectLst/>
                <a:latin typeface="Google Sans"/>
              </a:rPr>
              <a:t> Proactive fraud prevention can avoid penalties for non-compliance.</a:t>
            </a:r>
          </a:p>
          <a:p>
            <a:pPr algn="l">
              <a:buFont typeface="Wingdings" panose="05000000000000000000" pitchFamily="2" charset="2"/>
              <a:buChar char="Ø"/>
            </a:pPr>
            <a:r>
              <a:rPr lang="en-US" b="1" i="0" dirty="0">
                <a:solidFill>
                  <a:srgbClr val="1F1F1F"/>
                </a:solidFill>
                <a:effectLst/>
                <a:latin typeface="Google Sans"/>
              </a:rPr>
              <a:t>Improved audit trails:</a:t>
            </a:r>
            <a:r>
              <a:rPr lang="en-US" b="0" i="0" dirty="0">
                <a:solidFill>
                  <a:srgbClr val="1F1F1F"/>
                </a:solidFill>
                <a:effectLst/>
                <a:latin typeface="Google Sans"/>
              </a:rPr>
              <a:t> Detailed monitoring and reporting facilitate comprehensive audits.</a:t>
            </a:r>
          </a:p>
          <a:p>
            <a:endParaRPr lang="en-US" dirty="0"/>
          </a:p>
        </p:txBody>
      </p:sp>
      <p:pic>
        <p:nvPicPr>
          <p:cNvPr id="3" name="Picture 2">
            <a:extLst>
              <a:ext uri="{FF2B5EF4-FFF2-40B4-BE49-F238E27FC236}">
                <a16:creationId xmlns:a16="http://schemas.microsoft.com/office/drawing/2014/main" id="{33CEF61F-5DF4-92BF-48C8-63EC36F6ABA1}"/>
              </a:ext>
            </a:extLst>
          </p:cNvPr>
          <p:cNvPicPr>
            <a:picLocks noChangeAspect="1"/>
          </p:cNvPicPr>
          <p:nvPr/>
        </p:nvPicPr>
        <p:blipFill>
          <a:blip r:embed="rId3"/>
          <a:stretch>
            <a:fillRect/>
          </a:stretch>
        </p:blipFill>
        <p:spPr>
          <a:xfrm>
            <a:off x="10915276" y="887749"/>
            <a:ext cx="808024" cy="884979"/>
          </a:xfrm>
          <a:prstGeom prst="rect">
            <a:avLst/>
          </a:prstGeom>
        </p:spPr>
      </p:pic>
    </p:spTree>
    <p:extLst>
      <p:ext uri="{BB962C8B-B14F-4D97-AF65-F5344CB8AC3E}">
        <p14:creationId xmlns:p14="http://schemas.microsoft.com/office/powerpoint/2010/main" val="577578117"/>
      </p:ext>
    </p:extLst>
  </p:cSld>
  <p:clrMapOvr>
    <a:masterClrMapping/>
  </p:clrMapOvr>
  <mc:AlternateContent xmlns:mc="http://schemas.openxmlformats.org/markup-compatibility/2006" xmlns:p14="http://schemas.microsoft.com/office/powerpoint/2010/main">
    <mc:Choice Requires="p14">
      <p:transition spd="slow" p14:dur="1200" advTm="8238">
        <p14:prism/>
      </p:transition>
    </mc:Choice>
    <mc:Fallback xmlns="">
      <p:transition spd="slow" advTm="8238">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5077</TotalTime>
  <Words>754</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 ExtraBold</vt:lpstr>
      <vt:lpstr>Arial</vt:lpstr>
      <vt:lpstr>Calibri</vt:lpstr>
      <vt:lpstr>Cambria</vt:lpstr>
      <vt:lpstr>Google Sans</vt:lpstr>
      <vt:lpstr>Trebuchet MS</vt:lpstr>
      <vt:lpstr>Wingdings</vt:lpstr>
      <vt:lpstr>Berlin</vt:lpstr>
      <vt:lpstr>PowerPoint Presentation</vt:lpstr>
      <vt:lpstr>Pressing Problem and Current Challenges Faced by the Global Bank.</vt:lpstr>
      <vt:lpstr>High-level architecture diagram </vt:lpstr>
      <vt:lpstr>Data Flow and Real-time Analysis</vt:lpstr>
      <vt:lpstr>Data Storage, Retrieval, and Advanced Analysis (The importance of HDFS, Hive, HBase, and Solr )</vt:lpstr>
      <vt:lpstr>Benefits and Conclusion (Advantages of the proposed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laserbeak</dc:title>
  <dc:creator>James Yobe</dc:creator>
  <cp:lastModifiedBy>RITA NKEZI</cp:lastModifiedBy>
  <cp:revision>102</cp:revision>
  <dcterms:created xsi:type="dcterms:W3CDTF">2019-10-15T03:41:00Z</dcterms:created>
  <dcterms:modified xsi:type="dcterms:W3CDTF">2024-02-18T04:49:16Z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