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30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Swingler" userId="001c6080-f70b-4cb1-b297-9fe9cede6ac8" providerId="ADAL" clId="{551E86BF-3831-4B7B-9294-523CEAC6E0DE}"/>
    <pc:docChg chg="undo redo custSel addSld modSld">
      <pc:chgData name="Kevin Swingler" userId="001c6080-f70b-4cb1-b297-9fe9cede6ac8" providerId="ADAL" clId="{551E86BF-3831-4B7B-9294-523CEAC6E0DE}" dt="2023-03-03T15:02:52.833" v="2247" actId="20577"/>
      <pc:docMkLst>
        <pc:docMk/>
      </pc:docMkLst>
      <pc:sldChg chg="addSp delSp modSp mod">
        <pc:chgData name="Kevin Swingler" userId="001c6080-f70b-4cb1-b297-9fe9cede6ac8" providerId="ADAL" clId="{551E86BF-3831-4B7B-9294-523CEAC6E0DE}" dt="2023-03-03T14:47:53.073" v="1771" actId="1035"/>
        <pc:sldMkLst>
          <pc:docMk/>
          <pc:sldMk cId="1501710403" sldId="256"/>
        </pc:sldMkLst>
        <pc:spChg chg="del">
          <ac:chgData name="Kevin Swingler" userId="001c6080-f70b-4cb1-b297-9fe9cede6ac8" providerId="ADAL" clId="{551E86BF-3831-4B7B-9294-523CEAC6E0DE}" dt="2023-03-03T14:40:05.440" v="1040" actId="478"/>
          <ac:spMkLst>
            <pc:docMk/>
            <pc:sldMk cId="1501710403" sldId="256"/>
            <ac:spMk id="3" creationId="{8E9CA33C-64EF-6C26-2F5F-9AEB21CAB95B}"/>
          </ac:spMkLst>
        </pc:spChg>
        <pc:spChg chg="mod">
          <ac:chgData name="Kevin Swingler" userId="001c6080-f70b-4cb1-b297-9fe9cede6ac8" providerId="ADAL" clId="{551E86BF-3831-4B7B-9294-523CEAC6E0DE}" dt="2023-03-03T14:46:13.390" v="1561" actId="1035"/>
          <ac:spMkLst>
            <pc:docMk/>
            <pc:sldMk cId="1501710403" sldId="256"/>
            <ac:spMk id="6" creationId="{8AF6D823-6DA6-9959-0DCB-CCA6AD2DD76E}"/>
          </ac:spMkLst>
        </pc:spChg>
        <pc:spChg chg="mod">
          <ac:chgData name="Kevin Swingler" userId="001c6080-f70b-4cb1-b297-9fe9cede6ac8" providerId="ADAL" clId="{551E86BF-3831-4B7B-9294-523CEAC6E0DE}" dt="2023-03-03T14:47:07.796" v="1749" actId="20577"/>
          <ac:spMkLst>
            <pc:docMk/>
            <pc:sldMk cId="1501710403" sldId="256"/>
            <ac:spMk id="8" creationId="{53F18AD2-7D7C-86A1-617F-5ED4C88C525F}"/>
          </ac:spMkLst>
        </pc:spChg>
        <pc:spChg chg="add mod">
          <ac:chgData name="Kevin Swingler" userId="001c6080-f70b-4cb1-b297-9fe9cede6ac8" providerId="ADAL" clId="{551E86BF-3831-4B7B-9294-523CEAC6E0DE}" dt="2023-03-03T14:47:53.073" v="1771" actId="1035"/>
          <ac:spMkLst>
            <pc:docMk/>
            <pc:sldMk cId="1501710403" sldId="256"/>
            <ac:spMk id="10" creationId="{61114EC5-034B-1ADA-C1F8-62FDCCE2A9A4}"/>
          </ac:spMkLst>
        </pc:spChg>
        <pc:spChg chg="add mod">
          <ac:chgData name="Kevin Swingler" userId="001c6080-f70b-4cb1-b297-9fe9cede6ac8" providerId="ADAL" clId="{551E86BF-3831-4B7B-9294-523CEAC6E0DE}" dt="2023-03-03T14:47:51.040" v="1761" actId="1035"/>
          <ac:spMkLst>
            <pc:docMk/>
            <pc:sldMk cId="1501710403" sldId="256"/>
            <ac:spMk id="12" creationId="{6DA0385D-A5DD-C169-AF26-24FFB0DB2E30}"/>
          </ac:spMkLst>
        </pc:spChg>
        <pc:spChg chg="add mod">
          <ac:chgData name="Kevin Swingler" userId="001c6080-f70b-4cb1-b297-9fe9cede6ac8" providerId="ADAL" clId="{551E86BF-3831-4B7B-9294-523CEAC6E0DE}" dt="2023-03-03T14:46:13.390" v="1561" actId="1035"/>
          <ac:spMkLst>
            <pc:docMk/>
            <pc:sldMk cId="1501710403" sldId="256"/>
            <ac:spMk id="13" creationId="{CA1EAAA5-A1A2-3B0D-12F1-60B2E50A677D}"/>
          </ac:spMkLst>
        </pc:spChg>
        <pc:graphicFrameChg chg="mod modGraphic">
          <ac:chgData name="Kevin Swingler" userId="001c6080-f70b-4cb1-b297-9fe9cede6ac8" providerId="ADAL" clId="{551E86BF-3831-4B7B-9294-523CEAC6E0DE}" dt="2023-03-03T14:46:13.390" v="1561" actId="1035"/>
          <ac:graphicFrameMkLst>
            <pc:docMk/>
            <pc:sldMk cId="1501710403" sldId="256"/>
            <ac:graphicFrameMk id="2" creationId="{50697821-56EE-B522-2650-CAC52B000E80}"/>
          </ac:graphicFrameMkLst>
        </pc:graphicFrameChg>
        <pc:graphicFrameChg chg="add del mod modGraphic">
          <ac:chgData name="Kevin Swingler" userId="001c6080-f70b-4cb1-b297-9fe9cede6ac8" providerId="ADAL" clId="{551E86BF-3831-4B7B-9294-523CEAC6E0DE}" dt="2023-03-03T14:47:20.004" v="1751" actId="478"/>
          <ac:graphicFrameMkLst>
            <pc:docMk/>
            <pc:sldMk cId="1501710403" sldId="256"/>
            <ac:graphicFrameMk id="4" creationId="{5C505450-C5E0-1B5C-6748-4D78433A1E86}"/>
          </ac:graphicFrameMkLst>
        </pc:graphicFrameChg>
        <pc:graphicFrameChg chg="add mod modGraphic">
          <ac:chgData name="Kevin Swingler" userId="001c6080-f70b-4cb1-b297-9fe9cede6ac8" providerId="ADAL" clId="{551E86BF-3831-4B7B-9294-523CEAC6E0DE}" dt="2023-03-03T14:46:13.390" v="1561" actId="1035"/>
          <ac:graphicFrameMkLst>
            <pc:docMk/>
            <pc:sldMk cId="1501710403" sldId="256"/>
            <ac:graphicFrameMk id="5" creationId="{D4D093B8-47C2-E43F-6BF0-1D763DE45341}"/>
          </ac:graphicFrameMkLst>
        </pc:graphicFrameChg>
        <pc:graphicFrameChg chg="del modGraphic">
          <ac:chgData name="Kevin Swingler" userId="001c6080-f70b-4cb1-b297-9fe9cede6ac8" providerId="ADAL" clId="{551E86BF-3831-4B7B-9294-523CEAC6E0DE}" dt="2023-03-03T11:33:30.754" v="244" actId="478"/>
          <ac:graphicFrameMkLst>
            <pc:docMk/>
            <pc:sldMk cId="1501710403" sldId="256"/>
            <ac:graphicFrameMk id="5" creationId="{F8DE07CF-C4FF-1E5B-2F26-DB6E5DD579EC}"/>
          </ac:graphicFrameMkLst>
        </pc:graphicFrameChg>
        <pc:graphicFrameChg chg="mod modGraphic">
          <ac:chgData name="Kevin Swingler" userId="001c6080-f70b-4cb1-b297-9fe9cede6ac8" providerId="ADAL" clId="{551E86BF-3831-4B7B-9294-523CEAC6E0DE}" dt="2023-03-03T14:46:50.652" v="1671" actId="1035"/>
          <ac:graphicFrameMkLst>
            <pc:docMk/>
            <pc:sldMk cId="1501710403" sldId="256"/>
            <ac:graphicFrameMk id="7" creationId="{FBE95B7C-B010-6D30-1BB3-D0BB1817071D}"/>
          </ac:graphicFrameMkLst>
        </pc:graphicFrameChg>
        <pc:picChg chg="del">
          <ac:chgData name="Kevin Swingler" userId="001c6080-f70b-4cb1-b297-9fe9cede6ac8" providerId="ADAL" clId="{551E86BF-3831-4B7B-9294-523CEAC6E0DE}" dt="2023-03-03T14:33:26.486" v="371" actId="478"/>
          <ac:picMkLst>
            <pc:docMk/>
            <pc:sldMk cId="1501710403" sldId="256"/>
            <ac:picMk id="9" creationId="{F9536D49-AFF5-3A9E-5DAA-5EA085F8312B}"/>
          </ac:picMkLst>
        </pc:picChg>
        <pc:picChg chg="del">
          <ac:chgData name="Kevin Swingler" userId="001c6080-f70b-4cb1-b297-9fe9cede6ac8" providerId="ADAL" clId="{551E86BF-3831-4B7B-9294-523CEAC6E0DE}" dt="2023-03-03T14:33:25.686" v="370" actId="478"/>
          <ac:picMkLst>
            <pc:docMk/>
            <pc:sldMk cId="1501710403" sldId="256"/>
            <ac:picMk id="11" creationId="{E6C348BC-C77A-F39C-2315-CF812EBB78E5}"/>
          </ac:picMkLst>
        </pc:picChg>
      </pc:sldChg>
      <pc:sldChg chg="addSp delSp modSp add mod">
        <pc:chgData name="Kevin Swingler" userId="001c6080-f70b-4cb1-b297-9fe9cede6ac8" providerId="ADAL" clId="{551E86BF-3831-4B7B-9294-523CEAC6E0DE}" dt="2023-03-03T15:02:52.833" v="2247" actId="20577"/>
        <pc:sldMkLst>
          <pc:docMk/>
          <pc:sldMk cId="16987582" sldId="257"/>
        </pc:sldMkLst>
        <pc:spChg chg="mod">
          <ac:chgData name="Kevin Swingler" userId="001c6080-f70b-4cb1-b297-9fe9cede6ac8" providerId="ADAL" clId="{551E86BF-3831-4B7B-9294-523CEAC6E0DE}" dt="2023-03-03T15:01:31.868" v="2046" actId="1035"/>
          <ac:spMkLst>
            <pc:docMk/>
            <pc:sldMk cId="16987582" sldId="257"/>
            <ac:spMk id="6" creationId="{8AF6D823-6DA6-9959-0DCB-CCA6AD2DD76E}"/>
          </ac:spMkLst>
        </pc:spChg>
        <pc:spChg chg="mod">
          <ac:chgData name="Kevin Swingler" userId="001c6080-f70b-4cb1-b297-9fe9cede6ac8" providerId="ADAL" clId="{551E86BF-3831-4B7B-9294-523CEAC6E0DE}" dt="2023-03-03T15:02:52.833" v="2247" actId="20577"/>
          <ac:spMkLst>
            <pc:docMk/>
            <pc:sldMk cId="16987582" sldId="257"/>
            <ac:spMk id="8" creationId="{53F18AD2-7D7C-86A1-617F-5ED4C88C525F}"/>
          </ac:spMkLst>
        </pc:spChg>
        <pc:spChg chg="add mod">
          <ac:chgData name="Kevin Swingler" userId="001c6080-f70b-4cb1-b297-9fe9cede6ac8" providerId="ADAL" clId="{551E86BF-3831-4B7B-9294-523CEAC6E0DE}" dt="2023-03-03T14:59:08.294" v="1998" actId="20577"/>
          <ac:spMkLst>
            <pc:docMk/>
            <pc:sldMk cId="16987582" sldId="257"/>
            <ac:spMk id="9" creationId="{F206284C-0E38-E129-A921-7FCAD4177EEC}"/>
          </ac:spMkLst>
        </pc:spChg>
        <pc:spChg chg="mod">
          <ac:chgData name="Kevin Swingler" userId="001c6080-f70b-4cb1-b297-9fe9cede6ac8" providerId="ADAL" clId="{551E86BF-3831-4B7B-9294-523CEAC6E0DE}" dt="2023-03-03T14:58:50.058" v="1987" actId="1035"/>
          <ac:spMkLst>
            <pc:docMk/>
            <pc:sldMk cId="16987582" sldId="257"/>
            <ac:spMk id="10" creationId="{61114EC5-034B-1ADA-C1F8-62FDCCE2A9A4}"/>
          </ac:spMkLst>
        </pc:spChg>
        <pc:spChg chg="mod">
          <ac:chgData name="Kevin Swingler" userId="001c6080-f70b-4cb1-b297-9fe9cede6ac8" providerId="ADAL" clId="{551E86BF-3831-4B7B-9294-523CEAC6E0DE}" dt="2023-03-03T14:58:50.058" v="1987" actId="1035"/>
          <ac:spMkLst>
            <pc:docMk/>
            <pc:sldMk cId="16987582" sldId="257"/>
            <ac:spMk id="12" creationId="{6DA0385D-A5DD-C169-AF26-24FFB0DB2E30}"/>
          </ac:spMkLst>
        </pc:spChg>
        <pc:spChg chg="mod">
          <ac:chgData name="Kevin Swingler" userId="001c6080-f70b-4cb1-b297-9fe9cede6ac8" providerId="ADAL" clId="{551E86BF-3831-4B7B-9294-523CEAC6E0DE}" dt="2023-03-03T14:58:06.503" v="1960" actId="1076"/>
          <ac:spMkLst>
            <pc:docMk/>
            <pc:sldMk cId="16987582" sldId="257"/>
            <ac:spMk id="13" creationId="{CA1EAAA5-A1A2-3B0D-12F1-60B2E50A677D}"/>
          </ac:spMkLst>
        </pc:spChg>
        <pc:spChg chg="add mod">
          <ac:chgData name="Kevin Swingler" userId="001c6080-f70b-4cb1-b297-9fe9cede6ac8" providerId="ADAL" clId="{551E86BF-3831-4B7B-9294-523CEAC6E0DE}" dt="2023-03-03T14:56:47.562" v="1929" actId="1582"/>
          <ac:spMkLst>
            <pc:docMk/>
            <pc:sldMk cId="16987582" sldId="257"/>
            <ac:spMk id="14" creationId="{720648D2-2C2F-D4B7-A939-01723E5AA434}"/>
          </ac:spMkLst>
        </pc:spChg>
        <pc:spChg chg="add mod">
          <ac:chgData name="Kevin Swingler" userId="001c6080-f70b-4cb1-b297-9fe9cede6ac8" providerId="ADAL" clId="{551E86BF-3831-4B7B-9294-523CEAC6E0DE}" dt="2023-03-03T14:59:13.838" v="1999" actId="14100"/>
          <ac:spMkLst>
            <pc:docMk/>
            <pc:sldMk cId="16987582" sldId="257"/>
            <ac:spMk id="16" creationId="{303339E9-D30D-6514-92CD-6CDE78311274}"/>
          </ac:spMkLst>
        </pc:spChg>
        <pc:spChg chg="add mod">
          <ac:chgData name="Kevin Swingler" userId="001c6080-f70b-4cb1-b297-9fe9cede6ac8" providerId="ADAL" clId="{551E86BF-3831-4B7B-9294-523CEAC6E0DE}" dt="2023-03-03T14:59:16.534" v="2000" actId="14100"/>
          <ac:spMkLst>
            <pc:docMk/>
            <pc:sldMk cId="16987582" sldId="257"/>
            <ac:spMk id="18" creationId="{C388C717-AB61-4AA5-0065-CF8334987466}"/>
          </ac:spMkLst>
        </pc:spChg>
        <pc:spChg chg="add mod ord">
          <ac:chgData name="Kevin Swingler" userId="001c6080-f70b-4cb1-b297-9fe9cede6ac8" providerId="ADAL" clId="{551E86BF-3831-4B7B-9294-523CEAC6E0DE}" dt="2023-03-03T15:01:01.026" v="2033"/>
          <ac:spMkLst>
            <pc:docMk/>
            <pc:sldMk cId="16987582" sldId="257"/>
            <ac:spMk id="20" creationId="{5F922132-ED33-E59C-B714-DBB27B5DF6F8}"/>
          </ac:spMkLst>
        </pc:spChg>
        <pc:spChg chg="add mod">
          <ac:chgData name="Kevin Swingler" userId="001c6080-f70b-4cb1-b297-9fe9cede6ac8" providerId="ADAL" clId="{551E86BF-3831-4B7B-9294-523CEAC6E0DE}" dt="2023-03-03T15:01:26.356" v="2038" actId="255"/>
          <ac:spMkLst>
            <pc:docMk/>
            <pc:sldMk cId="16987582" sldId="257"/>
            <ac:spMk id="22" creationId="{A963A857-22CD-BC85-9293-B211890D5A3A}"/>
          </ac:spMkLst>
        </pc:spChg>
        <pc:graphicFrameChg chg="mod modGraphic">
          <ac:chgData name="Kevin Swingler" userId="001c6080-f70b-4cb1-b297-9fe9cede6ac8" providerId="ADAL" clId="{551E86BF-3831-4B7B-9294-523CEAC6E0DE}" dt="2023-03-03T15:00:57.066" v="2031" actId="1035"/>
          <ac:graphicFrameMkLst>
            <pc:docMk/>
            <pc:sldMk cId="16987582" sldId="257"/>
            <ac:graphicFrameMk id="2" creationId="{50697821-56EE-B522-2650-CAC52B000E80}"/>
          </ac:graphicFrameMkLst>
        </pc:graphicFrameChg>
        <pc:graphicFrameChg chg="del">
          <ac:chgData name="Kevin Swingler" userId="001c6080-f70b-4cb1-b297-9fe9cede6ac8" providerId="ADAL" clId="{551E86BF-3831-4B7B-9294-523CEAC6E0DE}" dt="2023-03-03T14:48:05.924" v="1773" actId="478"/>
          <ac:graphicFrameMkLst>
            <pc:docMk/>
            <pc:sldMk cId="16987582" sldId="257"/>
            <ac:graphicFrameMk id="4" creationId="{5C505450-C5E0-1B5C-6748-4D78433A1E86}"/>
          </ac:graphicFrameMkLst>
        </pc:graphicFrameChg>
        <pc:graphicFrameChg chg="mod">
          <ac:chgData name="Kevin Swingler" userId="001c6080-f70b-4cb1-b297-9fe9cede6ac8" providerId="ADAL" clId="{551E86BF-3831-4B7B-9294-523CEAC6E0DE}" dt="2023-03-03T14:54:42.738" v="1889" actId="1076"/>
          <ac:graphicFrameMkLst>
            <pc:docMk/>
            <pc:sldMk cId="16987582" sldId="257"/>
            <ac:graphicFrameMk id="5" creationId="{D4D093B8-47C2-E43F-6BF0-1D763DE45341}"/>
          </ac:graphicFrameMkLst>
        </pc:graphicFrameChg>
        <pc:graphicFrameChg chg="mod">
          <ac:chgData name="Kevin Swingler" userId="001c6080-f70b-4cb1-b297-9fe9cede6ac8" providerId="ADAL" clId="{551E86BF-3831-4B7B-9294-523CEAC6E0DE}" dt="2023-03-03T14:57:16.992" v="1953" actId="1035"/>
          <ac:graphicFrameMkLst>
            <pc:docMk/>
            <pc:sldMk cId="16987582" sldId="257"/>
            <ac:graphicFrameMk id="7" creationId="{FBE95B7C-B010-6D30-1BB3-D0BB1817071D}"/>
          </ac:graphicFrameMkLst>
        </pc:graphicFrameChg>
      </pc:sldChg>
    </pc:docChg>
  </pc:docChgLst>
  <pc:docChgLst>
    <pc:chgData name="Kevin" userId="001c6080-f70b-4cb1-b297-9fe9cede6ac8" providerId="ADAL" clId="{1628BF53-6199-40F3-8C93-D7BBF2F2F5F9}"/>
    <pc:docChg chg="undo custSel addSld modSld">
      <pc:chgData name="Kevin" userId="001c6080-f70b-4cb1-b297-9fe9cede6ac8" providerId="ADAL" clId="{1628BF53-6199-40F3-8C93-D7BBF2F2F5F9}" dt="2023-01-03T10:55:59.469" v="3026" actId="20577"/>
      <pc:docMkLst>
        <pc:docMk/>
      </pc:docMkLst>
      <pc:sldChg chg="addSp delSp modSp new mod">
        <pc:chgData name="Kevin" userId="001c6080-f70b-4cb1-b297-9fe9cede6ac8" providerId="ADAL" clId="{1628BF53-6199-40F3-8C93-D7BBF2F2F5F9}" dt="2023-01-03T10:55:59.469" v="3026" actId="20577"/>
        <pc:sldMkLst>
          <pc:docMk/>
          <pc:sldMk cId="1501710403" sldId="256"/>
        </pc:sldMkLst>
        <pc:spChg chg="del">
          <ac:chgData name="Kevin" userId="001c6080-f70b-4cb1-b297-9fe9cede6ac8" providerId="ADAL" clId="{1628BF53-6199-40F3-8C93-D7BBF2F2F5F9}" dt="2022-12-31T18:28:18.063" v="1" actId="478"/>
          <ac:spMkLst>
            <pc:docMk/>
            <pc:sldMk cId="1501710403" sldId="256"/>
            <ac:spMk id="2" creationId="{422EF86D-CAD5-D093-8396-B8D818DBF9C4}"/>
          </ac:spMkLst>
        </pc:spChg>
        <pc:spChg chg="del">
          <ac:chgData name="Kevin" userId="001c6080-f70b-4cb1-b297-9fe9cede6ac8" providerId="ADAL" clId="{1628BF53-6199-40F3-8C93-D7BBF2F2F5F9}" dt="2022-12-31T18:28:21.829" v="2" actId="478"/>
          <ac:spMkLst>
            <pc:docMk/>
            <pc:sldMk cId="1501710403" sldId="256"/>
            <ac:spMk id="3" creationId="{423758F1-FF83-7007-A24F-8956FF049FC3}"/>
          </ac:spMkLst>
        </pc:spChg>
        <pc:spChg chg="add mod">
          <ac:chgData name="Kevin" userId="001c6080-f70b-4cb1-b297-9fe9cede6ac8" providerId="ADAL" clId="{1628BF53-6199-40F3-8C93-D7BBF2F2F5F9}" dt="2023-01-03T10:43:31.181" v="2819" actId="1036"/>
          <ac:spMkLst>
            <pc:docMk/>
            <pc:sldMk cId="1501710403" sldId="256"/>
            <ac:spMk id="3" creationId="{8E9CA33C-64EF-6C26-2F5F-9AEB21CAB95B}"/>
          </ac:spMkLst>
        </pc:spChg>
        <pc:spChg chg="add mod">
          <ac:chgData name="Kevin" userId="001c6080-f70b-4cb1-b297-9fe9cede6ac8" providerId="ADAL" clId="{1628BF53-6199-40F3-8C93-D7BBF2F2F5F9}" dt="2023-01-03T10:47:07.641" v="2967" actId="1036"/>
          <ac:spMkLst>
            <pc:docMk/>
            <pc:sldMk cId="1501710403" sldId="256"/>
            <ac:spMk id="6" creationId="{8AF6D823-6DA6-9959-0DCB-CCA6AD2DD76E}"/>
          </ac:spMkLst>
        </pc:spChg>
        <pc:spChg chg="add mod">
          <ac:chgData name="Kevin" userId="001c6080-f70b-4cb1-b297-9fe9cede6ac8" providerId="ADAL" clId="{1628BF53-6199-40F3-8C93-D7BBF2F2F5F9}" dt="2023-01-03T10:44:16.572" v="2866" actId="403"/>
          <ac:spMkLst>
            <pc:docMk/>
            <pc:sldMk cId="1501710403" sldId="256"/>
            <ac:spMk id="8" creationId="{53F18AD2-7D7C-86A1-617F-5ED4C88C525F}"/>
          </ac:spMkLst>
        </pc:spChg>
        <pc:graphicFrameChg chg="add mod modGraphic">
          <ac:chgData name="Kevin" userId="001c6080-f70b-4cb1-b297-9fe9cede6ac8" providerId="ADAL" clId="{1628BF53-6199-40F3-8C93-D7BBF2F2F5F9}" dt="2023-01-03T10:49:46.001" v="2979" actId="1036"/>
          <ac:graphicFrameMkLst>
            <pc:docMk/>
            <pc:sldMk cId="1501710403" sldId="256"/>
            <ac:graphicFrameMk id="2" creationId="{50697821-56EE-B522-2650-CAC52B000E80}"/>
          </ac:graphicFrameMkLst>
        </pc:graphicFrameChg>
        <pc:graphicFrameChg chg="add mod modGraphic">
          <ac:chgData name="Kevin" userId="001c6080-f70b-4cb1-b297-9fe9cede6ac8" providerId="ADAL" clId="{1628BF53-6199-40F3-8C93-D7BBF2F2F5F9}" dt="2023-01-03T10:55:59.469" v="3026" actId="20577"/>
          <ac:graphicFrameMkLst>
            <pc:docMk/>
            <pc:sldMk cId="1501710403" sldId="256"/>
            <ac:graphicFrameMk id="4" creationId="{5C505450-C5E0-1B5C-6748-4D78433A1E86}"/>
          </ac:graphicFrameMkLst>
        </pc:graphicFrameChg>
        <pc:graphicFrameChg chg="add mod modGraphic">
          <ac:chgData name="Kevin" userId="001c6080-f70b-4cb1-b297-9fe9cede6ac8" providerId="ADAL" clId="{1628BF53-6199-40F3-8C93-D7BBF2F2F5F9}" dt="2023-01-03T10:43:31.181" v="2819" actId="1036"/>
          <ac:graphicFrameMkLst>
            <pc:docMk/>
            <pc:sldMk cId="1501710403" sldId="256"/>
            <ac:graphicFrameMk id="5" creationId="{F8DE07CF-C4FF-1E5B-2F26-DB6E5DD579EC}"/>
          </ac:graphicFrameMkLst>
        </pc:graphicFrameChg>
        <pc:graphicFrameChg chg="add mod modGraphic">
          <ac:chgData name="Kevin" userId="001c6080-f70b-4cb1-b297-9fe9cede6ac8" providerId="ADAL" clId="{1628BF53-6199-40F3-8C93-D7BBF2F2F5F9}" dt="2023-01-03T10:51:53.921" v="2980" actId="313"/>
          <ac:graphicFrameMkLst>
            <pc:docMk/>
            <pc:sldMk cId="1501710403" sldId="256"/>
            <ac:graphicFrameMk id="7" creationId="{FBE95B7C-B010-6D30-1BB3-D0BB1817071D}"/>
          </ac:graphicFrameMkLst>
        </pc:graphicFrameChg>
        <pc:picChg chg="add mod">
          <ac:chgData name="Kevin" userId="001c6080-f70b-4cb1-b297-9fe9cede6ac8" providerId="ADAL" clId="{1628BF53-6199-40F3-8C93-D7BBF2F2F5F9}" dt="2023-01-03T10:44:58.642" v="2922" actId="14100"/>
          <ac:picMkLst>
            <pc:docMk/>
            <pc:sldMk cId="1501710403" sldId="256"/>
            <ac:picMk id="9" creationId="{F9536D49-AFF5-3A9E-5DAA-5EA085F8312B}"/>
          </ac:picMkLst>
        </pc:picChg>
        <pc:picChg chg="add mod">
          <ac:chgData name="Kevin" userId="001c6080-f70b-4cb1-b297-9fe9cede6ac8" providerId="ADAL" clId="{1628BF53-6199-40F3-8C93-D7BBF2F2F5F9}" dt="2023-01-03T10:45:06.714" v="2934" actId="1037"/>
          <ac:picMkLst>
            <pc:docMk/>
            <pc:sldMk cId="1501710403" sldId="256"/>
            <ac:picMk id="11" creationId="{E6C348BC-C77A-F39C-2315-CF812EBB78E5}"/>
          </ac:picMkLst>
        </pc:picChg>
      </pc:sldChg>
    </pc:docChg>
  </pc:docChgLst>
  <pc:docChgLst>
    <pc:chgData name="RITA NKEZI" userId="1aae397a8d29d979" providerId="LiveId" clId="{FE40D40A-00CF-4959-999F-EFDBE41AAF51}"/>
    <pc:docChg chg="custSel addSld modSld sldOrd">
      <pc:chgData name="RITA NKEZI" userId="1aae397a8d29d979" providerId="LiveId" clId="{FE40D40A-00CF-4959-999F-EFDBE41AAF51}" dt="2023-11-05T00:05:18.378" v="36" actId="255"/>
      <pc:docMkLst>
        <pc:docMk/>
      </pc:docMkLst>
      <pc:sldChg chg="modSp new mod ord">
        <pc:chgData name="RITA NKEZI" userId="1aae397a8d29d979" providerId="LiveId" clId="{FE40D40A-00CF-4959-999F-EFDBE41AAF51}" dt="2023-11-05T00:05:18.378" v="36" actId="255"/>
        <pc:sldMkLst>
          <pc:docMk/>
          <pc:sldMk cId="2280033767" sldId="259"/>
        </pc:sldMkLst>
        <pc:spChg chg="mod">
          <ac:chgData name="RITA NKEZI" userId="1aae397a8d29d979" providerId="LiveId" clId="{FE40D40A-00CF-4959-999F-EFDBE41AAF51}" dt="2023-11-04T21:51:20.009" v="20" actId="14100"/>
          <ac:spMkLst>
            <pc:docMk/>
            <pc:sldMk cId="2280033767" sldId="259"/>
            <ac:spMk id="2" creationId="{36A8B125-4290-2CFF-E519-01CB7BA852CA}"/>
          </ac:spMkLst>
        </pc:spChg>
        <pc:spChg chg="mod">
          <ac:chgData name="RITA NKEZI" userId="1aae397a8d29d979" providerId="LiveId" clId="{FE40D40A-00CF-4959-999F-EFDBE41AAF51}" dt="2023-11-05T00:05:18.378" v="36" actId="255"/>
          <ac:spMkLst>
            <pc:docMk/>
            <pc:sldMk cId="2280033767" sldId="259"/>
            <ac:spMk id="3" creationId="{4C616DBA-AF64-3DC2-F6C7-837182BBF8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9CADB-86BD-4820-90AD-BE22E2DEEDBB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18F1B-358A-4596-9F8C-9D664061B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9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18F1B-358A-4596-9F8C-9D664061B2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3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5957-A6EF-32E7-E3D1-1B003C9F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25EEC-0A7C-154A-78AF-21307B34C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2E64-FDCA-3477-2C2F-6351F106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E7E88-14E3-DDE4-83DB-A47D688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03FC-2D55-6B61-A367-2D593B64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04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B5B2-D5B0-19AC-BEB0-9D73849D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005CA-94BC-E16C-EF84-344BD073F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4088-AE02-9F42-0711-DB0AF9A0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081D-87C2-4B1B-DDE0-CC3F00DF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5E1E-A0A0-BC08-735D-62C39D9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15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DBB0D-0647-BD14-ACDE-3FE29F7DA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E2EB1-B200-E53F-4C09-07E4B9A25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952A-342F-8455-302E-FD29E506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88315-D6D6-B195-E85D-6EE3849F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61F3-CA3E-E61E-9D5D-F0E721CF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50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4DFE-1C4E-BAD9-D3B4-913D786F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0584-A067-E8B2-2ADF-8B5A138B5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0663-C45E-4197-AA0A-34B4FF7E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1D409-2079-EBFB-DA3C-969592EC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A8983-65A7-BE7A-3ECB-60F797C9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00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D998-78BB-45C0-DC77-BFEB31D8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7812D-600D-7B2D-69A4-F680EBB7A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2C1A-1D43-FD79-27DC-0F688D9B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03866-6470-3D4A-38A7-21AF758C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F41C7-6E95-5BAF-A838-B73FC74B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51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5D1E-3E39-8C74-2CFE-E9F426D6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84DC3-52C3-DA95-4ED9-F089E646D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3F7AE-7948-6C06-5E53-C0B84A456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09914-CFA9-9D6C-9AD7-64D2B8C2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3A4E8-A471-C661-4D2B-1C50B980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ED025-15FD-E1A6-D3D1-DAB41787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92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F92-4706-3DDC-7BA6-90730725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681568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E1805-710E-6EE8-72D2-7E3554993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4222E-79C4-C13E-F7DA-7A265BA5D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5D034-B89B-CCDE-6FB7-F6E8EA64E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60607" y="3138171"/>
            <a:ext cx="4081761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37708-0F32-5EAE-16E3-5CEC2C48D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0607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09398-9208-6CE7-B5D8-922184E4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CADD5-DD6F-640A-A2AC-6FCEB414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6E592-D0B8-9C85-06A0-398F6221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91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9798-5B85-A4F2-E101-1121C3F9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1F383-63DE-D0B8-8856-62448101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4E45E-B824-F49A-D550-DFBBC236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A846F-17E7-5BAF-65E8-E18B1D82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22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A2AD3-BC1E-9021-B75C-7BB7BBA9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01FD4-959E-CE8B-CAD5-C29DF791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5199D-9EFE-4D3A-F830-FDE667B9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70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A318-38E3-4775-8C91-13BCC817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83DCD-037A-8390-B751-90536D891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75D34-C1AA-27C9-3C46-0D6DD3484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1DB74-5801-1CA3-51E5-D0BCBA37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D4AE3-42FF-B0A6-1279-C81F30D1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99B40-3CC6-20CD-8709-BABE6215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13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8D11-6676-AD97-54F8-77FB651B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7260A-7003-5D76-4AD8-81E5B66EB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64FAF-1B0B-C0E4-BB4A-C8771E4BD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81043-F4E0-B6B2-9B02-A39D0C61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F4448-4867-29B0-B381-ABD2324B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ACF4C-402B-97E5-D6F8-6282619D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73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BBE65-6769-7B1F-8E17-8E4DEE0F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B3C84-1ABC-9785-51AA-DEFE5FD58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52F6-A5E3-AE07-1374-AB3E64837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41A74-98BD-4B3C-827E-E8E43FD96C93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11E92-5A95-C483-050F-E7CB60E47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E2AB0-37CA-182D-9940-8EDF9D524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0848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40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active.bellevue.edu/webapps/assignment/uploadAssignment?content_id=_14812845_1&amp;course_id=_520868_1&amp;group_id=&amp;mode=vie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B125-4290-2CFF-E519-01CB7BA85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67" y="2929467"/>
            <a:ext cx="9414933" cy="1591733"/>
          </a:xfrm>
        </p:spPr>
        <p:txBody>
          <a:bodyPr>
            <a:normAutofit/>
          </a:bodyPr>
          <a:lstStyle/>
          <a:p>
            <a:r>
              <a:rPr lang="en-GB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TEBONG ROLANDDSC 640 –T302 Data Presentation &amp; Visualization (2241-1)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16DBA-AF64-3DC2-F6C7-837182BBF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8534" y="6282267"/>
            <a:ext cx="10109199" cy="1591733"/>
          </a:xfrm>
        </p:spPr>
        <p:txBody>
          <a:bodyPr/>
          <a:lstStyle/>
          <a:p>
            <a:r>
              <a:rPr lang="en-US" sz="54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5.3 Project Task 4: Infographic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03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6;p15">
            <a:extLst>
              <a:ext uri="{FF2B5EF4-FFF2-40B4-BE49-F238E27FC236}">
                <a16:creationId xmlns:a16="http://schemas.microsoft.com/office/drawing/2014/main" id="{84160228-9428-4EAF-C593-2ADB72CD89D8}"/>
              </a:ext>
            </a:extLst>
          </p:cNvPr>
          <p:cNvSpPr txBox="1">
            <a:spLocks/>
          </p:cNvSpPr>
          <p:nvPr/>
        </p:nvSpPr>
        <p:spPr>
          <a:xfrm flipH="1">
            <a:off x="1684379" y="1035369"/>
            <a:ext cx="7033800" cy="84549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1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4400" dirty="0">
                <a:latin typeface="Montserrat Black"/>
                <a:ea typeface="Montserrat Black"/>
                <a:cs typeface="Montserrat Black"/>
                <a:sym typeface="Montserrat Black"/>
              </a:rPr>
              <a:t>Air Travel Safety Unveiled in 2021</a:t>
            </a:r>
            <a:endParaRPr lang="en-US" sz="4400" dirty="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4" name="Google Shape;494;p15">
            <a:extLst>
              <a:ext uri="{FF2B5EF4-FFF2-40B4-BE49-F238E27FC236}">
                <a16:creationId xmlns:a16="http://schemas.microsoft.com/office/drawing/2014/main" id="{1F2281E3-D10D-7DDE-24DB-2006F55E492B}"/>
              </a:ext>
            </a:extLst>
          </p:cNvPr>
          <p:cNvGrpSpPr/>
          <p:nvPr/>
        </p:nvGrpSpPr>
        <p:grpSpPr>
          <a:xfrm rot="19880334">
            <a:off x="-3014292" y="1231784"/>
            <a:ext cx="5036265" cy="4113315"/>
            <a:chOff x="4780389" y="2513201"/>
            <a:chExt cx="5036265" cy="4113315"/>
          </a:xfrm>
        </p:grpSpPr>
        <p:grpSp>
          <p:nvGrpSpPr>
            <p:cNvPr id="5" name="Google Shape;495;p15">
              <a:extLst>
                <a:ext uri="{FF2B5EF4-FFF2-40B4-BE49-F238E27FC236}">
                  <a16:creationId xmlns:a16="http://schemas.microsoft.com/office/drawing/2014/main" id="{2C6F1162-D806-7E57-ED70-BB54953EB3C6}"/>
                </a:ext>
              </a:extLst>
            </p:cNvPr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2" name="Google Shape;496;p15">
                <a:extLst>
                  <a:ext uri="{FF2B5EF4-FFF2-40B4-BE49-F238E27FC236}">
                    <a16:creationId xmlns:a16="http://schemas.microsoft.com/office/drawing/2014/main" id="{6055360A-9A53-6F00-7599-33D21F1319DF}"/>
                  </a:ext>
                </a:extLst>
              </p:cNvPr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" name="Google Shape;497;p15">
                <a:extLst>
                  <a:ext uri="{FF2B5EF4-FFF2-40B4-BE49-F238E27FC236}">
                    <a16:creationId xmlns:a16="http://schemas.microsoft.com/office/drawing/2014/main" id="{2A23D6F0-F468-A964-EE94-4862E8CDE0B1}"/>
                  </a:ext>
                </a:extLst>
              </p:cNvPr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22" name="Google Shape;498;p15">
                  <a:extLst>
                    <a:ext uri="{FF2B5EF4-FFF2-40B4-BE49-F238E27FC236}">
                      <a16:creationId xmlns:a16="http://schemas.microsoft.com/office/drawing/2014/main" id="{B2CE160E-2017-1D62-611E-634D10311321}"/>
                    </a:ext>
                  </a:extLst>
                </p:cNvPr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31" name="Google Shape;499;p15">
                    <a:extLst>
                      <a:ext uri="{FF2B5EF4-FFF2-40B4-BE49-F238E27FC236}">
                        <a16:creationId xmlns:a16="http://schemas.microsoft.com/office/drawing/2014/main" id="{815E12CD-C125-7726-30E6-CFFB8DC84999}"/>
                      </a:ext>
                    </a:extLst>
                  </p:cNvPr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500;p15">
                    <a:extLst>
                      <a:ext uri="{FF2B5EF4-FFF2-40B4-BE49-F238E27FC236}">
                        <a16:creationId xmlns:a16="http://schemas.microsoft.com/office/drawing/2014/main" id="{A4586677-76E1-2CAC-1F1F-594E2579989C}"/>
                      </a:ext>
                    </a:extLst>
                  </p:cNvPr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501;p15">
                    <a:extLst>
                      <a:ext uri="{FF2B5EF4-FFF2-40B4-BE49-F238E27FC236}">
                        <a16:creationId xmlns:a16="http://schemas.microsoft.com/office/drawing/2014/main" id="{31E8C8D0-E7D4-B802-C43C-B5D347831181}"/>
                      </a:ext>
                    </a:extLst>
                  </p:cNvPr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502;p15">
                    <a:extLst>
                      <a:ext uri="{FF2B5EF4-FFF2-40B4-BE49-F238E27FC236}">
                        <a16:creationId xmlns:a16="http://schemas.microsoft.com/office/drawing/2014/main" id="{9E472FEE-3FA3-48DB-FBBD-986C4264569A}"/>
                      </a:ext>
                    </a:extLst>
                  </p:cNvPr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503;p15">
                    <a:extLst>
                      <a:ext uri="{FF2B5EF4-FFF2-40B4-BE49-F238E27FC236}">
                        <a16:creationId xmlns:a16="http://schemas.microsoft.com/office/drawing/2014/main" id="{0B0D2158-6BB0-406E-C331-DF6077E9B53B}"/>
                      </a:ext>
                    </a:extLst>
                  </p:cNvPr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504;p15">
                    <a:extLst>
                      <a:ext uri="{FF2B5EF4-FFF2-40B4-BE49-F238E27FC236}">
                        <a16:creationId xmlns:a16="http://schemas.microsoft.com/office/drawing/2014/main" id="{6CF4AC9A-9A4C-58A0-A365-D8579528CF61}"/>
                      </a:ext>
                    </a:extLst>
                  </p:cNvPr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505;p15">
                    <a:extLst>
                      <a:ext uri="{FF2B5EF4-FFF2-40B4-BE49-F238E27FC236}">
                        <a16:creationId xmlns:a16="http://schemas.microsoft.com/office/drawing/2014/main" id="{F2D0CB64-B251-2142-CD69-A71118F51721}"/>
                      </a:ext>
                    </a:extLst>
                  </p:cNvPr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506;p15">
                    <a:extLst>
                      <a:ext uri="{FF2B5EF4-FFF2-40B4-BE49-F238E27FC236}">
                        <a16:creationId xmlns:a16="http://schemas.microsoft.com/office/drawing/2014/main" id="{78B99A9F-EBEA-5DF0-6B72-5849D0B955D1}"/>
                      </a:ext>
                    </a:extLst>
                  </p:cNvPr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9" name="Google Shape;507;p15">
                    <a:extLst>
                      <a:ext uri="{FF2B5EF4-FFF2-40B4-BE49-F238E27FC236}">
                        <a16:creationId xmlns:a16="http://schemas.microsoft.com/office/drawing/2014/main" id="{05D8BCFA-89A5-16E2-966B-621F809DA93F}"/>
                      </a:ext>
                    </a:extLst>
                  </p:cNvPr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508;p15">
                    <a:extLst>
                      <a:ext uri="{FF2B5EF4-FFF2-40B4-BE49-F238E27FC236}">
                        <a16:creationId xmlns:a16="http://schemas.microsoft.com/office/drawing/2014/main" id="{E637548A-876B-52ED-BA14-938744850B77}"/>
                      </a:ext>
                    </a:extLst>
                  </p:cNvPr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509;p15">
                    <a:extLst>
                      <a:ext uri="{FF2B5EF4-FFF2-40B4-BE49-F238E27FC236}">
                        <a16:creationId xmlns:a16="http://schemas.microsoft.com/office/drawing/2014/main" id="{53676EB1-14E0-F47E-BBAC-4D33D0D1C946}"/>
                      </a:ext>
                    </a:extLst>
                  </p:cNvPr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510;p15">
                    <a:extLst>
                      <a:ext uri="{FF2B5EF4-FFF2-40B4-BE49-F238E27FC236}">
                        <a16:creationId xmlns:a16="http://schemas.microsoft.com/office/drawing/2014/main" id="{F2FCF118-DF53-6CF9-6A25-907591F3E622}"/>
                      </a:ext>
                    </a:extLst>
                  </p:cNvPr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511;p15">
                    <a:extLst>
                      <a:ext uri="{FF2B5EF4-FFF2-40B4-BE49-F238E27FC236}">
                        <a16:creationId xmlns:a16="http://schemas.microsoft.com/office/drawing/2014/main" id="{5385DD04-08E3-E6E4-FF98-EF3F4DD62821}"/>
                      </a:ext>
                    </a:extLst>
                  </p:cNvPr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512;p15">
                    <a:extLst>
                      <a:ext uri="{FF2B5EF4-FFF2-40B4-BE49-F238E27FC236}">
                        <a16:creationId xmlns:a16="http://schemas.microsoft.com/office/drawing/2014/main" id="{FA1CE8CC-717F-D96F-88C3-D3C4C8AC7319}"/>
                      </a:ext>
                    </a:extLst>
                  </p:cNvPr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513;p15">
                    <a:extLst>
                      <a:ext uri="{FF2B5EF4-FFF2-40B4-BE49-F238E27FC236}">
                        <a16:creationId xmlns:a16="http://schemas.microsoft.com/office/drawing/2014/main" id="{EA56AF18-B30C-5DB4-F6B0-6826FD5A68E2}"/>
                      </a:ext>
                    </a:extLst>
                  </p:cNvPr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514;p15">
                    <a:extLst>
                      <a:ext uri="{FF2B5EF4-FFF2-40B4-BE49-F238E27FC236}">
                        <a16:creationId xmlns:a16="http://schemas.microsoft.com/office/drawing/2014/main" id="{16A690AE-73BC-CFFA-BA11-363813A76784}"/>
                      </a:ext>
                    </a:extLst>
                  </p:cNvPr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515;p15">
                    <a:extLst>
                      <a:ext uri="{FF2B5EF4-FFF2-40B4-BE49-F238E27FC236}">
                        <a16:creationId xmlns:a16="http://schemas.microsoft.com/office/drawing/2014/main" id="{723A64C8-F14A-8F08-E59E-552AE2DD6289}"/>
                      </a:ext>
                    </a:extLst>
                  </p:cNvPr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516;p15">
                    <a:extLst>
                      <a:ext uri="{FF2B5EF4-FFF2-40B4-BE49-F238E27FC236}">
                        <a16:creationId xmlns:a16="http://schemas.microsoft.com/office/drawing/2014/main" id="{D0935C04-9107-3FCD-7777-8BFA0C5365A7}"/>
                      </a:ext>
                    </a:extLst>
                  </p:cNvPr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" name="Google Shape;517;p15">
                    <a:extLst>
                      <a:ext uri="{FF2B5EF4-FFF2-40B4-BE49-F238E27FC236}">
                        <a16:creationId xmlns:a16="http://schemas.microsoft.com/office/drawing/2014/main" id="{5ECAECEB-FA10-103C-1CD3-99CBFD838068}"/>
                      </a:ext>
                    </a:extLst>
                  </p:cNvPr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" name="Google Shape;518;p15">
                    <a:extLst>
                      <a:ext uri="{FF2B5EF4-FFF2-40B4-BE49-F238E27FC236}">
                        <a16:creationId xmlns:a16="http://schemas.microsoft.com/office/drawing/2014/main" id="{7D40CFDF-76AC-A2CA-588E-FAA7143F58E6}"/>
                      </a:ext>
                    </a:extLst>
                  </p:cNvPr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51" name="Google Shape;519;p15">
                    <a:extLst>
                      <a:ext uri="{FF2B5EF4-FFF2-40B4-BE49-F238E27FC236}">
                        <a16:creationId xmlns:a16="http://schemas.microsoft.com/office/drawing/2014/main" id="{7AF7BF14-EDA4-4DCC-9164-5B96B9D3BDB7}"/>
                      </a:ext>
                    </a:extLst>
                  </p:cNvPr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" name="Google Shape;520;p15">
                    <a:extLst>
                      <a:ext uri="{FF2B5EF4-FFF2-40B4-BE49-F238E27FC236}">
                        <a16:creationId xmlns:a16="http://schemas.microsoft.com/office/drawing/2014/main" id="{5ED20451-CE63-48C9-C355-1DC9793E3536}"/>
                      </a:ext>
                    </a:extLst>
                  </p:cNvPr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" name="Google Shape;521;p15">
                    <a:extLst>
                      <a:ext uri="{FF2B5EF4-FFF2-40B4-BE49-F238E27FC236}">
                        <a16:creationId xmlns:a16="http://schemas.microsoft.com/office/drawing/2014/main" id="{89BD854F-8BB5-CC5D-6F62-AD38F06D701B}"/>
                      </a:ext>
                    </a:extLst>
                  </p:cNvPr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" name="Google Shape;522;p15">
                    <a:extLst>
                      <a:ext uri="{FF2B5EF4-FFF2-40B4-BE49-F238E27FC236}">
                        <a16:creationId xmlns:a16="http://schemas.microsoft.com/office/drawing/2014/main" id="{0786DA79-4D60-9436-CE57-EC6A163DA5B6}"/>
                      </a:ext>
                    </a:extLst>
                  </p:cNvPr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523;p15">
                    <a:extLst>
                      <a:ext uri="{FF2B5EF4-FFF2-40B4-BE49-F238E27FC236}">
                        <a16:creationId xmlns:a16="http://schemas.microsoft.com/office/drawing/2014/main" id="{71FD22B3-9AFC-E1F5-EE80-242F228E8586}"/>
                      </a:ext>
                    </a:extLst>
                  </p:cNvPr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524;p15">
                    <a:extLst>
                      <a:ext uri="{FF2B5EF4-FFF2-40B4-BE49-F238E27FC236}">
                        <a16:creationId xmlns:a16="http://schemas.microsoft.com/office/drawing/2014/main" id="{F9E53C55-9F58-D7F6-A2C8-779C64EB4477}"/>
                      </a:ext>
                    </a:extLst>
                  </p:cNvPr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525;p15">
                    <a:extLst>
                      <a:ext uri="{FF2B5EF4-FFF2-40B4-BE49-F238E27FC236}">
                        <a16:creationId xmlns:a16="http://schemas.microsoft.com/office/drawing/2014/main" id="{ED25DBF7-3463-BE96-2495-84B81D40F03E}"/>
                      </a:ext>
                    </a:extLst>
                  </p:cNvPr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526;p15">
                    <a:extLst>
                      <a:ext uri="{FF2B5EF4-FFF2-40B4-BE49-F238E27FC236}">
                        <a16:creationId xmlns:a16="http://schemas.microsoft.com/office/drawing/2014/main" id="{0DD44D22-7D51-4048-FF48-061822F7B210}"/>
                      </a:ext>
                    </a:extLst>
                  </p:cNvPr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3" name="Google Shape;527;p15">
                  <a:extLst>
                    <a:ext uri="{FF2B5EF4-FFF2-40B4-BE49-F238E27FC236}">
                      <a16:creationId xmlns:a16="http://schemas.microsoft.com/office/drawing/2014/main" id="{367180B0-8531-0ADB-F95B-78FF4459399D}"/>
                    </a:ext>
                  </a:extLst>
                </p:cNvPr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528;p15">
                  <a:extLst>
                    <a:ext uri="{FF2B5EF4-FFF2-40B4-BE49-F238E27FC236}">
                      <a16:creationId xmlns:a16="http://schemas.microsoft.com/office/drawing/2014/main" id="{E98529ED-D125-400E-0DA9-1BADE79B15BA}"/>
                    </a:ext>
                  </a:extLst>
                </p:cNvPr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529;p15">
                  <a:extLst>
                    <a:ext uri="{FF2B5EF4-FFF2-40B4-BE49-F238E27FC236}">
                      <a16:creationId xmlns:a16="http://schemas.microsoft.com/office/drawing/2014/main" id="{E513C5A5-296A-B250-C5D0-4B42D46EED85}"/>
                    </a:ext>
                  </a:extLst>
                </p:cNvPr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530;p15">
                  <a:extLst>
                    <a:ext uri="{FF2B5EF4-FFF2-40B4-BE49-F238E27FC236}">
                      <a16:creationId xmlns:a16="http://schemas.microsoft.com/office/drawing/2014/main" id="{2BC42202-653A-7FA7-492E-85A64F2A967F}"/>
                    </a:ext>
                  </a:extLst>
                </p:cNvPr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531;p15">
                  <a:extLst>
                    <a:ext uri="{FF2B5EF4-FFF2-40B4-BE49-F238E27FC236}">
                      <a16:creationId xmlns:a16="http://schemas.microsoft.com/office/drawing/2014/main" id="{5ADCE0D7-EDA9-0BBD-2150-B4C94DD541EF}"/>
                    </a:ext>
                  </a:extLst>
                </p:cNvPr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532;p15">
                  <a:extLst>
                    <a:ext uri="{FF2B5EF4-FFF2-40B4-BE49-F238E27FC236}">
                      <a16:creationId xmlns:a16="http://schemas.microsoft.com/office/drawing/2014/main" id="{A35D646B-EB71-7A29-DE2C-236721345D76}"/>
                    </a:ext>
                  </a:extLst>
                </p:cNvPr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533;p15">
                  <a:extLst>
                    <a:ext uri="{FF2B5EF4-FFF2-40B4-BE49-F238E27FC236}">
                      <a16:creationId xmlns:a16="http://schemas.microsoft.com/office/drawing/2014/main" id="{EDB3A147-F63C-147C-D378-34166BC7A841}"/>
                    </a:ext>
                  </a:extLst>
                </p:cNvPr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534;p15">
                  <a:extLst>
                    <a:ext uri="{FF2B5EF4-FFF2-40B4-BE49-F238E27FC236}">
                      <a16:creationId xmlns:a16="http://schemas.microsoft.com/office/drawing/2014/main" id="{46CFF4EF-8281-CE18-2E3B-F121E15B1A8B}"/>
                    </a:ext>
                  </a:extLst>
                </p:cNvPr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" name="Google Shape;535;p15">
              <a:extLst>
                <a:ext uri="{FF2B5EF4-FFF2-40B4-BE49-F238E27FC236}">
                  <a16:creationId xmlns:a16="http://schemas.microsoft.com/office/drawing/2014/main" id="{9FF58B4E-539B-81AB-F56E-CFFBAACDFF63}"/>
                </a:ext>
              </a:extLst>
            </p:cNvPr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6;p15">
              <a:extLst>
                <a:ext uri="{FF2B5EF4-FFF2-40B4-BE49-F238E27FC236}">
                  <a16:creationId xmlns:a16="http://schemas.microsoft.com/office/drawing/2014/main" id="{1E975390-7B70-8E9F-D7B7-80C3B1FA3E76}"/>
                </a:ext>
              </a:extLst>
            </p:cNvPr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7;p15">
              <a:extLst>
                <a:ext uri="{FF2B5EF4-FFF2-40B4-BE49-F238E27FC236}">
                  <a16:creationId xmlns:a16="http://schemas.microsoft.com/office/drawing/2014/main" id="{C5D22A13-D3CD-F220-AADE-71A059656B6C}"/>
                </a:ext>
              </a:extLst>
            </p:cNvPr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494;p15">
            <a:extLst>
              <a:ext uri="{FF2B5EF4-FFF2-40B4-BE49-F238E27FC236}">
                <a16:creationId xmlns:a16="http://schemas.microsoft.com/office/drawing/2014/main" id="{48A797C5-9544-A2C3-78AC-D2792736E652}"/>
              </a:ext>
            </a:extLst>
          </p:cNvPr>
          <p:cNvGrpSpPr/>
          <p:nvPr/>
        </p:nvGrpSpPr>
        <p:grpSpPr>
          <a:xfrm rot="10110928">
            <a:off x="6143627" y="8228093"/>
            <a:ext cx="5036265" cy="4113315"/>
            <a:chOff x="4780389" y="2513201"/>
            <a:chExt cx="5036265" cy="4113315"/>
          </a:xfrm>
        </p:grpSpPr>
        <p:grpSp>
          <p:nvGrpSpPr>
            <p:cNvPr id="60" name="Google Shape;495;p15">
              <a:extLst>
                <a:ext uri="{FF2B5EF4-FFF2-40B4-BE49-F238E27FC236}">
                  <a16:creationId xmlns:a16="http://schemas.microsoft.com/office/drawing/2014/main" id="{D4247E94-19E0-825F-E9FC-73FCE99915FC}"/>
                </a:ext>
              </a:extLst>
            </p:cNvPr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64" name="Google Shape;496;p15">
                <a:extLst>
                  <a:ext uri="{FF2B5EF4-FFF2-40B4-BE49-F238E27FC236}">
                    <a16:creationId xmlns:a16="http://schemas.microsoft.com/office/drawing/2014/main" id="{D99632B8-8D9B-2811-D444-B75B4592705E}"/>
                  </a:ext>
                </a:extLst>
              </p:cNvPr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" name="Google Shape;497;p15">
                <a:extLst>
                  <a:ext uri="{FF2B5EF4-FFF2-40B4-BE49-F238E27FC236}">
                    <a16:creationId xmlns:a16="http://schemas.microsoft.com/office/drawing/2014/main" id="{E8594483-2A5A-E8F4-D49B-FF7404B6A29A}"/>
                  </a:ext>
                </a:extLst>
              </p:cNvPr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66" name="Google Shape;498;p15">
                  <a:extLst>
                    <a:ext uri="{FF2B5EF4-FFF2-40B4-BE49-F238E27FC236}">
                      <a16:creationId xmlns:a16="http://schemas.microsoft.com/office/drawing/2014/main" id="{1E5B1490-385C-17CB-E2D8-DAF2ECB35578}"/>
                    </a:ext>
                  </a:extLst>
                </p:cNvPr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75" name="Google Shape;499;p15">
                    <a:extLst>
                      <a:ext uri="{FF2B5EF4-FFF2-40B4-BE49-F238E27FC236}">
                        <a16:creationId xmlns:a16="http://schemas.microsoft.com/office/drawing/2014/main" id="{9A08C7D1-13DE-2094-8B42-8DF49C598F7A}"/>
                      </a:ext>
                    </a:extLst>
                  </p:cNvPr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500;p15">
                    <a:extLst>
                      <a:ext uri="{FF2B5EF4-FFF2-40B4-BE49-F238E27FC236}">
                        <a16:creationId xmlns:a16="http://schemas.microsoft.com/office/drawing/2014/main" id="{FC974D07-0DDD-0E29-5D09-1B5F0FA166BD}"/>
                      </a:ext>
                    </a:extLst>
                  </p:cNvPr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501;p15">
                    <a:extLst>
                      <a:ext uri="{FF2B5EF4-FFF2-40B4-BE49-F238E27FC236}">
                        <a16:creationId xmlns:a16="http://schemas.microsoft.com/office/drawing/2014/main" id="{706D3F2B-7B0E-CBC5-3666-3C009FC7A3BC}"/>
                      </a:ext>
                    </a:extLst>
                  </p:cNvPr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502;p15">
                    <a:extLst>
                      <a:ext uri="{FF2B5EF4-FFF2-40B4-BE49-F238E27FC236}">
                        <a16:creationId xmlns:a16="http://schemas.microsoft.com/office/drawing/2014/main" id="{EC02831F-D414-C753-A27F-4093FE01B987}"/>
                      </a:ext>
                    </a:extLst>
                  </p:cNvPr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503;p15">
                    <a:extLst>
                      <a:ext uri="{FF2B5EF4-FFF2-40B4-BE49-F238E27FC236}">
                        <a16:creationId xmlns:a16="http://schemas.microsoft.com/office/drawing/2014/main" id="{6B5CCD75-87BA-09D5-6DDB-54F99A1507D0}"/>
                      </a:ext>
                    </a:extLst>
                  </p:cNvPr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504;p15">
                    <a:extLst>
                      <a:ext uri="{FF2B5EF4-FFF2-40B4-BE49-F238E27FC236}">
                        <a16:creationId xmlns:a16="http://schemas.microsoft.com/office/drawing/2014/main" id="{750CC152-645D-9E93-A573-6AC7A69ACC08}"/>
                      </a:ext>
                    </a:extLst>
                  </p:cNvPr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505;p15">
                    <a:extLst>
                      <a:ext uri="{FF2B5EF4-FFF2-40B4-BE49-F238E27FC236}">
                        <a16:creationId xmlns:a16="http://schemas.microsoft.com/office/drawing/2014/main" id="{46C9D2E8-92DB-1BF5-BB76-9FE3901170D3}"/>
                      </a:ext>
                    </a:extLst>
                  </p:cNvPr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506;p15">
                    <a:extLst>
                      <a:ext uri="{FF2B5EF4-FFF2-40B4-BE49-F238E27FC236}">
                        <a16:creationId xmlns:a16="http://schemas.microsoft.com/office/drawing/2014/main" id="{EE257E1D-28C2-64BB-59F2-B17F26EA86A2}"/>
                      </a:ext>
                    </a:extLst>
                  </p:cNvPr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507;p15">
                    <a:extLst>
                      <a:ext uri="{FF2B5EF4-FFF2-40B4-BE49-F238E27FC236}">
                        <a16:creationId xmlns:a16="http://schemas.microsoft.com/office/drawing/2014/main" id="{53E95EEE-843C-F244-9943-479D2E22EDF0}"/>
                      </a:ext>
                    </a:extLst>
                  </p:cNvPr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508;p15">
                    <a:extLst>
                      <a:ext uri="{FF2B5EF4-FFF2-40B4-BE49-F238E27FC236}">
                        <a16:creationId xmlns:a16="http://schemas.microsoft.com/office/drawing/2014/main" id="{4A1FBD18-687B-C69C-50E1-0BA86EF61E48}"/>
                      </a:ext>
                    </a:extLst>
                  </p:cNvPr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509;p15">
                    <a:extLst>
                      <a:ext uri="{FF2B5EF4-FFF2-40B4-BE49-F238E27FC236}">
                        <a16:creationId xmlns:a16="http://schemas.microsoft.com/office/drawing/2014/main" id="{C87B6C2E-E28C-F9B0-C870-098E853B9CC3}"/>
                      </a:ext>
                    </a:extLst>
                  </p:cNvPr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510;p15">
                    <a:extLst>
                      <a:ext uri="{FF2B5EF4-FFF2-40B4-BE49-F238E27FC236}">
                        <a16:creationId xmlns:a16="http://schemas.microsoft.com/office/drawing/2014/main" id="{35CD6E8A-B34B-B8DF-CD0C-7CE9EAD036C4}"/>
                      </a:ext>
                    </a:extLst>
                  </p:cNvPr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511;p15">
                    <a:extLst>
                      <a:ext uri="{FF2B5EF4-FFF2-40B4-BE49-F238E27FC236}">
                        <a16:creationId xmlns:a16="http://schemas.microsoft.com/office/drawing/2014/main" id="{E0BC560C-D7AE-D3CE-DEAB-BB7A8E072752}"/>
                      </a:ext>
                    </a:extLst>
                  </p:cNvPr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512;p15">
                    <a:extLst>
                      <a:ext uri="{FF2B5EF4-FFF2-40B4-BE49-F238E27FC236}">
                        <a16:creationId xmlns:a16="http://schemas.microsoft.com/office/drawing/2014/main" id="{6B3FF55F-1E82-F21A-8708-C96052C5D42C}"/>
                      </a:ext>
                    </a:extLst>
                  </p:cNvPr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" name="Google Shape;513;p15">
                    <a:extLst>
                      <a:ext uri="{FF2B5EF4-FFF2-40B4-BE49-F238E27FC236}">
                        <a16:creationId xmlns:a16="http://schemas.microsoft.com/office/drawing/2014/main" id="{B81B4016-A140-32FD-9C11-4814FDCE9FE8}"/>
                      </a:ext>
                    </a:extLst>
                  </p:cNvPr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514;p15">
                    <a:extLst>
                      <a:ext uri="{FF2B5EF4-FFF2-40B4-BE49-F238E27FC236}">
                        <a16:creationId xmlns:a16="http://schemas.microsoft.com/office/drawing/2014/main" id="{B68C17F4-016B-3A84-5D98-D45B63ABA9BB}"/>
                      </a:ext>
                    </a:extLst>
                  </p:cNvPr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515;p15">
                    <a:extLst>
                      <a:ext uri="{FF2B5EF4-FFF2-40B4-BE49-F238E27FC236}">
                        <a16:creationId xmlns:a16="http://schemas.microsoft.com/office/drawing/2014/main" id="{346442C5-1059-BD2E-5FF3-5E0577DC7065}"/>
                      </a:ext>
                    </a:extLst>
                  </p:cNvPr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516;p15">
                    <a:extLst>
                      <a:ext uri="{FF2B5EF4-FFF2-40B4-BE49-F238E27FC236}">
                        <a16:creationId xmlns:a16="http://schemas.microsoft.com/office/drawing/2014/main" id="{BA69F1FC-0037-8331-DF96-3A61A6CB6306}"/>
                      </a:ext>
                    </a:extLst>
                  </p:cNvPr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517;p15">
                    <a:extLst>
                      <a:ext uri="{FF2B5EF4-FFF2-40B4-BE49-F238E27FC236}">
                        <a16:creationId xmlns:a16="http://schemas.microsoft.com/office/drawing/2014/main" id="{B0310B94-94B5-CCFE-188D-F1759E1213B0}"/>
                      </a:ext>
                    </a:extLst>
                  </p:cNvPr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" name="Google Shape;518;p15">
                    <a:extLst>
                      <a:ext uri="{FF2B5EF4-FFF2-40B4-BE49-F238E27FC236}">
                        <a16:creationId xmlns:a16="http://schemas.microsoft.com/office/drawing/2014/main" id="{8B2EDAEF-68FE-288F-FE6F-1D90FC6A67CF}"/>
                      </a:ext>
                    </a:extLst>
                  </p:cNvPr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5" name="Google Shape;519;p15">
                    <a:extLst>
                      <a:ext uri="{FF2B5EF4-FFF2-40B4-BE49-F238E27FC236}">
                        <a16:creationId xmlns:a16="http://schemas.microsoft.com/office/drawing/2014/main" id="{B122ACD7-56B2-66B3-3887-A11BD996B64E}"/>
                      </a:ext>
                    </a:extLst>
                  </p:cNvPr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" name="Google Shape;520;p15">
                    <a:extLst>
                      <a:ext uri="{FF2B5EF4-FFF2-40B4-BE49-F238E27FC236}">
                        <a16:creationId xmlns:a16="http://schemas.microsoft.com/office/drawing/2014/main" id="{D4D3F69E-A7F5-13E2-0AED-2819E58869BD}"/>
                      </a:ext>
                    </a:extLst>
                  </p:cNvPr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" name="Google Shape;521;p15">
                    <a:extLst>
                      <a:ext uri="{FF2B5EF4-FFF2-40B4-BE49-F238E27FC236}">
                        <a16:creationId xmlns:a16="http://schemas.microsoft.com/office/drawing/2014/main" id="{D4D7F7C8-3E24-0E0B-3F3C-9DACCEEE30BC}"/>
                      </a:ext>
                    </a:extLst>
                  </p:cNvPr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" name="Google Shape;522;p15">
                    <a:extLst>
                      <a:ext uri="{FF2B5EF4-FFF2-40B4-BE49-F238E27FC236}">
                        <a16:creationId xmlns:a16="http://schemas.microsoft.com/office/drawing/2014/main" id="{836AE232-A9C6-E8AF-77EE-2772C66AC7DA}"/>
                      </a:ext>
                    </a:extLst>
                  </p:cNvPr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" name="Google Shape;523;p15">
                    <a:extLst>
                      <a:ext uri="{FF2B5EF4-FFF2-40B4-BE49-F238E27FC236}">
                        <a16:creationId xmlns:a16="http://schemas.microsoft.com/office/drawing/2014/main" id="{D1E7E238-10C3-4D08-634F-8E04904BF150}"/>
                      </a:ext>
                    </a:extLst>
                  </p:cNvPr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" name="Google Shape;524;p15">
                    <a:extLst>
                      <a:ext uri="{FF2B5EF4-FFF2-40B4-BE49-F238E27FC236}">
                        <a16:creationId xmlns:a16="http://schemas.microsoft.com/office/drawing/2014/main" id="{97CF24D7-5150-BAC1-20CA-45DE2F073726}"/>
                      </a:ext>
                    </a:extLst>
                  </p:cNvPr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" name="Google Shape;525;p15">
                    <a:extLst>
                      <a:ext uri="{FF2B5EF4-FFF2-40B4-BE49-F238E27FC236}">
                        <a16:creationId xmlns:a16="http://schemas.microsoft.com/office/drawing/2014/main" id="{9A00CAE7-2B67-6F0E-F8DD-7D62AF698EDB}"/>
                      </a:ext>
                    </a:extLst>
                  </p:cNvPr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" name="Google Shape;526;p15">
                    <a:extLst>
                      <a:ext uri="{FF2B5EF4-FFF2-40B4-BE49-F238E27FC236}">
                        <a16:creationId xmlns:a16="http://schemas.microsoft.com/office/drawing/2014/main" id="{6558CEED-BC60-EDE6-7453-AF7A77363EB5}"/>
                      </a:ext>
                    </a:extLst>
                  </p:cNvPr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7" name="Google Shape;527;p15">
                  <a:extLst>
                    <a:ext uri="{FF2B5EF4-FFF2-40B4-BE49-F238E27FC236}">
                      <a16:creationId xmlns:a16="http://schemas.microsoft.com/office/drawing/2014/main" id="{9AD2C43D-D4A8-E918-C207-C2DFA17D18CD}"/>
                    </a:ext>
                  </a:extLst>
                </p:cNvPr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528;p15">
                  <a:extLst>
                    <a:ext uri="{FF2B5EF4-FFF2-40B4-BE49-F238E27FC236}">
                      <a16:creationId xmlns:a16="http://schemas.microsoft.com/office/drawing/2014/main" id="{E010647B-26AF-D3E5-D248-1AB00E8A1574}"/>
                    </a:ext>
                  </a:extLst>
                </p:cNvPr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529;p15">
                  <a:extLst>
                    <a:ext uri="{FF2B5EF4-FFF2-40B4-BE49-F238E27FC236}">
                      <a16:creationId xmlns:a16="http://schemas.microsoft.com/office/drawing/2014/main" id="{507F7732-4FC1-9586-995D-6C85AD8D4B39}"/>
                    </a:ext>
                  </a:extLst>
                </p:cNvPr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530;p15">
                  <a:extLst>
                    <a:ext uri="{FF2B5EF4-FFF2-40B4-BE49-F238E27FC236}">
                      <a16:creationId xmlns:a16="http://schemas.microsoft.com/office/drawing/2014/main" id="{EF4A2954-0B41-C28A-FBCE-E0D843B2E23E}"/>
                    </a:ext>
                  </a:extLst>
                </p:cNvPr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531;p15">
                  <a:extLst>
                    <a:ext uri="{FF2B5EF4-FFF2-40B4-BE49-F238E27FC236}">
                      <a16:creationId xmlns:a16="http://schemas.microsoft.com/office/drawing/2014/main" id="{ED9B19C1-1A46-D756-2835-EAAD2663AC66}"/>
                    </a:ext>
                  </a:extLst>
                </p:cNvPr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532;p15">
                  <a:extLst>
                    <a:ext uri="{FF2B5EF4-FFF2-40B4-BE49-F238E27FC236}">
                      <a16:creationId xmlns:a16="http://schemas.microsoft.com/office/drawing/2014/main" id="{38935063-3811-3EF3-0328-DCFEF4772606}"/>
                    </a:ext>
                  </a:extLst>
                </p:cNvPr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533;p15">
                  <a:extLst>
                    <a:ext uri="{FF2B5EF4-FFF2-40B4-BE49-F238E27FC236}">
                      <a16:creationId xmlns:a16="http://schemas.microsoft.com/office/drawing/2014/main" id="{F3D099C0-335C-3A88-2BE9-FAF1F16BCB39}"/>
                    </a:ext>
                  </a:extLst>
                </p:cNvPr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534;p15">
                  <a:extLst>
                    <a:ext uri="{FF2B5EF4-FFF2-40B4-BE49-F238E27FC236}">
                      <a16:creationId xmlns:a16="http://schemas.microsoft.com/office/drawing/2014/main" id="{09073C2E-7D2F-FC28-23C0-5BA3CC9C47CA}"/>
                    </a:ext>
                  </a:extLst>
                </p:cNvPr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1" name="Google Shape;535;p15">
              <a:extLst>
                <a:ext uri="{FF2B5EF4-FFF2-40B4-BE49-F238E27FC236}">
                  <a16:creationId xmlns:a16="http://schemas.microsoft.com/office/drawing/2014/main" id="{4DFEE5D0-C637-9DE6-9F18-D7BCD2ECDB0A}"/>
                </a:ext>
              </a:extLst>
            </p:cNvPr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36;p15">
              <a:extLst>
                <a:ext uri="{FF2B5EF4-FFF2-40B4-BE49-F238E27FC236}">
                  <a16:creationId xmlns:a16="http://schemas.microsoft.com/office/drawing/2014/main" id="{39AA2C3A-60E6-B1E7-2770-D6AF2E7FA248}"/>
                </a:ext>
              </a:extLst>
            </p:cNvPr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37;p15">
              <a:extLst>
                <a:ext uri="{FF2B5EF4-FFF2-40B4-BE49-F238E27FC236}">
                  <a16:creationId xmlns:a16="http://schemas.microsoft.com/office/drawing/2014/main" id="{CAE4EAA3-B0E7-4BFC-0088-1FF9539EFDA0}"/>
                </a:ext>
              </a:extLst>
            </p:cNvPr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" name="Google Shape;449;p15">
            <a:extLst>
              <a:ext uri="{FF2B5EF4-FFF2-40B4-BE49-F238E27FC236}">
                <a16:creationId xmlns:a16="http://schemas.microsoft.com/office/drawing/2014/main" id="{4E3E0F0D-5B5D-FCF7-4B56-5E1BBC8F53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1152297" flipH="1">
            <a:off x="7879456" y="829816"/>
            <a:ext cx="1647827" cy="10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439;p15">
            <a:extLst>
              <a:ext uri="{FF2B5EF4-FFF2-40B4-BE49-F238E27FC236}">
                <a16:creationId xmlns:a16="http://schemas.microsoft.com/office/drawing/2014/main" id="{24E50450-3739-67BA-A5A7-4D838BF232C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2009" r="18455"/>
          <a:stretch/>
        </p:blipFill>
        <p:spPr>
          <a:xfrm rot="1020085" flipH="1">
            <a:off x="1029075" y="149086"/>
            <a:ext cx="1187445" cy="112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B0F50EB5-B86F-10D2-CFC7-4FC378C73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379" y="2188200"/>
            <a:ext cx="1889924" cy="1181202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DA24CF79-B202-5233-6E5C-55CAF66E80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12" t="2214"/>
          <a:stretch/>
        </p:blipFill>
        <p:spPr>
          <a:xfrm>
            <a:off x="3806322" y="2240280"/>
            <a:ext cx="2009883" cy="230016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CD3374F0-A557-506E-2162-CD45F36426F1}"/>
              </a:ext>
            </a:extLst>
          </p:cNvPr>
          <p:cNvSpPr txBox="1"/>
          <p:nvPr/>
        </p:nvSpPr>
        <p:spPr>
          <a:xfrm>
            <a:off x="1656912" y="3369402"/>
            <a:ext cx="2065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rgbClr val="374151"/>
                </a:solidFill>
                <a:effectLst/>
                <a:latin typeface="Montserrat" panose="00000500000000000000" pitchFamily="2" charset="0"/>
              </a:rPr>
              <a:t>Road accidents significantly exceed aircraft incidents.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1E1ECA71-D99D-6150-266A-AD7ED16C3F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8064" y="2236333"/>
            <a:ext cx="2880610" cy="184420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B5E29A2F-3241-E826-0717-FB55898E827E}"/>
              </a:ext>
            </a:extLst>
          </p:cNvPr>
          <p:cNvSpPr txBox="1"/>
          <p:nvPr/>
        </p:nvSpPr>
        <p:spPr>
          <a:xfrm>
            <a:off x="6241458" y="4095282"/>
            <a:ext cx="2880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rgbClr val="374151"/>
                </a:solidFill>
                <a:effectLst/>
                <a:latin typeface="Montserrat" panose="00000500000000000000" pitchFamily="2" charset="0"/>
              </a:rPr>
              <a:t>Russia &amp; Indonesia have most Accidents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8880C854-AAC0-FEBD-6541-C71FB7A1D7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973" y="4685990"/>
            <a:ext cx="5108348" cy="3291599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A247A2D1-C8B8-FB56-261E-1643393455D2}"/>
              </a:ext>
            </a:extLst>
          </p:cNvPr>
          <p:cNvSpPr txBox="1"/>
          <p:nvPr/>
        </p:nvSpPr>
        <p:spPr>
          <a:xfrm>
            <a:off x="124100" y="7977589"/>
            <a:ext cx="5131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rgbClr val="374151"/>
                </a:solidFill>
                <a:effectLst/>
                <a:latin typeface="Montserrat" panose="00000500000000000000" pitchFamily="2" charset="0"/>
              </a:rPr>
              <a:t>A world map with markers for aviation accidents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64CA858-D7A2-B42A-073E-50882460DF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7895" y="4704308"/>
            <a:ext cx="3674173" cy="232083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9E1876E-B872-36D9-000B-2DED590F6F8B}"/>
              </a:ext>
            </a:extLst>
          </p:cNvPr>
          <p:cNvSpPr txBox="1"/>
          <p:nvPr/>
        </p:nvSpPr>
        <p:spPr>
          <a:xfrm>
            <a:off x="5784556" y="7025144"/>
            <a:ext cx="3328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rgbClr val="374151"/>
                </a:solidFill>
                <a:effectLst/>
                <a:latin typeface="Montserrat" panose="00000500000000000000" pitchFamily="2" charset="0"/>
              </a:rPr>
              <a:t>Injury severity in road accidents: An eye-opening look at the numbers and consequences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EFA00974-0A4F-02AE-7413-8B6565D629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8065" y="8630031"/>
            <a:ext cx="5786495" cy="3161906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BCEA276D-145E-05B2-F624-782957DF17E5}"/>
              </a:ext>
            </a:extLst>
          </p:cNvPr>
          <p:cNvSpPr txBox="1"/>
          <p:nvPr/>
        </p:nvSpPr>
        <p:spPr>
          <a:xfrm>
            <a:off x="307617" y="11853399"/>
            <a:ext cx="5668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rgbClr val="374151"/>
                </a:solidFill>
                <a:effectLst/>
                <a:latin typeface="Montserrat" panose="00000500000000000000" pitchFamily="2" charset="0"/>
              </a:rPr>
              <a:t>Accidents by Phase: A breakdown of incidents from takeoff to landing, uncovering trends and patterns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1030" name="Picture 6" descr="✈️ Airplane Emoji, Plane Emoji">
            <a:extLst>
              <a:ext uri="{FF2B5EF4-FFF2-40B4-BE49-F238E27FC236}">
                <a16:creationId xmlns:a16="http://schemas.microsoft.com/office/drawing/2014/main" id="{B8693ABF-7269-82F1-B03A-E9668B373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868">
            <a:off x="6448755" y="8598178"/>
            <a:ext cx="903814" cy="90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04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77</Words>
  <Application>Microsoft Office PowerPoint</Application>
  <PresentationFormat>A3 Paper (297x420 mm)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Montserrat Black</vt:lpstr>
      <vt:lpstr>Times New Roman</vt:lpstr>
      <vt:lpstr>Office Theme</vt:lpstr>
      <vt:lpstr>TEBONG ROLANDDSC 640 –T302 Data Presentation &amp; Visualization (2241-1)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Swingler</dc:creator>
  <cp:lastModifiedBy>RITA NKEZI</cp:lastModifiedBy>
  <cp:revision>43</cp:revision>
  <dcterms:created xsi:type="dcterms:W3CDTF">2022-12-31T18:26:39Z</dcterms:created>
  <dcterms:modified xsi:type="dcterms:W3CDTF">2023-11-05T00:05:18Z</dcterms:modified>
</cp:coreProperties>
</file>