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09" r:id="rId4"/>
  </p:sldMasterIdLst>
  <p:notesMasterIdLst>
    <p:notesMasterId r:id="rId10"/>
  </p:notesMasterIdLst>
  <p:sldIdLst>
    <p:sldId id="256" r:id="rId5"/>
    <p:sldId id="312" r:id="rId6"/>
    <p:sldId id="302" r:id="rId7"/>
    <p:sldId id="304" r:id="rId8"/>
    <p:sldId id="31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296" userDrawn="1">
          <p15:clr>
            <a:srgbClr val="A4A3A4"/>
          </p15:clr>
        </p15:guide>
        <p15:guide id="2" pos="384" userDrawn="1">
          <p15:clr>
            <a:srgbClr val="A4A3A4"/>
          </p15:clr>
        </p15:guide>
        <p15:guide id="3" orient="horz" pos="528" userDrawn="1">
          <p15:clr>
            <a:srgbClr val="A4A3A4"/>
          </p15:clr>
        </p15:guide>
        <p15:guide id="4" orient="horz" pos="3552" userDrawn="1">
          <p15:clr>
            <a:srgbClr val="A4A3A4"/>
          </p15:clr>
        </p15:guide>
        <p15:guide id="5" orient="horz" pos="768" userDrawn="1">
          <p15:clr>
            <a:srgbClr val="A4A3A4"/>
          </p15:clr>
        </p15:guide>
        <p15:guide id="7" pos="4032" userDrawn="1">
          <p15:clr>
            <a:srgbClr val="A4A3A4"/>
          </p15:clr>
        </p15:guide>
        <p15:guide id="9" pos="3648" userDrawn="1">
          <p15:clr>
            <a:srgbClr val="A4A3A4"/>
          </p15:clr>
        </p15:guide>
        <p15:guide id="10" orient="horz" pos="1536" userDrawn="1">
          <p15:clr>
            <a:srgbClr val="A4A3A4"/>
          </p15:clr>
        </p15:guide>
        <p15:guide id="11" orient="horz" pos="18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B2DBE4-603A-4589-96DC-63769383F96E}" v="15" dt="2025-05-03T19:31:12.042"/>
    <p1510:client id="{8A087E22-84C9-BF9C-8D15-58A6777A9704}" v="133" dt="2025-05-04T11:32:18.014"/>
    <p1510:client id="{B301284A-3AEA-DF23-5D13-7801526BAEC6}" v="661" dt="2025-05-04T08:17:47.894"/>
    <p1510:client id="{C7817BBB-0F0B-F0F2-6833-C62B93A379F4}" v="76" dt="2025-05-04T11:02:50.6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63"/>
    <p:restoredTop sz="95701"/>
  </p:normalViewPr>
  <p:slideViewPr>
    <p:cSldViewPr>
      <p:cViewPr>
        <p:scale>
          <a:sx n="100" d="100"/>
          <a:sy n="100" d="100"/>
        </p:scale>
        <p:origin x="19" y="-533"/>
      </p:cViewPr>
      <p:guideLst>
        <p:guide pos="7296"/>
        <p:guide pos="384"/>
        <p:guide orient="horz" pos="528"/>
        <p:guide orient="horz" pos="3552"/>
        <p:guide orient="horz" pos="768"/>
        <p:guide pos="4032"/>
        <p:guide pos="3648"/>
        <p:guide orient="horz" pos="1536"/>
        <p:guide orient="horz" pos="18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 kumar Rangwani" userId="S::rrangwan@student.42abudhabi.ae::7554107c-0af2-4c02-b41d-ae564e13fac5" providerId="AD" clId="Web-{8A087E22-84C9-BF9C-8D15-58A6777A9704}"/>
    <pc:docChg chg="delSld modSld">
      <pc:chgData name="Raj kumar Rangwani" userId="S::rrangwan@student.42abudhabi.ae::7554107c-0af2-4c02-b41d-ae564e13fac5" providerId="AD" clId="Web-{8A087E22-84C9-BF9C-8D15-58A6777A9704}" dt="2025-05-04T11:32:17.295" v="129" actId="20577"/>
      <pc:docMkLst>
        <pc:docMk/>
      </pc:docMkLst>
      <pc:sldChg chg="modSp">
        <pc:chgData name="Raj kumar Rangwani" userId="S::rrangwan@student.42abudhabi.ae::7554107c-0af2-4c02-b41d-ae564e13fac5" providerId="AD" clId="Web-{8A087E22-84C9-BF9C-8D15-58A6777A9704}" dt="2025-05-04T11:29:20.698" v="9" actId="20577"/>
        <pc:sldMkLst>
          <pc:docMk/>
          <pc:sldMk cId="2259308896" sldId="256"/>
        </pc:sldMkLst>
        <pc:spChg chg="mod">
          <ac:chgData name="Raj kumar Rangwani" userId="S::rrangwan@student.42abudhabi.ae::7554107c-0af2-4c02-b41d-ae564e13fac5" providerId="AD" clId="Web-{8A087E22-84C9-BF9C-8D15-58A6777A9704}" dt="2025-05-04T11:29:20.698" v="9" actId="20577"/>
          <ac:spMkLst>
            <pc:docMk/>
            <pc:sldMk cId="2259308896" sldId="256"/>
            <ac:spMk id="2" creationId="{51DF3D98-3C30-4CFC-8643-C81E829C8C25}"/>
          </ac:spMkLst>
        </pc:spChg>
      </pc:sldChg>
      <pc:sldChg chg="modSp">
        <pc:chgData name="Raj kumar Rangwani" userId="S::rrangwan@student.42abudhabi.ae::7554107c-0af2-4c02-b41d-ae564e13fac5" providerId="AD" clId="Web-{8A087E22-84C9-BF9C-8D15-58A6777A9704}" dt="2025-05-04T11:30:44.465" v="70" actId="20577"/>
        <pc:sldMkLst>
          <pc:docMk/>
          <pc:sldMk cId="3307162523" sldId="302"/>
        </pc:sldMkLst>
        <pc:spChg chg="mod">
          <ac:chgData name="Raj kumar Rangwani" userId="S::rrangwan@student.42abudhabi.ae::7554107c-0af2-4c02-b41d-ae564e13fac5" providerId="AD" clId="Web-{8A087E22-84C9-BF9C-8D15-58A6777A9704}" dt="2025-05-04T11:30:44.465" v="70" actId="20577"/>
          <ac:spMkLst>
            <pc:docMk/>
            <pc:sldMk cId="3307162523" sldId="302"/>
            <ac:spMk id="5" creationId="{3602EF04-C343-BFD2-AB41-A62063075783}"/>
          </ac:spMkLst>
        </pc:spChg>
      </pc:sldChg>
      <pc:sldChg chg="addSp delSp modSp">
        <pc:chgData name="Raj kumar Rangwani" userId="S::rrangwan@student.42abudhabi.ae::7554107c-0af2-4c02-b41d-ae564e13fac5" providerId="AD" clId="Web-{8A087E22-84C9-BF9C-8D15-58A6777A9704}" dt="2025-05-04T11:32:08.498" v="127" actId="1076"/>
        <pc:sldMkLst>
          <pc:docMk/>
          <pc:sldMk cId="2700317568" sldId="304"/>
        </pc:sldMkLst>
        <pc:spChg chg="add del mod">
          <ac:chgData name="Raj kumar Rangwani" userId="S::rrangwan@student.42abudhabi.ae::7554107c-0af2-4c02-b41d-ae564e13fac5" providerId="AD" clId="Web-{8A087E22-84C9-BF9C-8D15-58A6777A9704}" dt="2025-05-04T11:31:40.794" v="117"/>
          <ac:spMkLst>
            <pc:docMk/>
            <pc:sldMk cId="2700317568" sldId="304"/>
            <ac:spMk id="3" creationId="{9AAE5D10-6793-6C06-A896-FE7D33CCE4A6}"/>
          </ac:spMkLst>
        </pc:spChg>
        <pc:spChg chg="add del mod">
          <ac:chgData name="Raj kumar Rangwani" userId="S::rrangwan@student.42abudhabi.ae::7554107c-0af2-4c02-b41d-ae564e13fac5" providerId="AD" clId="Web-{8A087E22-84C9-BF9C-8D15-58A6777A9704}" dt="2025-05-04T11:31:48.591" v="121"/>
          <ac:spMkLst>
            <pc:docMk/>
            <pc:sldMk cId="2700317568" sldId="304"/>
            <ac:spMk id="5" creationId="{DBDA3F35-33A0-3844-4C10-33CD448D1C45}"/>
          </ac:spMkLst>
        </pc:spChg>
        <pc:spChg chg="add del mod">
          <ac:chgData name="Raj kumar Rangwani" userId="S::rrangwan@student.42abudhabi.ae::7554107c-0af2-4c02-b41d-ae564e13fac5" providerId="AD" clId="Web-{8A087E22-84C9-BF9C-8D15-58A6777A9704}" dt="2025-05-04T11:31:54.201" v="122"/>
          <ac:spMkLst>
            <pc:docMk/>
            <pc:sldMk cId="2700317568" sldId="304"/>
            <ac:spMk id="7" creationId="{2B326E5C-3373-8625-85C7-75CAF5AFCEB8}"/>
          </ac:spMkLst>
        </pc:spChg>
        <pc:spChg chg="mod">
          <ac:chgData name="Raj kumar Rangwani" userId="S::rrangwan@student.42abudhabi.ae::7554107c-0af2-4c02-b41d-ae564e13fac5" providerId="AD" clId="Web-{8A087E22-84C9-BF9C-8D15-58A6777A9704}" dt="2025-05-04T11:32:08.498" v="127" actId="1076"/>
          <ac:spMkLst>
            <pc:docMk/>
            <pc:sldMk cId="2700317568" sldId="304"/>
            <ac:spMk id="42" creationId="{E7EE4D5B-87DD-4137-0625-40623A0E8A35}"/>
          </ac:spMkLst>
        </pc:spChg>
        <pc:spChg chg="del">
          <ac:chgData name="Raj kumar Rangwani" userId="S::rrangwan@student.42abudhabi.ae::7554107c-0af2-4c02-b41d-ae564e13fac5" providerId="AD" clId="Web-{8A087E22-84C9-BF9C-8D15-58A6777A9704}" dt="2025-05-04T11:31:35.794" v="115"/>
          <ac:spMkLst>
            <pc:docMk/>
            <pc:sldMk cId="2700317568" sldId="304"/>
            <ac:spMk id="43" creationId="{DDD88D28-D711-5AC9-E34C-3050A6413FB3}"/>
          </ac:spMkLst>
        </pc:spChg>
        <pc:spChg chg="del mod">
          <ac:chgData name="Raj kumar Rangwani" userId="S::rrangwan@student.42abudhabi.ae::7554107c-0af2-4c02-b41d-ae564e13fac5" providerId="AD" clId="Web-{8A087E22-84C9-BF9C-8D15-58A6777A9704}" dt="2025-05-04T11:31:42.310" v="119"/>
          <ac:spMkLst>
            <pc:docMk/>
            <pc:sldMk cId="2700317568" sldId="304"/>
            <ac:spMk id="44" creationId="{9A16E2DA-8782-EACD-C467-2BD2FC22391C}"/>
          </ac:spMkLst>
        </pc:spChg>
        <pc:spChg chg="del">
          <ac:chgData name="Raj kumar Rangwani" userId="S::rrangwan@student.42abudhabi.ae::7554107c-0af2-4c02-b41d-ae564e13fac5" providerId="AD" clId="Web-{8A087E22-84C9-BF9C-8D15-58A6777A9704}" dt="2025-05-04T11:31:42.279" v="118"/>
          <ac:spMkLst>
            <pc:docMk/>
            <pc:sldMk cId="2700317568" sldId="304"/>
            <ac:spMk id="45" creationId="{2A504466-AF6B-14A5-DBE7-37A09EC63EC7}"/>
          </ac:spMkLst>
        </pc:spChg>
      </pc:sldChg>
      <pc:sldChg chg="addSp delSp modSp delAnim">
        <pc:chgData name="Raj kumar Rangwani" userId="S::rrangwan@student.42abudhabi.ae::7554107c-0af2-4c02-b41d-ae564e13fac5" providerId="AD" clId="Web-{8A087E22-84C9-BF9C-8D15-58A6777A9704}" dt="2025-05-04T11:29:47.136" v="27" actId="1076"/>
        <pc:sldMkLst>
          <pc:docMk/>
          <pc:sldMk cId="2073908653" sldId="312"/>
        </pc:sldMkLst>
        <pc:spChg chg="add del mod">
          <ac:chgData name="Raj kumar Rangwani" userId="S::rrangwan@student.42abudhabi.ae::7554107c-0af2-4c02-b41d-ae564e13fac5" providerId="AD" clId="Web-{8A087E22-84C9-BF9C-8D15-58A6777A9704}" dt="2025-05-04T11:29:39.339" v="15"/>
          <ac:spMkLst>
            <pc:docMk/>
            <pc:sldMk cId="2073908653" sldId="312"/>
            <ac:spMk id="3" creationId="{9132A824-6CEA-0244-1515-DFB5FFBD4373}"/>
          </ac:spMkLst>
        </pc:spChg>
        <pc:spChg chg="mod">
          <ac:chgData name="Raj kumar Rangwani" userId="S::rrangwan@student.42abudhabi.ae::7554107c-0af2-4c02-b41d-ae564e13fac5" providerId="AD" clId="Web-{8A087E22-84C9-BF9C-8D15-58A6777A9704}" dt="2025-05-04T11:29:47.027" v="16" actId="1076"/>
          <ac:spMkLst>
            <pc:docMk/>
            <pc:sldMk cId="2073908653" sldId="312"/>
            <ac:spMk id="8" creationId="{B44B786A-D176-7D48-D907-BF6218C958F2}"/>
          </ac:spMkLst>
        </pc:spChg>
        <pc:spChg chg="mod">
          <ac:chgData name="Raj kumar Rangwani" userId="S::rrangwan@student.42abudhabi.ae::7554107c-0af2-4c02-b41d-ae564e13fac5" providerId="AD" clId="Web-{8A087E22-84C9-BF9C-8D15-58A6777A9704}" dt="2025-05-04T11:29:47.027" v="17" actId="1076"/>
          <ac:spMkLst>
            <pc:docMk/>
            <pc:sldMk cId="2073908653" sldId="312"/>
            <ac:spMk id="9" creationId="{DBA61DC3-B498-7108-D5B1-EB258BCA89C4}"/>
          </ac:spMkLst>
        </pc:spChg>
        <pc:spChg chg="mod">
          <ac:chgData name="Raj kumar Rangwani" userId="S::rrangwan@student.42abudhabi.ae::7554107c-0af2-4c02-b41d-ae564e13fac5" providerId="AD" clId="Web-{8A087E22-84C9-BF9C-8D15-58A6777A9704}" dt="2025-05-04T11:29:47.042" v="18" actId="1076"/>
          <ac:spMkLst>
            <pc:docMk/>
            <pc:sldMk cId="2073908653" sldId="312"/>
            <ac:spMk id="10" creationId="{35255DBF-1E57-1C6F-1F70-5C08EE6E43F3}"/>
          </ac:spMkLst>
        </pc:spChg>
        <pc:spChg chg="mod">
          <ac:chgData name="Raj kumar Rangwani" userId="S::rrangwan@student.42abudhabi.ae::7554107c-0af2-4c02-b41d-ae564e13fac5" providerId="AD" clId="Web-{8A087E22-84C9-BF9C-8D15-58A6777A9704}" dt="2025-05-04T11:29:47.042" v="19" actId="1076"/>
          <ac:spMkLst>
            <pc:docMk/>
            <pc:sldMk cId="2073908653" sldId="312"/>
            <ac:spMk id="11" creationId="{AFB21C21-35E0-2CEA-70B2-1BE2198520F1}"/>
          </ac:spMkLst>
        </pc:spChg>
        <pc:spChg chg="mod">
          <ac:chgData name="Raj kumar Rangwani" userId="S::rrangwan@student.42abudhabi.ae::7554107c-0af2-4c02-b41d-ae564e13fac5" providerId="AD" clId="Web-{8A087E22-84C9-BF9C-8D15-58A6777A9704}" dt="2025-05-04T11:29:47.058" v="20" actId="1076"/>
          <ac:spMkLst>
            <pc:docMk/>
            <pc:sldMk cId="2073908653" sldId="312"/>
            <ac:spMk id="12" creationId="{34F0386A-E861-C91A-AB55-D67E3F4619DC}"/>
          </ac:spMkLst>
        </pc:spChg>
        <pc:spChg chg="mod">
          <ac:chgData name="Raj kumar Rangwani" userId="S::rrangwan@student.42abudhabi.ae::7554107c-0af2-4c02-b41d-ae564e13fac5" providerId="AD" clId="Web-{8A087E22-84C9-BF9C-8D15-58A6777A9704}" dt="2025-05-04T11:29:47.058" v="21" actId="1076"/>
          <ac:spMkLst>
            <pc:docMk/>
            <pc:sldMk cId="2073908653" sldId="312"/>
            <ac:spMk id="13" creationId="{4C9E78C3-DC0D-090F-3234-40702B0EF34D}"/>
          </ac:spMkLst>
        </pc:spChg>
        <pc:spChg chg="del mod">
          <ac:chgData name="Raj kumar Rangwani" userId="S::rrangwan@student.42abudhabi.ae::7554107c-0af2-4c02-b41d-ae564e13fac5" providerId="AD" clId="Web-{8A087E22-84C9-BF9C-8D15-58A6777A9704}" dt="2025-05-04T11:29:31.027" v="13"/>
          <ac:spMkLst>
            <pc:docMk/>
            <pc:sldMk cId="2073908653" sldId="312"/>
            <ac:spMk id="14" creationId="{F4948DF6-3BC5-B334-133B-54CC87F0113F}"/>
          </ac:spMkLst>
        </pc:spChg>
        <pc:spChg chg="del">
          <ac:chgData name="Raj kumar Rangwani" userId="S::rrangwan@student.42abudhabi.ae::7554107c-0af2-4c02-b41d-ae564e13fac5" providerId="AD" clId="Web-{8A087E22-84C9-BF9C-8D15-58A6777A9704}" dt="2025-05-04T11:29:29.636" v="12"/>
          <ac:spMkLst>
            <pc:docMk/>
            <pc:sldMk cId="2073908653" sldId="312"/>
            <ac:spMk id="15" creationId="{69138B87-3D46-2909-CCC4-A3C8250EC3DA}"/>
          </ac:spMkLst>
        </pc:spChg>
        <pc:spChg chg="add del mod">
          <ac:chgData name="Raj kumar Rangwani" userId="S::rrangwan@student.42abudhabi.ae::7554107c-0af2-4c02-b41d-ae564e13fac5" providerId="AD" clId="Web-{8A087E22-84C9-BF9C-8D15-58A6777A9704}" dt="2025-05-04T11:29:39.339" v="14"/>
          <ac:spMkLst>
            <pc:docMk/>
            <pc:sldMk cId="2073908653" sldId="312"/>
            <ac:spMk id="20" creationId="{C9D42EB9-0E40-5433-EE1C-62C3C02993EB}"/>
          </ac:spMkLst>
        </pc:spChg>
        <pc:picChg chg="mod">
          <ac:chgData name="Raj kumar Rangwani" userId="S::rrangwan@student.42abudhabi.ae::7554107c-0af2-4c02-b41d-ae564e13fac5" providerId="AD" clId="Web-{8A087E22-84C9-BF9C-8D15-58A6777A9704}" dt="2025-05-04T11:29:47.074" v="22" actId="1076"/>
          <ac:picMkLst>
            <pc:docMk/>
            <pc:sldMk cId="2073908653" sldId="312"/>
            <ac:picMk id="4" creationId="{52803585-E68C-6B01-12A8-B4EB680D37CD}"/>
          </ac:picMkLst>
        </pc:picChg>
        <pc:picChg chg="mod">
          <ac:chgData name="Raj kumar Rangwani" userId="S::rrangwan@student.42abudhabi.ae::7554107c-0af2-4c02-b41d-ae564e13fac5" providerId="AD" clId="Web-{8A087E22-84C9-BF9C-8D15-58A6777A9704}" dt="2025-05-04T11:29:47.089" v="23" actId="1076"/>
          <ac:picMkLst>
            <pc:docMk/>
            <pc:sldMk cId="2073908653" sldId="312"/>
            <ac:picMk id="5" creationId="{16423C2A-C4C1-791B-2EC8-CF6C92360DB4}"/>
          </ac:picMkLst>
        </pc:picChg>
        <pc:picChg chg="mod">
          <ac:chgData name="Raj kumar Rangwani" userId="S::rrangwan@student.42abudhabi.ae::7554107c-0af2-4c02-b41d-ae564e13fac5" providerId="AD" clId="Web-{8A087E22-84C9-BF9C-8D15-58A6777A9704}" dt="2025-05-04T11:29:47.105" v="24" actId="1076"/>
          <ac:picMkLst>
            <pc:docMk/>
            <pc:sldMk cId="2073908653" sldId="312"/>
            <ac:picMk id="6" creationId="{0D096D82-4A39-85BC-84F6-03D8B44AD41C}"/>
          </ac:picMkLst>
        </pc:picChg>
        <pc:picChg chg="mod">
          <ac:chgData name="Raj kumar Rangwani" userId="S::rrangwan@student.42abudhabi.ae::7554107c-0af2-4c02-b41d-ae564e13fac5" providerId="AD" clId="Web-{8A087E22-84C9-BF9C-8D15-58A6777A9704}" dt="2025-05-04T11:29:47.121" v="25" actId="1076"/>
          <ac:picMkLst>
            <pc:docMk/>
            <pc:sldMk cId="2073908653" sldId="312"/>
            <ac:picMk id="7" creationId="{F2710A18-18D5-FB0B-15F1-174033D4EAE0}"/>
          </ac:picMkLst>
        </pc:picChg>
        <pc:picChg chg="mod">
          <ac:chgData name="Raj kumar Rangwani" userId="S::rrangwan@student.42abudhabi.ae::7554107c-0af2-4c02-b41d-ae564e13fac5" providerId="AD" clId="Web-{8A087E22-84C9-BF9C-8D15-58A6777A9704}" dt="2025-05-04T11:29:47.121" v="26" actId="1076"/>
          <ac:picMkLst>
            <pc:docMk/>
            <pc:sldMk cId="2073908653" sldId="312"/>
            <ac:picMk id="17" creationId="{41935795-ABDD-3C11-7221-00C07B54A9D9}"/>
          </ac:picMkLst>
        </pc:picChg>
        <pc:picChg chg="mod">
          <ac:chgData name="Raj kumar Rangwani" userId="S::rrangwan@student.42abudhabi.ae::7554107c-0af2-4c02-b41d-ae564e13fac5" providerId="AD" clId="Web-{8A087E22-84C9-BF9C-8D15-58A6777A9704}" dt="2025-05-04T11:29:47.136" v="27" actId="1076"/>
          <ac:picMkLst>
            <pc:docMk/>
            <pc:sldMk cId="2073908653" sldId="312"/>
            <ac:picMk id="18" creationId="{9CCDCFA8-B877-EC9F-883F-D169F0BB39A0}"/>
          </ac:picMkLst>
        </pc:picChg>
        <pc:picChg chg="del">
          <ac:chgData name="Raj kumar Rangwani" userId="S::rrangwan@student.42abudhabi.ae::7554107c-0af2-4c02-b41d-ae564e13fac5" providerId="AD" clId="Web-{8A087E22-84C9-BF9C-8D15-58A6777A9704}" dt="2025-05-04T11:29:26.448" v="10"/>
          <ac:picMkLst>
            <pc:docMk/>
            <pc:sldMk cId="2073908653" sldId="312"/>
            <ac:picMk id="23" creationId="{158486A9-1FE3-6CEC-F37E-55A85A52D652}"/>
          </ac:picMkLst>
        </pc:picChg>
      </pc:sldChg>
      <pc:sldChg chg="modSp del">
        <pc:chgData name="Raj kumar Rangwani" userId="S::rrangwan@student.42abudhabi.ae::7554107c-0af2-4c02-b41d-ae564e13fac5" providerId="AD" clId="Web-{8A087E22-84C9-BF9C-8D15-58A6777A9704}" dt="2025-05-04T11:30:02.902" v="34"/>
        <pc:sldMkLst>
          <pc:docMk/>
          <pc:sldMk cId="3185784485" sldId="313"/>
        </pc:sldMkLst>
        <pc:spChg chg="mod">
          <ac:chgData name="Raj kumar Rangwani" userId="S::rrangwan@student.42abudhabi.ae::7554107c-0af2-4c02-b41d-ae564e13fac5" providerId="AD" clId="Web-{8A087E22-84C9-BF9C-8D15-58A6777A9704}" dt="2025-05-04T11:29:57.355" v="32" actId="20577"/>
          <ac:spMkLst>
            <pc:docMk/>
            <pc:sldMk cId="3185784485" sldId="313"/>
            <ac:spMk id="6" creationId="{886BA7F0-C850-6312-5A07-B46408B8EA2B}"/>
          </ac:spMkLst>
        </pc:spChg>
      </pc:sldChg>
      <pc:sldChg chg="del">
        <pc:chgData name="Raj kumar Rangwani" userId="S::rrangwan@student.42abudhabi.ae::7554107c-0af2-4c02-b41d-ae564e13fac5" providerId="AD" clId="Web-{8A087E22-84C9-BF9C-8D15-58A6777A9704}" dt="2025-05-04T11:30:02.043" v="33"/>
        <pc:sldMkLst>
          <pc:docMk/>
          <pc:sldMk cId="1183024103" sldId="314"/>
        </pc:sldMkLst>
      </pc:sldChg>
      <pc:sldChg chg="del">
        <pc:chgData name="Raj kumar Rangwani" userId="S::rrangwan@student.42abudhabi.ae::7554107c-0af2-4c02-b41d-ae564e13fac5" providerId="AD" clId="Web-{8A087E22-84C9-BF9C-8D15-58A6777A9704}" dt="2025-05-04T11:30:48.434" v="71"/>
        <pc:sldMkLst>
          <pc:docMk/>
          <pc:sldMk cId="4169473676" sldId="315"/>
        </pc:sldMkLst>
      </pc:sldChg>
      <pc:sldChg chg="modSp">
        <pc:chgData name="Raj kumar Rangwani" userId="S::rrangwan@student.42abudhabi.ae::7554107c-0af2-4c02-b41d-ae564e13fac5" providerId="AD" clId="Web-{8A087E22-84C9-BF9C-8D15-58A6777A9704}" dt="2025-05-04T11:32:17.295" v="129" actId="20577"/>
        <pc:sldMkLst>
          <pc:docMk/>
          <pc:sldMk cId="2233212422" sldId="316"/>
        </pc:sldMkLst>
        <pc:spChg chg="mod">
          <ac:chgData name="Raj kumar Rangwani" userId="S::rrangwan@student.42abudhabi.ae::7554107c-0af2-4c02-b41d-ae564e13fac5" providerId="AD" clId="Web-{8A087E22-84C9-BF9C-8D15-58A6777A9704}" dt="2025-05-04T11:32:17.295" v="129" actId="20577"/>
          <ac:spMkLst>
            <pc:docMk/>
            <pc:sldMk cId="2233212422" sldId="316"/>
            <ac:spMk id="3" creationId="{F903D54B-2B95-8EAB-74E7-C2A9A46CE49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C88E34-8C8C-8747-BADB-40E1ACC00129}" type="datetimeFigureOut">
              <a:rPr lang="en-US" smtClean="0"/>
              <a:t>5/4/2025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1E5FCA-B2DD-C941-A2C1-6389394334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896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1E5FCA-B2DD-C941-A2C1-63893943348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009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52A5FB-0978-65FF-13A7-B1B4305F6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CE2B74-B973-4270-86E9-F4F3860F19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A41B63-A153-C7ED-4F1D-3FE1E269CA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EAC677-D888-BB92-2D8D-20EBF1927C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1E5FCA-B2DD-C941-A2C1-63893943348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757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dirty="0"/>
              <a:pPr algn="r"/>
              <a:t>5/4/2025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888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5/4/2025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169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dirty="0"/>
              <a:pPr algn="r"/>
              <a:t>5/4/2025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094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C6FB24-160F-388E-8450-E5C970E243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764792"/>
            <a:ext cx="5359935" cy="509320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0AF7F25-1C65-DB7F-9FA3-300318BD4BF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62085" y="0"/>
            <a:ext cx="2929915" cy="2752344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DCE0745D-AFE6-DE6D-B026-1FF13F34E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868679"/>
            <a:ext cx="10972800" cy="1572768"/>
          </a:xfrm>
        </p:spPr>
        <p:txBody>
          <a:bodyPr lIns="91440" tIns="182880" rIns="91440" bIns="0"/>
          <a:lstStyle>
            <a:lvl1pPr algn="ctr">
              <a:lnSpc>
                <a:spcPct val="90000"/>
              </a:lnSpc>
              <a:defRPr sz="4800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60120" y="2450592"/>
            <a:ext cx="2057400" cy="20574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8956" y="4611550"/>
            <a:ext cx="228600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8956" y="4865225"/>
            <a:ext cx="2286000" cy="18288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 spc="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30752" y="2450592"/>
            <a:ext cx="2057400" cy="20574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29588" y="4611550"/>
            <a:ext cx="228600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629588" y="4865225"/>
            <a:ext cx="2286000" cy="18288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 spc="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64808" y="2450592"/>
            <a:ext cx="2057400" cy="20574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63644" y="4611550"/>
            <a:ext cx="228600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63644" y="4865225"/>
            <a:ext cx="2286000" cy="18288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 spc="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98864" y="2450592"/>
            <a:ext cx="2057400" cy="20574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97700" y="4611550"/>
            <a:ext cx="228600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097700" y="4865225"/>
            <a:ext cx="2286000" cy="18288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 spc="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63C6C7E-F363-1F17-B288-D4D45B87028D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D6D4091-312C-81B9-BAF6-5E0D6F665E5D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104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8303F0-A6CC-605A-D08C-4E4ED07C2F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4196903" cy="36118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04458FB-E7BB-F476-4A31-9C5AA406E25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02680" y="4079057"/>
            <a:ext cx="5989320" cy="277894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3392E024-DB0F-45F6-7A0A-359A57817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3240" y="2651760"/>
            <a:ext cx="6309360" cy="1580714"/>
          </a:xfrm>
        </p:spPr>
        <p:txBody>
          <a:bodyPr lIns="91440" rIns="91440" anchor="t"/>
          <a:lstStyle>
            <a:lvl1pPr algn="l">
              <a:lnSpc>
                <a:spcPct val="100000"/>
              </a:lnSpc>
              <a:defRPr sz="2800" cap="none" spc="2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4138E8D-4D76-2023-4B97-8ACB8894C5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63240" y="4232475"/>
            <a:ext cx="5775960" cy="333945"/>
          </a:xfrm>
        </p:spPr>
        <p:txBody>
          <a:bodyPr/>
          <a:lstStyle>
            <a:lvl1pPr marL="0" indent="0">
              <a:buNone/>
              <a:defRPr sz="1800" spc="20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D1FFE415-7AFC-D826-1BD1-1993DED3B0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37922" y="3591339"/>
            <a:ext cx="1171575" cy="2387600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>
              <a:buNone/>
              <a:defRPr lang="en-US" sz="17000" b="1" cap="all" spc="300" dirty="0">
                <a:ln w="28575">
                  <a:solidFill>
                    <a:schemeClr val="tx1"/>
                  </a:solidFill>
                </a:ln>
                <a:noFill/>
                <a:latin typeface="+mj-lt"/>
                <a:ea typeface="+mj-ea"/>
              </a:defRPr>
            </a:lvl1pPr>
          </a:lstStyle>
          <a:p>
            <a:pPr marL="914400" lvl="0" indent="-1143000">
              <a:spcBef>
                <a:spcPct val="0"/>
              </a:spcBef>
            </a:pPr>
            <a:r>
              <a:rPr lang="en-US" dirty="0"/>
              <a:t>”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962DFC0-ADB3-684B-6F72-9C45BB48C24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09261" y="1982216"/>
            <a:ext cx="1171575" cy="2386584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>
              <a:buNone/>
              <a:defRPr lang="en-US" sz="17000" b="1" cap="all" spc="300" dirty="0">
                <a:ln w="28575">
                  <a:solidFill>
                    <a:schemeClr val="tx1"/>
                  </a:solidFill>
                </a:ln>
                <a:noFill/>
                <a:latin typeface="+mj-lt"/>
                <a:ea typeface="+mj-ea"/>
              </a:defRPr>
            </a:lvl1pPr>
          </a:lstStyle>
          <a:p>
            <a:pPr marL="914400" lvl="0" indent="-1143000">
              <a:spcBef>
                <a:spcPct val="0"/>
              </a:spcBef>
            </a:pPr>
            <a:r>
              <a:rPr lang="en-US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849624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1D3B0F0-DE71-18AB-7957-4CFA29C3A3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857290"/>
            <a:ext cx="5797296" cy="60007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04770F-E995-EF98-B4D1-9F13733EEF0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63000" y="0"/>
            <a:ext cx="3429000" cy="6807199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3392E024-DB0F-45F6-7A0A-359A57817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216152"/>
            <a:ext cx="5184648" cy="4416552"/>
          </a:xfrm>
        </p:spPr>
        <p:txBody>
          <a:bodyPr lIns="0" rIns="0"/>
          <a:lstStyle>
            <a:lvl1pPr algn="r">
              <a:defRPr sz="48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9AC38BE-9C76-A3FA-7823-F4A4B43AB75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00800" y="1216025"/>
            <a:ext cx="5184648" cy="4416425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400" b="1" spc="200" baseline="0"/>
            </a:lvl1pPr>
            <a:lvl2pPr marL="228600">
              <a:lnSpc>
                <a:spcPct val="150000"/>
              </a:lnSpc>
              <a:spcBef>
                <a:spcPts val="1000"/>
              </a:spcBef>
              <a:defRPr sz="2400" spc="100" baseline="0"/>
            </a:lvl2pPr>
            <a:lvl3pPr marL="457200">
              <a:lnSpc>
                <a:spcPct val="150000"/>
              </a:lnSpc>
              <a:spcBef>
                <a:spcPts val="1000"/>
              </a:spcBef>
              <a:defRPr sz="2400" spc="100" baseline="0"/>
            </a:lvl3pPr>
            <a:lvl4pPr marL="685800">
              <a:lnSpc>
                <a:spcPct val="150000"/>
              </a:lnSpc>
              <a:spcBef>
                <a:spcPts val="1000"/>
              </a:spcBef>
              <a:defRPr sz="2400" spc="100" baseline="0"/>
            </a:lvl4pPr>
            <a:lvl5pPr marL="914400">
              <a:lnSpc>
                <a:spcPct val="150000"/>
              </a:lnSpc>
              <a:spcBef>
                <a:spcPts val="1000"/>
              </a:spcBef>
              <a:defRPr sz="2400" spc="1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C8AF3-79E7-17ED-9EB4-3006B31E422C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75A76CC-ED26-C4F7-5AB6-59D1A4C4A7F2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3292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CC3D06-2435-B655-8AA5-11CCBBEF19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62234" y="0"/>
            <a:ext cx="3429766" cy="68214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868679"/>
            <a:ext cx="10972800" cy="1572768"/>
          </a:xfrm>
        </p:spPr>
        <p:txBody>
          <a:bodyPr lIns="91440" tIns="182880" rIns="91440" bIns="0"/>
          <a:lstStyle>
            <a:lvl1pPr algn="ctr">
              <a:lnSpc>
                <a:spcPct val="90000"/>
              </a:lnSpc>
              <a:defRPr sz="4800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5D1E9421-BC85-99CB-EB40-1863FA62274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-25907" y="3072704"/>
            <a:ext cx="1783080" cy="512064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 spc="200" baseline="0"/>
            </a:lvl1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47BABAF8-5220-1E24-CE43-927FCCA269A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46218" y="2432434"/>
            <a:ext cx="1644986" cy="1783080"/>
          </a:xfrm>
        </p:spPr>
        <p:txBody>
          <a:bodyPr lIns="9144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10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33">
            <a:extLst>
              <a:ext uri="{FF2B5EF4-FFF2-40B4-BE49-F238E27FC236}">
                <a16:creationId xmlns:a16="http://schemas.microsoft.com/office/drawing/2014/main" id="{F1D095F8-4552-1F88-C37B-99775B68ACC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6200000">
            <a:off x="2196136" y="4517644"/>
            <a:ext cx="1783080" cy="512064"/>
          </a:xfrm>
          <a:solidFill>
            <a:schemeClr val="accent2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 spc="200" baseline="0"/>
            </a:lvl1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48" name="Text Placeholder 40">
            <a:extLst>
              <a:ext uri="{FF2B5EF4-FFF2-40B4-BE49-F238E27FC236}">
                <a16:creationId xmlns:a16="http://schemas.microsoft.com/office/drawing/2014/main" id="{4C4BFA3E-7B57-DCDD-4EA6-16C64A3756B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383307" y="3882136"/>
            <a:ext cx="1644986" cy="1783080"/>
          </a:xfrm>
        </p:spPr>
        <p:txBody>
          <a:bodyPr lIns="9144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10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33">
            <a:extLst>
              <a:ext uri="{FF2B5EF4-FFF2-40B4-BE49-F238E27FC236}">
                <a16:creationId xmlns:a16="http://schemas.microsoft.com/office/drawing/2014/main" id="{C65BF0DD-74C0-E055-CCAC-600751F5172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4418179" y="3067943"/>
            <a:ext cx="1783080" cy="512064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 spc="200" baseline="0"/>
            </a:lvl1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44" name="Text Placeholder 40">
            <a:extLst>
              <a:ext uri="{FF2B5EF4-FFF2-40B4-BE49-F238E27FC236}">
                <a16:creationId xmlns:a16="http://schemas.microsoft.com/office/drawing/2014/main" id="{25927394-D1A0-C084-C689-F7A4EEE924C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89586" y="2432435"/>
            <a:ext cx="1644986" cy="1783080"/>
          </a:xfrm>
        </p:spPr>
        <p:txBody>
          <a:bodyPr lIns="9144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10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Text Placeholder 33">
            <a:extLst>
              <a:ext uri="{FF2B5EF4-FFF2-40B4-BE49-F238E27FC236}">
                <a16:creationId xmlns:a16="http://schemas.microsoft.com/office/drawing/2014/main" id="{08F0F1F2-0D4E-95EA-349B-D734163FD55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 rot="16200000">
            <a:off x="6640222" y="4517644"/>
            <a:ext cx="1783080" cy="512064"/>
          </a:xfrm>
          <a:solidFill>
            <a:schemeClr val="accent4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 spc="200" baseline="0"/>
            </a:lvl1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46" name="Text Placeholder 40">
            <a:extLst>
              <a:ext uri="{FF2B5EF4-FFF2-40B4-BE49-F238E27FC236}">
                <a16:creationId xmlns:a16="http://schemas.microsoft.com/office/drawing/2014/main" id="{B322E7EB-0174-5A8C-5BE3-F501B5670FA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827392" y="3882136"/>
            <a:ext cx="1644986" cy="1783080"/>
          </a:xfrm>
        </p:spPr>
        <p:txBody>
          <a:bodyPr lIns="9144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10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33">
            <a:extLst>
              <a:ext uri="{FF2B5EF4-FFF2-40B4-BE49-F238E27FC236}">
                <a16:creationId xmlns:a16="http://schemas.microsoft.com/office/drawing/2014/main" id="{36C15449-A445-41A6-EAD9-37446450CC1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8862264" y="3072704"/>
            <a:ext cx="1783080" cy="512064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 spc="200" baseline="0"/>
            </a:lvl1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45" name="Text Placeholder 40">
            <a:extLst>
              <a:ext uri="{FF2B5EF4-FFF2-40B4-BE49-F238E27FC236}">
                <a16:creationId xmlns:a16="http://schemas.microsoft.com/office/drawing/2014/main" id="{E6B7327B-EA3B-790D-AB08-0ED1D2FB401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35230" y="2437196"/>
            <a:ext cx="1796654" cy="1783080"/>
          </a:xfrm>
        </p:spPr>
        <p:txBody>
          <a:bodyPr lIns="9144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10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7AC635D-0E01-2452-CC44-1DAE0F96DF63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4ED63FD-A76F-FB56-8D44-31BD432133C5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382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9AFB71-7F33-280E-7877-06F4AFFF06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0B0FF2F-3458-EA78-83DC-46FB2E5CE15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78992" y="1956816"/>
            <a:ext cx="10040112" cy="2387600"/>
          </a:xfrm>
        </p:spPr>
        <p:txBody>
          <a:bodyPr anchor="t">
            <a:noAutofit/>
          </a:bodyPr>
          <a:lstStyle>
            <a:lvl1pPr algn="l">
              <a:defRPr sz="9600" spc="300" baseline="0">
                <a:ln w="28575">
                  <a:solidFill>
                    <a:schemeClr val="tx1"/>
                  </a:solidFill>
                </a:ln>
                <a:noFill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DC93615E-193E-5253-6EE0-EC01791E3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3483864"/>
            <a:ext cx="10040112" cy="1280160"/>
          </a:xfrm>
        </p:spPr>
        <p:txBody>
          <a:bodyPr/>
          <a:lstStyle>
            <a:lvl1pPr marL="0" indent="0" algn="l">
              <a:buNone/>
              <a:defRPr sz="2400" b="1" baseline="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60695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5/4/2025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44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5/4/2025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63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5/4/2025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188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5/4/2025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070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5/4/2025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49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5/4/2025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75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5/4/2025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75698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5/4/2025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60869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dirty="0"/>
              <a:pPr algn="r"/>
              <a:t>5/4/2025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044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  <p:sldLayoutId id="2147483921" r:id="rId12"/>
    <p:sldLayoutId id="2147483922" r:id="rId13"/>
    <p:sldLayoutId id="2147483923" r:id="rId14"/>
    <p:sldLayoutId id="2147483924" r:id="rId15"/>
    <p:sldLayoutId id="2147483925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$</a:t>
            </a:r>
            <a:r>
              <a:rPr lang="en-US" dirty="0" err="1">
                <a:cs typeface="Arial"/>
              </a:rPr>
              <a:t>Fet</a:t>
            </a:r>
            <a:r>
              <a:rPr lang="en-US" dirty="0">
                <a:cs typeface="Arial"/>
              </a:rPr>
              <a:t>-Ter</a:t>
            </a:r>
            <a:endParaRPr lang="en-US" dirty="0">
              <a:ln w="28575">
                <a:solidFill>
                  <a:srgbClr val="000000"/>
                </a:solidFill>
              </a:ln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cs typeface="Arial"/>
              </a:rPr>
              <a:t>Fetch.AI Hackathon 2025 Dubai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1AB148-125E-0291-BA7B-8F76CA8079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D25DC1D5-AE1D-7E08-1C08-873236C20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06198" y="868679"/>
            <a:ext cx="10972800" cy="1572768"/>
          </a:xfrm>
        </p:spPr>
        <p:txBody>
          <a:bodyPr/>
          <a:lstStyle/>
          <a:p>
            <a:r>
              <a:rPr lang="en-US" dirty="0">
                <a:cs typeface="Arial"/>
              </a:rPr>
              <a:t>The TEAM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4B786A-D176-7D48-D907-BF6218C958F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29723" y="4752067"/>
            <a:ext cx="2286000" cy="274320"/>
          </a:xfrm>
        </p:spPr>
        <p:txBody>
          <a:bodyPr/>
          <a:lstStyle/>
          <a:p>
            <a:r>
              <a:rPr lang="en-US" dirty="0">
                <a:cs typeface="Arial"/>
              </a:rPr>
              <a:t>Raj Rangwani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BA61DC3-B498-7108-D5B1-EB258BCA89C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829723" y="5005742"/>
            <a:ext cx="2286000" cy="182880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>
                <a:cs typeface="Arial"/>
              </a:rPr>
              <a:t>Software Developer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5255DBF-1E57-1C6F-1F70-5C08EE6E43F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00355" y="4752067"/>
            <a:ext cx="2286000" cy="274320"/>
          </a:xfrm>
        </p:spPr>
        <p:txBody>
          <a:bodyPr/>
          <a:lstStyle/>
          <a:p>
            <a:r>
              <a:rPr lang="en-US" dirty="0">
                <a:cs typeface="Arial"/>
              </a:rPr>
              <a:t>Joe </a:t>
            </a:r>
            <a:r>
              <a:rPr lang="en-US" dirty="0" err="1">
                <a:cs typeface="Arial"/>
              </a:rPr>
              <a:t>perinchery</a:t>
            </a:r>
            <a:endParaRPr lang="en-US" dirty="0" err="1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FB21C21-35E0-2CEA-70B2-1BE2198520F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00355" y="5005742"/>
            <a:ext cx="2286000" cy="182880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>
                <a:cs typeface="Arial"/>
              </a:rPr>
              <a:t>Software Developer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4F0386A-E861-C91A-AB55-D67E3F4619D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4411" y="4752067"/>
            <a:ext cx="2286000" cy="274320"/>
          </a:xfrm>
        </p:spPr>
        <p:txBody>
          <a:bodyPr/>
          <a:lstStyle/>
          <a:p>
            <a:r>
              <a:rPr lang="en-US" dirty="0">
                <a:cs typeface="Arial"/>
              </a:rPr>
              <a:t>Timur </a:t>
            </a:r>
            <a:r>
              <a:rPr lang="en-US" dirty="0" err="1">
                <a:cs typeface="Arial"/>
              </a:rPr>
              <a:t>mazitov</a:t>
            </a:r>
            <a:endParaRPr lang="en-US" dirty="0" err="1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C9E78C3-DC0D-090F-3234-40702B0EF34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34411" y="5005742"/>
            <a:ext cx="2286000" cy="182880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>
                <a:cs typeface="Arial"/>
              </a:rPr>
              <a:t>Software Developer​</a:t>
            </a:r>
          </a:p>
        </p:txBody>
      </p:sp>
      <p:pic>
        <p:nvPicPr>
          <p:cNvPr id="4" name="Picture 3" descr="A person wearing glasses and a blue shirt&#10;&#10;AI-generated content may be incorrect.">
            <a:extLst>
              <a:ext uri="{FF2B5EF4-FFF2-40B4-BE49-F238E27FC236}">
                <a16:creationId xmlns:a16="http://schemas.microsoft.com/office/drawing/2014/main" id="{52803585-E68C-6B01-12A8-B4EB680D37C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92" t="4649" b="17543"/>
          <a:stretch/>
        </p:blipFill>
        <p:spPr>
          <a:xfrm>
            <a:off x="4671648" y="2339087"/>
            <a:ext cx="2148088" cy="2279820"/>
          </a:xfrm>
          <a:prstGeom prst="rect">
            <a:avLst/>
          </a:prstGeom>
        </p:spPr>
      </p:pic>
      <p:pic>
        <p:nvPicPr>
          <p:cNvPr id="5" name="Picture 4" descr="A person with a beard&#10;&#10;AI-generated content may be incorrect.">
            <a:extLst>
              <a:ext uri="{FF2B5EF4-FFF2-40B4-BE49-F238E27FC236}">
                <a16:creationId xmlns:a16="http://schemas.microsoft.com/office/drawing/2014/main" id="{16423C2A-C4C1-791B-2EC8-CF6C92360DB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99" r="9006" b="-247"/>
          <a:stretch/>
        </p:blipFill>
        <p:spPr>
          <a:xfrm>
            <a:off x="1469074" y="2438965"/>
            <a:ext cx="2652150" cy="2193807"/>
          </a:xfrm>
          <a:prstGeom prst="rect">
            <a:avLst/>
          </a:prstGeom>
        </p:spPr>
      </p:pic>
      <p:pic>
        <p:nvPicPr>
          <p:cNvPr id="6" name="Picture 5" descr="A person in a jacket&#10;&#10;AI-generated content may be incorrect.">
            <a:extLst>
              <a:ext uri="{FF2B5EF4-FFF2-40B4-BE49-F238E27FC236}">
                <a16:creationId xmlns:a16="http://schemas.microsoft.com/office/drawing/2014/main" id="{0D096D82-4A39-85BC-84F6-03D8B44AD41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0171" t="15470" r="25576" b="47015"/>
          <a:stretch/>
        </p:blipFill>
        <p:spPr>
          <a:xfrm>
            <a:off x="7334892" y="2341040"/>
            <a:ext cx="1973296" cy="2292712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2710A18-18D5-FB0B-15F1-174033D4EA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80905" y="5220677"/>
            <a:ext cx="627186" cy="539261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41935795-ABDD-3C11-7221-00C07B54A9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61444" y="5220675"/>
            <a:ext cx="627186" cy="539261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9CCDCFA8-B877-EC9F-883F-D169F0BB39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86982" y="5220675"/>
            <a:ext cx="627186" cy="53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908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F4EFB8-B32B-E305-CA40-1BDEF9E3C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cs typeface="Arial"/>
              </a:rPr>
              <a:t>What we are building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02EF04-C343-BFD2-AB41-A6206307578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91943" y="845911"/>
            <a:ext cx="5184648" cy="4416425"/>
          </a:xfrm>
        </p:spPr>
        <p:txBody>
          <a:bodyPr/>
          <a:lstStyle/>
          <a:p>
            <a:r>
              <a:rPr lang="en-US" u="sng" dirty="0">
                <a:solidFill>
                  <a:schemeClr val="bg1"/>
                </a:solidFill>
                <a:cs typeface="Arial"/>
              </a:rPr>
              <a:t>Crypto Trading </a:t>
            </a:r>
            <a:r>
              <a:rPr lang="en-US" u="sng" dirty="0" err="1">
                <a:solidFill>
                  <a:schemeClr val="bg1"/>
                </a:solidFill>
                <a:cs typeface="Arial"/>
              </a:rPr>
              <a:t>Adivsor</a:t>
            </a:r>
          </a:p>
          <a:p>
            <a:endParaRPr lang="en-US" dirty="0"/>
          </a:p>
          <a:p>
            <a:pPr marL="342900" indent="-342900">
              <a:buChar char="•"/>
            </a:pPr>
            <a:r>
              <a:rPr lang="en-US" dirty="0">
                <a:cs typeface="Arial"/>
              </a:rPr>
              <a:t>Based on Market Price Action </a:t>
            </a:r>
            <a:r>
              <a:rPr lang="en-US">
                <a:cs typeface="Arial"/>
              </a:rPr>
              <a:t>of $FET coin:</a:t>
            </a:r>
            <a:endParaRPr lang="en-US" dirty="0">
              <a:cs typeface="Arial"/>
            </a:endParaRPr>
          </a:p>
          <a:p>
            <a:pPr marL="571500" lvl="1">
              <a:buFont typeface="Courier New" panose="020B0604020202020204" pitchFamily="34" charset="0"/>
              <a:buChar char="o"/>
            </a:pPr>
            <a:r>
              <a:rPr lang="en-US" b="1" spc="200" dirty="0">
                <a:cs typeface="Arial"/>
              </a:rPr>
              <a:t>Buy/Sell/Hold</a:t>
            </a: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7162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E7EE4D5B-87DD-4137-0625-40623A0E8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7217" y="2921779"/>
            <a:ext cx="6572531" cy="337637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800" dirty="0">
                <a:cs typeface="Arial"/>
              </a:rPr>
              <a:t>More Coins</a:t>
            </a:r>
          </a:p>
          <a:p>
            <a:endParaRPr lang="en-US" sz="2800" dirty="0">
              <a:cs typeface="Arial"/>
            </a:endParaRPr>
          </a:p>
          <a:p>
            <a:r>
              <a:rPr lang="en-US" sz="2800" dirty="0">
                <a:cs typeface="Arial"/>
              </a:rPr>
              <a:t>Buy / Sell to Open </a:t>
            </a:r>
          </a:p>
          <a:p>
            <a:endParaRPr lang="en-US" sz="2800" dirty="0">
              <a:cs typeface="Arial"/>
            </a:endParaRPr>
          </a:p>
          <a:p>
            <a:r>
              <a:rPr lang="en-US" sz="2800" dirty="0">
                <a:cs typeface="Arial"/>
              </a:rPr>
              <a:t>Buy / Sell to Close</a:t>
            </a:r>
          </a:p>
          <a:p>
            <a:endParaRPr lang="en-US" sz="3700" dirty="0">
              <a:cs typeface="Arial"/>
            </a:endParaRPr>
          </a:p>
        </p:txBody>
      </p:sp>
      <p:sp>
        <p:nvSpPr>
          <p:cNvPr id="41" name="Title 40">
            <a:extLst>
              <a:ext uri="{FF2B5EF4-FFF2-40B4-BE49-F238E27FC236}">
                <a16:creationId xmlns:a16="http://schemas.microsoft.com/office/drawing/2014/main" id="{A49ABFAC-D966-9A7C-EFB9-4AA2A4BFC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future plans</a:t>
            </a:r>
          </a:p>
        </p:txBody>
      </p:sp>
    </p:spTree>
    <p:extLst>
      <p:ext uri="{BB962C8B-B14F-4D97-AF65-F5344CB8AC3E}">
        <p14:creationId xmlns:p14="http://schemas.microsoft.com/office/powerpoint/2010/main" val="2700317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BBBA1E-ED1D-644D-A145-6C81B20AEF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93B96-4B4D-F7D9-B92C-16B5910F3C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Thank You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03D54B-2B95-8EAB-74E7-C2A9A46CE4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8367" y="4714170"/>
            <a:ext cx="2732219" cy="150876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700" b="1" dirty="0">
                <a:cs typeface="Arial"/>
              </a:rPr>
              <a:t>Raj Rangwani,</a:t>
            </a:r>
            <a:endParaRPr lang="en-US" sz="1700" dirty="0">
              <a:cs typeface="Arial"/>
            </a:endParaRPr>
          </a:p>
          <a:p>
            <a:r>
              <a:rPr lang="en-US" sz="1700" b="1" dirty="0">
                <a:cs typeface="Arial"/>
              </a:rPr>
              <a:t>Joe </a:t>
            </a:r>
            <a:r>
              <a:rPr lang="en-US" sz="1700" b="1" dirty="0" err="1">
                <a:cs typeface="Arial"/>
              </a:rPr>
              <a:t>Perinchery</a:t>
            </a:r>
            <a:r>
              <a:rPr lang="en-US" sz="1700" b="1" dirty="0">
                <a:cs typeface="Arial"/>
              </a:rPr>
              <a:t>,</a:t>
            </a:r>
            <a:endParaRPr lang="en-US" sz="1700" dirty="0">
              <a:cs typeface="Arial"/>
            </a:endParaRPr>
          </a:p>
          <a:p>
            <a:r>
              <a:rPr lang="en-US" sz="1700" b="1" dirty="0">
                <a:cs typeface="Arial"/>
              </a:rPr>
              <a:t>Timur </a:t>
            </a:r>
            <a:r>
              <a:rPr lang="en-US" sz="1700" b="1" dirty="0" err="1">
                <a:cs typeface="Arial"/>
              </a:rPr>
              <a:t>Mazitov</a:t>
            </a:r>
          </a:p>
        </p:txBody>
      </p:sp>
    </p:spTree>
    <p:extLst>
      <p:ext uri="{BB962C8B-B14F-4D97-AF65-F5344CB8AC3E}">
        <p14:creationId xmlns:p14="http://schemas.microsoft.com/office/powerpoint/2010/main" val="2233212422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VTI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JuxtaposeVTI">
      <a:majorFont>
        <a:latin typeface="Franklin Gothic Demi Cond" panose="020B0706030402020204"/>
        <a:ea typeface=""/>
        <a:cs typeface=""/>
      </a:majorFont>
      <a:minorFont>
        <a:latin typeface="Franklin Gothic Medium" panose="020B0603020102020204"/>
        <a:ea typeface=""/>
        <a:cs typeface=""/>
      </a:minorFont>
    </a:fontScheme>
    <a:fmtScheme name="Juxtapose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B0236716-CA63-41C1-B6AD-997AE15F064B}" vid="{0E0AE8FC-D493-434E-BDCC-ED5FFB2DAE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441F879-28B8-493E-AE7E-E245EA409B7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C239F86-289C-4137-84E8-C0091446A9E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32A75F4-FAA4-4B3A-89D9-C65257DD92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431</Words>
  <Application>Microsoft Office PowerPoint</Application>
  <PresentationFormat>Widescreen</PresentationFormat>
  <Paragraphs>142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JuxtaposeVTI</vt:lpstr>
      <vt:lpstr>$Fet-Ter</vt:lpstr>
      <vt:lpstr>The TEAM</vt:lpstr>
      <vt:lpstr>What we are building</vt:lpstr>
      <vt:lpstr>future plans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325</cp:revision>
  <dcterms:created xsi:type="dcterms:W3CDTF">2025-05-03T19:29:49Z</dcterms:created>
  <dcterms:modified xsi:type="dcterms:W3CDTF">2025-05-04T11:32:27Z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