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0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5C5-74F6-4571-A71C-C00609C7FD3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167C-1C63-4D12-8216-BF891BF76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03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5C5-74F6-4571-A71C-C00609C7FD3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167C-1C63-4D12-8216-BF891BF76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94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5C5-74F6-4571-A71C-C00609C7FD3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167C-1C63-4D12-8216-BF891BF76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7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5C5-74F6-4571-A71C-C00609C7FD3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167C-1C63-4D12-8216-BF891BF76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6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5C5-74F6-4571-A71C-C00609C7FD3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167C-1C63-4D12-8216-BF891BF76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4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5C5-74F6-4571-A71C-C00609C7FD3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167C-1C63-4D12-8216-BF891BF76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17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5C5-74F6-4571-A71C-C00609C7FD3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167C-1C63-4D12-8216-BF891BF76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7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5C5-74F6-4571-A71C-C00609C7FD3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167C-1C63-4D12-8216-BF891BF76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47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5C5-74F6-4571-A71C-C00609C7FD3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167C-1C63-4D12-8216-BF891BF76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66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5C5-74F6-4571-A71C-C00609C7FD3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167C-1C63-4D12-8216-BF891BF76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4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C5C5-74F6-4571-A71C-C00609C7FD3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167C-1C63-4D12-8216-BF891BF76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19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C5C5-74F6-4571-A71C-C00609C7FD3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167C-1C63-4D12-8216-BF891BF76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63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8710" y="1982171"/>
            <a:ext cx="4681182" cy="11932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Hackathon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1193" y="3037931"/>
            <a:ext cx="4176215" cy="437699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Service Accessibility 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Done by: White Hat Team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AutoShape 8" descr="Image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0" descr="Image"/>
          <p:cNvSpPr>
            <a:spLocks noChangeAspect="1" noChangeArrowheads="1"/>
          </p:cNvSpPr>
          <p:nvPr/>
        </p:nvSpPr>
        <p:spPr bwMode="auto">
          <a:xfrm>
            <a:off x="365124" y="7937"/>
            <a:ext cx="1208917" cy="120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017" y="5933505"/>
            <a:ext cx="1409577" cy="48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0217624" cy="68580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49" y="1514770"/>
            <a:ext cx="2353363" cy="5045737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43" y="1514771"/>
            <a:ext cx="2353362" cy="504573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017" y="5933505"/>
            <a:ext cx="1409577" cy="487479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Challenge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8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0217624" cy="68580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51" y="409432"/>
            <a:ext cx="2754097" cy="59049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78" y="231724"/>
            <a:ext cx="2994841" cy="63257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017" y="5933505"/>
            <a:ext cx="1409577" cy="487479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2015319"/>
            <a:ext cx="414323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Develop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a tutorial guide resembling a game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interface</a:t>
            </a:r>
          </a:p>
          <a:p>
            <a:pPr algn="just"/>
            <a:endParaRPr lang="en-US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Incorporate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interactive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elements</a:t>
            </a:r>
          </a:p>
          <a:p>
            <a:pPr algn="just"/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Offer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step-by-step walkthroughs and achievement badges for progress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Flowchart: Terminator 28"/>
          <p:cNvSpPr/>
          <p:nvPr/>
        </p:nvSpPr>
        <p:spPr>
          <a:xfrm>
            <a:off x="6482295" y="2679510"/>
            <a:ext cx="1792406" cy="295702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Terminator 29"/>
          <p:cNvSpPr/>
          <p:nvPr/>
        </p:nvSpPr>
        <p:spPr>
          <a:xfrm>
            <a:off x="6440960" y="2629467"/>
            <a:ext cx="1833741" cy="377589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8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32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MOI Hackathon</vt:lpstr>
      <vt:lpstr>Accessibility Challenge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MOI Hakathon</dc:title>
  <dc:creator>Ibrahim Ganiev</dc:creator>
  <cp:lastModifiedBy>Ibrahim Ganiev</cp:lastModifiedBy>
  <cp:revision>21</cp:revision>
  <dcterms:created xsi:type="dcterms:W3CDTF">2024-05-15T11:49:44Z</dcterms:created>
  <dcterms:modified xsi:type="dcterms:W3CDTF">2024-05-15T16:24:08Z</dcterms:modified>
</cp:coreProperties>
</file>