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TO Masaru" initials="SM" lastIdx="1" clrIdx="0">
    <p:extLst>
      <p:ext uri="{19B8F6BF-5375-455C-9EA6-DF929625EA0E}">
        <p15:presenceInfo xmlns:p15="http://schemas.microsoft.com/office/powerpoint/2012/main" userId="b2ddd0c8bdb8de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B1EF6-09E3-4C03-89F1-16F8D63C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8CD009-C6DF-461E-8AAE-6D5771E7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134009-04EC-4DAD-93BC-4CF9E744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29EAC-3303-4247-BD61-9BCE798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A63EB-4C23-4E77-A5A0-EC8F7AE6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9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55638-ED51-4637-B547-4450A08D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607383-29D8-4335-9CBD-98D599B33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BD9BD7-CD4B-476C-B4C8-5F1E4C8A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8685E-BC90-413D-803E-19A7EFC8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0BA97-2E10-412B-B5C6-B6EB5AB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73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9B46C2-AEC2-43D5-90E8-88194E2A5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AC20B5-C735-47B0-95CA-7B8B9E8A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4A417-8C3C-43D3-9C0D-E677749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64D2C-5156-4570-B19B-B487B34C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7F9B7-EFB2-4DC2-AFCB-7C97D015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8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42B0E-3A41-49B5-B2BD-AEB46C82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1DB64-74AE-48A5-BCEA-8576A19C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E4EB9-6FBB-4570-98FC-6CC5A5F4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920E3-6696-4CEF-A5F3-D59E0C70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9A9D0-5B15-4311-9166-17E0C2D9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1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B2EAC-9451-4158-9E23-5E781CC8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DBA5-1FF1-4434-A893-84B51EE9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E7467C-BEE8-49DB-975A-653A970D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9D600-73E7-4461-836F-7F94308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A9C9BB-4E10-430F-B557-22D523C7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0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FCFA2-941E-45D8-90AA-7BB4F6E9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090AE-DDC4-41CB-BB86-8C259072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E9FBEC-2A2D-4380-A765-169E759C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F56B4-3E4E-4C3F-83A7-1E141966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8D177A-C92C-4552-AAFF-18786268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8DF615-8B51-4E24-95FC-766DFCC5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1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C1BDC-2E83-4042-A95F-DDF813EA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83CCA-8D83-439B-B794-71C5923A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922602-2C61-41AF-90CD-7D73396C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D7B1-3A1B-4481-B139-68F89A315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EDCE0D-EA39-4B87-A5B4-1F3B7982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DD771A-E1D7-413B-A14D-45D5EEF4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E47F03-33CE-4AE5-989C-991B1B86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674040-9D58-4A53-9A5C-B44521A1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2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36F85-4585-45FC-BFDE-6DD6C160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77D224-BE93-4DD9-9AF7-36FC7ED3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61386B-F75D-4265-ADDA-F9C9954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342735-A7F8-4B6D-BBAE-BACA48F9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9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BE172B-0ADA-4BE9-AEF5-E10B1194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2BC732-4F49-4A8F-B035-6963D9D0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3D5CE2-0B53-4D0C-86A8-B158622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4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C9B47-8792-426B-9B7B-91740AE4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C3BEE-9841-4556-BFED-7595270F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194FBE-90AA-4351-8403-8E8ECBA2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A90E2-6EEC-4595-A8F6-EC1CA95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3986A-E802-48B1-A258-C2EFE63C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964447-8DAB-4838-9189-4D896A31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69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C0B1E-B294-4988-880C-F1EB74A7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139BF6-039E-4A81-AE1F-E63370B7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50B328-666A-4C67-9869-4122FB61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3B3085-3BA1-4766-9E85-E7645710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63449B-3530-44CC-9431-924A4F6A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62C5F1-E266-439D-9B04-935E0D21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7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85924F-A6B9-4114-94FF-EACC12B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CA62B7-29CD-42A4-8D95-65713D08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CB718-9112-4B2E-BBC3-5AACCECD4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71E0-72BA-43A3-BF74-9195AF4E8300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B0B9E-734B-499E-9BC2-535CD8F9F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787B4-02A6-427C-A125-D6BD2F74D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D866-7C93-4931-953A-608BB7ACB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6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ACF25-610E-4E60-9F88-740845DF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OTP</a:t>
            </a:r>
            <a:r>
              <a:rPr kumimoji="1" lang="ja-JP" altLang="en-US" dirty="0"/>
              <a:t>発行フロー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5AB39D-1936-4187-A9B2-4742B4A98FA1}"/>
              </a:ext>
            </a:extLst>
          </p:cNvPr>
          <p:cNvSpPr/>
          <p:nvPr/>
        </p:nvSpPr>
        <p:spPr>
          <a:xfrm>
            <a:off x="642937" y="2268378"/>
            <a:ext cx="1133475" cy="126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操作者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88F170-7EF3-4919-9126-42C3E3FD1528}"/>
              </a:ext>
            </a:extLst>
          </p:cNvPr>
          <p:cNvSpPr/>
          <p:nvPr/>
        </p:nvSpPr>
        <p:spPr>
          <a:xfrm>
            <a:off x="4986995" y="2133715"/>
            <a:ext cx="122872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サーバー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3FAF45-3F04-492C-B5A8-DBF704B8C89F}"/>
              </a:ext>
            </a:extLst>
          </p:cNvPr>
          <p:cNvSpPr/>
          <p:nvPr/>
        </p:nvSpPr>
        <p:spPr>
          <a:xfrm>
            <a:off x="1209675" y="5932542"/>
            <a:ext cx="5026738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エンドユーザー</a:t>
            </a: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57D3FED6-2B09-4E9A-AB7F-C657501026CD}"/>
              </a:ext>
            </a:extLst>
          </p:cNvPr>
          <p:cNvSpPr/>
          <p:nvPr/>
        </p:nvSpPr>
        <p:spPr>
          <a:xfrm>
            <a:off x="8685976" y="1996967"/>
            <a:ext cx="1524823" cy="14199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4E6FB35-03AA-42B1-81EE-5E8307D975F4}"/>
              </a:ext>
            </a:extLst>
          </p:cNvPr>
          <p:cNvSpPr/>
          <p:nvPr/>
        </p:nvSpPr>
        <p:spPr>
          <a:xfrm>
            <a:off x="1981200" y="2114550"/>
            <a:ext cx="2801007" cy="666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①</a:t>
            </a:r>
            <a:r>
              <a:rPr lang="en-US" altLang="ja-JP" dirty="0"/>
              <a:t>ID</a:t>
            </a:r>
            <a:r>
              <a:rPr lang="ja-JP" altLang="en-US" dirty="0"/>
              <a:t>発行要求</a:t>
            </a:r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27624BF-4931-44C2-9326-A61710495401}"/>
              </a:ext>
            </a:extLst>
          </p:cNvPr>
          <p:cNvSpPr/>
          <p:nvPr/>
        </p:nvSpPr>
        <p:spPr>
          <a:xfrm>
            <a:off x="6477821" y="2079307"/>
            <a:ext cx="2061341" cy="590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  <a:r>
              <a:rPr kumimoji="1" lang="en-US" altLang="ja-JP" dirty="0"/>
              <a:t>ID</a:t>
            </a:r>
            <a:r>
              <a:rPr kumimoji="1" lang="ja-JP" altLang="en-US" dirty="0"/>
              <a:t>作成</a:t>
            </a: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AA62C83D-3895-4B91-9D37-659FECB4ADB1}"/>
              </a:ext>
            </a:extLst>
          </p:cNvPr>
          <p:cNvSpPr/>
          <p:nvPr/>
        </p:nvSpPr>
        <p:spPr>
          <a:xfrm>
            <a:off x="1843088" y="2776534"/>
            <a:ext cx="2939120" cy="752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</a:t>
            </a:r>
            <a:r>
              <a:rPr lang="en-US" altLang="ja-JP" dirty="0"/>
              <a:t>ID</a:t>
            </a:r>
            <a:r>
              <a:rPr lang="ja-JP" altLang="en-US" dirty="0"/>
              <a:t>返却</a:t>
            </a:r>
            <a:endParaRPr kumimoji="1" lang="ja-JP" altLang="en-US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0771FCF1-8BC0-4953-8EDF-BBB23D9B7250}"/>
              </a:ext>
            </a:extLst>
          </p:cNvPr>
          <p:cNvSpPr/>
          <p:nvPr/>
        </p:nvSpPr>
        <p:spPr>
          <a:xfrm>
            <a:off x="1135117" y="3737030"/>
            <a:ext cx="641295" cy="1976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④</a:t>
            </a:r>
            <a:r>
              <a:rPr lang="en-US" altLang="ja-JP" dirty="0"/>
              <a:t>ID</a:t>
            </a:r>
            <a:r>
              <a:rPr lang="ja-JP" altLang="en-US" dirty="0"/>
              <a:t>通知</a:t>
            </a:r>
            <a:endParaRPr kumimoji="1" lang="ja-JP" altLang="en-US" dirty="0"/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12E4CD18-8574-4969-A2E6-15BAEDBAC136}"/>
              </a:ext>
            </a:extLst>
          </p:cNvPr>
          <p:cNvSpPr/>
          <p:nvPr/>
        </p:nvSpPr>
        <p:spPr>
          <a:xfrm>
            <a:off x="4771697" y="3595512"/>
            <a:ext cx="777765" cy="21163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⑤</a:t>
            </a:r>
            <a:r>
              <a:rPr lang="en-US" altLang="ja-JP" dirty="0"/>
              <a:t>OTP</a:t>
            </a:r>
            <a:r>
              <a:rPr lang="ja-JP" altLang="en-US" dirty="0"/>
              <a:t>要求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DDE8DB7-2921-4609-8898-8200F419AA2A}"/>
              </a:ext>
            </a:extLst>
          </p:cNvPr>
          <p:cNvSpPr/>
          <p:nvPr/>
        </p:nvSpPr>
        <p:spPr>
          <a:xfrm>
            <a:off x="6477821" y="2879045"/>
            <a:ext cx="2061341" cy="649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⑥</a:t>
            </a:r>
            <a:r>
              <a:rPr kumimoji="1" lang="en-US" altLang="ja-JP" dirty="0"/>
              <a:t>hash</a:t>
            </a:r>
            <a:r>
              <a:rPr kumimoji="1" lang="ja-JP" altLang="en-US" dirty="0"/>
              <a:t>値保存</a:t>
            </a: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02D4BDE0-41F1-4CAB-9445-0E5E1CB5A255}"/>
              </a:ext>
            </a:extLst>
          </p:cNvPr>
          <p:cNvSpPr/>
          <p:nvPr/>
        </p:nvSpPr>
        <p:spPr>
          <a:xfrm>
            <a:off x="5458647" y="3563069"/>
            <a:ext cx="851338" cy="218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⑦</a:t>
            </a:r>
            <a:r>
              <a:rPr kumimoji="1" lang="en-US" altLang="ja-JP" dirty="0"/>
              <a:t>OTP</a:t>
            </a:r>
            <a:r>
              <a:rPr kumimoji="1" lang="ja-JP" altLang="en-US" dirty="0"/>
              <a:t>返却</a:t>
            </a:r>
          </a:p>
        </p:txBody>
      </p:sp>
    </p:spTree>
    <p:extLst>
      <p:ext uri="{BB962C8B-B14F-4D97-AF65-F5344CB8AC3E}">
        <p14:creationId xmlns:p14="http://schemas.microsoft.com/office/powerpoint/2010/main" val="314452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OTP発行フロー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OTP認証メモ</dc:title>
  <dc:creator>SAITO Masaru</dc:creator>
  <cp:lastModifiedBy>SAITO Masaru</cp:lastModifiedBy>
  <cp:revision>9</cp:revision>
  <dcterms:created xsi:type="dcterms:W3CDTF">2021-01-14T02:00:10Z</dcterms:created>
  <dcterms:modified xsi:type="dcterms:W3CDTF">2021-01-14T04:24:27Z</dcterms:modified>
</cp:coreProperties>
</file>