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AE9FC-476C-F145-8C54-DC7B425D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0EA87-582D-3C4D-B58C-891A02824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F5326D-B73A-6C44-9E65-707DCCC2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BFCC9E-9315-2541-B936-8E46842E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8C492-8D0F-C248-A436-4063F462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04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9F786-78AB-594A-809B-CEF0A9C4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8F5438-5261-0A4D-8662-2BAF7CE17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82DC43-9AE7-264D-BE4D-91412719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C3E295-854C-1C48-833D-94F820A3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D71DB-60F4-4E42-AC6A-FFE807CC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98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095AB7-D472-A94E-9642-3EC8FB817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875622-F374-3E43-8086-46DC91C3F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1C0B2-4A55-B843-9C33-8D5AAE54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F5CB5D-C2AC-9141-99E1-78426F2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9F214F-17D7-8D47-83DC-A0881647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2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5E94F-C4A6-EE42-BB52-1EA6F4FA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A5B3F-738C-7D48-9B38-6EEC9FEFC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07481-20FC-B34A-8B18-EB2C2F0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ADB89-87BE-AB41-9B0C-3209D253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17C8E9-8DD2-8D4E-9CFD-04D7510A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29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30FF1-11EF-5F48-820E-B15F0C75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872FDC-F3BF-2944-8579-EFBEBE457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D51002-E599-914B-B72C-FBA50193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888D2-915C-6444-AA8C-73F5E3EF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94B75-E9EC-944B-BA2F-8C43B8E9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3C895-8D56-9244-94EA-D8C0E7D5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CB7CE-05CF-E440-BE85-5D408C555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862CB7-2FFF-6D43-956C-1E8D89175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8F0CC5-24A3-3341-A112-3AAA7A37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A3E8A5-64C8-CD40-91AB-8CE90796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ACE818-43AD-494A-90C8-CF3E0A0F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9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584DA-1608-174F-B3AB-23A9A039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ABF9C8-91F1-8B4A-B873-05DAE03A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D54EE-9E9B-D440-8B60-C6944E919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CA5205-C25C-8D42-BC78-D1FAF5C7B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C6EE76-841B-3544-808A-E85A1403E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A6E25A-F338-3D44-A6E6-D2FD50C5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AB5227-F737-D74B-90CB-B02C2D90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762919-81C3-E747-A2EA-1E1D2B10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58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88636-53CC-F348-9551-D125F593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922120-F257-364E-BA7A-8A17FBC1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0F262D-18B5-3547-B6F3-B908E14A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C8B88-1A3A-EE43-B0B0-7B7191A1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65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8E9B23-00E0-A745-AED5-4123F4C2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3D6854-57F7-3845-A0E9-66965BED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ACDCFE-FD77-844E-9F9E-0181EC7C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4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FEDE8-4E94-B340-AB93-292C8DD2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E3459B-F91D-6443-8C8E-B03A63A2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D083A8-460E-D348-BFFA-08EE81C57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D7EFCC-6866-254B-8CD9-7CD8C94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58E96F-DD47-F24F-8E29-28DE1748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CAB6ED-DAE7-7C4F-93AB-B19108F4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8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0B4CC-70A5-3049-A0B0-63274198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3F5F6A7-D182-7848-996D-722779E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6B5FF-BC89-3D46-A86A-C76B6AC1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A030BF-1295-2E46-B2E0-41DC545C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17F369-A587-AE43-82CD-FDCE5545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3795C9-F7DE-B54C-A97A-EED5CFB3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6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72B8BB-4DC9-0D40-9046-E5E11EED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3CEC06-672E-F044-9B6E-22F0D8CB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92556E-1CA8-314F-9A8F-6C987E247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31FB-D9D0-5146-94B5-E074C3F4959E}" type="datetimeFigureOut">
              <a:rPr kumimoji="1" lang="ja-JP" altLang="en-US" smtClean="0"/>
              <a:t>2020/11/8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85A01-2AE7-CD4E-89F1-062C8CC02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90460B-D29A-CE4F-90B8-0796FA586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2520-0A2B-4A4D-9F10-BBD3E7178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94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B54DCD-F63F-F746-BCFB-E50F86487164}"/>
              </a:ext>
            </a:extLst>
          </p:cNvPr>
          <p:cNvSpPr/>
          <p:nvPr/>
        </p:nvSpPr>
        <p:spPr>
          <a:xfrm>
            <a:off x="951470" y="939114"/>
            <a:ext cx="1791730" cy="3089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データ領域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E9D0F0-5CF6-774C-81A9-A91744D70B45}"/>
              </a:ext>
            </a:extLst>
          </p:cNvPr>
          <p:cNvSpPr/>
          <p:nvPr/>
        </p:nvSpPr>
        <p:spPr>
          <a:xfrm>
            <a:off x="951470" y="4217773"/>
            <a:ext cx="1791730" cy="308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ヒープ領域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87E1C3-6F9D-5D45-8A5D-8EB917BA2FAD}"/>
              </a:ext>
            </a:extLst>
          </p:cNvPr>
          <p:cNvSpPr/>
          <p:nvPr/>
        </p:nvSpPr>
        <p:spPr>
          <a:xfrm>
            <a:off x="951470" y="4926227"/>
            <a:ext cx="1791730" cy="3089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スタック領域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5C67A-4C36-4849-BBDC-904048D7AE3C}"/>
              </a:ext>
            </a:extLst>
          </p:cNvPr>
          <p:cNvSpPr/>
          <p:nvPr/>
        </p:nvSpPr>
        <p:spPr>
          <a:xfrm>
            <a:off x="951470" y="568411"/>
            <a:ext cx="1791730" cy="506627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FDA79C-5A87-6944-B862-598DCED29C6D}"/>
              </a:ext>
            </a:extLst>
          </p:cNvPr>
          <p:cNvSpPr/>
          <p:nvPr/>
        </p:nvSpPr>
        <p:spPr>
          <a:xfrm>
            <a:off x="4131275" y="630195"/>
            <a:ext cx="1791730" cy="500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/>
              <a:t>スタック領域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B27DE05-A473-EE4C-9DCC-5664B4E45B9A}"/>
              </a:ext>
            </a:extLst>
          </p:cNvPr>
          <p:cNvSpPr/>
          <p:nvPr/>
        </p:nvSpPr>
        <p:spPr>
          <a:xfrm>
            <a:off x="4232188" y="5236175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main_i1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38C6BA7-7F95-654A-B515-B3EF61360741}"/>
              </a:ext>
            </a:extLst>
          </p:cNvPr>
          <p:cNvSpPr/>
          <p:nvPr/>
        </p:nvSpPr>
        <p:spPr>
          <a:xfrm>
            <a:off x="4232188" y="5080686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main_i2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AB4C44A-4C60-1040-9421-492C1245FFE0}"/>
              </a:ext>
            </a:extLst>
          </p:cNvPr>
          <p:cNvSpPr/>
          <p:nvPr/>
        </p:nvSpPr>
        <p:spPr>
          <a:xfrm>
            <a:off x="4232188" y="4778976"/>
            <a:ext cx="1581664" cy="3017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main_s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CC66315-32CE-0547-A527-60A9B1196C0C}"/>
              </a:ext>
            </a:extLst>
          </p:cNvPr>
          <p:cNvSpPr/>
          <p:nvPr/>
        </p:nvSpPr>
        <p:spPr>
          <a:xfrm>
            <a:off x="4232188" y="4402953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f1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</a:t>
            </a:r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0D05740-A7CA-7E42-80E8-387C70502387}"/>
              </a:ext>
            </a:extLst>
          </p:cNvPr>
          <p:cNvSpPr/>
          <p:nvPr/>
        </p:nvSpPr>
        <p:spPr>
          <a:xfrm>
            <a:off x="4230128" y="4248494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f1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</a:t>
            </a:r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A1F8331-4F0A-5645-86DB-C1F0D3E6250E}"/>
              </a:ext>
            </a:extLst>
          </p:cNvPr>
          <p:cNvSpPr/>
          <p:nvPr/>
        </p:nvSpPr>
        <p:spPr>
          <a:xfrm>
            <a:off x="4230128" y="4089401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f1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_i1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C7C510FA-5FCF-5247-A819-836F5E5BC5A5}"/>
              </a:ext>
            </a:extLst>
          </p:cNvPr>
          <p:cNvSpPr/>
          <p:nvPr/>
        </p:nvSpPr>
        <p:spPr>
          <a:xfrm>
            <a:off x="4228068" y="3924643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f1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_i2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3219BDD9-4489-8C45-B717-D3A663FE0B7D}"/>
              </a:ext>
            </a:extLst>
          </p:cNvPr>
          <p:cNvSpPr/>
          <p:nvPr/>
        </p:nvSpPr>
        <p:spPr>
          <a:xfrm>
            <a:off x="4232188" y="3534206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f2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</a:t>
            </a:r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0953CE16-5139-B24F-8763-18FC902C9741}"/>
              </a:ext>
            </a:extLst>
          </p:cNvPr>
          <p:cNvSpPr/>
          <p:nvPr/>
        </p:nvSpPr>
        <p:spPr>
          <a:xfrm>
            <a:off x="4230128" y="3379747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f2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</a:t>
            </a:r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60AE097E-E96B-694E-93C0-34EFC6E685F8}"/>
              </a:ext>
            </a:extLst>
          </p:cNvPr>
          <p:cNvSpPr/>
          <p:nvPr/>
        </p:nvSpPr>
        <p:spPr>
          <a:xfrm>
            <a:off x="4230128" y="3220654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f2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_i1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A2F58873-C1FE-A942-9F96-117BD58FC838}"/>
              </a:ext>
            </a:extLst>
          </p:cNvPr>
          <p:cNvSpPr/>
          <p:nvPr/>
        </p:nvSpPr>
        <p:spPr>
          <a:xfrm>
            <a:off x="4228068" y="3055896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f2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_i2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B802CE7D-40B5-9E4D-B61A-1D9983143E34}"/>
              </a:ext>
            </a:extLst>
          </p:cNvPr>
          <p:cNvSpPr/>
          <p:nvPr/>
        </p:nvSpPr>
        <p:spPr>
          <a:xfrm>
            <a:off x="4228068" y="2642121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f2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</a:t>
            </a:r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8DA45959-5B98-4542-B68E-58917FA0FF59}"/>
              </a:ext>
            </a:extLst>
          </p:cNvPr>
          <p:cNvSpPr/>
          <p:nvPr/>
        </p:nvSpPr>
        <p:spPr>
          <a:xfrm>
            <a:off x="4226008" y="2487662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f2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</a:t>
            </a:r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5B00F346-6372-4A47-81CB-141E867EA601}"/>
              </a:ext>
            </a:extLst>
          </p:cNvPr>
          <p:cNvSpPr/>
          <p:nvPr/>
        </p:nvSpPr>
        <p:spPr>
          <a:xfrm>
            <a:off x="4226008" y="2328569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f2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_i1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E37A9756-28E1-4147-B438-A9265500CADD}"/>
              </a:ext>
            </a:extLst>
          </p:cNvPr>
          <p:cNvSpPr/>
          <p:nvPr/>
        </p:nvSpPr>
        <p:spPr>
          <a:xfrm>
            <a:off x="4223948" y="2163811"/>
            <a:ext cx="1581664" cy="1544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f2</a:t>
            </a:r>
            <a:r>
              <a:rPr kumimoji="1" lang="en-US" altLang="ja-JP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_i2</a:t>
            </a:r>
            <a:endParaRPr kumimoji="1" lang="ja-JP" altLang="en-US" sz="12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F149EAE-9419-F743-BAD1-E2920109244D}"/>
              </a:ext>
            </a:extLst>
          </p:cNvPr>
          <p:cNvCxnSpPr/>
          <p:nvPr/>
        </p:nvCxnSpPr>
        <p:spPr>
          <a:xfrm flipH="1">
            <a:off x="2743200" y="630195"/>
            <a:ext cx="1388075" cy="429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5ECB796-615B-174E-8692-3A131CEDC0B5}"/>
              </a:ext>
            </a:extLst>
          </p:cNvPr>
          <p:cNvCxnSpPr>
            <a:cxnSpLocks/>
          </p:cNvCxnSpPr>
          <p:nvPr/>
        </p:nvCxnSpPr>
        <p:spPr>
          <a:xfrm flipH="1" flipV="1">
            <a:off x="2741140" y="5235145"/>
            <a:ext cx="1373655" cy="399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CE25787-44EE-A449-82DF-48EBC9F5E07D}"/>
              </a:ext>
            </a:extLst>
          </p:cNvPr>
          <p:cNvCxnSpPr/>
          <p:nvPr/>
        </p:nvCxnSpPr>
        <p:spPr>
          <a:xfrm>
            <a:off x="5813852" y="5256498"/>
            <a:ext cx="5996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D451962-E027-BC48-B1A1-BDF8E77AF771}"/>
              </a:ext>
            </a:extLst>
          </p:cNvPr>
          <p:cNvSpPr txBox="1"/>
          <p:nvPr/>
        </p:nvSpPr>
        <p:spPr>
          <a:xfrm>
            <a:off x="6413500" y="5102609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0x7ffee5f1777c</a:t>
            </a:r>
            <a:endParaRPr kumimoji="1" lang="ja-JP" altLang="en-US" sz="1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8EA422A-7F52-AA4C-896A-88CE342C934B}"/>
              </a:ext>
            </a:extLst>
          </p:cNvPr>
          <p:cNvCxnSpPr/>
          <p:nvPr/>
        </p:nvCxnSpPr>
        <p:spPr>
          <a:xfrm flipV="1">
            <a:off x="596900" y="630195"/>
            <a:ext cx="0" cy="617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C3AD97B-1EB8-334F-A485-C94F6AD03D1B}"/>
              </a:ext>
            </a:extLst>
          </p:cNvPr>
          <p:cNvSpPr txBox="1"/>
          <p:nvPr/>
        </p:nvSpPr>
        <p:spPr>
          <a:xfrm>
            <a:off x="366067" y="1271363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アドレス値小さい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8A1BB04-8C84-7C46-A7BB-D4D256E0A241}"/>
              </a:ext>
            </a:extLst>
          </p:cNvPr>
          <p:cNvCxnSpPr/>
          <p:nvPr/>
        </p:nvCxnSpPr>
        <p:spPr>
          <a:xfrm>
            <a:off x="5813852" y="4412277"/>
            <a:ext cx="5996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203D43-C0E2-6646-B9A8-85B9E969E1AD}"/>
              </a:ext>
            </a:extLst>
          </p:cNvPr>
          <p:cNvSpPr txBox="1"/>
          <p:nvPr/>
        </p:nvSpPr>
        <p:spPr>
          <a:xfrm>
            <a:off x="6413500" y="4258388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0x7ffee5f1771c</a:t>
            </a:r>
            <a:endParaRPr kumimoji="1" lang="ja-JP" altLang="en-US" sz="1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C083315-9596-4640-A709-7D02AECD1495}"/>
              </a:ext>
            </a:extLst>
          </p:cNvPr>
          <p:cNvCxnSpPr/>
          <p:nvPr/>
        </p:nvCxnSpPr>
        <p:spPr>
          <a:xfrm>
            <a:off x="5812821" y="4796194"/>
            <a:ext cx="5996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E78BE38-BC64-3B49-961A-36710FEB87D2}"/>
              </a:ext>
            </a:extLst>
          </p:cNvPr>
          <p:cNvSpPr txBox="1"/>
          <p:nvPr/>
        </p:nvSpPr>
        <p:spPr>
          <a:xfrm>
            <a:off x="6412469" y="4642305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0x7ffee5f17770</a:t>
            </a:r>
            <a:endParaRPr kumimoji="1" lang="ja-JP" altLang="en-US" sz="1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8A93AC5-3CE5-7D44-8C70-2DE62D5B2D9F}"/>
              </a:ext>
            </a:extLst>
          </p:cNvPr>
          <p:cNvCxnSpPr/>
          <p:nvPr/>
        </p:nvCxnSpPr>
        <p:spPr>
          <a:xfrm>
            <a:off x="5812821" y="3942003"/>
            <a:ext cx="5996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E827585-94FD-FA4D-A30D-7817752F85AF}"/>
              </a:ext>
            </a:extLst>
          </p:cNvPr>
          <p:cNvSpPr txBox="1"/>
          <p:nvPr/>
        </p:nvSpPr>
        <p:spPr>
          <a:xfrm>
            <a:off x="6412469" y="3788114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0x7ffee5f17710</a:t>
            </a:r>
            <a:endParaRPr kumimoji="1" lang="ja-JP" altLang="en-US" sz="1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655794E-EC2B-8643-8060-180C95EF902C}"/>
              </a:ext>
            </a:extLst>
          </p:cNvPr>
          <p:cNvCxnSpPr/>
          <p:nvPr/>
        </p:nvCxnSpPr>
        <p:spPr>
          <a:xfrm>
            <a:off x="5813852" y="3535953"/>
            <a:ext cx="5996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D474F8-835D-FF4F-846B-744C41202918}"/>
              </a:ext>
            </a:extLst>
          </p:cNvPr>
          <p:cNvSpPr txBox="1"/>
          <p:nvPr/>
        </p:nvSpPr>
        <p:spPr>
          <a:xfrm>
            <a:off x="6413500" y="3382064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0x7ffee5f176ec</a:t>
            </a:r>
            <a:endParaRPr kumimoji="1" lang="ja-JP" altLang="en-US" sz="1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26F57CA-2BDA-BB49-BEAE-780C74D25CB5}"/>
              </a:ext>
            </a:extLst>
          </p:cNvPr>
          <p:cNvCxnSpPr/>
          <p:nvPr/>
        </p:nvCxnSpPr>
        <p:spPr>
          <a:xfrm>
            <a:off x="5812821" y="3065679"/>
            <a:ext cx="5996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E87C988-6202-F244-9F94-99A84E07EF1E}"/>
              </a:ext>
            </a:extLst>
          </p:cNvPr>
          <p:cNvSpPr txBox="1"/>
          <p:nvPr/>
        </p:nvSpPr>
        <p:spPr>
          <a:xfrm>
            <a:off x="6412469" y="2911790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0x7ffee5f176e0</a:t>
            </a:r>
            <a:endParaRPr kumimoji="1" lang="ja-JP" altLang="en-US" sz="1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C98E02-E3F7-124C-A67F-C343F8457BC1}"/>
              </a:ext>
            </a:extLst>
          </p:cNvPr>
          <p:cNvCxnSpPr/>
          <p:nvPr/>
        </p:nvCxnSpPr>
        <p:spPr>
          <a:xfrm>
            <a:off x="5808471" y="2647693"/>
            <a:ext cx="5996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60E4474-59B2-6E4B-8BDC-BF525247F3B7}"/>
              </a:ext>
            </a:extLst>
          </p:cNvPr>
          <p:cNvSpPr txBox="1"/>
          <p:nvPr/>
        </p:nvSpPr>
        <p:spPr>
          <a:xfrm>
            <a:off x="6408119" y="2493804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0x7ffee5f176bc</a:t>
            </a:r>
            <a:endParaRPr kumimoji="1" lang="ja-JP" altLang="en-US" sz="1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5391072-1E98-434A-9E0F-80AC127AF725}"/>
              </a:ext>
            </a:extLst>
          </p:cNvPr>
          <p:cNvCxnSpPr/>
          <p:nvPr/>
        </p:nvCxnSpPr>
        <p:spPr>
          <a:xfrm>
            <a:off x="5807440" y="2177419"/>
            <a:ext cx="5996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8C9A65B-112C-E741-947E-8B07838A4A36}"/>
              </a:ext>
            </a:extLst>
          </p:cNvPr>
          <p:cNvSpPr txBox="1"/>
          <p:nvPr/>
        </p:nvSpPr>
        <p:spPr>
          <a:xfrm>
            <a:off x="6407088" y="2023530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0x7ffee5f176b0</a:t>
            </a:r>
            <a:endParaRPr kumimoji="1" lang="ja-JP" altLang="en-US" sz="1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FF9F5160-334D-4640-AD8F-13D9A0A28D25}"/>
              </a:ext>
            </a:extLst>
          </p:cNvPr>
          <p:cNvSpPr/>
          <p:nvPr/>
        </p:nvSpPr>
        <p:spPr>
          <a:xfrm>
            <a:off x="3936144" y="4778976"/>
            <a:ext cx="178652" cy="631410"/>
          </a:xfrm>
          <a:prstGeom prst="leftBrace">
            <a:avLst>
              <a:gd name="adj1" fmla="val 548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543912D-3749-0943-97F0-F867E9D46DA5}"/>
              </a:ext>
            </a:extLst>
          </p:cNvPr>
          <p:cNvSpPr txBox="1"/>
          <p:nvPr/>
        </p:nvSpPr>
        <p:spPr>
          <a:xfrm>
            <a:off x="3037641" y="494872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ea typeface="MS Gothic" panose="020B0609070205080204" pitchFamily="49" charset="-128"/>
              </a:rPr>
              <a:t>main</a:t>
            </a:r>
            <a:r>
              <a:rPr kumimoji="1" lang="ja-JP" altLang="en-US" sz="1400">
                <a:ea typeface="MS Gothic" panose="020B0609070205080204" pitchFamily="49" charset="-128"/>
              </a:rPr>
              <a:t>関数</a:t>
            </a:r>
          </a:p>
        </p:txBody>
      </p:sp>
      <p:sp>
        <p:nvSpPr>
          <p:cNvPr id="51" name="左中かっこ 50">
            <a:extLst>
              <a:ext uri="{FF2B5EF4-FFF2-40B4-BE49-F238E27FC236}">
                <a16:creationId xmlns:a16="http://schemas.microsoft.com/office/drawing/2014/main" id="{38C0EE2C-49AB-9C43-918C-0493B2769B24}"/>
              </a:ext>
            </a:extLst>
          </p:cNvPr>
          <p:cNvSpPr/>
          <p:nvPr/>
        </p:nvSpPr>
        <p:spPr>
          <a:xfrm>
            <a:off x="3996272" y="3909358"/>
            <a:ext cx="178652" cy="631410"/>
          </a:xfrm>
          <a:prstGeom prst="leftBrace">
            <a:avLst>
              <a:gd name="adj1" fmla="val 548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FF57133-1635-5542-877E-76AE1D2D63E4}"/>
              </a:ext>
            </a:extLst>
          </p:cNvPr>
          <p:cNvSpPr txBox="1"/>
          <p:nvPr/>
        </p:nvSpPr>
        <p:spPr>
          <a:xfrm>
            <a:off x="3288570" y="4079102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ea typeface="MS Gothic" panose="020B0609070205080204" pitchFamily="49" charset="-128"/>
              </a:rPr>
              <a:t>f1</a:t>
            </a:r>
            <a:r>
              <a:rPr kumimoji="1" lang="ja-JP" altLang="en-US" sz="1400">
                <a:ea typeface="MS Gothic" panose="020B0609070205080204" pitchFamily="49" charset="-128"/>
              </a:rPr>
              <a:t>関数</a:t>
            </a:r>
          </a:p>
        </p:txBody>
      </p:sp>
      <p:sp>
        <p:nvSpPr>
          <p:cNvPr id="53" name="左中かっこ 52">
            <a:extLst>
              <a:ext uri="{FF2B5EF4-FFF2-40B4-BE49-F238E27FC236}">
                <a16:creationId xmlns:a16="http://schemas.microsoft.com/office/drawing/2014/main" id="{FAEC3BE1-5A22-4E41-85E3-28148BD02A8B}"/>
              </a:ext>
            </a:extLst>
          </p:cNvPr>
          <p:cNvSpPr/>
          <p:nvPr/>
        </p:nvSpPr>
        <p:spPr>
          <a:xfrm>
            <a:off x="3989000" y="3031260"/>
            <a:ext cx="178652" cy="631410"/>
          </a:xfrm>
          <a:prstGeom prst="leftBrace">
            <a:avLst>
              <a:gd name="adj1" fmla="val 548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左中かっこ 54">
            <a:extLst>
              <a:ext uri="{FF2B5EF4-FFF2-40B4-BE49-F238E27FC236}">
                <a16:creationId xmlns:a16="http://schemas.microsoft.com/office/drawing/2014/main" id="{652856D9-B848-AC42-B16D-DE2365593304}"/>
              </a:ext>
            </a:extLst>
          </p:cNvPr>
          <p:cNvSpPr/>
          <p:nvPr/>
        </p:nvSpPr>
        <p:spPr>
          <a:xfrm>
            <a:off x="3903590" y="2168279"/>
            <a:ext cx="178652" cy="631410"/>
          </a:xfrm>
          <a:prstGeom prst="leftBrace">
            <a:avLst>
              <a:gd name="adj1" fmla="val 548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534BCC3-8EA5-2545-A77E-A41C46FF7B58}"/>
              </a:ext>
            </a:extLst>
          </p:cNvPr>
          <p:cNvSpPr txBox="1"/>
          <p:nvPr/>
        </p:nvSpPr>
        <p:spPr>
          <a:xfrm>
            <a:off x="2835873" y="2224132"/>
            <a:ext cx="1065657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ea typeface="MS Gothic" panose="020B0609070205080204" pitchFamily="49" charset="-128"/>
              </a:rPr>
              <a:t>f2</a:t>
            </a:r>
            <a:r>
              <a:rPr kumimoji="1" lang="ja-JP" altLang="en-US" sz="1100">
                <a:ea typeface="MS Gothic" panose="020B0609070205080204" pitchFamily="49" charset="-128"/>
              </a:rPr>
              <a:t>関数</a:t>
            </a:r>
            <a:r>
              <a:rPr lang="ja-JP" altLang="en-US" sz="1100">
                <a:ea typeface="MS Gothic" panose="020B0609070205080204" pitchFamily="49" charset="-128"/>
              </a:rPr>
              <a:t>から</a:t>
            </a:r>
            <a:endParaRPr lang="en-US" altLang="ja-JP" sz="1100" dirty="0">
              <a:ea typeface="MS Gothic" panose="020B0609070205080204" pitchFamily="49" charset="-128"/>
            </a:endParaRPr>
          </a:p>
          <a:p>
            <a:r>
              <a:rPr lang="ja-JP" altLang="en-US" sz="1100">
                <a:ea typeface="MS Gothic" panose="020B0609070205080204" pitchFamily="49" charset="-128"/>
              </a:rPr>
              <a:t>呼び出された</a:t>
            </a:r>
            <a:endParaRPr lang="en-US" altLang="ja-JP" sz="1100" dirty="0">
              <a:ea typeface="MS Gothic" panose="020B0609070205080204" pitchFamily="49" charset="-128"/>
            </a:endParaRPr>
          </a:p>
          <a:p>
            <a:r>
              <a:rPr lang="en-US" altLang="ja-JP" sz="1100" dirty="0">
                <a:ea typeface="MS Gothic" panose="020B0609070205080204" pitchFamily="49" charset="-128"/>
              </a:rPr>
              <a:t>f2</a:t>
            </a:r>
            <a:r>
              <a:rPr lang="ja-JP" altLang="en-US" sz="1100">
                <a:ea typeface="MS Gothic" panose="020B0609070205080204" pitchFamily="49" charset="-128"/>
              </a:rPr>
              <a:t>関数</a:t>
            </a:r>
            <a:endParaRPr kumimoji="1" lang="ja-JP" altLang="en-US" sz="1100"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8C30-F7E0-2B45-8699-5FF1C927F108}"/>
              </a:ext>
            </a:extLst>
          </p:cNvPr>
          <p:cNvSpPr txBox="1"/>
          <p:nvPr/>
        </p:nvSpPr>
        <p:spPr>
          <a:xfrm>
            <a:off x="2886966" y="3036156"/>
            <a:ext cx="1065657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ea typeface="MS Gothic" panose="020B0609070205080204" pitchFamily="49" charset="-128"/>
              </a:rPr>
              <a:t>f1</a:t>
            </a:r>
            <a:r>
              <a:rPr kumimoji="1" lang="ja-JP" altLang="en-US" sz="1100">
                <a:ea typeface="MS Gothic" panose="020B0609070205080204" pitchFamily="49" charset="-128"/>
              </a:rPr>
              <a:t>関数</a:t>
            </a:r>
            <a:r>
              <a:rPr lang="ja-JP" altLang="en-US" sz="1100">
                <a:ea typeface="MS Gothic" panose="020B0609070205080204" pitchFamily="49" charset="-128"/>
              </a:rPr>
              <a:t>から</a:t>
            </a:r>
            <a:endParaRPr lang="en-US" altLang="ja-JP" sz="1100" dirty="0">
              <a:ea typeface="MS Gothic" panose="020B0609070205080204" pitchFamily="49" charset="-128"/>
            </a:endParaRPr>
          </a:p>
          <a:p>
            <a:r>
              <a:rPr lang="ja-JP" altLang="en-US" sz="1100">
                <a:ea typeface="MS Gothic" panose="020B0609070205080204" pitchFamily="49" charset="-128"/>
              </a:rPr>
              <a:t>呼び出された</a:t>
            </a:r>
            <a:endParaRPr lang="en-US" altLang="ja-JP" sz="1100" dirty="0">
              <a:ea typeface="MS Gothic" panose="020B0609070205080204" pitchFamily="49" charset="-128"/>
            </a:endParaRPr>
          </a:p>
          <a:p>
            <a:r>
              <a:rPr lang="en-US" altLang="ja-JP" sz="1100" dirty="0">
                <a:ea typeface="MS Gothic" panose="020B0609070205080204" pitchFamily="49" charset="-128"/>
              </a:rPr>
              <a:t>f2</a:t>
            </a:r>
            <a:r>
              <a:rPr lang="ja-JP" altLang="en-US" sz="1100">
                <a:ea typeface="MS Gothic" panose="020B0609070205080204" pitchFamily="49" charset="-128"/>
              </a:rPr>
              <a:t>関数</a:t>
            </a:r>
            <a:endParaRPr kumimoji="1" lang="ja-JP" altLang="en-US" sz="1100"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422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79</Words>
  <Application>Microsoft Macintosh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MS Gothic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MASAHIKO TAMBARA</dc:creator>
  <cp:lastModifiedBy>MASAHIKO TAMBARA</cp:lastModifiedBy>
  <cp:revision>3</cp:revision>
  <dcterms:created xsi:type="dcterms:W3CDTF">2020-11-08T11:05:06Z</dcterms:created>
  <dcterms:modified xsi:type="dcterms:W3CDTF">2020-11-08T11:29:57Z</dcterms:modified>
</cp:coreProperties>
</file>