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BDF-6D48-A441-9198-5B6C363206F9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B7D-4536-C14A-8947-7F37444D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BDF-6D48-A441-9198-5B6C363206F9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B7D-4536-C14A-8947-7F37444D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8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BDF-6D48-A441-9198-5B6C363206F9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B7D-4536-C14A-8947-7F37444D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BDF-6D48-A441-9198-5B6C363206F9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B7D-4536-C14A-8947-7F37444D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BDF-6D48-A441-9198-5B6C363206F9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B7D-4536-C14A-8947-7F37444D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BDF-6D48-A441-9198-5B6C363206F9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B7D-4536-C14A-8947-7F37444D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8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BDF-6D48-A441-9198-5B6C363206F9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B7D-4536-C14A-8947-7F37444D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7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BDF-6D48-A441-9198-5B6C363206F9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B7D-4536-C14A-8947-7F37444D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BDF-6D48-A441-9198-5B6C363206F9}" type="datetimeFigureOut">
              <a:rPr lang="en-US" smtClean="0"/>
              <a:t>11/3/24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B7D-4536-C14A-8947-7F37444D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9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BDF-6D48-A441-9198-5B6C363206F9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B7D-4536-C14A-8947-7F37444D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2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0BDF-6D48-A441-9198-5B6C363206F9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8B7D-4536-C14A-8947-7F37444D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1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80BDF-6D48-A441-9198-5B6C363206F9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E8B7D-4536-C14A-8947-7F37444D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6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EF1B45-9CCB-163E-D8A5-037BE0119262}"/>
              </a:ext>
            </a:extLst>
          </p:cNvPr>
          <p:cNvSpPr txBox="1"/>
          <p:nvPr/>
        </p:nvSpPr>
        <p:spPr>
          <a:xfrm>
            <a:off x="2286000" y="32469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6DBCC-1EF2-A581-ABE2-5944017F9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18431"/>
            <a:ext cx="7772400" cy="342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5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4112CE-E4F4-E14D-3815-4241CD6D8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62760"/>
            <a:ext cx="7772400" cy="31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7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1A7C7C-553E-0F1D-8B53-710871CB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79" y="1215086"/>
            <a:ext cx="7772400" cy="421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3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7F4A08-D751-31D1-0EF5-569B8D68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60520"/>
            <a:ext cx="7772400" cy="29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1667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Teresia Buza</dc:creator>
  <cp:lastModifiedBy>Teresia Buza</cp:lastModifiedBy>
  <cp:revision>4</cp:revision>
  <dcterms:created xsi:type="dcterms:W3CDTF">2024-10-30T09:41:58Z</dcterms:created>
  <dcterms:modified xsi:type="dcterms:W3CDTF">2024-11-03T20:46:05Z</dcterms:modified>
</cp:coreProperties>
</file>