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C5AC074-0689-4F67-9E71-E256753F562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F468763-54A3-44D7-9F18-2A7D6016E41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CD0FC94-F2E4-417C-98C4-6E17FF125B4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50EB0D7-971C-4C0D-AE59-D4CD98B09F5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EF7F523-707F-4CE8-AC0B-F366167EEFA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29BE3E3-5A27-4F89-9FB1-9CFC2C00A94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BB85B57-AA65-4E53-BC9A-5E20874B76F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B275AE5-78B2-4E53-9E5D-114CD9C303F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EC0FF91-254A-4BBA-9D34-ABB21DADE21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7FEA47C-DFDD-4A8D-96B9-D2DC41EAA3F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F8CC76E-0364-4CAC-95E3-78C3DF05043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FE37597-B051-484C-8712-49FC7692FA6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62F2032F-2E3D-4E49-9B63-8AD32ED56397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54;p13"/>
          <p:cNvSpPr txBox="1"/>
          <p:nvPr/>
        </p:nvSpPr>
        <p:spPr>
          <a:xfrm>
            <a:off x="31212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5200" spc="-1" strike="noStrike">
                <a:solidFill>
                  <a:srgbClr val="000000"/>
                </a:solidFill>
                <a:latin typeface="Arial"/>
                <a:ea typeface="Arial"/>
              </a:rPr>
              <a:t>This is a .pptx test file</a:t>
            </a:r>
            <a:endParaRPr b="0" lang="en-US" sz="5200" spc="-1" strike="noStrike">
              <a:latin typeface="Arial"/>
            </a:endParaRPr>
          </a:p>
        </p:txBody>
      </p:sp>
      <p:sp>
        <p:nvSpPr>
          <p:cNvPr id="42" name="Google Shape;55;p13"/>
          <p:cNvSpPr txBox="1"/>
          <p:nvPr/>
        </p:nvSpPr>
        <p:spPr>
          <a:xfrm>
            <a:off x="312120" y="2834280"/>
            <a:ext cx="8520120" cy="79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800" spc="-1" strike="noStrike">
                <a:solidFill>
                  <a:srgbClr val="595959"/>
                </a:solidFill>
                <a:latin typeface="Arial"/>
                <a:ea typeface="Arial"/>
              </a:rPr>
              <a:t>Have a nice day.</a:t>
            </a:r>
            <a:endParaRPr b="0" lang="en-US" sz="28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2025-05-06T16:39:50Z</dcterms:created>
  <dc:creator/>
  <dc:description/>
  <dc:language>en-US</dc:language>
  <cp:lastModifiedBy/>
  <dcterms:modified xsi:type="dcterms:W3CDTF">2025-05-06T16:40:38Z</dcterms:modified>
  <cp:revision>1</cp:revision>
  <dc:subject/>
  <dc:title/>
</cp:coreProperties>
</file>