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3" r:id="rId2"/>
    <p:sldId id="284" r:id="rId3"/>
    <p:sldId id="294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31" autoAdjust="0"/>
  </p:normalViewPr>
  <p:slideViewPr>
    <p:cSldViewPr snapToGrid="0">
      <p:cViewPr varScale="1">
        <p:scale>
          <a:sx n="94" d="100"/>
          <a:sy n="94" d="100"/>
        </p:scale>
        <p:origin x="216" y="10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2018/11/08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2018/11/08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Fed Funds Rate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ZA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965802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503380638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63B2FF5-B000-E747-BA13-C14C881AD813}"/>
              </a:ext>
            </a:extLst>
          </p:cNvPr>
          <p:cNvSpPr txBox="1">
            <a:spLocks/>
          </p:cNvSpPr>
          <p:nvPr/>
        </p:nvSpPr>
        <p:spPr>
          <a:xfrm>
            <a:off x="8052000" y="2015290"/>
            <a:ext cx="5472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Proseware</a:t>
            </a:r>
            <a:endParaRPr lang="en-ZA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634B948-4F3A-524D-991A-B37B2B9F8442}"/>
              </a:ext>
            </a:extLst>
          </p:cNvPr>
          <p:cNvSpPr txBox="1">
            <a:spLocks/>
          </p:cNvSpPr>
          <p:nvPr/>
        </p:nvSpPr>
        <p:spPr>
          <a:xfrm>
            <a:off x="8052000" y="2523124"/>
            <a:ext cx="5472000" cy="188282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Nulla a erat eget nunc hendrerit ultrices eu nec nulla. Donec viverra leo aliquet, auctor quam id, convallis orci. </a:t>
            </a:r>
          </a:p>
          <a:p>
            <a:pPr lvl="1"/>
            <a:r>
              <a:rPr lang="en-ZA"/>
              <a:t>Sed in molestie est. Cras ornare turpis at ligula posuere, sit amet accumsan neque lobortis.</a:t>
            </a:r>
          </a:p>
          <a:p>
            <a:pPr lvl="1"/>
            <a:r>
              <a:rPr lang="en-ZA"/>
              <a:t>Maecenas mattis risus ligula, sed ullamcorper nunc efficitur sed.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262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Times New Roman</vt:lpstr>
      <vt:lpstr>Office Theme</vt:lpstr>
      <vt:lpstr>Fed Funds Rate</vt:lpstr>
      <vt:lpstr>Comparison</vt:lpstr>
      <vt:lpstr>Chart Options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McBeth</dc:creator>
  <cp:lastModifiedBy/>
  <cp:revision>1</cp:revision>
  <dcterms:created xsi:type="dcterms:W3CDTF">2018-11-09T00:55:14Z</dcterms:created>
  <dcterms:modified xsi:type="dcterms:W3CDTF">2018-11-09T01:53:42Z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