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68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FB7C-AA93-468F-9558-C5502021D87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3485" y="381000"/>
            <a:ext cx="52970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Climate Crisis </a:t>
            </a:r>
          </a:p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or </a:t>
            </a:r>
          </a:p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Just Passing Gas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Conor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Healy     Courtney Buchanan</a:t>
            </a:r>
          </a:p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Kate Hoyos         Tyler McBeth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438400"/>
          </a:xfrm>
        </p:spPr>
        <p:txBody>
          <a:bodyPr>
            <a:noAutofit/>
          </a:bodyPr>
          <a:lstStyle/>
          <a:p>
            <a:r>
              <a:rPr lang="en-US" sz="2000" dirty="0"/>
              <a:t>One cow, on overage releases between 70 - 120 kg of Methane per year.</a:t>
            </a:r>
          </a:p>
          <a:p>
            <a:r>
              <a:rPr lang="en-US" sz="2000" dirty="0"/>
              <a:t>The release of  100 kg of Methane is equivalent to approximately 2,300 kg of CO2.  That’s like driving a car 7,800 miles each year just to release the same amount of CO2.</a:t>
            </a:r>
          </a:p>
          <a:p>
            <a:r>
              <a:rPr lang="en-US" sz="2000" dirty="0"/>
              <a:t>The negative effect that Methane has on the climate is 23 times higher than the effect of CO2.</a:t>
            </a:r>
          </a:p>
          <a:p>
            <a:r>
              <a:rPr lang="en-US" sz="2000" dirty="0"/>
              <a:t>The question we wanted to explore with our audience was: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0D0A-7371-4E75-8877-7B171EA7A8CF}"/>
              </a:ext>
            </a:extLst>
          </p:cNvPr>
          <p:cNvSpPr txBox="1"/>
          <p:nvPr/>
        </p:nvSpPr>
        <p:spPr>
          <a:xfrm>
            <a:off x="304800" y="4038600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What conclusions, if any, can we draw about what is driving climate change within the U.S.?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438400"/>
          </a:xfrm>
        </p:spPr>
        <p:txBody>
          <a:bodyPr>
            <a:noAutofit/>
          </a:bodyPr>
          <a:lstStyle/>
          <a:p>
            <a:r>
              <a:rPr lang="en-US" sz="2000" dirty="0"/>
              <a:t>The team found data from the EPA, USDA, and XXXXX in various forms (CSV, JSON,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We each picked a dataset to clean, manipulate, and deliver data through a SQLite database.</a:t>
            </a:r>
          </a:p>
          <a:p>
            <a:r>
              <a:rPr lang="en-US" sz="2000" dirty="0"/>
              <a:t>The team passed it’s cleaned data through Flask.</a:t>
            </a:r>
          </a:p>
          <a:p>
            <a:r>
              <a:rPr lang="en-US" sz="2000" dirty="0"/>
              <a:t>We used both Chart.js and Plotly.js to graphically show the data and Leaflet to map out each State’s CO2 and Methane emissions.</a:t>
            </a:r>
          </a:p>
          <a:p>
            <a:r>
              <a:rPr lang="en-US" sz="2000" dirty="0"/>
              <a:t>Then we over-laid livestock by state and transportation data by state to see if there were some conclusions we could draw.</a:t>
            </a:r>
          </a:p>
        </p:txBody>
      </p:sp>
    </p:spTree>
    <p:extLst>
      <p:ext uri="{BB962C8B-B14F-4D97-AF65-F5344CB8AC3E}">
        <p14:creationId xmlns:p14="http://schemas.microsoft.com/office/powerpoint/2010/main" val="32575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Industrial-Area-PowerPoint-Template-27638</Template>
  <TotalTime>71</TotalTime>
  <Words>215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Background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Hoyos</dc:creator>
  <cp:lastModifiedBy>Kate Hoyos</cp:lastModifiedBy>
  <cp:revision>8</cp:revision>
  <dcterms:created xsi:type="dcterms:W3CDTF">2019-02-11T23:58:49Z</dcterms:created>
  <dcterms:modified xsi:type="dcterms:W3CDTF">2019-02-12T01:10:04Z</dcterms:modified>
</cp:coreProperties>
</file>