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94"/>
  </p:normalViewPr>
  <p:slideViewPr>
    <p:cSldViewPr>
      <p:cViewPr varScale="1">
        <p:scale>
          <a:sx n="121" d="100"/>
          <a:sy n="121" d="100"/>
        </p:scale>
        <p:origin x="35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FB7C-AA93-468F-9558-C5502021D876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DE84-36E4-4B85-BFA4-C21DAE3E84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FB7C-AA93-468F-9558-C5502021D876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DE84-36E4-4B85-BFA4-C21DAE3E84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FB7C-AA93-468F-9558-C5502021D876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DE84-36E4-4B85-BFA4-C21DAE3E84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FB7C-AA93-468F-9558-C5502021D876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DE84-36E4-4B85-BFA4-C21DAE3E84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FB7C-AA93-468F-9558-C5502021D876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DE84-36E4-4B85-BFA4-C21DAE3E84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FB7C-AA93-468F-9558-C5502021D876}" type="datetimeFigureOut">
              <a:rPr lang="en-US" smtClean="0"/>
              <a:t>2/14/19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DE84-36E4-4B85-BFA4-C21DAE3E84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FB7C-AA93-468F-9558-C5502021D876}" type="datetimeFigureOut">
              <a:rPr lang="en-US" smtClean="0"/>
              <a:t>2/14/19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DE84-36E4-4B85-BFA4-C21DAE3E84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FB7C-AA93-468F-9558-C5502021D876}" type="datetimeFigureOut">
              <a:rPr lang="en-US" smtClean="0"/>
              <a:t>2/14/19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DE84-36E4-4B85-BFA4-C21DAE3E84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FB7C-AA93-468F-9558-C5502021D876}" type="datetimeFigureOut">
              <a:rPr lang="en-US" smtClean="0"/>
              <a:t>2/14/19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DE84-36E4-4B85-BFA4-C21DAE3E84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FB7C-AA93-468F-9558-C5502021D876}" type="datetimeFigureOut">
              <a:rPr lang="en-US" smtClean="0"/>
              <a:t>2/14/19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DE84-36E4-4B85-BFA4-C21DAE3E84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FB7C-AA93-468F-9558-C5502021D876}" type="datetimeFigureOut">
              <a:rPr lang="en-US" smtClean="0"/>
              <a:t>2/14/19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DE84-36E4-4B85-BFA4-C21DAE3E84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DFB7C-AA93-468F-9558-C5502021D876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FDE84-36E4-4B85-BFA4-C21DAE3E845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3485" y="381000"/>
            <a:ext cx="529702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2">
                    <a:lumMod val="25000"/>
                  </a:schemeClr>
                </a:solidFill>
              </a:rPr>
              <a:t>Climate Crisis </a:t>
            </a:r>
          </a:p>
          <a:p>
            <a:pPr algn="ctr"/>
            <a:r>
              <a:rPr lang="en-US" sz="6000" b="1" dirty="0">
                <a:solidFill>
                  <a:schemeClr val="bg2">
                    <a:lumMod val="25000"/>
                  </a:schemeClr>
                </a:solidFill>
              </a:rPr>
              <a:t>or </a:t>
            </a:r>
          </a:p>
          <a:p>
            <a:pPr algn="ctr"/>
            <a:r>
              <a:rPr lang="en-US" sz="6000" b="1" dirty="0">
                <a:solidFill>
                  <a:schemeClr val="bg2">
                    <a:lumMod val="25000"/>
                  </a:schemeClr>
                </a:solidFill>
              </a:rPr>
              <a:t>Just Passing Gas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3505200"/>
            <a:ext cx="838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bg2">
                    <a:lumMod val="25000"/>
                  </a:schemeClr>
                </a:solidFill>
              </a:rPr>
              <a:t>Conor</a:t>
            </a:r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 Healy     Courtney Buchanan</a:t>
            </a:r>
          </a:p>
          <a:p>
            <a:pPr algn="ctr"/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Kate Hoyos         Tyler McBeth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458200" cy="2438400"/>
          </a:xfrm>
        </p:spPr>
        <p:txBody>
          <a:bodyPr>
            <a:noAutofit/>
          </a:bodyPr>
          <a:lstStyle/>
          <a:p>
            <a:r>
              <a:rPr lang="en-US" sz="2000" dirty="0"/>
              <a:t>One cow, on overage releases between 70 - 120 kg of Methane per year.</a:t>
            </a:r>
          </a:p>
          <a:p>
            <a:r>
              <a:rPr lang="en-US" sz="2000" dirty="0"/>
              <a:t>The release of  100 kg of Methane is equivalent to approximately 2,300 kg of CO2.  That’s like driving a car 7,800 miles each year just to release the same amount of CO2.</a:t>
            </a:r>
          </a:p>
          <a:p>
            <a:r>
              <a:rPr lang="en-US" sz="2000" dirty="0"/>
              <a:t>The negative effect that Methane has on the climate is 23 times higher than the effect of CO2.</a:t>
            </a:r>
          </a:p>
          <a:p>
            <a:r>
              <a:rPr lang="en-US" sz="2000" dirty="0"/>
              <a:t>The question we wanted to explore with our audience was: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080D0A-7371-4E75-8877-7B171EA7A8CF}"/>
              </a:ext>
            </a:extLst>
          </p:cNvPr>
          <p:cNvSpPr txBox="1"/>
          <p:nvPr/>
        </p:nvSpPr>
        <p:spPr>
          <a:xfrm>
            <a:off x="304800" y="4038600"/>
            <a:ext cx="8610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/>
              <a:t>What conclusions, if any, can we draw about what is driving climate change within the U.S.?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458200" cy="2438400"/>
          </a:xfrm>
        </p:spPr>
        <p:txBody>
          <a:bodyPr>
            <a:noAutofit/>
          </a:bodyPr>
          <a:lstStyle/>
          <a:p>
            <a:r>
              <a:rPr lang="en-US" sz="2000" dirty="0"/>
              <a:t>The team found data from the Environmental Protection Agency and the US Department of Agriculture in various forms (CSV, JSON, </a:t>
            </a:r>
            <a:r>
              <a:rPr lang="en-US" sz="2000" dirty="0" err="1"/>
              <a:t>etc</a:t>
            </a:r>
            <a:r>
              <a:rPr lang="en-US" sz="2000" dirty="0"/>
              <a:t>).</a:t>
            </a:r>
          </a:p>
          <a:p>
            <a:r>
              <a:rPr lang="en-US" sz="2000" dirty="0"/>
              <a:t>We each picked a dataset to clean, manipulate, and deliver data through a SQLite database.</a:t>
            </a:r>
          </a:p>
          <a:p>
            <a:r>
              <a:rPr lang="en-US" sz="2000" dirty="0"/>
              <a:t>The team passed it’s cleaned data through Flask.</a:t>
            </a:r>
          </a:p>
          <a:p>
            <a:r>
              <a:rPr lang="en-US" sz="2000" dirty="0"/>
              <a:t>We used both Chart.js and Plotly.js to graphically show the data and Leaflet to map out each State’s CO2 and Methane emissions.</a:t>
            </a:r>
          </a:p>
          <a:p>
            <a:r>
              <a:rPr lang="en-US" sz="2000" dirty="0"/>
              <a:t>Then we over-laid livestock by state and transportation data by state to see if there were some conclusions we could draw.</a:t>
            </a:r>
          </a:p>
        </p:txBody>
      </p:sp>
    </p:spTree>
    <p:extLst>
      <p:ext uri="{BB962C8B-B14F-4D97-AF65-F5344CB8AC3E}">
        <p14:creationId xmlns:p14="http://schemas.microsoft.com/office/powerpoint/2010/main" val="3257564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Industrial-Area-PowerPoint-Template-27638</Template>
  <TotalTime>73</TotalTime>
  <Words>218</Words>
  <Application>Microsoft Macintosh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Background</vt:lpstr>
      <vt:lpstr>Introduction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 Hoyos</dc:creator>
  <cp:lastModifiedBy>Tyler McBeth</cp:lastModifiedBy>
  <cp:revision>9</cp:revision>
  <dcterms:created xsi:type="dcterms:W3CDTF">2019-02-11T23:58:49Z</dcterms:created>
  <dcterms:modified xsi:type="dcterms:W3CDTF">2019-02-14T23:24:20Z</dcterms:modified>
</cp:coreProperties>
</file>