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6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8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8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39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7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5F82-65CB-4446-B5F2-A531493E9ED4}" type="datetimeFigureOut">
              <a:rPr lang="en-GB" smtClean="0"/>
              <a:t>11/12/2014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F88A-CB91-4D1B-8DAD-27271E4E0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8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" TargetMode="External"/><Relationship Id="rId2" Type="http://schemas.openxmlformats.org/officeDocument/2006/relationships/hyperlink" Target="http://www.dofacto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GB" dirty="0" smtClean="0"/>
              <a:t>Software Design Patterns</a:t>
            </a:r>
            <a:endParaRPr lang="en-GB" dirty="0"/>
          </a:p>
        </p:txBody>
      </p:sp>
      <p:pic>
        <p:nvPicPr>
          <p:cNvPr id="1026" name="Picture 2" descr="C:\Program Files (x86)\Microsoft Office\MEDIA\CAGCAT10\j029357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06915"/>
            <a:ext cx="2520280" cy="25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9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Gang of Four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Patter, Elements of Reusable Object-Orientated software </a:t>
            </a:r>
          </a:p>
          <a:p>
            <a:pPr lvl="1"/>
            <a:r>
              <a:rPr lang="en-GB" dirty="0" smtClean="0"/>
              <a:t>Wrote in the 90s and one of the most important aspects of modern development. </a:t>
            </a:r>
          </a:p>
          <a:p>
            <a:pPr lvl="1"/>
            <a:r>
              <a:rPr lang="en-GB" dirty="0" smtClean="0"/>
              <a:t>Over 22,700 citations (Einstein's most famous paper only has 11,675)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71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GoF</a:t>
            </a:r>
            <a:r>
              <a:rPr lang="en-GB" dirty="0" smtClean="0"/>
              <a:t> Patterns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00247"/>
              </p:ext>
            </p:extLst>
          </p:nvPr>
        </p:nvGraphicFramePr>
        <p:xfrm>
          <a:off x="1524000" y="1397000"/>
          <a:ext cx="6096000" cy="491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Creational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Structural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Behavioural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Factory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Adapter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Interpreter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Abstract Factory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Bridge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Template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Builder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Composite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Chain</a:t>
                      </a:r>
                      <a:r>
                        <a:rPr lang="en-GB" baseline="0" dirty="0" smtClean="0"/>
                        <a:t> of </a:t>
                      </a:r>
                      <a:r>
                        <a:rPr lang="en-GB" baseline="0" dirty="0" err="1" smtClean="0"/>
                        <a:t>Resp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Prototype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Decorator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Command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Singleton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Façade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Mediator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Proxy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Memento</a:t>
                      </a:r>
                      <a:endParaRPr lang="en-GB" dirty="0"/>
                    </a:p>
                  </a:txBody>
                  <a:tcPr/>
                </a:tc>
              </a:tr>
              <a:tr h="46302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Flyweight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Observer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Visitor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Iterator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46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Bring it back into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Patterns are used everywhere in software</a:t>
            </a:r>
          </a:p>
          <a:p>
            <a:pPr lvl="1"/>
            <a:r>
              <a:rPr lang="en-GB" dirty="0" smtClean="0"/>
              <a:t>Silverlight MVVM is based on the Observer</a:t>
            </a:r>
          </a:p>
          <a:p>
            <a:pPr lvl="1"/>
            <a:r>
              <a:rPr lang="en-GB" dirty="0" err="1" smtClean="0"/>
              <a:t>IEnummerable</a:t>
            </a:r>
            <a:r>
              <a:rPr lang="en-GB" dirty="0" smtClean="0"/>
              <a:t>/</a:t>
            </a:r>
            <a:r>
              <a:rPr lang="en-GB" dirty="0" err="1" smtClean="0"/>
              <a:t>System.Linq</a:t>
            </a:r>
            <a:r>
              <a:rPr lang="en-GB" dirty="0" smtClean="0"/>
              <a:t> uses the Iterator</a:t>
            </a:r>
          </a:p>
          <a:p>
            <a:pPr lvl="1"/>
            <a:r>
              <a:rPr lang="en-GB" dirty="0" smtClean="0"/>
              <a:t>Our </a:t>
            </a:r>
            <a:r>
              <a:rPr lang="en-GB" dirty="0" err="1" smtClean="0"/>
              <a:t>IPersistence</a:t>
            </a:r>
            <a:r>
              <a:rPr lang="en-GB" dirty="0" smtClean="0"/>
              <a:t> is an application of the Memento Pattern – (Albeit loosely applied)</a:t>
            </a:r>
          </a:p>
          <a:p>
            <a:pPr lvl="1"/>
            <a:r>
              <a:rPr lang="en-GB" dirty="0" smtClean="0"/>
              <a:t>Silverlight main App class is a Singleton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22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Strategy /Template - </a:t>
            </a:r>
            <a:r>
              <a:rPr lang="en-GB" b="1" dirty="0" smtClean="0"/>
              <a:t>Behavioural</a:t>
            </a:r>
          </a:p>
          <a:p>
            <a:r>
              <a:rPr lang="en-GB" dirty="0" smtClean="0"/>
              <a:t>Decorator/Composite - </a:t>
            </a:r>
            <a:r>
              <a:rPr lang="en-GB" b="1" dirty="0" smtClean="0"/>
              <a:t>Structural</a:t>
            </a:r>
          </a:p>
          <a:p>
            <a:r>
              <a:rPr lang="en-GB" dirty="0" smtClean="0"/>
              <a:t>Factory /Abstract Factory - </a:t>
            </a:r>
            <a:r>
              <a:rPr lang="en-GB" b="1" dirty="0" smtClean="0"/>
              <a:t>Creational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0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Strategy Example</a:t>
            </a:r>
            <a:endParaRPr lang="en-GB" dirty="0"/>
          </a:p>
        </p:txBody>
      </p:sp>
      <p:pic>
        <p:nvPicPr>
          <p:cNvPr id="2050" name="Picture 2" descr="Strategy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424836" cy="42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Template Example</a:t>
            </a:r>
            <a:endParaRPr lang="en-GB" dirty="0"/>
          </a:p>
        </p:txBody>
      </p:sp>
      <p:pic>
        <p:nvPicPr>
          <p:cNvPr id="3074" name="Picture 2" descr="Template Method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560840" cy="46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 Example</a:t>
            </a:r>
            <a:endParaRPr lang="en-GB" dirty="0"/>
          </a:p>
        </p:txBody>
      </p:sp>
      <p:pic>
        <p:nvPicPr>
          <p:cNvPr id="4098" name="Picture 2" descr="Decorator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416824" cy="508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Composite Example</a:t>
            </a:r>
            <a:endParaRPr lang="en-GB" dirty="0"/>
          </a:p>
        </p:txBody>
      </p:sp>
      <p:pic>
        <p:nvPicPr>
          <p:cNvPr id="5122" name="Picture 2" descr="Composite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390406" cy="476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Example</a:t>
            </a:r>
            <a:endParaRPr lang="en-GB" dirty="0"/>
          </a:p>
        </p:txBody>
      </p:sp>
      <p:pic>
        <p:nvPicPr>
          <p:cNvPr id="6146" name="Picture 2" descr="Scheme of Factory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441871" cy="414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Factory Example</a:t>
            </a:r>
            <a:endParaRPr lang="en-GB" dirty="0"/>
          </a:p>
        </p:txBody>
      </p:sp>
      <p:pic>
        <p:nvPicPr>
          <p:cNvPr id="7170" name="Picture 2" descr="Scheme of Abstract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336704" cy="45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pattern is a </a:t>
            </a:r>
            <a:r>
              <a:rPr lang="en-GB" b="1" dirty="0" smtClean="0"/>
              <a:t>proven solution </a:t>
            </a:r>
            <a:r>
              <a:rPr lang="en-GB" dirty="0" smtClean="0"/>
              <a:t>to a </a:t>
            </a:r>
            <a:r>
              <a:rPr lang="en-GB" b="1" dirty="0" smtClean="0"/>
              <a:t>recurring problem</a:t>
            </a:r>
            <a:r>
              <a:rPr lang="en-GB" dirty="0" smtClean="0"/>
              <a:t> in a </a:t>
            </a:r>
            <a:r>
              <a:rPr lang="en-GB" b="1" dirty="0" smtClean="0"/>
              <a:t>certain context</a:t>
            </a:r>
          </a:p>
          <a:p>
            <a:r>
              <a:rPr lang="en-GB" dirty="0" smtClean="0"/>
              <a:t>Three important facts</a:t>
            </a:r>
          </a:p>
          <a:p>
            <a:pPr lvl="1"/>
            <a:r>
              <a:rPr lang="en-GB" dirty="0" smtClean="0"/>
              <a:t>Proven Solution</a:t>
            </a:r>
          </a:p>
          <a:p>
            <a:pPr lvl="1"/>
            <a:r>
              <a:rPr lang="en-GB" dirty="0" smtClean="0"/>
              <a:t>Recurring Problem</a:t>
            </a:r>
          </a:p>
          <a:p>
            <a:pPr lvl="1"/>
            <a:r>
              <a:rPr lang="en-GB" dirty="0" smtClean="0"/>
              <a:t>Certain context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1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Stuff to look 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patterns – </a:t>
            </a:r>
            <a:r>
              <a:rPr lang="en-GB" dirty="0" err="1" smtClean="0"/>
              <a:t>GoF</a:t>
            </a:r>
            <a:r>
              <a:rPr lang="en-GB" dirty="0" smtClean="0"/>
              <a:t> Book</a:t>
            </a:r>
          </a:p>
          <a:p>
            <a:r>
              <a:rPr lang="en-GB" dirty="0" smtClean="0">
                <a:hlinkClick r:id="rId2"/>
              </a:rPr>
              <a:t>www.dofactory.com</a:t>
            </a:r>
            <a:endParaRPr lang="en-GB" dirty="0" smtClean="0"/>
          </a:p>
          <a:p>
            <a:pPr lvl="1"/>
            <a:r>
              <a:rPr lang="en-GB" dirty="0" smtClean="0"/>
              <a:t>C#/ </a:t>
            </a:r>
            <a:r>
              <a:rPr lang="en-GB" dirty="0" err="1" smtClean="0"/>
              <a:t>Javascript</a:t>
            </a:r>
            <a:r>
              <a:rPr lang="en-GB" dirty="0" smtClean="0"/>
              <a:t> examples of </a:t>
            </a:r>
            <a:r>
              <a:rPr lang="en-GB" dirty="0" err="1" smtClean="0"/>
              <a:t>GoF</a:t>
            </a:r>
            <a:r>
              <a:rPr lang="en-GB" dirty="0" smtClean="0"/>
              <a:t> patterns</a:t>
            </a:r>
          </a:p>
          <a:p>
            <a:r>
              <a:rPr lang="en-GB" dirty="0" smtClean="0">
                <a:hlinkClick r:id="rId3"/>
              </a:rPr>
              <a:t>http://sourcemaking.com/</a:t>
            </a:r>
            <a:endParaRPr lang="en-GB" dirty="0" smtClean="0"/>
          </a:p>
          <a:p>
            <a:pPr lvl="1"/>
            <a:r>
              <a:rPr lang="en-GB" dirty="0" smtClean="0"/>
              <a:t>Language independent </a:t>
            </a:r>
          </a:p>
          <a:p>
            <a:r>
              <a:rPr lang="en-GB" dirty="0"/>
              <a:t>Refactoring to </a:t>
            </a:r>
            <a:r>
              <a:rPr lang="en-GB" dirty="0" smtClean="0"/>
              <a:t>Patterns</a:t>
            </a:r>
            <a:r>
              <a:rPr lang="en-GB"/>
              <a:t> </a:t>
            </a:r>
            <a:r>
              <a:rPr lang="en-GB" smtClean="0"/>
              <a:t>- </a:t>
            </a:r>
            <a:r>
              <a:rPr lang="en-GB" dirty="0"/>
              <a:t>Joshua Kerievsky</a:t>
            </a:r>
          </a:p>
        </p:txBody>
      </p:sp>
    </p:spTree>
    <p:extLst>
      <p:ext uri="{BB962C8B-B14F-4D97-AF65-F5344CB8AC3E}">
        <p14:creationId xmlns:p14="http://schemas.microsoft.com/office/powerpoint/2010/main" val="42254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 Pattern is not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one for all solution</a:t>
            </a:r>
          </a:p>
          <a:p>
            <a:r>
              <a:rPr lang="en-GB" dirty="0" smtClean="0"/>
              <a:t>The first thing thought about</a:t>
            </a:r>
          </a:p>
          <a:p>
            <a:r>
              <a:rPr lang="en-GB" dirty="0" smtClean="0"/>
              <a:t>The answer of life,</a:t>
            </a:r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Universe and </a:t>
            </a:r>
            <a:r>
              <a:rPr lang="en-GB" dirty="0" smtClean="0"/>
              <a:t>Everything.. (</a:t>
            </a:r>
            <a:r>
              <a:rPr lang="en-GB" dirty="0" err="1" smtClean="0"/>
              <a:t>thats</a:t>
            </a:r>
            <a:r>
              <a:rPr lang="en-GB" dirty="0" smtClean="0"/>
              <a:t> 42)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Started from a architect in the 60s, named Christopher Alexander in his book “The timeless way of build”</a:t>
            </a:r>
          </a:p>
          <a:p>
            <a:r>
              <a:rPr lang="en-GB" dirty="0" smtClean="0"/>
              <a:t>His work inspired Gamma, Helm, Johnson and </a:t>
            </a:r>
            <a:r>
              <a:rPr lang="en-GB" dirty="0" err="1" smtClean="0"/>
              <a:t>Vlissides</a:t>
            </a:r>
            <a:r>
              <a:rPr lang="en-GB" dirty="0" smtClean="0"/>
              <a:t> (Gang of four)  to write Design Patterns… </a:t>
            </a:r>
          </a:p>
          <a:p>
            <a:r>
              <a:rPr lang="en-GB" dirty="0" smtClean="0"/>
              <a:t> Wrote in the 90s and still important today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6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Proven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Its not new, many examples have already been proved to be valid</a:t>
            </a:r>
          </a:p>
          <a:p>
            <a:r>
              <a:rPr lang="en-GB" dirty="0" smtClean="0"/>
              <a:t>A great idea is not a pattern</a:t>
            </a:r>
          </a:p>
          <a:p>
            <a:r>
              <a:rPr lang="en-GB" dirty="0" smtClean="0"/>
              <a:t>Should feel familiar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94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Reoccurring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problem isn’t a once off</a:t>
            </a:r>
          </a:p>
          <a:p>
            <a:r>
              <a:rPr lang="en-GB" dirty="0" smtClean="0"/>
              <a:t>The problem can be encountered again and again sometimes in different forms</a:t>
            </a:r>
          </a:p>
          <a:p>
            <a:pPr lvl="1"/>
            <a:r>
              <a:rPr lang="en-GB" dirty="0" smtClean="0"/>
              <a:t>With slight differences (Class coupling, overlapping business logic)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61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Certain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 A pattern is not a one for all solution”</a:t>
            </a:r>
          </a:p>
          <a:p>
            <a:pPr lvl="1"/>
            <a:r>
              <a:rPr lang="en-GB" dirty="0" smtClean="0"/>
              <a:t>The pattern fits into a specific context</a:t>
            </a:r>
          </a:p>
          <a:p>
            <a:pPr lvl="1"/>
            <a:r>
              <a:rPr lang="en-GB" dirty="0" smtClean="0"/>
              <a:t>The context varies so does the application of patterns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3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properties of a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than just a good idea</a:t>
            </a:r>
          </a:p>
          <a:p>
            <a:r>
              <a:rPr lang="en-GB" dirty="0" smtClean="0"/>
              <a:t>Can’t be applied blindly – rather tailored to fit their context </a:t>
            </a:r>
          </a:p>
          <a:p>
            <a:pPr lvl="1"/>
            <a:r>
              <a:rPr lang="en-GB" dirty="0"/>
              <a:t> </a:t>
            </a:r>
            <a:r>
              <a:rPr lang="en-GB" sz="2000" i="1" dirty="0"/>
              <a:t>I like to say </a:t>
            </a:r>
            <a:r>
              <a:rPr lang="en-GB" sz="2000" i="1" dirty="0" smtClean="0"/>
              <a:t>that patterns</a:t>
            </a:r>
            <a:r>
              <a:rPr lang="en-GB" sz="2000" i="1" dirty="0"/>
              <a:t> are "</a:t>
            </a:r>
            <a:r>
              <a:rPr lang="en-GB" sz="2000" b="1" i="1" dirty="0"/>
              <a:t>half baked</a:t>
            </a:r>
            <a:r>
              <a:rPr lang="en-GB" sz="2000" i="1" dirty="0"/>
              <a:t>," meaning that you always have to finish them </a:t>
            </a:r>
            <a:r>
              <a:rPr lang="en-GB" sz="2000" i="1" dirty="0" smtClean="0"/>
              <a:t>of - </a:t>
            </a:r>
            <a:r>
              <a:rPr lang="en-GB" sz="2000" dirty="0"/>
              <a:t>Joshua </a:t>
            </a:r>
            <a:r>
              <a:rPr lang="en-GB" sz="2000" dirty="0" smtClean="0"/>
              <a:t>Kerievsky,  Refactoring to Patterns</a:t>
            </a:r>
            <a:endParaRPr lang="en-GB" sz="2000" dirty="0"/>
          </a:p>
          <a:p>
            <a:r>
              <a:rPr lang="en-GB" dirty="0" smtClean="0"/>
              <a:t>The pattern should give you the Quality without a name feeling</a:t>
            </a:r>
          </a:p>
          <a:p>
            <a:r>
              <a:rPr lang="en-GB" dirty="0" smtClean="0"/>
              <a:t>Patterns aren’t new, they should feel familiar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86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Describing a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Broken into 5 category's</a:t>
            </a:r>
          </a:p>
          <a:p>
            <a:pPr lvl="1"/>
            <a:r>
              <a:rPr lang="en-GB" dirty="0" smtClean="0"/>
              <a:t>Name </a:t>
            </a:r>
          </a:p>
          <a:p>
            <a:pPr lvl="1"/>
            <a:r>
              <a:rPr lang="en-GB" dirty="0" smtClean="0"/>
              <a:t>Problem -&gt; What does it solve</a:t>
            </a:r>
          </a:p>
          <a:p>
            <a:pPr lvl="1"/>
            <a:r>
              <a:rPr lang="en-GB" dirty="0" smtClean="0"/>
              <a:t>Context -&gt; Why is it right to have it </a:t>
            </a:r>
          </a:p>
          <a:p>
            <a:pPr lvl="1"/>
            <a:r>
              <a:rPr lang="en-GB" dirty="0" smtClean="0"/>
              <a:t>Solution -&gt; How you implement it</a:t>
            </a:r>
          </a:p>
          <a:p>
            <a:pPr lvl="1"/>
            <a:r>
              <a:rPr lang="en-GB" b="1" dirty="0" smtClean="0"/>
              <a:t>Consequences -&gt; What’s the pro’s and con’s</a:t>
            </a:r>
          </a:p>
          <a:p>
            <a:pPr lvl="1"/>
            <a:endParaRPr lang="en-GB" b="1" dirty="0"/>
          </a:p>
          <a:p>
            <a:r>
              <a:rPr lang="en-GB" dirty="0" smtClean="0"/>
              <a:t>Often the consequences in the most important decision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575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428</Words>
  <Application>Microsoft Office PowerPoint</Application>
  <PresentationFormat>On-screen Show 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Software Design Patterns</vt:lpstr>
      <vt:lpstr>What is a Pattern</vt:lpstr>
      <vt:lpstr>What a Pattern is not</vt:lpstr>
      <vt:lpstr>Brief history</vt:lpstr>
      <vt:lpstr>Proven Solution</vt:lpstr>
      <vt:lpstr>Reoccurring Problem</vt:lpstr>
      <vt:lpstr>Certain Context</vt:lpstr>
      <vt:lpstr>Key properties of a Pattern</vt:lpstr>
      <vt:lpstr>Describing a pattern</vt:lpstr>
      <vt:lpstr>Gang of Four</vt:lpstr>
      <vt:lpstr>GoF Patterns</vt:lpstr>
      <vt:lpstr>Bring it back into context</vt:lpstr>
      <vt:lpstr>Practical Example</vt:lpstr>
      <vt:lpstr>Strategy Example</vt:lpstr>
      <vt:lpstr>Template Example</vt:lpstr>
      <vt:lpstr>Decorator Example</vt:lpstr>
      <vt:lpstr>Composite Example</vt:lpstr>
      <vt:lpstr>Factory Example</vt:lpstr>
      <vt:lpstr>Abstract Factory Example</vt:lpstr>
      <vt:lpstr>Stuff to look at</vt:lpstr>
    </vt:vector>
  </TitlesOfParts>
  <Company>Slainte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Patterns</dc:title>
  <dc:creator>Terry McCartan</dc:creator>
  <cp:lastModifiedBy>Terry McCartan</cp:lastModifiedBy>
  <cp:revision>10</cp:revision>
  <dcterms:created xsi:type="dcterms:W3CDTF">2014-12-11T10:15:20Z</dcterms:created>
  <dcterms:modified xsi:type="dcterms:W3CDTF">2014-12-12T09:21:32Z</dcterms:modified>
</cp:coreProperties>
</file>