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4"/>
    <p:sldMasterId id="2147484921" r:id="rId5"/>
  </p:sldMasterIdLst>
  <p:notesMasterIdLst>
    <p:notesMasterId r:id="rId19"/>
  </p:notesMasterIdLst>
  <p:handoutMasterIdLst>
    <p:handoutMasterId r:id="rId20"/>
  </p:handoutMasterIdLst>
  <p:sldIdLst>
    <p:sldId id="256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6" userDrawn="1">
          <p15:clr>
            <a:srgbClr val="A4A3A4"/>
          </p15:clr>
        </p15:guide>
        <p15:guide id="2" pos="254" userDrawn="1">
          <p15:clr>
            <a:srgbClr val="A4A3A4"/>
          </p15:clr>
        </p15:guide>
        <p15:guide id="3" pos="3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Pomrink" initials="RFP" lastIdx="3" clrIdx="0"/>
  <p:cmAuthor id="1" name="Robert Mueller" initials="RM" lastIdx="4" clrIdx="1">
    <p:extLst>
      <p:ext uri="{19B8F6BF-5375-455C-9EA6-DF929625EA0E}">
        <p15:presenceInfo xmlns:p15="http://schemas.microsoft.com/office/powerpoint/2012/main" userId="S::rkmueller@regulus-group.com::b54026bd-be61-4c3d-8fff-f98ec6989cc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2F1"/>
    <a:srgbClr val="FF00FF"/>
    <a:srgbClr val="FFFF99"/>
    <a:srgbClr val="FFCCFF"/>
    <a:srgbClr val="FF66FF"/>
    <a:srgbClr val="BDF395"/>
    <a:srgbClr val="DA8FFF"/>
    <a:srgbClr val="00FF00"/>
    <a:srgbClr val="FF0000"/>
    <a:srgbClr val="6C9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89" autoAdjust="0"/>
    <p:restoredTop sz="93599" autoAdjust="0"/>
  </p:normalViewPr>
  <p:slideViewPr>
    <p:cSldViewPr snapToGrid="0">
      <p:cViewPr varScale="1">
        <p:scale>
          <a:sx n="119" d="100"/>
          <a:sy n="119" d="100"/>
        </p:scale>
        <p:origin x="1680" y="108"/>
      </p:cViewPr>
      <p:guideLst>
        <p:guide orient="horz" pos="536"/>
        <p:guide pos="254"/>
        <p:guide pos="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08" y="-2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>
            <a:lvl1pPr defTabSz="919510" eaLnBrk="1" hangingPunct="1"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>
            <a:lvl1pPr algn="r" defTabSz="919510" eaLnBrk="1" hangingPunct="1"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b" anchorCtr="0" compatLnSpc="1">
            <a:prstTxWarp prst="textNoShape">
              <a:avLst/>
            </a:prstTxWarp>
          </a:bodyPr>
          <a:lstStyle>
            <a:lvl1pPr defTabSz="919510" eaLnBrk="1" hangingPunct="1"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b" anchorCtr="0" compatLnSpc="1">
            <a:prstTxWarp prst="textNoShape">
              <a:avLst/>
            </a:prstTxWarp>
          </a:bodyPr>
          <a:lstStyle>
            <a:lvl1pPr algn="r" defTabSz="919510" eaLnBrk="1" hangingPunct="1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73162BC-339B-46E4-8B86-E3AFAF5648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2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>
            <a:lvl1pPr defTabSz="919510" eaLnBrk="1" hangingPunct="1"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>
            <a:lvl1pPr algn="r" defTabSz="919510" eaLnBrk="1" hangingPunct="1"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416426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b" anchorCtr="0" compatLnSpc="1">
            <a:prstTxWarp prst="textNoShape">
              <a:avLst/>
            </a:prstTxWarp>
          </a:bodyPr>
          <a:lstStyle>
            <a:lvl1pPr defTabSz="919510" eaLnBrk="1" hangingPunct="1"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b" anchorCtr="0" compatLnSpc="1">
            <a:prstTxWarp prst="textNoShape">
              <a:avLst/>
            </a:prstTxWarp>
          </a:bodyPr>
          <a:lstStyle>
            <a:lvl1pPr algn="r" defTabSz="919510" eaLnBrk="1" hangingPunct="1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CB703F9-1B70-41D3-9A17-4C45F698C8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63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D2F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4" descr="title_imagery_no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0"/>
            <a:ext cx="355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5873750" y="269877"/>
            <a:ext cx="2451100" cy="911225"/>
            <a:chOff x="3700" y="170"/>
            <a:chExt cx="1544" cy="574"/>
          </a:xfrm>
        </p:grpSpPr>
        <p:pic>
          <p:nvPicPr>
            <p:cNvPr id="6" name="Picture 55" descr="NEW FAA 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DF1F06"/>
                </a:clrFrom>
                <a:clrTo>
                  <a:srgbClr val="DF1F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0" y="170"/>
              <a:ext cx="573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47"/>
            <p:cNvSpPr txBox="1">
              <a:spLocks noChangeArrowheads="1"/>
            </p:cNvSpPr>
            <p:nvPr userDrawn="1"/>
          </p:nvSpPr>
          <p:spPr bwMode="ltGray">
            <a:xfrm>
              <a:off x="4288" y="288"/>
              <a:ext cx="95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350" dirty="0">
                  <a:solidFill>
                    <a:schemeClr val="bg1"/>
                  </a:solidFill>
                </a:rPr>
                <a:t>Federal Aviation</a:t>
              </a: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350" dirty="0">
                  <a:solidFill>
                    <a:schemeClr val="bg1"/>
                  </a:solidFill>
                </a:rPr>
                <a:t>Administration</a:t>
              </a:r>
            </a:p>
          </p:txBody>
        </p:sp>
      </p:grpSp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6088" y="312738"/>
            <a:ext cx="4983162" cy="13954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Select to edit master title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264" y="1754188"/>
            <a:ext cx="4951412" cy="1752600"/>
          </a:xfrm>
        </p:spPr>
        <p:txBody>
          <a:bodyPr/>
          <a:lstStyle>
            <a:lvl1pPr marL="0" indent="0">
              <a:buFontTx/>
              <a:buNone/>
              <a:defRPr sz="2401">
                <a:solidFill>
                  <a:schemeClr val="bg2"/>
                </a:solidFill>
              </a:defRPr>
            </a:lvl1pPr>
          </a:lstStyle>
          <a:p>
            <a:r>
              <a:rPr lang="en-US"/>
              <a:t>Select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280707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5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3389" y="344488"/>
            <a:ext cx="2117725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44488"/>
            <a:ext cx="6202363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26899-9A9F-4BE4-85EC-075BC0F714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68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8"/>
            <a:ext cx="847248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1" y="1508127"/>
            <a:ext cx="3948113" cy="439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1508127"/>
            <a:ext cx="3949700" cy="439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3811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8"/>
            <a:ext cx="847248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1" y="1508127"/>
            <a:ext cx="3948113" cy="439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5813" y="1508127"/>
            <a:ext cx="3949700" cy="211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5813" y="3779838"/>
            <a:ext cx="3949700" cy="211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14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8"/>
            <a:ext cx="847248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1" y="1508127"/>
            <a:ext cx="8050213" cy="439102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80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8"/>
            <a:ext cx="847248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1508127"/>
            <a:ext cx="8050213" cy="211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3779838"/>
            <a:ext cx="8050213" cy="211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20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D2F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4" descr="title_imagery_no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0"/>
            <a:ext cx="355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5873750" y="269875"/>
            <a:ext cx="2895600" cy="911225"/>
            <a:chOff x="3700" y="170"/>
            <a:chExt cx="1824" cy="574"/>
          </a:xfrm>
        </p:grpSpPr>
        <p:pic>
          <p:nvPicPr>
            <p:cNvPr id="6" name="Picture 55" descr="NEW FAA LOGO"/>
            <p:cNvPicPr>
              <a:picLocks noChangeAspect="1" noChangeArrowheads="1"/>
            </p:cNvPicPr>
            <p:nvPr userDrawn="1"/>
          </p:nvPicPr>
          <p:blipFill>
            <a:blip r:embed="rId3">
              <a:clrChange>
                <a:clrFrom>
                  <a:srgbClr val="DF1F06"/>
                </a:clrFrom>
                <a:clrTo>
                  <a:srgbClr val="DF1F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3" t="3734" r="14973" b="4564"/>
            <a:stretch>
              <a:fillRect/>
            </a:stretch>
          </p:blipFill>
          <p:spPr bwMode="auto">
            <a:xfrm>
              <a:off x="3700" y="170"/>
              <a:ext cx="573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47"/>
            <p:cNvSpPr txBox="1">
              <a:spLocks noChangeArrowheads="1"/>
            </p:cNvSpPr>
            <p:nvPr userDrawn="1"/>
          </p:nvSpPr>
          <p:spPr bwMode="ltGray">
            <a:xfrm>
              <a:off x="4288" y="288"/>
              <a:ext cx="12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 dirty="0">
                  <a:solidFill>
                    <a:srgbClr val="FFFFFF"/>
                  </a:solidFill>
                </a:rPr>
                <a:t>Federal Aviation</a:t>
              </a: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800" dirty="0">
                  <a:solidFill>
                    <a:srgbClr val="FFFFFF"/>
                  </a:solidFill>
                </a:rPr>
                <a:t>Administration</a:t>
              </a:r>
            </a:p>
          </p:txBody>
        </p:sp>
      </p:grpSp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6088" y="312738"/>
            <a:ext cx="4983162" cy="13954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Select to edit master title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263" y="1754188"/>
            <a:ext cx="4951412" cy="1752600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Select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966486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058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69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1508125"/>
            <a:ext cx="3949700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7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92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193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33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32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537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26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35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3388" y="344488"/>
            <a:ext cx="2117725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44488"/>
            <a:ext cx="6202363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1D68C-DC1E-40AE-BE34-4B597FDF10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10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8"/>
            <a:ext cx="847248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1508125"/>
            <a:ext cx="3949700" cy="439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0637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8"/>
            <a:ext cx="847248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5813" y="1508125"/>
            <a:ext cx="3949700" cy="211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5813" y="3779838"/>
            <a:ext cx="3949700" cy="211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287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8"/>
            <a:ext cx="847248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508125"/>
            <a:ext cx="8050213" cy="439102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75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91" indent="0">
              <a:buNone/>
              <a:defRPr sz="1350"/>
            </a:lvl2pPr>
            <a:lvl3pPr marL="685983" indent="0">
              <a:buNone/>
              <a:defRPr sz="1200"/>
            </a:lvl3pPr>
            <a:lvl4pPr marL="1028974" indent="0">
              <a:buNone/>
              <a:defRPr sz="1050"/>
            </a:lvl4pPr>
            <a:lvl5pPr marL="1371966" indent="0">
              <a:buNone/>
              <a:defRPr sz="1050"/>
            </a:lvl5pPr>
            <a:lvl6pPr marL="1714957" indent="0">
              <a:buNone/>
              <a:defRPr sz="1050"/>
            </a:lvl6pPr>
            <a:lvl7pPr marL="2057949" indent="0">
              <a:buNone/>
              <a:defRPr sz="1050"/>
            </a:lvl7pPr>
            <a:lvl8pPr marL="2400940" indent="0">
              <a:buNone/>
              <a:defRPr sz="1050"/>
            </a:lvl8pPr>
            <a:lvl9pPr marL="2743932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045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8"/>
            <a:ext cx="847248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508125"/>
            <a:ext cx="8050213" cy="211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3779838"/>
            <a:ext cx="8050213" cy="211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5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1508127"/>
            <a:ext cx="3948113" cy="43910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1508127"/>
            <a:ext cx="3949700" cy="43910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0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9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5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4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44488"/>
            <a:ext cx="8472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Select to edit master title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1" y="1508127"/>
            <a:ext cx="805021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Select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1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05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05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050" b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FF83602-5CB8-47A1-9A59-48973B340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035677"/>
            <a:ext cx="9144000" cy="815975"/>
          </a:xfrm>
          <a:prstGeom prst="rect">
            <a:avLst/>
          </a:prstGeom>
          <a:solidFill>
            <a:srgbClr val="1D2F68"/>
          </a:solidFill>
          <a:ln w="9525">
            <a:solidFill>
              <a:srgbClr val="1D2F68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600" dirty="0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6940551" y="63055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785ADF15-DD02-44A6-8527-16F5CD71861E}" type="slidenum">
              <a:rPr lang="en-US" sz="90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1033" name="Group 25"/>
          <p:cNvGrpSpPr>
            <a:grpSpLocks/>
          </p:cNvGrpSpPr>
          <p:nvPr/>
        </p:nvGrpSpPr>
        <p:grpSpPr bwMode="auto">
          <a:xfrm>
            <a:off x="5708651" y="6124575"/>
            <a:ext cx="1760538" cy="661988"/>
            <a:chOff x="3596" y="3858"/>
            <a:chExt cx="1109" cy="417"/>
          </a:xfrm>
        </p:grpSpPr>
        <p:pic>
          <p:nvPicPr>
            <p:cNvPr id="1035" name="Picture 26" descr="NEW FAA LOGO"/>
            <p:cNvPicPr>
              <a:picLocks noChangeAspect="1" noChangeArrowheads="1"/>
            </p:cNvPicPr>
            <p:nvPr userDrawn="1"/>
          </p:nvPicPr>
          <p:blipFill>
            <a:blip r:embed="rId17" cstate="print">
              <a:clrChange>
                <a:clrFrom>
                  <a:srgbClr val="DF1F06"/>
                </a:clrFrom>
                <a:clrTo>
                  <a:srgbClr val="DF1F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6" y="3858"/>
              <a:ext cx="41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Text Box 27"/>
            <p:cNvSpPr txBox="1">
              <a:spLocks noChangeArrowheads="1"/>
            </p:cNvSpPr>
            <p:nvPr userDrawn="1"/>
          </p:nvSpPr>
          <p:spPr bwMode="auto">
            <a:xfrm>
              <a:off x="4023" y="3947"/>
              <a:ext cx="68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Federal Aviation</a:t>
              </a: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Administration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7" r:id="rId1"/>
    <p:sldLayoutId id="2147484908" r:id="rId2"/>
    <p:sldLayoutId id="2147484909" r:id="rId3"/>
    <p:sldLayoutId id="2147484910" r:id="rId4"/>
    <p:sldLayoutId id="2147484911" r:id="rId5"/>
    <p:sldLayoutId id="2147484912" r:id="rId6"/>
    <p:sldLayoutId id="2147484913" r:id="rId7"/>
    <p:sldLayoutId id="2147484914" r:id="rId8"/>
    <p:sldLayoutId id="2147484915" r:id="rId9"/>
    <p:sldLayoutId id="2147484916" r:id="rId10"/>
    <p:sldLayoutId id="2147484906" r:id="rId11"/>
    <p:sldLayoutId id="2147484917" r:id="rId12"/>
    <p:sldLayoutId id="2147484918" r:id="rId13"/>
    <p:sldLayoutId id="2147484919" r:id="rId14"/>
    <p:sldLayoutId id="2147484920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1" b="1">
          <a:solidFill>
            <a:srgbClr val="1D2F6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1" b="1">
          <a:solidFill>
            <a:srgbClr val="1D2F68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1" b="1">
          <a:solidFill>
            <a:srgbClr val="1D2F68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1" b="1">
          <a:solidFill>
            <a:srgbClr val="1D2F68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1" b="1">
          <a:solidFill>
            <a:srgbClr val="1D2F68"/>
          </a:solidFill>
          <a:latin typeface="Arial" charset="0"/>
        </a:defRPr>
      </a:lvl5pPr>
      <a:lvl6pPr marL="342991" algn="l" rtl="0" fontAlgn="base">
        <a:spcBef>
          <a:spcPct val="0"/>
        </a:spcBef>
        <a:spcAft>
          <a:spcPct val="0"/>
        </a:spcAft>
        <a:defRPr sz="3001" b="1">
          <a:solidFill>
            <a:srgbClr val="1D2F68"/>
          </a:solidFill>
          <a:latin typeface="Arial" charset="0"/>
        </a:defRPr>
      </a:lvl6pPr>
      <a:lvl7pPr marL="685983" algn="l" rtl="0" fontAlgn="base">
        <a:spcBef>
          <a:spcPct val="0"/>
        </a:spcBef>
        <a:spcAft>
          <a:spcPct val="0"/>
        </a:spcAft>
        <a:defRPr sz="3001" b="1">
          <a:solidFill>
            <a:srgbClr val="1D2F68"/>
          </a:solidFill>
          <a:latin typeface="Arial" charset="0"/>
        </a:defRPr>
      </a:lvl7pPr>
      <a:lvl8pPr marL="1028974" algn="l" rtl="0" fontAlgn="base">
        <a:spcBef>
          <a:spcPct val="0"/>
        </a:spcBef>
        <a:spcAft>
          <a:spcPct val="0"/>
        </a:spcAft>
        <a:defRPr sz="3001" b="1">
          <a:solidFill>
            <a:srgbClr val="1D2F68"/>
          </a:solidFill>
          <a:latin typeface="Arial" charset="0"/>
        </a:defRPr>
      </a:lvl8pPr>
      <a:lvl9pPr marL="1371966" algn="l" rtl="0" fontAlgn="base">
        <a:spcBef>
          <a:spcPct val="0"/>
        </a:spcBef>
        <a:spcAft>
          <a:spcPct val="0"/>
        </a:spcAft>
        <a:defRPr sz="3001" b="1">
          <a:solidFill>
            <a:srgbClr val="1D2F68"/>
          </a:solidFill>
          <a:latin typeface="Arial" charset="0"/>
        </a:defRPr>
      </a:lvl9pPr>
    </p:titleStyle>
    <p:bodyStyle>
      <a:lvl1pPr marL="257244" indent="-257244" algn="l" rtl="0" eaLnBrk="0" fontAlgn="base" hangingPunct="0">
        <a:spcBef>
          <a:spcPct val="20000"/>
        </a:spcBef>
        <a:spcAft>
          <a:spcPct val="0"/>
        </a:spcAft>
        <a:buChar char="•"/>
        <a:defRPr sz="2101" b="1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2pPr>
      <a:lvl3pPr marL="857479" indent="-171496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470" indent="-171496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543461" indent="-17149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886453" indent="-171496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229444" indent="-171496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572436" indent="-171496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2915427" indent="-171496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44488"/>
            <a:ext cx="8472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Select to edit master title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508125"/>
            <a:ext cx="805021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Select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93AD056-EB77-45F3-96BE-4C95D69B16B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035675"/>
            <a:ext cx="9144000" cy="815975"/>
          </a:xfrm>
          <a:prstGeom prst="rect">
            <a:avLst/>
          </a:prstGeom>
          <a:solidFill>
            <a:srgbClr val="1D2F68"/>
          </a:solidFill>
          <a:ln w="9525">
            <a:solidFill>
              <a:srgbClr val="1D2F68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6940550" y="63055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38F82B75-6F92-4740-9E25-11BE1841F275}" type="slidenum">
              <a:rPr lang="en-US" sz="1200">
                <a:solidFill>
                  <a:srgbClr val="FFFFFF"/>
                </a:solidFill>
              </a:rPr>
              <a:pPr algn="r" eaLnBrk="1" hangingPunct="1">
                <a:defRPr/>
              </a:pPr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033" name="Group 25"/>
          <p:cNvGrpSpPr>
            <a:grpSpLocks/>
          </p:cNvGrpSpPr>
          <p:nvPr/>
        </p:nvGrpSpPr>
        <p:grpSpPr bwMode="auto">
          <a:xfrm>
            <a:off x="5708650" y="6124575"/>
            <a:ext cx="2047875" cy="661988"/>
            <a:chOff x="3596" y="3858"/>
            <a:chExt cx="1290" cy="417"/>
          </a:xfrm>
        </p:grpSpPr>
        <p:pic>
          <p:nvPicPr>
            <p:cNvPr id="1035" name="Picture 26" descr="NEW FAA LOGO"/>
            <p:cNvPicPr>
              <a:picLocks noChangeAspect="1" noChangeArrowheads="1"/>
            </p:cNvPicPr>
            <p:nvPr userDrawn="1"/>
          </p:nvPicPr>
          <p:blipFill>
            <a:blip r:embed="rId17">
              <a:clrChange>
                <a:clrFrom>
                  <a:srgbClr val="DF1F06"/>
                </a:clrFrom>
                <a:clrTo>
                  <a:srgbClr val="DF1F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3" t="3734" r="14973" b="4564"/>
            <a:stretch>
              <a:fillRect/>
            </a:stretch>
          </p:blipFill>
          <p:spPr bwMode="auto">
            <a:xfrm>
              <a:off x="3596" y="3858"/>
              <a:ext cx="41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Text Box 27"/>
            <p:cNvSpPr txBox="1">
              <a:spLocks noChangeArrowheads="1"/>
            </p:cNvSpPr>
            <p:nvPr userDrawn="1"/>
          </p:nvSpPr>
          <p:spPr bwMode="auto">
            <a:xfrm>
              <a:off x="4023" y="3947"/>
              <a:ext cx="86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200" dirty="0">
                  <a:solidFill>
                    <a:srgbClr val="FFFFFF"/>
                  </a:solidFill>
                </a:rPr>
                <a:t>Federal Aviation</a:t>
              </a: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sz="1200" dirty="0">
                  <a:solidFill>
                    <a:srgbClr val="FFFFFF"/>
                  </a:solidFill>
                </a:rPr>
                <a:t>Administration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55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2" r:id="rId1"/>
    <p:sldLayoutId id="2147484923" r:id="rId2"/>
    <p:sldLayoutId id="2147484924" r:id="rId3"/>
    <p:sldLayoutId id="2147484925" r:id="rId4"/>
    <p:sldLayoutId id="2147484926" r:id="rId5"/>
    <p:sldLayoutId id="2147484927" r:id="rId6"/>
    <p:sldLayoutId id="2147484928" r:id="rId7"/>
    <p:sldLayoutId id="2147484929" r:id="rId8"/>
    <p:sldLayoutId id="2147484930" r:id="rId9"/>
    <p:sldLayoutId id="2147484931" r:id="rId10"/>
    <p:sldLayoutId id="2147484932" r:id="rId11"/>
    <p:sldLayoutId id="2147484933" r:id="rId12"/>
    <p:sldLayoutId id="2147484934" r:id="rId13"/>
    <p:sldLayoutId id="2147484935" r:id="rId14"/>
    <p:sldLayoutId id="2147484936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ADAPT</a:t>
            </a:r>
            <a:br>
              <a:rPr lang="en-US" sz="2701" dirty="0"/>
            </a:br>
            <a:br>
              <a:rPr lang="en-US" sz="2701" dirty="0"/>
            </a:br>
            <a:br>
              <a:rPr lang="en-US" sz="2701" dirty="0"/>
            </a:br>
            <a:br>
              <a:rPr lang="en-US" sz="2701" dirty="0"/>
            </a:br>
            <a:br>
              <a:rPr lang="en-US" sz="2701" dirty="0"/>
            </a:br>
            <a:r>
              <a:rPr lang="en-US" sz="2400" dirty="0"/>
              <a:t>Dashboard: Usage History</a:t>
            </a:r>
            <a:br>
              <a:rPr lang="en-US" sz="2701" dirty="0"/>
            </a:br>
            <a:br>
              <a:rPr lang="en-US" sz="2701" dirty="0"/>
            </a:br>
            <a:br>
              <a:rPr lang="en-US" sz="2701" dirty="0"/>
            </a:br>
            <a:br>
              <a:rPr lang="en-US" sz="2701" dirty="0"/>
            </a:br>
            <a:endParaRPr lang="en-US" sz="1200" dirty="0"/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446088" y="5136802"/>
            <a:ext cx="41021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500" dirty="0">
                <a:solidFill>
                  <a:schemeClr val="bg1"/>
                </a:solidFill>
              </a:rPr>
              <a:t>November 17,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483C062A-8B68-40CE-815A-6F20E8AB30D1}"/>
              </a:ext>
            </a:extLst>
          </p:cNvPr>
          <p:cNvSpPr/>
          <p:nvPr/>
        </p:nvSpPr>
        <p:spPr bwMode="auto">
          <a:xfrm>
            <a:off x="91440" y="517175"/>
            <a:ext cx="1072341" cy="338554"/>
          </a:xfrm>
          <a:prstGeom prst="callout2">
            <a:avLst>
              <a:gd name="adj1" fmla="val 66028"/>
              <a:gd name="adj2" fmla="val 92563"/>
              <a:gd name="adj3" fmla="val 104476"/>
              <a:gd name="adj4" fmla="val 109999"/>
              <a:gd name="adj5" fmla="val 220886"/>
              <a:gd name="adj6" fmla="val 11829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# Approvals in last N Days 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34D9A00B-F5CC-416A-AC04-15ECE3495792}"/>
              </a:ext>
            </a:extLst>
          </p:cNvPr>
          <p:cNvSpPr/>
          <p:nvPr/>
        </p:nvSpPr>
        <p:spPr bwMode="auto">
          <a:xfrm>
            <a:off x="1615440" y="517175"/>
            <a:ext cx="1252451" cy="338554"/>
          </a:xfrm>
          <a:prstGeom prst="callout2">
            <a:avLst>
              <a:gd name="adj1" fmla="val 65740"/>
              <a:gd name="adj2" fmla="val 7947"/>
              <a:gd name="adj3" fmla="val 94798"/>
              <a:gd name="adj4" fmla="val -1862"/>
              <a:gd name="adj5" fmla="val 219442"/>
              <a:gd name="adj6" fmla="val -9182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 Value for this Part Number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720676-4C0F-4702-B5BC-40A1BB3B0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907"/>
            <a:ext cx="9144000" cy="49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6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BC5A77-CD4C-4F17-8CCB-680C2766A162}"/>
              </a:ext>
            </a:extLst>
          </p:cNvPr>
          <p:cNvSpPr txBox="1"/>
          <p:nvPr/>
        </p:nvSpPr>
        <p:spPr>
          <a:xfrm>
            <a:off x="6209607" y="174567"/>
            <a:ext cx="2701637" cy="830997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Aircraft’s ID appears in slides 11-13 if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Any approvals for respective part number in last 10 days 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Respective Part # M ≥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CBC9C-438F-49AA-80AD-46550940B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907"/>
            <a:ext cx="9144000" cy="49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DB6ABF-1B01-444E-8F24-79C1E89296DE}"/>
              </a:ext>
            </a:extLst>
          </p:cNvPr>
          <p:cNvSpPr txBox="1"/>
          <p:nvPr/>
        </p:nvSpPr>
        <p:spPr>
          <a:xfrm>
            <a:off x="6209607" y="174567"/>
            <a:ext cx="2701637" cy="830997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Aircraft’s ID appears in slides 11-13 if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Any approvals for respective part number in last 10 days 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Respective Part # M ≥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2A830A-D0BB-4B19-A5AC-EF035E91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907"/>
            <a:ext cx="9144000" cy="49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4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55740F-53EB-4B81-B87C-05C5D1009E19}"/>
              </a:ext>
            </a:extLst>
          </p:cNvPr>
          <p:cNvSpPr txBox="1"/>
          <p:nvPr/>
        </p:nvSpPr>
        <p:spPr>
          <a:xfrm>
            <a:off x="6209607" y="174567"/>
            <a:ext cx="2701637" cy="830997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Aircraft’s ID appears in slides 11-13 if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Any approvals for respective part number in last 10 days 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Respective Part # M ≥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79BD1-86F0-44EC-9E05-3FC7CAAA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907"/>
            <a:ext cx="9144000" cy="49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7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9C008B-DD09-45A6-AAF4-D46CC453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907"/>
            <a:ext cx="9144000" cy="49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690A82-74A8-4525-A717-11216E17D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907"/>
            <a:ext cx="9144000" cy="49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9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7C4A7E-E51F-43F8-918D-73679999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907"/>
            <a:ext cx="9144000" cy="49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3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0BD10-58E8-4A50-8157-E21B2CC3E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907"/>
            <a:ext cx="9144000" cy="49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F7F01B-F877-4F79-BACE-A5B9F9BC4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907"/>
            <a:ext cx="9144000" cy="49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4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9DFB7F-924A-4B9F-85AB-BC857887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907"/>
            <a:ext cx="9144000" cy="49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3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C65635-6BE8-4E33-BE2B-B9B33FEF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53566-0429-4295-9882-148A83642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BFF7B6-ACDA-417C-A6A5-6845A1579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907"/>
            <a:ext cx="9144000" cy="49361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C1809CC-EB36-4BC9-A66B-F7915C417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4275221"/>
            <a:ext cx="22288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4466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1800" dirty="0"/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909F0D0B31F64B9B80DBF7DB9C3E04" ma:contentTypeVersion="11" ma:contentTypeDescription="Create a new document." ma:contentTypeScope="" ma:versionID="c9a1d41eb3eed05bc2710530d3d126f5">
  <xsd:schema xmlns:xsd="http://www.w3.org/2001/XMLSchema" xmlns:xs="http://www.w3.org/2001/XMLSchema" xmlns:p="http://schemas.microsoft.com/office/2006/metadata/properties" xmlns:ns3="8beb8ea9-3297-4cbb-84bd-1c2f6a0d3c04" xmlns:ns4="92598662-6f79-43b3-9c82-61510bfc7ab6" targetNamespace="http://schemas.microsoft.com/office/2006/metadata/properties" ma:root="true" ma:fieldsID="dcbc6d5faf0564afdb36c7b568ad692d" ns3:_="" ns4:_="">
    <xsd:import namespace="8beb8ea9-3297-4cbb-84bd-1c2f6a0d3c04"/>
    <xsd:import namespace="92598662-6f79-43b3-9c82-61510bfc7a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eb8ea9-3297-4cbb-84bd-1c2f6a0d3c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598662-6f79-43b3-9c82-61510bfc7ab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D11CCF-510D-441A-9A08-0AB17E4908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6F6EE5-415E-40A6-A92B-99F7399C3C9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5D840A-0C56-418E-A2C6-3DB4870EFF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eb8ea9-3297-4cbb-84bd-1c2f6a0d3c04"/>
    <ds:schemaRef ds:uri="92598662-6f79-43b3-9c82-61510bfc7a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79962</TotalTime>
  <Words>125</Words>
  <Application>Microsoft Office PowerPoint</Application>
  <PresentationFormat>On-screen Show (4:3)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1_Custom Design</vt:lpstr>
      <vt:lpstr>2_Custom Design</vt:lpstr>
      <vt:lpstr>ADAPT     Dashboard: Usage History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Benefits of Fusion Studies</dc:title>
  <dc:creator>Castle</dc:creator>
  <cp:lastModifiedBy>Robert Mueller</cp:lastModifiedBy>
  <cp:revision>2590</cp:revision>
  <cp:lastPrinted>2017-07-25T17:08:26Z</cp:lastPrinted>
  <dcterms:created xsi:type="dcterms:W3CDTF">2005-01-28T20:32:53Z</dcterms:created>
  <dcterms:modified xsi:type="dcterms:W3CDTF">2020-11-17T11:23:34Z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0x01010054909F0D0B31F64B9B80DBF7DB9C3E04</vt:lpwstr>
  </property>
</Properties>
</file>