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 showGuides="1">
      <p:cViewPr>
        <p:scale>
          <a:sx n="112" d="100"/>
          <a:sy n="112" d="100"/>
        </p:scale>
        <p:origin x="48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FCF7-E436-B540-98FA-CB9CF834E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75FB5-4D80-4340-B00C-E14019944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408A8-4D00-354D-8C17-02C37CA7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D21A-6B0E-1641-9B53-D468AFF9975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19916-465A-FA4F-8ECC-967B3BB9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D190A-0961-5E43-BF6C-78FA8A69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19ED-228A-414F-8840-3ECA7D8BF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8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8D9C-2C69-E443-871D-C1C9E786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DA5FD-28D8-6B4D-878B-1C0AFCE41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D011D-153A-0745-83FC-BA0895C3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D21A-6B0E-1641-9B53-D468AFF9975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B3FED-E95B-BB46-BE62-5FF47E56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61139-CE0A-D84C-BE70-DA290E14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19ED-228A-414F-8840-3ECA7D8BF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3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7E08B-65E6-1C4D-9ABB-E7381F94B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C2A1-DC6A-7548-AF28-0DE8F5EEB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48706-7A9C-3944-8416-C306CF4A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D21A-6B0E-1641-9B53-D468AFF9975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B7B72-46F2-8C4F-9854-89AA25EF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E2890-DAD4-5A4B-9365-78CCB084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19ED-228A-414F-8840-3ECA7D8BF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6555-DD53-714D-A5D9-BFFBDCAD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E1FE8-87B0-1C43-AE6B-24EA86D3E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8DEB3-E51D-C84D-A9B2-9E6757E1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D21A-6B0E-1641-9B53-D468AFF9975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C0877-24A3-8748-AE32-A69BD2F4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5CAFE-257F-D043-9E8C-DBDD8FA3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19ED-228A-414F-8840-3ECA7D8BF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8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6197-FE3F-0C4E-8754-7009FA74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CDC43-D3D2-CD4D-89A5-D22945DC9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9BC9C-EA5C-F544-9234-A1538403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D21A-6B0E-1641-9B53-D468AFF9975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9675C-8F73-724C-A404-76ABD5ED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99294-25FA-5C4C-AD13-BD80584C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19ED-228A-414F-8840-3ECA7D8BF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4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8DE6-65E4-774B-B18D-AC668EAB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D0B6-9AB0-D747-9622-6CA58638F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738D4-8AF2-9A4F-9B7F-E9FE852B1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4DFD4-8665-1B40-BFCE-C5FA5011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D21A-6B0E-1641-9B53-D468AFF9975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6CABE-BB19-2245-8165-3D95398E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C151E-679A-B744-8396-011AB9B0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19ED-228A-414F-8840-3ECA7D8BF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3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C5D6-7B85-F649-BFA8-76E74B063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EE6AD-20C6-D64E-A20F-11CF48C55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B6722-2D7E-8143-B7F1-8D9BD2B76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B64703-1D7F-394B-82AD-16BABAE92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1D493-2A09-EE4F-8E85-9049D8205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023B3-2B77-7840-8E60-D4330B76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D21A-6B0E-1641-9B53-D468AFF9975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DE5E6-01EC-4949-8753-CC504073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2ADAD-4585-364B-A98E-DD7F88D0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19ED-228A-414F-8840-3ECA7D8BF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382C-1FAB-CE4D-8154-849DD1A3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77DDD-C438-7345-9845-322B2907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D21A-6B0E-1641-9B53-D468AFF9975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A461C-F090-FA4E-AAEA-09BD5D53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CCCD4-207A-084C-8230-3D00B5D9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19ED-228A-414F-8840-3ECA7D8BF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F0F48-B337-5B46-9007-D22823C8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D21A-6B0E-1641-9B53-D468AFF9975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3BB1E-21B2-6247-A5D5-B62252EE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066C4-29B9-124D-AA89-3D23A7F6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19ED-228A-414F-8840-3ECA7D8BF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4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E2A3-85B5-5A40-8AFC-B3BAD253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AD911-F017-C94D-AE0F-FAFD009A8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DCE6A-D44C-3F4A-B551-93B53F973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817D9-82E7-0A41-A080-B854FE53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D21A-6B0E-1641-9B53-D468AFF9975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A5B07-ADD1-254E-9376-22B686C1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D5B08-F39A-874C-9C8E-A2936DF0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19ED-228A-414F-8840-3ECA7D8BF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7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2767-98C7-774D-A123-2A25B31F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1CC583-C419-FB4B-862A-884DF300C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27FF2-ED0D-794B-A6CA-338ED652E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A1B8D-C284-0B47-A35B-2DBAD91C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D21A-6B0E-1641-9B53-D468AFF9975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42FA2-90F7-4148-8756-79671010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ED902-2459-BF40-BE63-B652A7A1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19ED-228A-414F-8840-3ECA7D8BF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7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CF4E2-BD6B-B642-9858-595AB7BB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3A24C-259D-2D45-B45F-1EDFF5E91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0539B-C1BA-3A4B-A731-4075A9DD7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DD21A-6B0E-1641-9B53-D468AFF99751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8E21C-ECF2-6247-BDC0-B3891633B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40189-8A87-F947-BDC9-517628D6E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519ED-228A-414F-8840-3ECA7D8BF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5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834A9E-D465-3B42-9439-D0EDF5EFE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006022"/>
            <a:ext cx="5757998" cy="5757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6591F0-AC54-7C4D-BFA1-491E76F87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001" y="1006022"/>
            <a:ext cx="5757999" cy="575799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762892-0081-0D44-8B88-DF70118127A1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5CB12E-17CB-8D4E-9F66-47D97D555346}"/>
              </a:ext>
            </a:extLst>
          </p:cNvPr>
          <p:cNvSpPr txBox="1"/>
          <p:nvPr/>
        </p:nvSpPr>
        <p:spPr>
          <a:xfrm>
            <a:off x="348343" y="253638"/>
            <a:ext cx="5578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Biodiversity - Ecosystem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4C4EED-87D1-7041-894B-5FD4F15B2CE3}"/>
              </a:ext>
            </a:extLst>
          </p:cNvPr>
          <p:cNvSpPr txBox="1"/>
          <p:nvPr/>
        </p:nvSpPr>
        <p:spPr>
          <a:xfrm>
            <a:off x="6614184" y="253638"/>
            <a:ext cx="5397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Biodiversity - Ecosystem Service</a:t>
            </a:r>
          </a:p>
        </p:txBody>
      </p:sp>
    </p:spTree>
    <p:extLst>
      <p:ext uri="{BB962C8B-B14F-4D97-AF65-F5344CB8AC3E}">
        <p14:creationId xmlns:p14="http://schemas.microsoft.com/office/powerpoint/2010/main" val="382985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McDevitt-Galles</dc:creator>
  <cp:lastModifiedBy>Travis McDevitt-Galles</cp:lastModifiedBy>
  <cp:revision>2</cp:revision>
  <dcterms:created xsi:type="dcterms:W3CDTF">2019-11-12T16:50:54Z</dcterms:created>
  <dcterms:modified xsi:type="dcterms:W3CDTF">2019-11-12T17:19:58Z</dcterms:modified>
</cp:coreProperties>
</file>