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63" r:id="rId4"/>
    <p:sldId id="258" r:id="rId5"/>
    <p:sldId id="259" r:id="rId6"/>
    <p:sldId id="25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D77EB-9FBE-B946-B2D8-2BCB740B4887}" v="1" dt="2023-11-29T01:48:2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4"/>
    <p:restoredTop sz="96327"/>
  </p:normalViewPr>
  <p:slideViewPr>
    <p:cSldViewPr snapToGrid="0">
      <p:cViewPr varScale="1">
        <p:scale>
          <a:sx n="157" d="100"/>
          <a:sy n="157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Knight" userId="d6cfafe0-5502-45b6-8edf-36f22964ac19" providerId="ADAL" clId="{2DED77EB-9FBE-B946-B2D8-2BCB740B4887}"/>
    <pc:docChg chg="modSld">
      <pc:chgData name="Alistair Knight" userId="d6cfafe0-5502-45b6-8edf-36f22964ac19" providerId="ADAL" clId="{2DED77EB-9FBE-B946-B2D8-2BCB740B4887}" dt="2023-11-29T01:48:29.153" v="21"/>
      <pc:docMkLst>
        <pc:docMk/>
      </pc:docMkLst>
      <pc:sldChg chg="addSp delSp modSp mod">
        <pc:chgData name="Alistair Knight" userId="d6cfafe0-5502-45b6-8edf-36f22964ac19" providerId="ADAL" clId="{2DED77EB-9FBE-B946-B2D8-2BCB740B4887}" dt="2023-11-29T01:48:29.153" v="21"/>
        <pc:sldMkLst>
          <pc:docMk/>
          <pc:sldMk cId="765610438" sldId="272"/>
        </pc:sldMkLst>
        <pc:spChg chg="add del mod">
          <ac:chgData name="Alistair Knight" userId="d6cfafe0-5502-45b6-8edf-36f22964ac19" providerId="ADAL" clId="{2DED77EB-9FBE-B946-B2D8-2BCB740B4887}" dt="2023-11-29T01:48:29.153" v="21"/>
          <ac:spMkLst>
            <pc:docMk/>
            <pc:sldMk cId="765610438" sldId="272"/>
            <ac:spMk id="3" creationId="{AF0CB39E-628C-9E63-9818-44D804C4D18C}"/>
          </ac:spMkLst>
        </pc:spChg>
        <pc:picChg chg="mod">
          <ac:chgData name="Alistair Knight" userId="d6cfafe0-5502-45b6-8edf-36f22964ac19" providerId="ADAL" clId="{2DED77EB-9FBE-B946-B2D8-2BCB740B4887}" dt="2023-11-29T01:45:38.065" v="18" actId="1035"/>
          <ac:picMkLst>
            <pc:docMk/>
            <pc:sldMk cId="765610438" sldId="272"/>
            <ac:picMk id="5" creationId="{3685F8E3-6277-0E07-44BE-AC8A6B7A4354}"/>
          </ac:picMkLst>
        </pc:picChg>
      </pc:sldChg>
      <pc:sldChg chg="modSp mod">
        <pc:chgData name="Alistair Knight" userId="d6cfafe0-5502-45b6-8edf-36f22964ac19" providerId="ADAL" clId="{2DED77EB-9FBE-B946-B2D8-2BCB740B4887}" dt="2023-11-28T01:41:47.852" v="11" actId="20577"/>
        <pc:sldMkLst>
          <pc:docMk/>
          <pc:sldMk cId="462003004" sldId="279"/>
        </pc:sldMkLst>
        <pc:spChg chg="mod">
          <ac:chgData name="Alistair Knight" userId="d6cfafe0-5502-45b6-8edf-36f22964ac19" providerId="ADAL" clId="{2DED77EB-9FBE-B946-B2D8-2BCB740B4887}" dt="2023-11-28T01:41:47.852" v="11" actId="20577"/>
          <ac:spMkLst>
            <pc:docMk/>
            <pc:sldMk cId="462003004" sldId="279"/>
            <ac:spMk id="2" creationId="{C5FE86B1-7B15-C38D-1974-1367D8194497}"/>
          </ac:spMkLst>
        </pc:spChg>
      </pc:sldChg>
      <pc:sldChg chg="modSp mod">
        <pc:chgData name="Alistair Knight" userId="d6cfafe0-5502-45b6-8edf-36f22964ac19" providerId="ADAL" clId="{2DED77EB-9FBE-B946-B2D8-2BCB740B4887}" dt="2023-11-28T01:42:26.330" v="16" actId="20577"/>
        <pc:sldMkLst>
          <pc:docMk/>
          <pc:sldMk cId="1984047051" sldId="280"/>
        </pc:sldMkLst>
        <pc:spChg chg="mod">
          <ac:chgData name="Alistair Knight" userId="d6cfafe0-5502-45b6-8edf-36f22964ac19" providerId="ADAL" clId="{2DED77EB-9FBE-B946-B2D8-2BCB740B4887}" dt="2023-11-28T01:42:26.330" v="16" actId="20577"/>
          <ac:spMkLst>
            <pc:docMk/>
            <pc:sldMk cId="1984047051" sldId="280"/>
            <ac:spMk id="2" creationId="{1D480AE3-E25E-FBDD-646A-54F98BBEF2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1580" y="804519"/>
            <a:ext cx="3602316" cy="2074194"/>
          </a:xfrm>
        </p:spPr>
        <p:txBody>
          <a:bodyPr anchor="b"/>
          <a:lstStyle>
            <a:lvl1pPr>
              <a:defRPr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98974"/>
            <a:ext cx="5938835" cy="5308750"/>
          </a:xfrm>
        </p:spPr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453895" y="2878719"/>
            <a:ext cx="36000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1067-A931-5D3E-2C1A-EC584EC98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Night light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9DD47-0BEC-5E0D-498A-65449124E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Gallery</a:t>
            </a:r>
          </a:p>
        </p:txBody>
      </p:sp>
    </p:spTree>
    <p:extLst>
      <p:ext uri="{BB962C8B-B14F-4D97-AF65-F5344CB8AC3E}">
        <p14:creationId xmlns:p14="http://schemas.microsoft.com/office/powerpoint/2010/main" val="31933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BF7-74DB-7EE7-9B17-8505FA1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Teddy with balloons</a:t>
            </a:r>
          </a:p>
        </p:txBody>
      </p:sp>
      <p:pic>
        <p:nvPicPr>
          <p:cNvPr id="5" name="Content Placeholder 4" descr="A brown bear shaped object with a white outline on it&#10;&#10;Description automatically generated with medium confidence">
            <a:extLst>
              <a:ext uri="{FF2B5EF4-FFF2-40B4-BE49-F238E27FC236}">
                <a16:creationId xmlns:a16="http://schemas.microsoft.com/office/drawing/2014/main" id="{714B2120-51F9-C4F9-3C74-F36AF821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634" y="798513"/>
            <a:ext cx="3835570" cy="5308600"/>
          </a:xfrm>
        </p:spPr>
      </p:pic>
    </p:spTree>
    <p:extLst>
      <p:ext uri="{BB962C8B-B14F-4D97-AF65-F5344CB8AC3E}">
        <p14:creationId xmlns:p14="http://schemas.microsoft.com/office/powerpoint/2010/main" val="280520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770-D404-D891-68B9-6AE0025D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pic>
        <p:nvPicPr>
          <p:cNvPr id="5" name="Content Placeholder 4" descr="A circular object with a knot on it&#10;&#10;Description automatically generated">
            <a:extLst>
              <a:ext uri="{FF2B5EF4-FFF2-40B4-BE49-F238E27FC236}">
                <a16:creationId xmlns:a16="http://schemas.microsoft.com/office/drawing/2014/main" id="{C998336D-7C5D-DDB6-31B5-BBE07DBF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591" y="798513"/>
            <a:ext cx="4115656" cy="5308600"/>
          </a:xfrm>
        </p:spPr>
      </p:pic>
    </p:spTree>
    <p:extLst>
      <p:ext uri="{BB962C8B-B14F-4D97-AF65-F5344CB8AC3E}">
        <p14:creationId xmlns:p14="http://schemas.microsoft.com/office/powerpoint/2010/main" val="9438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9D4B-B117-1F91-D49E-EE08B6DC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dolphin</a:t>
            </a:r>
          </a:p>
        </p:txBody>
      </p:sp>
      <p:pic>
        <p:nvPicPr>
          <p:cNvPr id="5" name="Content Placeholder 4" descr="A close-up of a dolphin&#10;&#10;Description automatically generated">
            <a:extLst>
              <a:ext uri="{FF2B5EF4-FFF2-40B4-BE49-F238E27FC236}">
                <a16:creationId xmlns:a16="http://schemas.microsoft.com/office/drawing/2014/main" id="{E59CE43E-C12E-47A5-B0F5-A0814089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065" y="798513"/>
            <a:ext cx="3570708" cy="5308600"/>
          </a:xfrm>
        </p:spPr>
      </p:pic>
    </p:spTree>
    <p:extLst>
      <p:ext uri="{BB962C8B-B14F-4D97-AF65-F5344CB8AC3E}">
        <p14:creationId xmlns:p14="http://schemas.microsoft.com/office/powerpoint/2010/main" val="37374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1D9-1673-5A6C-CEB4-B9D241CC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car</a:t>
            </a:r>
          </a:p>
        </p:txBody>
      </p:sp>
      <p:pic>
        <p:nvPicPr>
          <p:cNvPr id="5" name="Content Placeholder 4" descr="A drawing of a race car&#10;&#10;Description automatically generated">
            <a:extLst>
              <a:ext uri="{FF2B5EF4-FFF2-40B4-BE49-F238E27FC236}">
                <a16:creationId xmlns:a16="http://schemas.microsoft.com/office/drawing/2014/main" id="{A8A92A93-1826-1BE3-EDA6-7FA8AF3D8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77587"/>
            <a:ext cx="5938838" cy="4950451"/>
          </a:xfrm>
        </p:spPr>
      </p:pic>
    </p:spTree>
    <p:extLst>
      <p:ext uri="{BB962C8B-B14F-4D97-AF65-F5344CB8AC3E}">
        <p14:creationId xmlns:p14="http://schemas.microsoft.com/office/powerpoint/2010/main" val="40140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FE2-F14B-CAAC-184C-E719C3DD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</a:t>
            </a:r>
          </a:p>
        </p:txBody>
      </p:sp>
      <p:pic>
        <p:nvPicPr>
          <p:cNvPr id="5" name="Content Placeholder 4" descr="A rabbit shaped object with a wireframe design&#10;&#10;Description automatically generated with medium confidence">
            <a:extLst>
              <a:ext uri="{FF2B5EF4-FFF2-40B4-BE49-F238E27FC236}">
                <a16:creationId xmlns:a16="http://schemas.microsoft.com/office/drawing/2014/main" id="{D45124A2-8FBE-844D-E99D-80D435583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7655" y="798513"/>
            <a:ext cx="3555527" cy="5308600"/>
          </a:xfrm>
        </p:spPr>
      </p:pic>
    </p:spTree>
    <p:extLst>
      <p:ext uri="{BB962C8B-B14F-4D97-AF65-F5344CB8AC3E}">
        <p14:creationId xmlns:p14="http://schemas.microsoft.com/office/powerpoint/2010/main" val="292968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2E8D-EC1F-C8B2-B542-9700FA89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air balloons</a:t>
            </a:r>
          </a:p>
        </p:txBody>
      </p:sp>
      <p:pic>
        <p:nvPicPr>
          <p:cNvPr id="5" name="Content Placeholder 4" descr="A hot air balloons on a book&#10;&#10;Description automatically generated">
            <a:extLst>
              <a:ext uri="{FF2B5EF4-FFF2-40B4-BE49-F238E27FC236}">
                <a16:creationId xmlns:a16="http://schemas.microsoft.com/office/drawing/2014/main" id="{5363781A-B3A6-DAD7-1930-ABB7B944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670" y="798513"/>
            <a:ext cx="4235498" cy="5308600"/>
          </a:xfrm>
        </p:spPr>
      </p:pic>
    </p:spTree>
    <p:extLst>
      <p:ext uri="{BB962C8B-B14F-4D97-AF65-F5344CB8AC3E}">
        <p14:creationId xmlns:p14="http://schemas.microsoft.com/office/powerpoint/2010/main" val="124925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FAE-0F4F-8F69-820A-300FCE29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Tyrannosaurus Rex</a:t>
            </a:r>
          </a:p>
        </p:txBody>
      </p:sp>
      <p:pic>
        <p:nvPicPr>
          <p:cNvPr id="5" name="Content Placeholder 4" descr="A dinosaur on a plastic container&#10;&#10;Description automatically generated">
            <a:extLst>
              <a:ext uri="{FF2B5EF4-FFF2-40B4-BE49-F238E27FC236}">
                <a16:creationId xmlns:a16="http://schemas.microsoft.com/office/drawing/2014/main" id="{3273A03B-540C-686A-A6D1-B8908945E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73452"/>
            <a:ext cx="5938838" cy="4958722"/>
          </a:xfrm>
        </p:spPr>
      </p:pic>
    </p:spTree>
    <p:extLst>
      <p:ext uri="{BB962C8B-B14F-4D97-AF65-F5344CB8AC3E}">
        <p14:creationId xmlns:p14="http://schemas.microsoft.com/office/powerpoint/2010/main" val="374070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425D-C33D-33FE-7302-56976FEF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Torus</a:t>
            </a:r>
          </a:p>
        </p:txBody>
      </p:sp>
      <p:pic>
        <p:nvPicPr>
          <p:cNvPr id="5" name="Content Placeholder 4" descr="A circular object with white lines&#10;&#10;Description automatically generated">
            <a:extLst>
              <a:ext uri="{FF2B5EF4-FFF2-40B4-BE49-F238E27FC236}">
                <a16:creationId xmlns:a16="http://schemas.microsoft.com/office/drawing/2014/main" id="{A920B74C-9C89-B975-45B1-63F1A198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599" y="798513"/>
            <a:ext cx="4719639" cy="5308600"/>
          </a:xfrm>
        </p:spPr>
      </p:pic>
    </p:spTree>
    <p:extLst>
      <p:ext uri="{BB962C8B-B14F-4D97-AF65-F5344CB8AC3E}">
        <p14:creationId xmlns:p14="http://schemas.microsoft.com/office/powerpoint/2010/main" val="245333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4CCB-E2BD-D74F-1CEF-1210F9D1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the dog</a:t>
            </a:r>
          </a:p>
        </p:txBody>
      </p:sp>
      <p:pic>
        <p:nvPicPr>
          <p:cNvPr id="5" name="Content Placeholder 4" descr="A cardboard figure with a wireframe on it&#10;&#10;Description automatically generated">
            <a:extLst>
              <a:ext uri="{FF2B5EF4-FFF2-40B4-BE49-F238E27FC236}">
                <a16:creationId xmlns:a16="http://schemas.microsoft.com/office/drawing/2014/main" id="{3685F8E3-6277-0E07-44BE-AC8A6B7A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6727" y="855158"/>
            <a:ext cx="3768562" cy="5308600"/>
          </a:xfrm>
        </p:spPr>
      </p:pic>
    </p:spTree>
    <p:extLst>
      <p:ext uri="{BB962C8B-B14F-4D97-AF65-F5344CB8AC3E}">
        <p14:creationId xmlns:p14="http://schemas.microsoft.com/office/powerpoint/2010/main" val="76561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AFD5-3403-F0F7-8C40-42D33124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Spiderman</a:t>
            </a:r>
          </a:p>
        </p:txBody>
      </p:sp>
      <p:pic>
        <p:nvPicPr>
          <p:cNvPr id="5" name="Content Placeholder 4" descr="A close up of a spiderman&#10;&#10;Description automatically generated">
            <a:extLst>
              <a:ext uri="{FF2B5EF4-FFF2-40B4-BE49-F238E27FC236}">
                <a16:creationId xmlns:a16="http://schemas.microsoft.com/office/drawing/2014/main" id="{B83DF398-B02A-731B-6925-E9B20BD7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891472"/>
            <a:ext cx="5938838" cy="5122681"/>
          </a:xfrm>
        </p:spPr>
      </p:pic>
    </p:spTree>
    <p:extLst>
      <p:ext uri="{BB962C8B-B14F-4D97-AF65-F5344CB8AC3E}">
        <p14:creationId xmlns:p14="http://schemas.microsoft.com/office/powerpoint/2010/main" val="27524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3013C-E3F5-BB27-A390-ADF1CE9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designs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AA4055-74B1-1021-1D3F-9617A246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 numCol="4">
            <a:normAutofit/>
          </a:bodyPr>
          <a:lstStyle/>
          <a:p>
            <a:r>
              <a:rPr lang="en-US" sz="2400" dirty="0"/>
              <a:t>Unicorn</a:t>
            </a:r>
          </a:p>
          <a:p>
            <a:r>
              <a:rPr lang="en-US" sz="2400" dirty="0"/>
              <a:t>Donkey (R)</a:t>
            </a:r>
          </a:p>
          <a:p>
            <a:r>
              <a:rPr lang="en-US" sz="2400" dirty="0"/>
              <a:t>Donkey (L)</a:t>
            </a:r>
          </a:p>
          <a:p>
            <a:r>
              <a:rPr lang="en-US" sz="2400" dirty="0" err="1"/>
              <a:t>Spongebob</a:t>
            </a:r>
            <a:endParaRPr lang="en-US" sz="2400" dirty="0"/>
          </a:p>
          <a:p>
            <a:r>
              <a:rPr lang="en-US" sz="2400" dirty="0"/>
              <a:t>Minion</a:t>
            </a:r>
          </a:p>
          <a:p>
            <a:r>
              <a:rPr lang="en-US" sz="2400" dirty="0"/>
              <a:t>C3-P0</a:t>
            </a:r>
          </a:p>
          <a:p>
            <a:r>
              <a:rPr lang="en-US" sz="2400" dirty="0"/>
              <a:t>Sheep</a:t>
            </a:r>
          </a:p>
          <a:p>
            <a:r>
              <a:rPr lang="en-US" sz="2400" dirty="0"/>
              <a:t>Teddy</a:t>
            </a:r>
          </a:p>
          <a:p>
            <a:r>
              <a:rPr lang="en-US" sz="2400" dirty="0"/>
              <a:t>Gyroscope</a:t>
            </a:r>
          </a:p>
          <a:p>
            <a:r>
              <a:rPr lang="en-US" sz="2400" dirty="0"/>
              <a:t>Dolphin</a:t>
            </a:r>
          </a:p>
          <a:p>
            <a:r>
              <a:rPr lang="en-US" sz="2400" dirty="0"/>
              <a:t>Racing car</a:t>
            </a:r>
          </a:p>
          <a:p>
            <a:r>
              <a:rPr lang="en-US" sz="2400" dirty="0"/>
              <a:t>Rabbit</a:t>
            </a:r>
          </a:p>
          <a:p>
            <a:r>
              <a:rPr lang="en-US" sz="2400" dirty="0"/>
              <a:t>Hot air balloons</a:t>
            </a:r>
          </a:p>
          <a:p>
            <a:r>
              <a:rPr lang="en-US" sz="2400" dirty="0"/>
              <a:t>T-rex</a:t>
            </a:r>
          </a:p>
          <a:p>
            <a:r>
              <a:rPr lang="en-US" sz="2400" dirty="0"/>
              <a:t>Torus</a:t>
            </a:r>
          </a:p>
          <a:p>
            <a:r>
              <a:rPr lang="en-US" sz="2400" dirty="0"/>
              <a:t>Brian</a:t>
            </a:r>
          </a:p>
          <a:p>
            <a:r>
              <a:rPr lang="en-US" sz="2400" dirty="0"/>
              <a:t>Spiderman</a:t>
            </a:r>
          </a:p>
          <a:p>
            <a:r>
              <a:rPr lang="en-US" sz="2400" dirty="0"/>
              <a:t>Mickey Mouse</a:t>
            </a:r>
          </a:p>
          <a:p>
            <a:r>
              <a:rPr lang="en-US" sz="2400" dirty="0"/>
              <a:t>Bambi</a:t>
            </a:r>
          </a:p>
          <a:p>
            <a:r>
              <a:rPr lang="en-US" sz="2400" dirty="0"/>
              <a:t>Soccer ball</a:t>
            </a:r>
          </a:p>
          <a:p>
            <a:r>
              <a:rPr lang="en-US" sz="2400" dirty="0"/>
              <a:t>Prime mover</a:t>
            </a:r>
          </a:p>
          <a:p>
            <a:r>
              <a:rPr lang="en-US" sz="2400" dirty="0"/>
              <a:t>Basketball</a:t>
            </a:r>
          </a:p>
          <a:p>
            <a:r>
              <a:rPr lang="en-US" sz="2400" dirty="0"/>
              <a:t>Plant/flower</a:t>
            </a:r>
          </a:p>
          <a:p>
            <a:r>
              <a:rPr lang="en-US" sz="2400" dirty="0"/>
              <a:t>Tulips</a:t>
            </a:r>
          </a:p>
          <a:p>
            <a:r>
              <a:rPr lang="en-US" sz="2400" dirty="0"/>
              <a:t>Batman sign</a:t>
            </a:r>
          </a:p>
          <a:p>
            <a:r>
              <a:rPr lang="en-US" sz="2400" dirty="0"/>
              <a:t>Christmas tree</a:t>
            </a:r>
          </a:p>
        </p:txBody>
      </p:sp>
    </p:spTree>
    <p:extLst>
      <p:ext uri="{BB962C8B-B14F-4D97-AF65-F5344CB8AC3E}">
        <p14:creationId xmlns:p14="http://schemas.microsoft.com/office/powerpoint/2010/main" val="287026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D42-D07A-AD9C-32B3-28CE5626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Mickey Mouse</a:t>
            </a:r>
          </a:p>
        </p:txBody>
      </p:sp>
      <p:pic>
        <p:nvPicPr>
          <p:cNvPr id="5" name="Content Placeholder 4" descr="A mouse head with a wireframe design&#10;&#10;Description automatically generated with medium confidence">
            <a:extLst>
              <a:ext uri="{FF2B5EF4-FFF2-40B4-BE49-F238E27FC236}">
                <a16:creationId xmlns:a16="http://schemas.microsoft.com/office/drawing/2014/main" id="{1F560657-ECCF-9733-EB94-D16A995D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040" y="798513"/>
            <a:ext cx="4164758" cy="5308600"/>
          </a:xfrm>
        </p:spPr>
      </p:pic>
    </p:spTree>
    <p:extLst>
      <p:ext uri="{BB962C8B-B14F-4D97-AF65-F5344CB8AC3E}">
        <p14:creationId xmlns:p14="http://schemas.microsoft.com/office/powerpoint/2010/main" val="207871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ABDE-EFDB-4008-8F14-40803D0E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Bambi the fawn</a:t>
            </a:r>
          </a:p>
        </p:txBody>
      </p:sp>
      <p:pic>
        <p:nvPicPr>
          <p:cNvPr id="5" name="Content Placeholder 4" descr="A stack of brown paper with a drawing of a deer&#10;&#10;Description automatically generated">
            <a:extLst>
              <a:ext uri="{FF2B5EF4-FFF2-40B4-BE49-F238E27FC236}">
                <a16:creationId xmlns:a16="http://schemas.microsoft.com/office/drawing/2014/main" id="{C3454D51-3FE4-7279-DE13-5D0E6BFFC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2126" y="798513"/>
            <a:ext cx="3566586" cy="5308600"/>
          </a:xfrm>
        </p:spPr>
      </p:pic>
    </p:spTree>
    <p:extLst>
      <p:ext uri="{BB962C8B-B14F-4D97-AF65-F5344CB8AC3E}">
        <p14:creationId xmlns:p14="http://schemas.microsoft.com/office/powerpoint/2010/main" val="72873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0268-D557-911D-AE9F-C5EA82C7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Soccer ball</a:t>
            </a:r>
            <a:br>
              <a:rPr lang="en-US" dirty="0"/>
            </a:br>
            <a:r>
              <a:rPr lang="en-US" dirty="0"/>
              <a:t>(or </a:t>
            </a:r>
            <a:r>
              <a:rPr lang="en-US" i="1" dirty="0"/>
              <a:t>football</a:t>
            </a:r>
            <a:r>
              <a:rPr lang="en-US" dirty="0"/>
              <a:t>, for the purists)</a:t>
            </a:r>
          </a:p>
        </p:txBody>
      </p:sp>
      <p:pic>
        <p:nvPicPr>
          <p:cNvPr id="5" name="Content Placeholder 4" descr="A close up of a football ball&#10;&#10;Description automatically generated">
            <a:extLst>
              <a:ext uri="{FF2B5EF4-FFF2-40B4-BE49-F238E27FC236}">
                <a16:creationId xmlns:a16="http://schemas.microsoft.com/office/drawing/2014/main" id="{B0CAE772-27EC-1C66-3890-ED80864F7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791" y="798513"/>
            <a:ext cx="4495256" cy="5308600"/>
          </a:xfrm>
        </p:spPr>
      </p:pic>
    </p:spTree>
    <p:extLst>
      <p:ext uri="{BB962C8B-B14F-4D97-AF65-F5344CB8AC3E}">
        <p14:creationId xmlns:p14="http://schemas.microsoft.com/office/powerpoint/2010/main" val="6528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AB31-E240-C1FF-8703-8E0AD945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mover</a:t>
            </a:r>
          </a:p>
        </p:txBody>
      </p:sp>
      <p:pic>
        <p:nvPicPr>
          <p:cNvPr id="5" name="Content Placeholder 4" descr="A stack of paper with a drawing of a truck&#10;&#10;Description automatically generated">
            <a:extLst>
              <a:ext uri="{FF2B5EF4-FFF2-40B4-BE49-F238E27FC236}">
                <a16:creationId xmlns:a16="http://schemas.microsoft.com/office/drawing/2014/main" id="{17C7A2A4-F69A-EB28-167B-E2E0D6FD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210" y="798513"/>
            <a:ext cx="5230417" cy="5308600"/>
          </a:xfrm>
        </p:spPr>
      </p:pic>
    </p:spTree>
    <p:extLst>
      <p:ext uri="{BB962C8B-B14F-4D97-AF65-F5344CB8AC3E}">
        <p14:creationId xmlns:p14="http://schemas.microsoft.com/office/powerpoint/2010/main" val="197645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982B-B9C6-3675-EED4-3A5A2006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</a:t>
            </a:r>
          </a:p>
        </p:txBody>
      </p:sp>
      <p:pic>
        <p:nvPicPr>
          <p:cNvPr id="5" name="Content Placeholder 4" descr="A sphere with grids on it&#10;&#10;Description automatically generated">
            <a:extLst>
              <a:ext uri="{FF2B5EF4-FFF2-40B4-BE49-F238E27FC236}">
                <a16:creationId xmlns:a16="http://schemas.microsoft.com/office/drawing/2014/main" id="{3EBC1C32-141D-497B-7517-C468E0E4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264" y="798513"/>
            <a:ext cx="4512310" cy="5308600"/>
          </a:xfrm>
        </p:spPr>
      </p:pic>
    </p:spTree>
    <p:extLst>
      <p:ext uri="{BB962C8B-B14F-4D97-AF65-F5344CB8AC3E}">
        <p14:creationId xmlns:p14="http://schemas.microsoft.com/office/powerpoint/2010/main" val="1035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86B1-7B15-C38D-1974-1367D819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Lotus flower</a:t>
            </a:r>
          </a:p>
        </p:txBody>
      </p:sp>
      <p:pic>
        <p:nvPicPr>
          <p:cNvPr id="5" name="Content Placeholder 4" descr="A stack of paper napkins with a flower design&#10;&#10;Description automatically generated">
            <a:extLst>
              <a:ext uri="{FF2B5EF4-FFF2-40B4-BE49-F238E27FC236}">
                <a16:creationId xmlns:a16="http://schemas.microsoft.com/office/drawing/2014/main" id="{0E014B1F-B225-7FD8-EBC7-39AF5F46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59752"/>
            <a:ext cx="5938838" cy="3986122"/>
          </a:xfrm>
        </p:spPr>
      </p:pic>
    </p:spTree>
    <p:extLst>
      <p:ext uri="{BB962C8B-B14F-4D97-AF65-F5344CB8AC3E}">
        <p14:creationId xmlns:p14="http://schemas.microsoft.com/office/powerpoint/2010/main" val="46200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0AE3-E25E-FBDD-646A-54F98BBE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Roses with ribbon</a:t>
            </a:r>
          </a:p>
        </p:txBody>
      </p:sp>
      <p:pic>
        <p:nvPicPr>
          <p:cNvPr id="5" name="Content Placeholder 4" descr="A close up of a sculpture&#10;&#10;Description automatically generated">
            <a:extLst>
              <a:ext uri="{FF2B5EF4-FFF2-40B4-BE49-F238E27FC236}">
                <a16:creationId xmlns:a16="http://schemas.microsoft.com/office/drawing/2014/main" id="{973917D5-0069-D9D6-F52A-9AAE1D380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3374" y="798513"/>
            <a:ext cx="4624089" cy="5308600"/>
          </a:xfrm>
        </p:spPr>
      </p:pic>
    </p:spTree>
    <p:extLst>
      <p:ext uri="{BB962C8B-B14F-4D97-AF65-F5344CB8AC3E}">
        <p14:creationId xmlns:p14="http://schemas.microsoft.com/office/powerpoint/2010/main" val="198404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8225-792B-049D-ED39-F89299F6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Batman sign</a:t>
            </a:r>
          </a:p>
        </p:txBody>
      </p:sp>
      <p:pic>
        <p:nvPicPr>
          <p:cNvPr id="5" name="Content Placeholder 4" descr="A plastic object with a cut out design&#10;&#10;Description automatically generated">
            <a:extLst>
              <a:ext uri="{FF2B5EF4-FFF2-40B4-BE49-F238E27FC236}">
                <a16:creationId xmlns:a16="http://schemas.microsoft.com/office/drawing/2014/main" id="{CC1E3D6F-C325-F370-038C-526E9A14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195" y="798513"/>
            <a:ext cx="5852447" cy="5308600"/>
          </a:xfrm>
        </p:spPr>
      </p:pic>
    </p:spTree>
    <p:extLst>
      <p:ext uri="{BB962C8B-B14F-4D97-AF65-F5344CB8AC3E}">
        <p14:creationId xmlns:p14="http://schemas.microsoft.com/office/powerpoint/2010/main" val="1847947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C12-C9F6-FF92-8EC3-4F6E33B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tree</a:t>
            </a:r>
          </a:p>
        </p:txBody>
      </p:sp>
      <p:pic>
        <p:nvPicPr>
          <p:cNvPr id="5" name="Content Placeholder 4" descr="A close-up of a christmas tree&#10;&#10;Description automatically generated">
            <a:extLst>
              <a:ext uri="{FF2B5EF4-FFF2-40B4-BE49-F238E27FC236}">
                <a16:creationId xmlns:a16="http://schemas.microsoft.com/office/drawing/2014/main" id="{38F93C75-7638-C4DF-546F-B61BEFD2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166" y="798513"/>
            <a:ext cx="3666506" cy="5308600"/>
          </a:xfrm>
        </p:spPr>
      </p:pic>
    </p:spTree>
    <p:extLst>
      <p:ext uri="{BB962C8B-B14F-4D97-AF65-F5344CB8AC3E}">
        <p14:creationId xmlns:p14="http://schemas.microsoft.com/office/powerpoint/2010/main" val="136120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E92B-72A1-179B-EEBF-7E67B2DB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Unicorn</a:t>
            </a:r>
          </a:p>
        </p:txBody>
      </p:sp>
      <p:pic>
        <p:nvPicPr>
          <p:cNvPr id="5" name="Content Placeholder 4" descr="A cut out of a unicorn&#10;&#10;Description automatically generated">
            <a:extLst>
              <a:ext uri="{FF2B5EF4-FFF2-40B4-BE49-F238E27FC236}">
                <a16:creationId xmlns:a16="http://schemas.microsoft.com/office/drawing/2014/main" id="{52F54429-CFD7-DF99-C7DA-76DA001E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476" y="798513"/>
            <a:ext cx="5119886" cy="5308600"/>
          </a:xfrm>
        </p:spPr>
      </p:pic>
    </p:spTree>
    <p:extLst>
      <p:ext uri="{BB962C8B-B14F-4D97-AF65-F5344CB8AC3E}">
        <p14:creationId xmlns:p14="http://schemas.microsoft.com/office/powerpoint/2010/main" val="140072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08FB-3E4D-6459-2F3E-85D0AA32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Donkey (right)</a:t>
            </a:r>
          </a:p>
        </p:txBody>
      </p:sp>
      <p:pic>
        <p:nvPicPr>
          <p:cNvPr id="5" name="Content Placeholder 4" descr="A donkey made out of paper&#10;&#10;Description automatically generated">
            <a:extLst>
              <a:ext uri="{FF2B5EF4-FFF2-40B4-BE49-F238E27FC236}">
                <a16:creationId xmlns:a16="http://schemas.microsoft.com/office/drawing/2014/main" id="{6DD98641-E25B-F099-B559-7BA8BAA52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13" y="798513"/>
            <a:ext cx="4316211" cy="5308600"/>
          </a:xfrm>
        </p:spPr>
      </p:pic>
    </p:spTree>
    <p:extLst>
      <p:ext uri="{BB962C8B-B14F-4D97-AF65-F5344CB8AC3E}">
        <p14:creationId xmlns:p14="http://schemas.microsoft.com/office/powerpoint/2010/main" val="41853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28ED-09E1-076C-28B6-28EDDB16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Donkey (left)</a:t>
            </a:r>
          </a:p>
        </p:txBody>
      </p:sp>
      <p:pic>
        <p:nvPicPr>
          <p:cNvPr id="5" name="Content Placeholder 4" descr="A statue of a horse&#10;&#10;Description automatically generated">
            <a:extLst>
              <a:ext uri="{FF2B5EF4-FFF2-40B4-BE49-F238E27FC236}">
                <a16:creationId xmlns:a16="http://schemas.microsoft.com/office/drawing/2014/main" id="{856974C3-C4C8-C744-C0F5-AC0A9103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518" y="798513"/>
            <a:ext cx="3521802" cy="5308600"/>
          </a:xfrm>
        </p:spPr>
      </p:pic>
    </p:spTree>
    <p:extLst>
      <p:ext uri="{BB962C8B-B14F-4D97-AF65-F5344CB8AC3E}">
        <p14:creationId xmlns:p14="http://schemas.microsoft.com/office/powerpoint/2010/main" val="31355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AE407-8109-F7F3-90D0-31B94671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Spongebob</a:t>
            </a:r>
            <a:r>
              <a:rPr lang="en-US" dirty="0"/>
              <a:t> </a:t>
            </a:r>
            <a:r>
              <a:rPr lang="en-US" dirty="0" err="1"/>
              <a:t>Squarepants</a:t>
            </a:r>
            <a:endParaRPr lang="en-US" dirty="0"/>
          </a:p>
        </p:txBody>
      </p:sp>
      <p:pic>
        <p:nvPicPr>
          <p:cNvPr id="8" name="Content Placeholder 7" descr="A brown cardboard figure with a cartoon character drawing on it&#10;&#10;Description automatically generated">
            <a:extLst>
              <a:ext uri="{FF2B5EF4-FFF2-40B4-BE49-F238E27FC236}">
                <a16:creationId xmlns:a16="http://schemas.microsoft.com/office/drawing/2014/main" id="{1DB2B8BC-1107-A9BF-F109-E38FFD57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353" y="798513"/>
            <a:ext cx="3936132" cy="5308600"/>
          </a:xfrm>
        </p:spPr>
      </p:pic>
    </p:spTree>
    <p:extLst>
      <p:ext uri="{BB962C8B-B14F-4D97-AF65-F5344CB8AC3E}">
        <p14:creationId xmlns:p14="http://schemas.microsoft.com/office/powerpoint/2010/main" val="19858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7C60-28BF-FD09-93EF-481D91CE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Dave the Minion</a:t>
            </a:r>
          </a:p>
        </p:txBody>
      </p:sp>
      <p:pic>
        <p:nvPicPr>
          <p:cNvPr id="5" name="Content Placeholder 4" descr="A stone sculpture of a cartoon character&#10;&#10;Description automatically generated">
            <a:extLst>
              <a:ext uri="{FF2B5EF4-FFF2-40B4-BE49-F238E27FC236}">
                <a16:creationId xmlns:a16="http://schemas.microsoft.com/office/drawing/2014/main" id="{9A2EDE08-A336-FA7A-1C17-5441C402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8745" y="798513"/>
            <a:ext cx="3973347" cy="5308600"/>
          </a:xfrm>
        </p:spPr>
      </p:pic>
    </p:spTree>
    <p:extLst>
      <p:ext uri="{BB962C8B-B14F-4D97-AF65-F5344CB8AC3E}">
        <p14:creationId xmlns:p14="http://schemas.microsoft.com/office/powerpoint/2010/main" val="17235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0A07-0E01-9640-B716-13B2400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Threepio</a:t>
            </a:r>
            <a:br>
              <a:rPr lang="en-US" dirty="0"/>
            </a:br>
            <a:r>
              <a:rPr lang="en-US" dirty="0"/>
              <a:t>(C3-P0)</a:t>
            </a:r>
          </a:p>
        </p:txBody>
      </p:sp>
      <p:pic>
        <p:nvPicPr>
          <p:cNvPr id="5" name="Content Placeholder 4" descr="A paper mache of a person&#10;&#10;Description automatically generated">
            <a:extLst>
              <a:ext uri="{FF2B5EF4-FFF2-40B4-BE49-F238E27FC236}">
                <a16:creationId xmlns:a16="http://schemas.microsoft.com/office/drawing/2014/main" id="{1DCE0A0C-CB46-A388-909C-AF76852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003" y="798513"/>
            <a:ext cx="3492831" cy="5308600"/>
          </a:xfrm>
        </p:spPr>
      </p:pic>
    </p:spTree>
    <p:extLst>
      <p:ext uri="{BB962C8B-B14F-4D97-AF65-F5344CB8AC3E}">
        <p14:creationId xmlns:p14="http://schemas.microsoft.com/office/powerpoint/2010/main" val="22565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E083-FDFB-8496-4E00-2E7C874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</a:t>
            </a:r>
          </a:p>
        </p:txBody>
      </p:sp>
      <p:pic>
        <p:nvPicPr>
          <p:cNvPr id="5" name="Content Placeholder 4" descr="A brown object with a cartoon character on it&#10;&#10;Description automatically generated">
            <a:extLst>
              <a:ext uri="{FF2B5EF4-FFF2-40B4-BE49-F238E27FC236}">
                <a16:creationId xmlns:a16="http://schemas.microsoft.com/office/drawing/2014/main" id="{B540F3A3-3F16-2D11-FDC6-BBC84A71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111" y="798513"/>
            <a:ext cx="3718615" cy="5308600"/>
          </a:xfrm>
        </p:spPr>
      </p:pic>
    </p:spTree>
    <p:extLst>
      <p:ext uri="{BB962C8B-B14F-4D97-AF65-F5344CB8AC3E}">
        <p14:creationId xmlns:p14="http://schemas.microsoft.com/office/powerpoint/2010/main" val="39887321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1636</TotalTime>
  <Words>117</Words>
  <Application>Microsoft Macintosh PowerPoint</Application>
  <PresentationFormat>Widescreen</PresentationFormat>
  <Paragraphs>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Night light project</vt:lpstr>
      <vt:lpstr>Available designs</vt:lpstr>
      <vt:lpstr>Unicorn</vt:lpstr>
      <vt:lpstr>Donkey (right)</vt:lpstr>
      <vt:lpstr>Donkey (left)</vt:lpstr>
      <vt:lpstr>Spongebob Squarepants</vt:lpstr>
      <vt:lpstr>Dave the Minion</vt:lpstr>
      <vt:lpstr>See Threepio (C3-P0)</vt:lpstr>
      <vt:lpstr>Sheep</vt:lpstr>
      <vt:lpstr>Teddy with balloons</vt:lpstr>
      <vt:lpstr>Gyroscope</vt:lpstr>
      <vt:lpstr>Performing dolphin</vt:lpstr>
      <vt:lpstr>Racing car</vt:lpstr>
      <vt:lpstr>Rabbit</vt:lpstr>
      <vt:lpstr>Hot air balloons</vt:lpstr>
      <vt:lpstr>Tyrannosaurus Rex</vt:lpstr>
      <vt:lpstr>Torus</vt:lpstr>
      <vt:lpstr>Brian the dog</vt:lpstr>
      <vt:lpstr>Spiderman</vt:lpstr>
      <vt:lpstr>Mickey Mouse</vt:lpstr>
      <vt:lpstr>Bambi the fawn</vt:lpstr>
      <vt:lpstr>Soccer ball (or football, for the purists)</vt:lpstr>
      <vt:lpstr>Prime mover</vt:lpstr>
      <vt:lpstr>Basketball</vt:lpstr>
      <vt:lpstr>Lotus flower</vt:lpstr>
      <vt:lpstr>Roses with ribbon</vt:lpstr>
      <vt:lpstr>Batman sign</vt:lpstr>
      <vt:lpstr>Christmas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light project</dc:title>
  <dc:creator>Alistair Knight</dc:creator>
  <cp:lastModifiedBy>Alistair Knight</cp:lastModifiedBy>
  <cp:revision>2</cp:revision>
  <dcterms:created xsi:type="dcterms:W3CDTF">2023-11-26T22:59:38Z</dcterms:created>
  <dcterms:modified xsi:type="dcterms:W3CDTF">2023-11-29T01:48:36Z</dcterms:modified>
</cp:coreProperties>
</file>