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0"/>
    <p:restoredTop sz="94673"/>
  </p:normalViewPr>
  <p:slideViewPr>
    <p:cSldViewPr snapToGrid="0">
      <p:cViewPr varScale="1">
        <p:scale>
          <a:sx n="48" d="100"/>
          <a:sy n="48" d="100"/>
        </p:scale>
        <p:origin x="200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6330-447F-F334-2A82-877EE81F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761F-444D-865B-CFF2-591D10BC1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D709-037C-CFD3-9B78-787DBB8E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409E-71C6-AEC6-2E7D-8F315988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4C1D-7E8A-56BA-6955-3A3907D3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ED-47A0-C897-0B82-507F5754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BA95A-C007-C1C8-08B9-CE24BADD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CFCB-2DE7-4D61-2E54-A0E46127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8F38-DF83-9ADA-966C-401A3681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0AEA-0A01-686F-67F7-811D7C5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687F-310C-5309-AB10-52EFD0A1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9C3BE-85F2-97E4-7B02-2449027AD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AC60E-A483-3EA8-FDC4-3808917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CC26-2F7D-6C88-0554-2104B13B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665E-49AA-7CA7-8A14-9C75EF32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231B-8D76-3364-188F-774FB614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A339-9C98-9FA2-55FB-7A210D6A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6FC8-E544-7E6C-A43A-BBD10E86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697B6-7B9A-ED9B-259A-59CE4A8D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2EC6-7728-DEF0-884E-5A029BF5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EDF4-5684-A5A9-F424-4308CC45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DCBAA-4C2F-85B1-B29B-85EF91742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4564D-F0A8-5A09-35B5-A34444A8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6572-61E6-747B-F96C-7506FBA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7370-8BE5-573A-E28F-FDB43F8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EA18-9651-7B65-60F9-7B36E8E3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ADA4-A791-E880-B064-297DBBC93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CE2D6-70B1-F0BB-1675-B1ECA8FE4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D969-4FBF-857B-78F3-7579DC6D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9541-2F05-62CE-DC98-84A215DE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C28C-E82D-CE3F-4E8E-1F531C2C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EF87-7C5E-212B-9A58-9A1EA5DB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D6164-B278-EFBC-4A62-98AEEB04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E6D1-DCA9-07CF-B230-4656E276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7874-C09C-7413-1DFB-6C99D9D87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F26C2-3FF1-F67A-3C18-5CEA90CE7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FF9E0-2EDF-8AFF-989A-C56147C6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816E0-4EC5-0603-9C77-9D5918D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881CC-58BD-9F24-B33A-46A0E7D6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8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B6B5-7ED7-CB2D-BCC1-2C679519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BD531-D078-0EA4-6DB3-13BA861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FEA22-3DEA-1922-3AFB-4C720F9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232AC-3BD8-A851-0007-3C07306F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20E76-48E8-7D51-67CE-7E92F28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FD46A-A401-0515-6F3C-1CB631FE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F17D-CE60-CF9D-56EB-E12BF62F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9873-F1E3-0C64-7B03-CCFFBDD9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BC30-638A-4938-1A20-A28F1371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BCB44-86FF-F7EB-F92F-C789BE49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FD8E8-0422-D416-973B-8EC99264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2882-34A3-CF6C-4F3E-1C2019EF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E3626-38A1-2114-D241-49986573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7F6-C747-1B54-4A1D-F451885E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F4297-6EE7-A139-A842-25D8D5530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190D1-DBEE-9483-C907-F402EDEC3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18C78-07C2-DA32-FDE0-D32862B9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467CC-F082-6D40-887E-69003429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A9F9E-EA0D-553A-E938-7EE2B414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F91AC-E080-AD37-9F54-EB1D968D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66DB-27DF-1E98-AD6A-DA21576C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519B-6B6F-B581-DC84-6CE3D8E5D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93A0-8523-2645-9E70-699AC534B4F7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8A26-D410-A1A6-B8D6-AFDBD00A1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75C8-7CA0-237A-C0B4-E9D981B3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9A6A9-1434-AD48-B353-82BC295C4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B6FD99-2AF5-6CAD-EEBB-91B345ACD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Project: </a:t>
            </a:r>
            <a:r>
              <a:rPr lang="en-US" b="1" dirty="0"/>
              <a:t>Night Light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FF4176F-9D00-EBE0-5047-B30CABBBF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Mother Teresa</a:t>
            </a:r>
          </a:p>
        </p:txBody>
      </p:sp>
    </p:spTree>
    <p:extLst>
      <p:ext uri="{BB962C8B-B14F-4D97-AF65-F5344CB8AC3E}">
        <p14:creationId xmlns:p14="http://schemas.microsoft.com/office/powerpoint/2010/main" val="21331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I.	Validate algorithms through testing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6"/>
            </a:pPr>
            <a:r>
              <a:rPr lang="en-US" dirty="0"/>
              <a:t>Explain the method or strategies used for testing the solution you have created.</a:t>
            </a:r>
          </a:p>
        </p:txBody>
      </p:sp>
    </p:spTree>
    <p:extLst>
      <p:ext uri="{BB962C8B-B14F-4D97-AF65-F5344CB8AC3E}">
        <p14:creationId xmlns:p14="http://schemas.microsoft.com/office/powerpoint/2010/main" val="246001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J.	Final code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7"/>
            </a:pPr>
            <a:r>
              <a:rPr lang="en-US" dirty="0"/>
              <a:t>Include the final code of your program, with a detailed summary of how the program works. Make sure you have labelled the different sections of your program and have used comments.</a:t>
            </a:r>
          </a:p>
        </p:txBody>
      </p:sp>
    </p:spTree>
    <p:extLst>
      <p:ext uri="{BB962C8B-B14F-4D97-AF65-F5344CB8AC3E}">
        <p14:creationId xmlns:p14="http://schemas.microsoft.com/office/powerpoint/2010/main" val="279530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K.	Evaluation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 startAt="18"/>
            </a:pPr>
            <a:r>
              <a:rPr lang="en-US" dirty="0"/>
              <a:t>Did you successfully meet your project aim and the requirements of the task? What evidence supports your position?</a:t>
            </a:r>
          </a:p>
          <a:p>
            <a:pPr marL="457200" indent="-457200" algn="l">
              <a:buFont typeface="+mj-lt"/>
              <a:buAutoNum type="arabicPeriod" startAt="18"/>
            </a:pPr>
            <a:r>
              <a:rPr lang="en-US" dirty="0"/>
              <a:t>Risk: If you did complete the project, explain the strategies you used to </a:t>
            </a:r>
            <a:r>
              <a:rPr lang="en-US" dirty="0" err="1"/>
              <a:t>minimise</a:t>
            </a:r>
            <a:r>
              <a:rPr lang="en-US" dirty="0"/>
              <a:t> the risk of non-completion.</a:t>
            </a:r>
          </a:p>
          <a:p>
            <a:pPr marL="457200" indent="-457200" algn="l">
              <a:buFont typeface="+mj-lt"/>
              <a:buAutoNum type="arabicPeriod" startAt="18"/>
            </a:pPr>
            <a:r>
              <a:rPr lang="en-US" dirty="0"/>
              <a:t>Sustainability: During this project, there may have been times when you made changes to your design. Explain what changes you made and why you made them.</a:t>
            </a:r>
          </a:p>
        </p:txBody>
      </p:sp>
    </p:spTree>
    <p:extLst>
      <p:ext uri="{BB962C8B-B14F-4D97-AF65-F5344CB8AC3E}">
        <p14:creationId xmlns:p14="http://schemas.microsoft.com/office/powerpoint/2010/main" val="182581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K.	Evaluation (cont’d)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21"/>
            </a:pPr>
            <a:r>
              <a:rPr lang="en-US" dirty="0"/>
              <a:t>Innovation &amp; Enterprise: If you were to complete this project again, what improvements would you try and why?</a:t>
            </a:r>
          </a:p>
          <a:p>
            <a:pPr marL="457200" indent="-457200" algn="l">
              <a:buFont typeface="+mj-lt"/>
              <a:buAutoNum type="arabicPeriod" startAt="21"/>
            </a:pPr>
            <a:r>
              <a:rPr lang="en-US" dirty="0"/>
              <a:t>Explain what potential your solution (or similar solution) has for further innovation and enterprise.</a:t>
            </a:r>
          </a:p>
        </p:txBody>
      </p:sp>
    </p:spTree>
    <p:extLst>
      <p:ext uri="{BB962C8B-B14F-4D97-AF65-F5344CB8AC3E}">
        <p14:creationId xmlns:p14="http://schemas.microsoft.com/office/powerpoint/2010/main" val="13802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A.	Problem definition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Identify the problem you wish to solve.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(what are we doing and why)</a:t>
            </a:r>
          </a:p>
          <a:p>
            <a:pPr marL="457200" indent="-457200" algn="l">
              <a:buAutoNum type="arabicPeriod"/>
            </a:pPr>
            <a:r>
              <a:rPr lang="en-US" dirty="0"/>
              <a:t>What are the outcomes; what does it need to do?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(what features and functions)</a:t>
            </a:r>
          </a:p>
          <a:p>
            <a:pPr marL="457200" indent="-457200" algn="l">
              <a:buAutoNum type="arabicPeriod"/>
            </a:pPr>
            <a:r>
              <a:rPr lang="en-US" dirty="0"/>
              <a:t>Identify the product client or clients (stakeholders).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(who are we making this for, and who else has a big interest?)</a:t>
            </a:r>
          </a:p>
        </p:txBody>
      </p:sp>
    </p:spTree>
    <p:extLst>
      <p:ext uri="{BB962C8B-B14F-4D97-AF65-F5344CB8AC3E}">
        <p14:creationId xmlns:p14="http://schemas.microsoft.com/office/powerpoint/2010/main" val="4732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B.	Constraints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4"/>
            </a:pPr>
            <a:r>
              <a:rPr lang="en-US" dirty="0"/>
              <a:t>Describe the limitations or restricting factors your solution may face.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(what might get in the way of you doing an excellent job?)</a:t>
            </a:r>
          </a:p>
        </p:txBody>
      </p:sp>
    </p:spTree>
    <p:extLst>
      <p:ext uri="{BB962C8B-B14F-4D97-AF65-F5344CB8AC3E}">
        <p14:creationId xmlns:p14="http://schemas.microsoft.com/office/powerpoint/2010/main" val="308889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C.	Decompose problems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dirty="0"/>
              <a:t>What are the individual elements of the problem that can be solved separately to make the main problem more approachable/solvable?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(Consider if you were working in a group. What different parts of the project could you each be doing at the same time?)</a:t>
            </a:r>
          </a:p>
        </p:txBody>
      </p:sp>
    </p:spTree>
    <p:extLst>
      <p:ext uri="{BB962C8B-B14F-4D97-AF65-F5344CB8AC3E}">
        <p14:creationId xmlns:p14="http://schemas.microsoft.com/office/powerpoint/2010/main" val="5060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D.	Project Plan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Develop a project plan based on time-scale and resources and key features of the project deliverables.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(Make a timeline showing when you plan to have each part of the project completed)</a:t>
            </a:r>
          </a:p>
          <a:p>
            <a:pPr marL="457200" indent="-457200" algn="l">
              <a:buFont typeface="+mj-lt"/>
              <a:buAutoNum type="arabicPeriod" startAt="6"/>
            </a:pPr>
            <a:r>
              <a:rPr lang="en-US" dirty="0"/>
              <a:t>What are the logical steps to manage data files for the project?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(How can you make sure that you won’t lose any of your work for this project?)</a:t>
            </a:r>
          </a:p>
        </p:txBody>
      </p:sp>
    </p:spTree>
    <p:extLst>
      <p:ext uri="{BB962C8B-B14F-4D97-AF65-F5344CB8AC3E}">
        <p14:creationId xmlns:p14="http://schemas.microsoft.com/office/powerpoint/2010/main" val="35729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E.	Design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8"/>
            </a:pPr>
            <a:r>
              <a:rPr lang="en-US" dirty="0"/>
              <a:t>Describe the sensors to be used and why.</a:t>
            </a:r>
          </a:p>
          <a:p>
            <a:pPr marL="457200" indent="-457200" algn="l">
              <a:buFont typeface="+mj-lt"/>
              <a:buAutoNum type="arabicPeriod" startAt="8"/>
            </a:pPr>
            <a:r>
              <a:rPr lang="en-US" dirty="0"/>
              <a:t>What data will be collected from each sensor?</a:t>
            </a:r>
          </a:p>
        </p:txBody>
      </p:sp>
    </p:spTree>
    <p:extLst>
      <p:ext uri="{BB962C8B-B14F-4D97-AF65-F5344CB8AC3E}">
        <p14:creationId xmlns:p14="http://schemas.microsoft.com/office/powerpoint/2010/main" val="2799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F.	Algorithm Design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 startAt="10"/>
            </a:pPr>
            <a:r>
              <a:rPr lang="en-US" dirty="0"/>
              <a:t>Design the algorithms for the solution using flowcharts.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/>
              <a:t>What is the output?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/>
              <a:t>What is being turned on/off or controlled?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/>
              <a:t>List the variables required and their data type.</a:t>
            </a:r>
          </a:p>
        </p:txBody>
      </p:sp>
    </p:spTree>
    <p:extLst>
      <p:ext uri="{BB962C8B-B14F-4D97-AF65-F5344CB8AC3E}">
        <p14:creationId xmlns:p14="http://schemas.microsoft.com/office/powerpoint/2010/main" val="296573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G.	Connection Diagram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4"/>
            </a:pPr>
            <a:r>
              <a:rPr lang="en-US" dirty="0"/>
              <a:t>Include and annotate a detailed connection diagram.</a:t>
            </a:r>
          </a:p>
        </p:txBody>
      </p:sp>
    </p:spTree>
    <p:extLst>
      <p:ext uri="{BB962C8B-B14F-4D97-AF65-F5344CB8AC3E}">
        <p14:creationId xmlns:p14="http://schemas.microsoft.com/office/powerpoint/2010/main" val="31309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5FD612-EA4E-89EF-88DE-DDAF061EE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H.	Create, implement the solution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997209-1608-FB72-8450-6ABD07690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15"/>
            </a:pPr>
            <a:r>
              <a:rPr lang="en-US" dirty="0"/>
              <a:t>List and briefly explain any changes to your original design.</a:t>
            </a:r>
          </a:p>
        </p:txBody>
      </p:sp>
    </p:spTree>
    <p:extLst>
      <p:ext uri="{BB962C8B-B14F-4D97-AF65-F5344CB8AC3E}">
        <p14:creationId xmlns:p14="http://schemas.microsoft.com/office/powerpoint/2010/main" val="401643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504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Digital Project: Night Light</vt:lpstr>
      <vt:lpstr>A. Problem definition</vt:lpstr>
      <vt:lpstr>B. Constraints</vt:lpstr>
      <vt:lpstr>C. Decompose problems</vt:lpstr>
      <vt:lpstr>D. Project Plan</vt:lpstr>
      <vt:lpstr>E. Design</vt:lpstr>
      <vt:lpstr>F. Algorithm Design</vt:lpstr>
      <vt:lpstr>G. Connection Diagram</vt:lpstr>
      <vt:lpstr>H. Create, implement the solution</vt:lpstr>
      <vt:lpstr>I. Validate algorithms through testing</vt:lpstr>
      <vt:lpstr>J. Final code</vt:lpstr>
      <vt:lpstr>K. Evaluation</vt:lpstr>
      <vt:lpstr>K. Evaluation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 Problem definition</dc:title>
  <dc:creator>Alistair Knight</dc:creator>
  <cp:lastModifiedBy>Alistair Knight</cp:lastModifiedBy>
  <cp:revision>3</cp:revision>
  <dcterms:created xsi:type="dcterms:W3CDTF">2023-05-21T23:33:47Z</dcterms:created>
  <dcterms:modified xsi:type="dcterms:W3CDTF">2023-05-22T01:47:55Z</dcterms:modified>
</cp:coreProperties>
</file>