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94"/>
  </p:normalViewPr>
  <p:slideViewPr>
    <p:cSldViewPr snapToGrid="0">
      <p:cViewPr varScale="1">
        <p:scale>
          <a:sx n="121" d="100"/>
          <a:sy n="121"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2CD86-55AF-19C8-FF68-2C43C367F1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FB9608FE-00E2-66C9-1F65-A16C988679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B05B174-6B57-266D-3959-8AFDACE3D819}"/>
              </a:ext>
            </a:extLst>
          </p:cNvPr>
          <p:cNvSpPr>
            <a:spLocks noGrp="1"/>
          </p:cNvSpPr>
          <p:nvPr>
            <p:ph type="dt" sz="half" idx="10"/>
          </p:nvPr>
        </p:nvSpPr>
        <p:spPr/>
        <p:txBody>
          <a:bodyPr/>
          <a:lstStyle/>
          <a:p>
            <a:fld id="{7C8246F5-67F2-4A35-BF3F-1C10E59E3DAD}" type="datetimeFigureOut">
              <a:rPr lang="en-AU" smtClean="0"/>
              <a:t>26/3/2024</a:t>
            </a:fld>
            <a:endParaRPr lang="en-AU"/>
          </a:p>
        </p:txBody>
      </p:sp>
      <p:sp>
        <p:nvSpPr>
          <p:cNvPr id="5" name="Footer Placeholder 4">
            <a:extLst>
              <a:ext uri="{FF2B5EF4-FFF2-40B4-BE49-F238E27FC236}">
                <a16:creationId xmlns:a16="http://schemas.microsoft.com/office/drawing/2014/main" id="{3F230372-97CB-F1A9-D618-D6676D64976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3F24147-6790-AC83-8A20-284C1460E1B8}"/>
              </a:ext>
            </a:extLst>
          </p:cNvPr>
          <p:cNvSpPr>
            <a:spLocks noGrp="1"/>
          </p:cNvSpPr>
          <p:nvPr>
            <p:ph type="sldNum" sz="quarter" idx="12"/>
          </p:nvPr>
        </p:nvSpPr>
        <p:spPr/>
        <p:txBody>
          <a:bodyPr/>
          <a:lstStyle/>
          <a:p>
            <a:fld id="{A468DB25-F7AF-4E6F-9E8C-EA4D5354E8FF}" type="slidenum">
              <a:rPr lang="en-AU" smtClean="0"/>
              <a:t>‹#›</a:t>
            </a:fld>
            <a:endParaRPr lang="en-AU"/>
          </a:p>
        </p:txBody>
      </p:sp>
    </p:spTree>
    <p:extLst>
      <p:ext uri="{BB962C8B-B14F-4D97-AF65-F5344CB8AC3E}">
        <p14:creationId xmlns:p14="http://schemas.microsoft.com/office/powerpoint/2010/main" val="4041876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A07E2-D923-80E0-42DF-E07BA0BC245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45A8330-3C4F-3652-F59C-702C1E3FC4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5F201FB-AF93-25BD-C9F5-B94B8FEC2BF2}"/>
              </a:ext>
            </a:extLst>
          </p:cNvPr>
          <p:cNvSpPr>
            <a:spLocks noGrp="1"/>
          </p:cNvSpPr>
          <p:nvPr>
            <p:ph type="dt" sz="half" idx="10"/>
          </p:nvPr>
        </p:nvSpPr>
        <p:spPr/>
        <p:txBody>
          <a:bodyPr/>
          <a:lstStyle/>
          <a:p>
            <a:fld id="{7C8246F5-67F2-4A35-BF3F-1C10E59E3DAD}" type="datetimeFigureOut">
              <a:rPr lang="en-AU" smtClean="0"/>
              <a:t>26/3/2024</a:t>
            </a:fld>
            <a:endParaRPr lang="en-AU"/>
          </a:p>
        </p:txBody>
      </p:sp>
      <p:sp>
        <p:nvSpPr>
          <p:cNvPr id="5" name="Footer Placeholder 4">
            <a:extLst>
              <a:ext uri="{FF2B5EF4-FFF2-40B4-BE49-F238E27FC236}">
                <a16:creationId xmlns:a16="http://schemas.microsoft.com/office/drawing/2014/main" id="{EAE116B9-EEFC-7939-8653-B1AB23F2F9B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70161BC-A0B1-0628-207F-B9F2EAC0DC90}"/>
              </a:ext>
            </a:extLst>
          </p:cNvPr>
          <p:cNvSpPr>
            <a:spLocks noGrp="1"/>
          </p:cNvSpPr>
          <p:nvPr>
            <p:ph type="sldNum" sz="quarter" idx="12"/>
          </p:nvPr>
        </p:nvSpPr>
        <p:spPr/>
        <p:txBody>
          <a:bodyPr/>
          <a:lstStyle/>
          <a:p>
            <a:fld id="{A468DB25-F7AF-4E6F-9E8C-EA4D5354E8FF}" type="slidenum">
              <a:rPr lang="en-AU" smtClean="0"/>
              <a:t>‹#›</a:t>
            </a:fld>
            <a:endParaRPr lang="en-AU"/>
          </a:p>
        </p:txBody>
      </p:sp>
    </p:spTree>
    <p:extLst>
      <p:ext uri="{BB962C8B-B14F-4D97-AF65-F5344CB8AC3E}">
        <p14:creationId xmlns:p14="http://schemas.microsoft.com/office/powerpoint/2010/main" val="2221071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FA3263-1709-B291-5A11-D7CEAA3774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E63B31B-9DD0-3EF9-CDD6-0D44127428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CF287C5-A2E0-65B5-9CA0-667E278B694C}"/>
              </a:ext>
            </a:extLst>
          </p:cNvPr>
          <p:cNvSpPr>
            <a:spLocks noGrp="1"/>
          </p:cNvSpPr>
          <p:nvPr>
            <p:ph type="dt" sz="half" idx="10"/>
          </p:nvPr>
        </p:nvSpPr>
        <p:spPr/>
        <p:txBody>
          <a:bodyPr/>
          <a:lstStyle/>
          <a:p>
            <a:fld id="{7C8246F5-67F2-4A35-BF3F-1C10E59E3DAD}" type="datetimeFigureOut">
              <a:rPr lang="en-AU" smtClean="0"/>
              <a:t>26/3/2024</a:t>
            </a:fld>
            <a:endParaRPr lang="en-AU"/>
          </a:p>
        </p:txBody>
      </p:sp>
      <p:sp>
        <p:nvSpPr>
          <p:cNvPr id="5" name="Footer Placeholder 4">
            <a:extLst>
              <a:ext uri="{FF2B5EF4-FFF2-40B4-BE49-F238E27FC236}">
                <a16:creationId xmlns:a16="http://schemas.microsoft.com/office/drawing/2014/main" id="{14A669AD-1FC0-3F68-9C70-E2F6EE82E2D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D7375DE-B73F-6031-711E-A7D0C5A1AF6B}"/>
              </a:ext>
            </a:extLst>
          </p:cNvPr>
          <p:cNvSpPr>
            <a:spLocks noGrp="1"/>
          </p:cNvSpPr>
          <p:nvPr>
            <p:ph type="sldNum" sz="quarter" idx="12"/>
          </p:nvPr>
        </p:nvSpPr>
        <p:spPr/>
        <p:txBody>
          <a:bodyPr/>
          <a:lstStyle/>
          <a:p>
            <a:fld id="{A468DB25-F7AF-4E6F-9E8C-EA4D5354E8FF}" type="slidenum">
              <a:rPr lang="en-AU" smtClean="0"/>
              <a:t>‹#›</a:t>
            </a:fld>
            <a:endParaRPr lang="en-AU"/>
          </a:p>
        </p:txBody>
      </p:sp>
    </p:spTree>
    <p:extLst>
      <p:ext uri="{BB962C8B-B14F-4D97-AF65-F5344CB8AC3E}">
        <p14:creationId xmlns:p14="http://schemas.microsoft.com/office/powerpoint/2010/main" val="2244562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C1FBD-7110-0941-D7E9-1FE4D7E021A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C9FD352-5340-DD72-BB17-889D1785D2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15818BA-2B66-AD86-7EB6-D8A04799130B}"/>
              </a:ext>
            </a:extLst>
          </p:cNvPr>
          <p:cNvSpPr>
            <a:spLocks noGrp="1"/>
          </p:cNvSpPr>
          <p:nvPr>
            <p:ph type="dt" sz="half" idx="10"/>
          </p:nvPr>
        </p:nvSpPr>
        <p:spPr/>
        <p:txBody>
          <a:bodyPr/>
          <a:lstStyle/>
          <a:p>
            <a:fld id="{7C8246F5-67F2-4A35-BF3F-1C10E59E3DAD}" type="datetimeFigureOut">
              <a:rPr lang="en-AU" smtClean="0"/>
              <a:t>26/3/2024</a:t>
            </a:fld>
            <a:endParaRPr lang="en-AU"/>
          </a:p>
        </p:txBody>
      </p:sp>
      <p:sp>
        <p:nvSpPr>
          <p:cNvPr id="5" name="Footer Placeholder 4">
            <a:extLst>
              <a:ext uri="{FF2B5EF4-FFF2-40B4-BE49-F238E27FC236}">
                <a16:creationId xmlns:a16="http://schemas.microsoft.com/office/drawing/2014/main" id="{518BAF51-8C6D-9AA1-AB0B-AE038AB8A66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91E723B-CDA2-227A-998E-DB21BF6532A6}"/>
              </a:ext>
            </a:extLst>
          </p:cNvPr>
          <p:cNvSpPr>
            <a:spLocks noGrp="1"/>
          </p:cNvSpPr>
          <p:nvPr>
            <p:ph type="sldNum" sz="quarter" idx="12"/>
          </p:nvPr>
        </p:nvSpPr>
        <p:spPr/>
        <p:txBody>
          <a:bodyPr/>
          <a:lstStyle/>
          <a:p>
            <a:fld id="{A468DB25-F7AF-4E6F-9E8C-EA4D5354E8FF}" type="slidenum">
              <a:rPr lang="en-AU" smtClean="0"/>
              <a:t>‹#›</a:t>
            </a:fld>
            <a:endParaRPr lang="en-AU"/>
          </a:p>
        </p:txBody>
      </p:sp>
    </p:spTree>
    <p:extLst>
      <p:ext uri="{BB962C8B-B14F-4D97-AF65-F5344CB8AC3E}">
        <p14:creationId xmlns:p14="http://schemas.microsoft.com/office/powerpoint/2010/main" val="2315042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99E6E-0007-41BD-6734-E10F21B19C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5F96787F-B8C4-360A-9259-752C978C50D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06B835-54AE-84B9-7F37-9C546B8964A4}"/>
              </a:ext>
            </a:extLst>
          </p:cNvPr>
          <p:cNvSpPr>
            <a:spLocks noGrp="1"/>
          </p:cNvSpPr>
          <p:nvPr>
            <p:ph type="dt" sz="half" idx="10"/>
          </p:nvPr>
        </p:nvSpPr>
        <p:spPr/>
        <p:txBody>
          <a:bodyPr/>
          <a:lstStyle/>
          <a:p>
            <a:fld id="{7C8246F5-67F2-4A35-BF3F-1C10E59E3DAD}" type="datetimeFigureOut">
              <a:rPr lang="en-AU" smtClean="0"/>
              <a:t>26/3/2024</a:t>
            </a:fld>
            <a:endParaRPr lang="en-AU"/>
          </a:p>
        </p:txBody>
      </p:sp>
      <p:sp>
        <p:nvSpPr>
          <p:cNvPr id="5" name="Footer Placeholder 4">
            <a:extLst>
              <a:ext uri="{FF2B5EF4-FFF2-40B4-BE49-F238E27FC236}">
                <a16:creationId xmlns:a16="http://schemas.microsoft.com/office/drawing/2014/main" id="{8C4E387E-49B2-C40C-B453-2403ED68DE3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F25B14D-FF35-1CD0-A761-D79801338099}"/>
              </a:ext>
            </a:extLst>
          </p:cNvPr>
          <p:cNvSpPr>
            <a:spLocks noGrp="1"/>
          </p:cNvSpPr>
          <p:nvPr>
            <p:ph type="sldNum" sz="quarter" idx="12"/>
          </p:nvPr>
        </p:nvSpPr>
        <p:spPr/>
        <p:txBody>
          <a:bodyPr/>
          <a:lstStyle/>
          <a:p>
            <a:fld id="{A468DB25-F7AF-4E6F-9E8C-EA4D5354E8FF}" type="slidenum">
              <a:rPr lang="en-AU" smtClean="0"/>
              <a:t>‹#›</a:t>
            </a:fld>
            <a:endParaRPr lang="en-AU"/>
          </a:p>
        </p:txBody>
      </p:sp>
    </p:spTree>
    <p:extLst>
      <p:ext uri="{BB962C8B-B14F-4D97-AF65-F5344CB8AC3E}">
        <p14:creationId xmlns:p14="http://schemas.microsoft.com/office/powerpoint/2010/main" val="1268069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A8B8A-D2F6-BB96-94AE-C5CE347BCFD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5B52256-2DD5-598D-07CA-993C3944E5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EF4140D-0D21-A648-61EF-0633CF9A15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09B164AD-E741-0A4B-6113-F33D9B15A1A3}"/>
              </a:ext>
            </a:extLst>
          </p:cNvPr>
          <p:cNvSpPr>
            <a:spLocks noGrp="1"/>
          </p:cNvSpPr>
          <p:nvPr>
            <p:ph type="dt" sz="half" idx="10"/>
          </p:nvPr>
        </p:nvSpPr>
        <p:spPr/>
        <p:txBody>
          <a:bodyPr/>
          <a:lstStyle/>
          <a:p>
            <a:fld id="{7C8246F5-67F2-4A35-BF3F-1C10E59E3DAD}" type="datetimeFigureOut">
              <a:rPr lang="en-AU" smtClean="0"/>
              <a:t>26/3/2024</a:t>
            </a:fld>
            <a:endParaRPr lang="en-AU"/>
          </a:p>
        </p:txBody>
      </p:sp>
      <p:sp>
        <p:nvSpPr>
          <p:cNvPr id="6" name="Footer Placeholder 5">
            <a:extLst>
              <a:ext uri="{FF2B5EF4-FFF2-40B4-BE49-F238E27FC236}">
                <a16:creationId xmlns:a16="http://schemas.microsoft.com/office/drawing/2014/main" id="{6741A644-1466-9DFA-A475-D157B595030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08A19AB-E1E5-1E1B-1A2F-45ADBB51BB75}"/>
              </a:ext>
            </a:extLst>
          </p:cNvPr>
          <p:cNvSpPr>
            <a:spLocks noGrp="1"/>
          </p:cNvSpPr>
          <p:nvPr>
            <p:ph type="sldNum" sz="quarter" idx="12"/>
          </p:nvPr>
        </p:nvSpPr>
        <p:spPr/>
        <p:txBody>
          <a:bodyPr/>
          <a:lstStyle/>
          <a:p>
            <a:fld id="{A468DB25-F7AF-4E6F-9E8C-EA4D5354E8FF}" type="slidenum">
              <a:rPr lang="en-AU" smtClean="0"/>
              <a:t>‹#›</a:t>
            </a:fld>
            <a:endParaRPr lang="en-AU"/>
          </a:p>
        </p:txBody>
      </p:sp>
    </p:spTree>
    <p:extLst>
      <p:ext uri="{BB962C8B-B14F-4D97-AF65-F5344CB8AC3E}">
        <p14:creationId xmlns:p14="http://schemas.microsoft.com/office/powerpoint/2010/main" val="767365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E399A-1BAD-7E24-FA33-6546C9B5E70B}"/>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B881609-A031-5A70-C9ED-0B485564E6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7FAB07-1781-EAA9-9FA0-27AFE19508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3F3812DC-FCE8-C381-64B8-3393EE969E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18333B-0F01-CC81-F16B-789D47FB59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7DC6AFD7-F759-46B2-2610-22AEB7E36797}"/>
              </a:ext>
            </a:extLst>
          </p:cNvPr>
          <p:cNvSpPr>
            <a:spLocks noGrp="1"/>
          </p:cNvSpPr>
          <p:nvPr>
            <p:ph type="dt" sz="half" idx="10"/>
          </p:nvPr>
        </p:nvSpPr>
        <p:spPr/>
        <p:txBody>
          <a:bodyPr/>
          <a:lstStyle/>
          <a:p>
            <a:fld id="{7C8246F5-67F2-4A35-BF3F-1C10E59E3DAD}" type="datetimeFigureOut">
              <a:rPr lang="en-AU" smtClean="0"/>
              <a:t>26/3/2024</a:t>
            </a:fld>
            <a:endParaRPr lang="en-AU"/>
          </a:p>
        </p:txBody>
      </p:sp>
      <p:sp>
        <p:nvSpPr>
          <p:cNvPr id="8" name="Footer Placeholder 7">
            <a:extLst>
              <a:ext uri="{FF2B5EF4-FFF2-40B4-BE49-F238E27FC236}">
                <a16:creationId xmlns:a16="http://schemas.microsoft.com/office/drawing/2014/main" id="{E6A64176-8356-3E70-D7E0-9E7158943A4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ECED0A8B-D8BF-80B3-26D5-58F05654592A}"/>
              </a:ext>
            </a:extLst>
          </p:cNvPr>
          <p:cNvSpPr>
            <a:spLocks noGrp="1"/>
          </p:cNvSpPr>
          <p:nvPr>
            <p:ph type="sldNum" sz="quarter" idx="12"/>
          </p:nvPr>
        </p:nvSpPr>
        <p:spPr/>
        <p:txBody>
          <a:bodyPr/>
          <a:lstStyle/>
          <a:p>
            <a:fld id="{A468DB25-F7AF-4E6F-9E8C-EA4D5354E8FF}" type="slidenum">
              <a:rPr lang="en-AU" smtClean="0"/>
              <a:t>‹#›</a:t>
            </a:fld>
            <a:endParaRPr lang="en-AU"/>
          </a:p>
        </p:txBody>
      </p:sp>
    </p:spTree>
    <p:extLst>
      <p:ext uri="{BB962C8B-B14F-4D97-AF65-F5344CB8AC3E}">
        <p14:creationId xmlns:p14="http://schemas.microsoft.com/office/powerpoint/2010/main" val="3994093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0D1CC-21F8-8E61-7F52-25AB4A3DFE1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0FE4C272-F80F-46B1-1ADF-36B892108DDC}"/>
              </a:ext>
            </a:extLst>
          </p:cNvPr>
          <p:cNvSpPr>
            <a:spLocks noGrp="1"/>
          </p:cNvSpPr>
          <p:nvPr>
            <p:ph type="dt" sz="half" idx="10"/>
          </p:nvPr>
        </p:nvSpPr>
        <p:spPr/>
        <p:txBody>
          <a:bodyPr/>
          <a:lstStyle/>
          <a:p>
            <a:fld id="{7C8246F5-67F2-4A35-BF3F-1C10E59E3DAD}" type="datetimeFigureOut">
              <a:rPr lang="en-AU" smtClean="0"/>
              <a:t>26/3/2024</a:t>
            </a:fld>
            <a:endParaRPr lang="en-AU"/>
          </a:p>
        </p:txBody>
      </p:sp>
      <p:sp>
        <p:nvSpPr>
          <p:cNvPr id="4" name="Footer Placeholder 3">
            <a:extLst>
              <a:ext uri="{FF2B5EF4-FFF2-40B4-BE49-F238E27FC236}">
                <a16:creationId xmlns:a16="http://schemas.microsoft.com/office/drawing/2014/main" id="{13D64C9F-127F-02D2-9DCE-55B80A3736BC}"/>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DB6761F8-8035-8D4B-3DB6-DAE556D10309}"/>
              </a:ext>
            </a:extLst>
          </p:cNvPr>
          <p:cNvSpPr>
            <a:spLocks noGrp="1"/>
          </p:cNvSpPr>
          <p:nvPr>
            <p:ph type="sldNum" sz="quarter" idx="12"/>
          </p:nvPr>
        </p:nvSpPr>
        <p:spPr/>
        <p:txBody>
          <a:bodyPr/>
          <a:lstStyle/>
          <a:p>
            <a:fld id="{A468DB25-F7AF-4E6F-9E8C-EA4D5354E8FF}" type="slidenum">
              <a:rPr lang="en-AU" smtClean="0"/>
              <a:t>‹#›</a:t>
            </a:fld>
            <a:endParaRPr lang="en-AU"/>
          </a:p>
        </p:txBody>
      </p:sp>
    </p:spTree>
    <p:extLst>
      <p:ext uri="{BB962C8B-B14F-4D97-AF65-F5344CB8AC3E}">
        <p14:creationId xmlns:p14="http://schemas.microsoft.com/office/powerpoint/2010/main" val="1406853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9A566A-2EF9-536E-F96C-2148A3CFD77D}"/>
              </a:ext>
            </a:extLst>
          </p:cNvPr>
          <p:cNvSpPr>
            <a:spLocks noGrp="1"/>
          </p:cNvSpPr>
          <p:nvPr>
            <p:ph type="dt" sz="half" idx="10"/>
          </p:nvPr>
        </p:nvSpPr>
        <p:spPr/>
        <p:txBody>
          <a:bodyPr/>
          <a:lstStyle/>
          <a:p>
            <a:fld id="{7C8246F5-67F2-4A35-BF3F-1C10E59E3DAD}" type="datetimeFigureOut">
              <a:rPr lang="en-AU" smtClean="0"/>
              <a:t>26/3/2024</a:t>
            </a:fld>
            <a:endParaRPr lang="en-AU"/>
          </a:p>
        </p:txBody>
      </p:sp>
      <p:sp>
        <p:nvSpPr>
          <p:cNvPr id="3" name="Footer Placeholder 2">
            <a:extLst>
              <a:ext uri="{FF2B5EF4-FFF2-40B4-BE49-F238E27FC236}">
                <a16:creationId xmlns:a16="http://schemas.microsoft.com/office/drawing/2014/main" id="{B08F90E9-89B2-4603-20E7-F2D9349B3C10}"/>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BE1ACBE-CCE4-3777-CDA1-4C22DA95AE7B}"/>
              </a:ext>
            </a:extLst>
          </p:cNvPr>
          <p:cNvSpPr>
            <a:spLocks noGrp="1"/>
          </p:cNvSpPr>
          <p:nvPr>
            <p:ph type="sldNum" sz="quarter" idx="12"/>
          </p:nvPr>
        </p:nvSpPr>
        <p:spPr/>
        <p:txBody>
          <a:bodyPr/>
          <a:lstStyle/>
          <a:p>
            <a:fld id="{A468DB25-F7AF-4E6F-9E8C-EA4D5354E8FF}" type="slidenum">
              <a:rPr lang="en-AU" smtClean="0"/>
              <a:t>‹#›</a:t>
            </a:fld>
            <a:endParaRPr lang="en-AU"/>
          </a:p>
        </p:txBody>
      </p:sp>
    </p:spTree>
    <p:extLst>
      <p:ext uri="{BB962C8B-B14F-4D97-AF65-F5344CB8AC3E}">
        <p14:creationId xmlns:p14="http://schemas.microsoft.com/office/powerpoint/2010/main" val="525563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9939-F4D0-78D4-3F12-5E17C06E6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C43878FB-DE26-B0E6-142E-ECBE820498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738E424-F377-A3AF-82A5-A322CEE1B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205DD5-8B68-0DF3-DD13-76FB133C1863}"/>
              </a:ext>
            </a:extLst>
          </p:cNvPr>
          <p:cNvSpPr>
            <a:spLocks noGrp="1"/>
          </p:cNvSpPr>
          <p:nvPr>
            <p:ph type="dt" sz="half" idx="10"/>
          </p:nvPr>
        </p:nvSpPr>
        <p:spPr/>
        <p:txBody>
          <a:bodyPr/>
          <a:lstStyle/>
          <a:p>
            <a:fld id="{7C8246F5-67F2-4A35-BF3F-1C10E59E3DAD}" type="datetimeFigureOut">
              <a:rPr lang="en-AU" smtClean="0"/>
              <a:t>26/3/2024</a:t>
            </a:fld>
            <a:endParaRPr lang="en-AU"/>
          </a:p>
        </p:txBody>
      </p:sp>
      <p:sp>
        <p:nvSpPr>
          <p:cNvPr id="6" name="Footer Placeholder 5">
            <a:extLst>
              <a:ext uri="{FF2B5EF4-FFF2-40B4-BE49-F238E27FC236}">
                <a16:creationId xmlns:a16="http://schemas.microsoft.com/office/drawing/2014/main" id="{31820BC3-7F8C-8073-78A2-21D7C81C8AD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0B2ECC8-E89F-9D63-E598-869818AE2788}"/>
              </a:ext>
            </a:extLst>
          </p:cNvPr>
          <p:cNvSpPr>
            <a:spLocks noGrp="1"/>
          </p:cNvSpPr>
          <p:nvPr>
            <p:ph type="sldNum" sz="quarter" idx="12"/>
          </p:nvPr>
        </p:nvSpPr>
        <p:spPr/>
        <p:txBody>
          <a:bodyPr/>
          <a:lstStyle/>
          <a:p>
            <a:fld id="{A468DB25-F7AF-4E6F-9E8C-EA4D5354E8FF}" type="slidenum">
              <a:rPr lang="en-AU" smtClean="0"/>
              <a:t>‹#›</a:t>
            </a:fld>
            <a:endParaRPr lang="en-AU"/>
          </a:p>
        </p:txBody>
      </p:sp>
    </p:spTree>
    <p:extLst>
      <p:ext uri="{BB962C8B-B14F-4D97-AF65-F5344CB8AC3E}">
        <p14:creationId xmlns:p14="http://schemas.microsoft.com/office/powerpoint/2010/main" val="370472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BA151-2345-341F-EA99-EFC51F8C5E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369C3191-3D18-42E0-27B8-583D7EE0F9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6593EF9-6C60-2CE3-88E7-0B824DB897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D3C842-9BCE-9C71-8BC1-F75A5DE60771}"/>
              </a:ext>
            </a:extLst>
          </p:cNvPr>
          <p:cNvSpPr>
            <a:spLocks noGrp="1"/>
          </p:cNvSpPr>
          <p:nvPr>
            <p:ph type="dt" sz="half" idx="10"/>
          </p:nvPr>
        </p:nvSpPr>
        <p:spPr/>
        <p:txBody>
          <a:bodyPr/>
          <a:lstStyle/>
          <a:p>
            <a:fld id="{7C8246F5-67F2-4A35-BF3F-1C10E59E3DAD}" type="datetimeFigureOut">
              <a:rPr lang="en-AU" smtClean="0"/>
              <a:t>26/3/2024</a:t>
            </a:fld>
            <a:endParaRPr lang="en-AU"/>
          </a:p>
        </p:txBody>
      </p:sp>
      <p:sp>
        <p:nvSpPr>
          <p:cNvPr id="6" name="Footer Placeholder 5">
            <a:extLst>
              <a:ext uri="{FF2B5EF4-FFF2-40B4-BE49-F238E27FC236}">
                <a16:creationId xmlns:a16="http://schemas.microsoft.com/office/drawing/2014/main" id="{69588055-AD73-AC88-C51F-C36357FC794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6FF9C9D-AF86-0FA7-9420-424F80C4B9D2}"/>
              </a:ext>
            </a:extLst>
          </p:cNvPr>
          <p:cNvSpPr>
            <a:spLocks noGrp="1"/>
          </p:cNvSpPr>
          <p:nvPr>
            <p:ph type="sldNum" sz="quarter" idx="12"/>
          </p:nvPr>
        </p:nvSpPr>
        <p:spPr/>
        <p:txBody>
          <a:bodyPr/>
          <a:lstStyle/>
          <a:p>
            <a:fld id="{A468DB25-F7AF-4E6F-9E8C-EA4D5354E8FF}" type="slidenum">
              <a:rPr lang="en-AU" smtClean="0"/>
              <a:t>‹#›</a:t>
            </a:fld>
            <a:endParaRPr lang="en-AU"/>
          </a:p>
        </p:txBody>
      </p:sp>
    </p:spTree>
    <p:extLst>
      <p:ext uri="{BB962C8B-B14F-4D97-AF65-F5344CB8AC3E}">
        <p14:creationId xmlns:p14="http://schemas.microsoft.com/office/powerpoint/2010/main" val="64215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D257E0-E7C2-A605-AE9C-C6E46A8CA9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7BE270A-E509-A73F-3521-9C559A15B2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55BD11A-5409-A17F-28A3-0C67525AB7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C8246F5-67F2-4A35-BF3F-1C10E59E3DAD}" type="datetimeFigureOut">
              <a:rPr lang="en-AU" smtClean="0"/>
              <a:t>26/3/2024</a:t>
            </a:fld>
            <a:endParaRPr lang="en-AU"/>
          </a:p>
        </p:txBody>
      </p:sp>
      <p:sp>
        <p:nvSpPr>
          <p:cNvPr id="5" name="Footer Placeholder 4">
            <a:extLst>
              <a:ext uri="{FF2B5EF4-FFF2-40B4-BE49-F238E27FC236}">
                <a16:creationId xmlns:a16="http://schemas.microsoft.com/office/drawing/2014/main" id="{EBE0A524-A723-D82E-3A83-84928108FB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3A621042-14DB-9C54-C970-72BF7F9139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68DB25-F7AF-4E6F-9E8C-EA4D5354E8FF}" type="slidenum">
              <a:rPr lang="en-AU" smtClean="0"/>
              <a:t>‹#›</a:t>
            </a:fld>
            <a:endParaRPr lang="en-AU"/>
          </a:p>
        </p:txBody>
      </p:sp>
    </p:spTree>
    <p:extLst>
      <p:ext uri="{BB962C8B-B14F-4D97-AF65-F5344CB8AC3E}">
        <p14:creationId xmlns:p14="http://schemas.microsoft.com/office/powerpoint/2010/main" val="2402374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EB268-AAAA-81EC-8FD2-954F0B3D67F1}"/>
              </a:ext>
            </a:extLst>
          </p:cNvPr>
          <p:cNvSpPr>
            <a:spLocks noGrp="1"/>
          </p:cNvSpPr>
          <p:nvPr>
            <p:ph type="ctrTitle"/>
          </p:nvPr>
        </p:nvSpPr>
        <p:spPr/>
        <p:txBody>
          <a:bodyPr/>
          <a:lstStyle/>
          <a:p>
            <a:r>
              <a:rPr lang="en-AU" dirty="0"/>
              <a:t>Task 3: Robotics Explorer Project</a:t>
            </a:r>
          </a:p>
        </p:txBody>
      </p:sp>
      <p:sp>
        <p:nvSpPr>
          <p:cNvPr id="3" name="Subtitle 2">
            <a:extLst>
              <a:ext uri="{FF2B5EF4-FFF2-40B4-BE49-F238E27FC236}">
                <a16:creationId xmlns:a16="http://schemas.microsoft.com/office/drawing/2014/main" id="{66B6257E-693B-AC98-019C-9964FBBBCF3F}"/>
              </a:ext>
            </a:extLst>
          </p:cNvPr>
          <p:cNvSpPr>
            <a:spLocks noGrp="1"/>
          </p:cNvSpPr>
          <p:nvPr>
            <p:ph type="subTitle" idx="1"/>
          </p:nvPr>
        </p:nvSpPr>
        <p:spPr/>
        <p:txBody>
          <a:bodyPr/>
          <a:lstStyle/>
          <a:p>
            <a:r>
              <a:rPr lang="en-AU" dirty="0"/>
              <a:t>Group member names:</a:t>
            </a:r>
          </a:p>
          <a:p>
            <a:endParaRPr lang="en-AU" dirty="0"/>
          </a:p>
          <a:p>
            <a:r>
              <a:rPr lang="en-AU" i="1" dirty="0"/>
              <a:t>Please share your group members into this file</a:t>
            </a:r>
          </a:p>
        </p:txBody>
      </p:sp>
    </p:spTree>
    <p:extLst>
      <p:ext uri="{BB962C8B-B14F-4D97-AF65-F5344CB8AC3E}">
        <p14:creationId xmlns:p14="http://schemas.microsoft.com/office/powerpoint/2010/main" val="370438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2024B7-EF37-0496-6C1E-15C2DB0CDF72}"/>
              </a:ext>
            </a:extLst>
          </p:cNvPr>
          <p:cNvSpPr>
            <a:spLocks noGrp="1"/>
          </p:cNvSpPr>
          <p:nvPr>
            <p:ph type="title"/>
          </p:nvPr>
        </p:nvSpPr>
        <p:spPr/>
        <p:txBody>
          <a:bodyPr/>
          <a:lstStyle/>
          <a:p>
            <a:r>
              <a:rPr lang="en-AU" dirty="0"/>
              <a:t>SENSE</a:t>
            </a:r>
          </a:p>
        </p:txBody>
      </p:sp>
      <p:sp>
        <p:nvSpPr>
          <p:cNvPr id="5" name="Content Placeholder 4">
            <a:extLst>
              <a:ext uri="{FF2B5EF4-FFF2-40B4-BE49-F238E27FC236}">
                <a16:creationId xmlns:a16="http://schemas.microsoft.com/office/drawing/2014/main" id="{4A00A719-12A8-E490-C878-7C79F1C98897}"/>
              </a:ext>
            </a:extLst>
          </p:cNvPr>
          <p:cNvSpPr>
            <a:spLocks noGrp="1"/>
          </p:cNvSpPr>
          <p:nvPr>
            <p:ph idx="1"/>
          </p:nvPr>
        </p:nvSpPr>
        <p:spPr/>
        <p:txBody>
          <a:bodyPr/>
          <a:lstStyle/>
          <a:p>
            <a:pPr marL="0" indent="0">
              <a:buNone/>
            </a:pPr>
            <a:r>
              <a:rPr lang="en-AU" b="1" dirty="0"/>
              <a:t>What data does your robot need about its surroundings and how will it gather that data?</a:t>
            </a:r>
          </a:p>
        </p:txBody>
      </p:sp>
    </p:spTree>
    <p:extLst>
      <p:ext uri="{BB962C8B-B14F-4D97-AF65-F5344CB8AC3E}">
        <p14:creationId xmlns:p14="http://schemas.microsoft.com/office/powerpoint/2010/main" val="1714375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7B6EF-7442-AB5B-4C3B-EB86ECBF7EEF}"/>
              </a:ext>
            </a:extLst>
          </p:cNvPr>
          <p:cNvSpPr>
            <a:spLocks noGrp="1"/>
          </p:cNvSpPr>
          <p:nvPr>
            <p:ph type="title"/>
          </p:nvPr>
        </p:nvSpPr>
        <p:spPr/>
        <p:txBody>
          <a:bodyPr/>
          <a:lstStyle/>
          <a:p>
            <a:r>
              <a:rPr lang="en-AU" dirty="0"/>
              <a:t>PLAN</a:t>
            </a:r>
          </a:p>
        </p:txBody>
      </p:sp>
      <p:sp>
        <p:nvSpPr>
          <p:cNvPr id="3" name="Content Placeholder 2">
            <a:extLst>
              <a:ext uri="{FF2B5EF4-FFF2-40B4-BE49-F238E27FC236}">
                <a16:creationId xmlns:a16="http://schemas.microsoft.com/office/drawing/2014/main" id="{3E57DB62-DB61-E95A-65FE-B72CD5ADF394}"/>
              </a:ext>
            </a:extLst>
          </p:cNvPr>
          <p:cNvSpPr>
            <a:spLocks noGrp="1"/>
          </p:cNvSpPr>
          <p:nvPr>
            <p:ph idx="1"/>
          </p:nvPr>
        </p:nvSpPr>
        <p:spPr/>
        <p:txBody>
          <a:bodyPr/>
          <a:lstStyle/>
          <a:p>
            <a:pPr marL="0" indent="0">
              <a:buNone/>
            </a:pPr>
            <a:r>
              <a:rPr lang="en-AU" b="1" dirty="0"/>
              <a:t>Using a flowchart or pseudocode, map out how you will program the robot to achieve the task.</a:t>
            </a:r>
          </a:p>
        </p:txBody>
      </p:sp>
    </p:spTree>
    <p:extLst>
      <p:ext uri="{BB962C8B-B14F-4D97-AF65-F5344CB8AC3E}">
        <p14:creationId xmlns:p14="http://schemas.microsoft.com/office/powerpoint/2010/main" val="1068133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9E59D-ED5A-1FC9-AA3C-18593DB6CFFF}"/>
              </a:ext>
            </a:extLst>
          </p:cNvPr>
          <p:cNvSpPr>
            <a:spLocks noGrp="1"/>
          </p:cNvSpPr>
          <p:nvPr>
            <p:ph type="title"/>
          </p:nvPr>
        </p:nvSpPr>
        <p:spPr/>
        <p:txBody>
          <a:bodyPr/>
          <a:lstStyle/>
          <a:p>
            <a:r>
              <a:rPr lang="en-AU" dirty="0"/>
              <a:t>ACT</a:t>
            </a:r>
          </a:p>
        </p:txBody>
      </p:sp>
      <p:sp>
        <p:nvSpPr>
          <p:cNvPr id="3" name="Content Placeholder 2">
            <a:extLst>
              <a:ext uri="{FF2B5EF4-FFF2-40B4-BE49-F238E27FC236}">
                <a16:creationId xmlns:a16="http://schemas.microsoft.com/office/drawing/2014/main" id="{79DDDDDD-9E8F-D3CD-790C-740FCD3FA729}"/>
              </a:ext>
            </a:extLst>
          </p:cNvPr>
          <p:cNvSpPr>
            <a:spLocks noGrp="1"/>
          </p:cNvSpPr>
          <p:nvPr>
            <p:ph idx="1"/>
          </p:nvPr>
        </p:nvSpPr>
        <p:spPr/>
        <p:txBody>
          <a:bodyPr/>
          <a:lstStyle/>
          <a:p>
            <a:pPr marL="0" indent="0">
              <a:buNone/>
            </a:pPr>
            <a:r>
              <a:rPr lang="en-AU" b="1" dirty="0"/>
              <a:t>What will the robot do?</a:t>
            </a:r>
          </a:p>
          <a:p>
            <a:pPr marL="0" indent="0">
              <a:buNone/>
            </a:pPr>
            <a:endParaRPr lang="en-AU" b="1" dirty="0"/>
          </a:p>
          <a:p>
            <a:pPr marL="0" indent="0">
              <a:buNone/>
            </a:pPr>
            <a:endParaRPr lang="en-AU" b="1" dirty="0"/>
          </a:p>
          <a:p>
            <a:pPr marL="0" indent="0">
              <a:buNone/>
            </a:pPr>
            <a:r>
              <a:rPr lang="en-AU" b="1" dirty="0"/>
              <a:t>How are you going to test whether or not the program works?</a:t>
            </a:r>
          </a:p>
        </p:txBody>
      </p:sp>
    </p:spTree>
    <p:extLst>
      <p:ext uri="{BB962C8B-B14F-4D97-AF65-F5344CB8AC3E}">
        <p14:creationId xmlns:p14="http://schemas.microsoft.com/office/powerpoint/2010/main" val="1432517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E6C85F-BC7D-EFE4-1134-0D3C4BD2CCD9}"/>
              </a:ext>
            </a:extLst>
          </p:cNvPr>
          <p:cNvSpPr>
            <a:spLocks noGrp="1"/>
          </p:cNvSpPr>
          <p:nvPr>
            <p:ph type="title"/>
          </p:nvPr>
        </p:nvSpPr>
        <p:spPr/>
        <p:txBody>
          <a:bodyPr/>
          <a:lstStyle/>
          <a:p>
            <a:r>
              <a:rPr lang="en-AU" dirty="0"/>
              <a:t>Implementing</a:t>
            </a:r>
          </a:p>
        </p:txBody>
      </p:sp>
      <p:sp>
        <p:nvSpPr>
          <p:cNvPr id="5" name="Text Placeholder 4">
            <a:extLst>
              <a:ext uri="{FF2B5EF4-FFF2-40B4-BE49-F238E27FC236}">
                <a16:creationId xmlns:a16="http://schemas.microsoft.com/office/drawing/2014/main" id="{D8C8CFEC-362C-7B48-0CB8-13169E703F60}"/>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752342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0A3238-2EB1-E1DA-B353-BD4B9925B794}"/>
              </a:ext>
            </a:extLst>
          </p:cNvPr>
          <p:cNvSpPr>
            <a:spLocks noGrp="1"/>
          </p:cNvSpPr>
          <p:nvPr>
            <p:ph type="title"/>
          </p:nvPr>
        </p:nvSpPr>
        <p:spPr/>
        <p:txBody>
          <a:bodyPr/>
          <a:lstStyle/>
          <a:p>
            <a:r>
              <a:rPr lang="en-AU" dirty="0"/>
              <a:t>Project journal (must contain at least 10 entries)</a:t>
            </a:r>
          </a:p>
        </p:txBody>
      </p:sp>
      <p:sp>
        <p:nvSpPr>
          <p:cNvPr id="5" name="Content Placeholder 4">
            <a:extLst>
              <a:ext uri="{FF2B5EF4-FFF2-40B4-BE49-F238E27FC236}">
                <a16:creationId xmlns:a16="http://schemas.microsoft.com/office/drawing/2014/main" id="{B121DD2C-F115-3B4D-8742-A336ED38099E}"/>
              </a:ext>
            </a:extLst>
          </p:cNvPr>
          <p:cNvSpPr>
            <a:spLocks noGrp="1"/>
          </p:cNvSpPr>
          <p:nvPr>
            <p:ph idx="1"/>
          </p:nvPr>
        </p:nvSpPr>
        <p:spPr/>
        <p:txBody>
          <a:bodyPr/>
          <a:lstStyle/>
          <a:p>
            <a:pPr marL="228600"/>
            <a:r>
              <a:rPr lang="en-AU" sz="1800" b="1" dirty="0">
                <a:solidFill>
                  <a:srgbClr val="000000"/>
                </a:solidFill>
                <a:effectLst/>
                <a:latin typeface="Felt"/>
                <a:ea typeface="Calibri" panose="020F0502020204030204" pitchFamily="34" charset="0"/>
                <a:cs typeface="Felt"/>
              </a:rPr>
              <a:t>The Project Journal must contain at least </a:t>
            </a:r>
            <a:r>
              <a:rPr lang="en-AU" sz="1800" b="1" i="1" dirty="0">
                <a:solidFill>
                  <a:srgbClr val="000000"/>
                </a:solidFill>
                <a:effectLst/>
                <a:latin typeface="Felt"/>
                <a:ea typeface="Calibri" panose="020F0502020204030204" pitchFamily="34" charset="0"/>
                <a:cs typeface="Felt"/>
              </a:rPr>
              <a:t>10 entries describing:</a:t>
            </a:r>
            <a:endParaRPr lang="en-AU" sz="1800" dirty="0">
              <a:solidFill>
                <a:srgbClr val="000000"/>
              </a:solidFill>
              <a:effectLst/>
              <a:latin typeface="Felt"/>
              <a:ea typeface="Calibri" panose="020F0502020204030204" pitchFamily="34" charset="0"/>
              <a:cs typeface="Felt"/>
            </a:endParaRPr>
          </a:p>
          <a:p>
            <a:pPr marL="342900" lvl="0" indent="-342900">
              <a:lnSpc>
                <a:spcPct val="115000"/>
              </a:lnSpc>
              <a:spcAft>
                <a:spcPts val="1000"/>
              </a:spcAft>
              <a:buFont typeface="Symbol" panose="05050102010706020507" pitchFamily="18" charset="2"/>
              <a:buChar char=""/>
            </a:pPr>
            <a:r>
              <a:rPr lang="en-AU" sz="1800" i="1" dirty="0">
                <a:solidFill>
                  <a:srgbClr val="000000"/>
                </a:solidFill>
                <a:effectLst/>
                <a:latin typeface="Felt"/>
                <a:ea typeface="Calibri" panose="020F0502020204030204" pitchFamily="34" charset="0"/>
                <a:cs typeface="Felt"/>
              </a:rPr>
              <a:t>Problems your team encountered and how your team solved the problems</a:t>
            </a:r>
            <a:r>
              <a:rPr lang="en-AU" sz="1800" dirty="0">
                <a:solidFill>
                  <a:srgbClr val="000000"/>
                </a:solidFill>
                <a:effectLst/>
                <a:latin typeface="Felt"/>
                <a:ea typeface="Calibri" panose="020F0502020204030204" pitchFamily="34" charset="0"/>
                <a:cs typeface="Felt"/>
              </a:rPr>
              <a:t>. </a:t>
            </a:r>
            <a:endParaRPr lang="en-AU"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AU" sz="1800" i="1" dirty="0">
                <a:solidFill>
                  <a:srgbClr val="000000"/>
                </a:solidFill>
                <a:effectLst/>
                <a:latin typeface="Felt"/>
                <a:ea typeface="Calibri" panose="020F0502020204030204" pitchFamily="34" charset="0"/>
                <a:cs typeface="Felt"/>
              </a:rPr>
              <a:t>Steps your team took to produce your final robot (use photos or video).</a:t>
            </a:r>
            <a:endParaRPr lang="en-AU"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AU" sz="1800" i="1" dirty="0">
                <a:solidFill>
                  <a:srgbClr val="000000"/>
                </a:solidFill>
                <a:effectLst/>
                <a:latin typeface="Felt"/>
                <a:ea typeface="Calibri" panose="020F0502020204030204" pitchFamily="34" charset="0"/>
                <a:cs typeface="Felt"/>
              </a:rPr>
              <a:t>What aspects of your design and program you tested. </a:t>
            </a:r>
            <a:endParaRPr lang="en-AU"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AU" sz="1800" i="1" dirty="0">
                <a:solidFill>
                  <a:srgbClr val="000000"/>
                </a:solidFill>
                <a:effectLst/>
                <a:latin typeface="Felt"/>
                <a:ea typeface="Calibri" panose="020F0502020204030204" pitchFamily="34" charset="0"/>
                <a:cs typeface="Felt"/>
              </a:rPr>
              <a:t>What adjustments did you make to improve the robot build and program to complete the project</a:t>
            </a:r>
            <a:endParaRPr lang="en-AU"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AU" sz="1800" i="1" dirty="0">
                <a:solidFill>
                  <a:srgbClr val="000000"/>
                </a:solidFill>
                <a:effectLst/>
                <a:latin typeface="Felt"/>
                <a:ea typeface="Calibri" panose="020F0502020204030204" pitchFamily="34" charset="0"/>
                <a:cs typeface="Felt"/>
              </a:rPr>
              <a:t>What did you learn?</a:t>
            </a:r>
            <a:endParaRPr lang="en-AU"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AU" sz="1800" i="1" dirty="0">
                <a:solidFill>
                  <a:srgbClr val="000000"/>
                </a:solidFill>
                <a:effectLst/>
                <a:latin typeface="Felt"/>
                <a:ea typeface="Calibri" panose="020F0502020204030204" pitchFamily="34" charset="0"/>
                <a:cs typeface="Felt"/>
              </a:rPr>
              <a:t>Present your robot to the class and encourage feedback. </a:t>
            </a:r>
            <a:endParaRPr lang="en-AU"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5099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37A118C0-21B4-79B5-3A86-979DF3DAAD52}"/>
              </a:ext>
            </a:extLst>
          </p:cNvPr>
          <p:cNvGraphicFramePr>
            <a:graphicFrameLocks noGrp="1"/>
          </p:cNvGraphicFramePr>
          <p:nvPr>
            <p:ph idx="1"/>
            <p:extLst>
              <p:ext uri="{D42A27DB-BD31-4B8C-83A1-F6EECF244321}">
                <p14:modId xmlns:p14="http://schemas.microsoft.com/office/powerpoint/2010/main" val="1979455200"/>
              </p:ext>
            </p:extLst>
          </p:nvPr>
        </p:nvGraphicFramePr>
        <p:xfrm>
          <a:off x="711902" y="643467"/>
          <a:ext cx="10768198" cy="5571072"/>
        </p:xfrm>
        <a:graphic>
          <a:graphicData uri="http://schemas.openxmlformats.org/drawingml/2006/table">
            <a:tbl>
              <a:tblPr firstRow="1" firstCol="1" bandRow="1">
                <a:noFill/>
                <a:tableStyleId>{5C22544A-7EE6-4342-B048-85BDC9FD1C3A}</a:tableStyleId>
              </a:tblPr>
              <a:tblGrid>
                <a:gridCol w="912348">
                  <a:extLst>
                    <a:ext uri="{9D8B030D-6E8A-4147-A177-3AD203B41FA5}">
                      <a16:colId xmlns:a16="http://schemas.microsoft.com/office/drawing/2014/main" val="729121104"/>
                    </a:ext>
                  </a:extLst>
                </a:gridCol>
                <a:gridCol w="2019782">
                  <a:extLst>
                    <a:ext uri="{9D8B030D-6E8A-4147-A177-3AD203B41FA5}">
                      <a16:colId xmlns:a16="http://schemas.microsoft.com/office/drawing/2014/main" val="3156468012"/>
                    </a:ext>
                  </a:extLst>
                </a:gridCol>
                <a:gridCol w="4685421">
                  <a:extLst>
                    <a:ext uri="{9D8B030D-6E8A-4147-A177-3AD203B41FA5}">
                      <a16:colId xmlns:a16="http://schemas.microsoft.com/office/drawing/2014/main" val="367772577"/>
                    </a:ext>
                  </a:extLst>
                </a:gridCol>
                <a:gridCol w="3150647">
                  <a:extLst>
                    <a:ext uri="{9D8B030D-6E8A-4147-A177-3AD203B41FA5}">
                      <a16:colId xmlns:a16="http://schemas.microsoft.com/office/drawing/2014/main" val="3573336039"/>
                    </a:ext>
                  </a:extLst>
                </a:gridCol>
              </a:tblGrid>
              <a:tr h="619008">
                <a:tc>
                  <a:txBody>
                    <a:bodyPr/>
                    <a:lstStyle/>
                    <a:p>
                      <a:pPr algn="ctr">
                        <a:lnSpc>
                          <a:spcPct val="115000"/>
                        </a:lnSpc>
                        <a:spcAft>
                          <a:spcPts val="1000"/>
                        </a:spcAft>
                      </a:pPr>
                      <a:r>
                        <a:rPr lang="en-AU" sz="2200" b="0" cap="none" spc="0">
                          <a:solidFill>
                            <a:schemeClr val="tx1"/>
                          </a:solidFill>
                          <a:effectLst/>
                        </a:rPr>
                        <a:t> </a:t>
                      </a:r>
                      <a:endParaRPr lang="en-AU" sz="2200" b="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07705" marR="107705" marT="100525" marB="100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AU" sz="2200" b="0" cap="none" spc="0">
                          <a:solidFill>
                            <a:schemeClr val="tx1"/>
                          </a:solidFill>
                          <a:effectLst/>
                        </a:rPr>
                        <a:t>Date</a:t>
                      </a:r>
                      <a:endParaRPr lang="en-AU" sz="2200" b="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07705" marR="107705" marT="100525" marB="100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AU" sz="2200" b="0" cap="none" spc="0">
                          <a:solidFill>
                            <a:schemeClr val="tx1"/>
                          </a:solidFill>
                          <a:effectLst/>
                        </a:rPr>
                        <a:t>Entry/Problem</a:t>
                      </a:r>
                      <a:endParaRPr lang="en-AU" sz="2200" b="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07705" marR="107705" marT="100525" marB="100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AU" sz="2200" b="0" cap="none" spc="0">
                          <a:solidFill>
                            <a:schemeClr val="tx1"/>
                          </a:solidFill>
                          <a:effectLst/>
                        </a:rPr>
                        <a:t>Solution</a:t>
                      </a:r>
                      <a:endParaRPr lang="en-AU" sz="2200" b="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07705" marR="107705" marT="100525" marB="100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2018226"/>
                  </a:ext>
                </a:extLst>
              </a:tr>
              <a:tr h="619008">
                <a:tc>
                  <a:txBody>
                    <a:bodyPr/>
                    <a:lstStyle/>
                    <a:p>
                      <a:pPr algn="ctr">
                        <a:lnSpc>
                          <a:spcPct val="115000"/>
                        </a:lnSpc>
                        <a:spcAft>
                          <a:spcPts val="1000"/>
                        </a:spcAft>
                      </a:pPr>
                      <a:r>
                        <a:rPr lang="en-AU" sz="2200" b="1" cap="none" spc="0">
                          <a:solidFill>
                            <a:schemeClr val="tx1"/>
                          </a:solidFill>
                          <a:effectLst/>
                        </a:rPr>
                        <a:t>1</a:t>
                      </a:r>
                      <a:endParaRPr lang="en-AU" sz="2200" b="1"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07705" marR="107705" marT="100525" marB="100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AU" sz="2200" cap="none" spc="0">
                          <a:solidFill>
                            <a:schemeClr val="tx1"/>
                          </a:solidFill>
                          <a:effectLst/>
                        </a:rPr>
                        <a:t> </a:t>
                      </a:r>
                      <a:endParaRPr lang="en-AU" sz="22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07705" marR="107705" marT="100525" marB="100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AU" sz="2200" cap="none" spc="0" dirty="0">
                          <a:solidFill>
                            <a:schemeClr val="tx1"/>
                          </a:solidFill>
                          <a:effectLst/>
                        </a:rPr>
                        <a:t> </a:t>
                      </a:r>
                      <a:endParaRPr lang="en-AU" sz="2200"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07705" marR="107705" marT="100525" marB="100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AU" sz="2200" cap="none" spc="0">
                          <a:solidFill>
                            <a:schemeClr val="tx1"/>
                          </a:solidFill>
                          <a:effectLst/>
                        </a:rPr>
                        <a:t> </a:t>
                      </a:r>
                      <a:endParaRPr lang="en-AU" sz="22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07705" marR="107705" marT="100525" marB="100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8121546"/>
                  </a:ext>
                </a:extLst>
              </a:tr>
              <a:tr h="619008">
                <a:tc>
                  <a:txBody>
                    <a:bodyPr/>
                    <a:lstStyle/>
                    <a:p>
                      <a:pPr algn="ctr">
                        <a:lnSpc>
                          <a:spcPct val="115000"/>
                        </a:lnSpc>
                        <a:spcAft>
                          <a:spcPts val="1000"/>
                        </a:spcAft>
                      </a:pPr>
                      <a:r>
                        <a:rPr lang="en-AU" sz="2200" b="1" cap="none" spc="0">
                          <a:solidFill>
                            <a:schemeClr val="tx1"/>
                          </a:solidFill>
                          <a:effectLst/>
                        </a:rPr>
                        <a:t>2</a:t>
                      </a:r>
                      <a:endParaRPr lang="en-AU" sz="2200" b="1"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07705" marR="107705" marT="100525" marB="100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15000"/>
                        </a:lnSpc>
                        <a:spcAft>
                          <a:spcPts val="1000"/>
                        </a:spcAft>
                      </a:pPr>
                      <a:r>
                        <a:rPr lang="en-AU" sz="1900" cap="none" spc="0">
                          <a:solidFill>
                            <a:schemeClr val="tx1"/>
                          </a:solidFill>
                          <a:effectLst/>
                        </a:rPr>
                        <a:t> </a:t>
                      </a:r>
                      <a:endParaRPr lang="en-AU" sz="19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07705" marR="107705" marT="100525" marB="100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15000"/>
                        </a:lnSpc>
                        <a:spcAft>
                          <a:spcPts val="1000"/>
                        </a:spcAft>
                      </a:pPr>
                      <a:r>
                        <a:rPr lang="en-AU" sz="1900" cap="none" spc="0">
                          <a:solidFill>
                            <a:schemeClr val="tx1"/>
                          </a:solidFill>
                          <a:effectLst/>
                        </a:rPr>
                        <a:t> </a:t>
                      </a:r>
                      <a:endParaRPr lang="en-AU" sz="19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07705" marR="107705" marT="100525" marB="100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15000"/>
                        </a:lnSpc>
                        <a:spcAft>
                          <a:spcPts val="1000"/>
                        </a:spcAft>
                      </a:pPr>
                      <a:r>
                        <a:rPr lang="en-AU" sz="1900" cap="none" spc="0">
                          <a:solidFill>
                            <a:schemeClr val="tx1"/>
                          </a:solidFill>
                          <a:effectLst/>
                        </a:rPr>
                        <a:t> </a:t>
                      </a:r>
                      <a:endParaRPr lang="en-AU" sz="19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07705" marR="107705" marT="100525" marB="100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163094040"/>
                  </a:ext>
                </a:extLst>
              </a:tr>
              <a:tr h="619008">
                <a:tc>
                  <a:txBody>
                    <a:bodyPr/>
                    <a:lstStyle/>
                    <a:p>
                      <a:pPr algn="ctr">
                        <a:lnSpc>
                          <a:spcPct val="115000"/>
                        </a:lnSpc>
                        <a:spcAft>
                          <a:spcPts val="1000"/>
                        </a:spcAft>
                      </a:pPr>
                      <a:r>
                        <a:rPr lang="en-AU" sz="2200" b="1" cap="none" spc="0">
                          <a:solidFill>
                            <a:schemeClr val="tx1"/>
                          </a:solidFill>
                          <a:effectLst/>
                        </a:rPr>
                        <a:t>3</a:t>
                      </a:r>
                      <a:endParaRPr lang="en-AU" sz="2200" b="1"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07705" marR="107705" marT="100525" marB="100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AU" sz="2200" cap="none" spc="0">
                          <a:solidFill>
                            <a:schemeClr val="tx1"/>
                          </a:solidFill>
                          <a:effectLst/>
                        </a:rPr>
                        <a:t> </a:t>
                      </a:r>
                      <a:endParaRPr lang="en-AU" sz="22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07705" marR="107705" marT="100525" marB="100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AU" sz="2200" cap="none" spc="0">
                          <a:solidFill>
                            <a:schemeClr val="tx1"/>
                          </a:solidFill>
                          <a:effectLst/>
                        </a:rPr>
                        <a:t> </a:t>
                      </a:r>
                      <a:endParaRPr lang="en-AU" sz="22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07705" marR="107705" marT="100525" marB="100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AU" sz="2200" cap="none" spc="0">
                          <a:solidFill>
                            <a:schemeClr val="tx1"/>
                          </a:solidFill>
                          <a:effectLst/>
                        </a:rPr>
                        <a:t> </a:t>
                      </a:r>
                      <a:endParaRPr lang="en-AU" sz="22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07705" marR="107705" marT="100525" marB="100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72609496"/>
                  </a:ext>
                </a:extLst>
              </a:tr>
              <a:tr h="619008">
                <a:tc>
                  <a:txBody>
                    <a:bodyPr/>
                    <a:lstStyle/>
                    <a:p>
                      <a:pPr algn="ctr">
                        <a:lnSpc>
                          <a:spcPct val="115000"/>
                        </a:lnSpc>
                        <a:spcAft>
                          <a:spcPts val="1000"/>
                        </a:spcAft>
                      </a:pPr>
                      <a:r>
                        <a:rPr lang="en-AU" sz="2200" b="1" cap="none" spc="0">
                          <a:solidFill>
                            <a:schemeClr val="tx1"/>
                          </a:solidFill>
                          <a:effectLst/>
                        </a:rPr>
                        <a:t>4</a:t>
                      </a:r>
                      <a:endParaRPr lang="en-AU" sz="2200" b="1"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07705" marR="107705" marT="100525" marB="100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15000"/>
                        </a:lnSpc>
                        <a:spcAft>
                          <a:spcPts val="1000"/>
                        </a:spcAft>
                      </a:pPr>
                      <a:r>
                        <a:rPr lang="en-AU" sz="1900" cap="none" spc="0">
                          <a:solidFill>
                            <a:schemeClr val="tx1"/>
                          </a:solidFill>
                          <a:effectLst/>
                        </a:rPr>
                        <a:t> </a:t>
                      </a:r>
                      <a:endParaRPr lang="en-AU" sz="19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07705" marR="107705" marT="100525" marB="100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15000"/>
                        </a:lnSpc>
                        <a:spcAft>
                          <a:spcPts val="1000"/>
                        </a:spcAft>
                      </a:pPr>
                      <a:r>
                        <a:rPr lang="en-AU" sz="1900" cap="none" spc="0">
                          <a:solidFill>
                            <a:schemeClr val="tx1"/>
                          </a:solidFill>
                          <a:effectLst/>
                        </a:rPr>
                        <a:t> </a:t>
                      </a:r>
                      <a:endParaRPr lang="en-AU" sz="19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07705" marR="107705" marT="100525" marB="100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15000"/>
                        </a:lnSpc>
                        <a:spcAft>
                          <a:spcPts val="1000"/>
                        </a:spcAft>
                      </a:pPr>
                      <a:r>
                        <a:rPr lang="en-AU" sz="1900" cap="none" spc="0">
                          <a:solidFill>
                            <a:schemeClr val="tx1"/>
                          </a:solidFill>
                          <a:effectLst/>
                        </a:rPr>
                        <a:t> </a:t>
                      </a:r>
                      <a:endParaRPr lang="en-AU" sz="19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07705" marR="107705" marT="100525" marB="100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03556357"/>
                  </a:ext>
                </a:extLst>
              </a:tr>
              <a:tr h="619008">
                <a:tc>
                  <a:txBody>
                    <a:bodyPr/>
                    <a:lstStyle/>
                    <a:p>
                      <a:pPr algn="ctr">
                        <a:lnSpc>
                          <a:spcPct val="115000"/>
                        </a:lnSpc>
                        <a:spcAft>
                          <a:spcPts val="1000"/>
                        </a:spcAft>
                      </a:pPr>
                      <a:r>
                        <a:rPr lang="en-AU" sz="2200" b="1" cap="none" spc="0">
                          <a:solidFill>
                            <a:schemeClr val="tx1"/>
                          </a:solidFill>
                          <a:effectLst/>
                        </a:rPr>
                        <a:t>5</a:t>
                      </a:r>
                      <a:endParaRPr lang="en-AU" sz="2200" b="1"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07705" marR="107705" marT="100525" marB="100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AU" sz="2200" cap="none" spc="0">
                          <a:solidFill>
                            <a:schemeClr val="tx1"/>
                          </a:solidFill>
                          <a:effectLst/>
                        </a:rPr>
                        <a:t> </a:t>
                      </a:r>
                      <a:endParaRPr lang="en-AU" sz="22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07705" marR="107705" marT="100525" marB="100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AU" sz="2200" cap="none" spc="0">
                          <a:solidFill>
                            <a:schemeClr val="tx1"/>
                          </a:solidFill>
                          <a:effectLst/>
                        </a:rPr>
                        <a:t> </a:t>
                      </a:r>
                      <a:endParaRPr lang="en-AU" sz="22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07705" marR="107705" marT="100525" marB="100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AU" sz="2200" cap="none" spc="0">
                          <a:solidFill>
                            <a:schemeClr val="tx1"/>
                          </a:solidFill>
                          <a:effectLst/>
                        </a:rPr>
                        <a:t> </a:t>
                      </a:r>
                      <a:endParaRPr lang="en-AU" sz="22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07705" marR="107705" marT="100525" marB="100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7466873"/>
                  </a:ext>
                </a:extLst>
              </a:tr>
              <a:tr h="619008">
                <a:tc>
                  <a:txBody>
                    <a:bodyPr/>
                    <a:lstStyle/>
                    <a:p>
                      <a:pPr algn="ctr">
                        <a:lnSpc>
                          <a:spcPct val="115000"/>
                        </a:lnSpc>
                        <a:spcAft>
                          <a:spcPts val="1000"/>
                        </a:spcAft>
                      </a:pPr>
                      <a:r>
                        <a:rPr lang="en-AU" sz="2200" b="1" cap="none" spc="0">
                          <a:solidFill>
                            <a:schemeClr val="tx1"/>
                          </a:solidFill>
                          <a:effectLst/>
                        </a:rPr>
                        <a:t>6</a:t>
                      </a:r>
                      <a:endParaRPr lang="en-AU" sz="2200" b="1"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07705" marR="107705" marT="100525" marB="100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15000"/>
                        </a:lnSpc>
                        <a:spcAft>
                          <a:spcPts val="1000"/>
                        </a:spcAft>
                      </a:pPr>
                      <a:r>
                        <a:rPr lang="en-AU" sz="1900" cap="none" spc="0">
                          <a:solidFill>
                            <a:schemeClr val="tx1"/>
                          </a:solidFill>
                          <a:effectLst/>
                        </a:rPr>
                        <a:t> </a:t>
                      </a:r>
                      <a:endParaRPr lang="en-AU" sz="19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07705" marR="107705" marT="100525" marB="100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15000"/>
                        </a:lnSpc>
                        <a:spcAft>
                          <a:spcPts val="1000"/>
                        </a:spcAft>
                      </a:pPr>
                      <a:r>
                        <a:rPr lang="en-AU" sz="1900" cap="none" spc="0">
                          <a:solidFill>
                            <a:schemeClr val="tx1"/>
                          </a:solidFill>
                          <a:effectLst/>
                        </a:rPr>
                        <a:t> </a:t>
                      </a:r>
                      <a:endParaRPr lang="en-AU" sz="19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07705" marR="107705" marT="100525" marB="100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15000"/>
                        </a:lnSpc>
                        <a:spcAft>
                          <a:spcPts val="1000"/>
                        </a:spcAft>
                      </a:pPr>
                      <a:r>
                        <a:rPr lang="en-AU" sz="1900" cap="none" spc="0">
                          <a:solidFill>
                            <a:schemeClr val="tx1"/>
                          </a:solidFill>
                          <a:effectLst/>
                        </a:rPr>
                        <a:t> </a:t>
                      </a:r>
                      <a:endParaRPr lang="en-AU" sz="19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07705" marR="107705" marT="100525" marB="100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06442135"/>
                  </a:ext>
                </a:extLst>
              </a:tr>
              <a:tr h="619008">
                <a:tc>
                  <a:txBody>
                    <a:bodyPr/>
                    <a:lstStyle/>
                    <a:p>
                      <a:pPr algn="ctr">
                        <a:lnSpc>
                          <a:spcPct val="115000"/>
                        </a:lnSpc>
                        <a:spcAft>
                          <a:spcPts val="1000"/>
                        </a:spcAft>
                      </a:pPr>
                      <a:r>
                        <a:rPr lang="en-AU" sz="2200" b="1" cap="none" spc="0">
                          <a:solidFill>
                            <a:schemeClr val="tx1"/>
                          </a:solidFill>
                          <a:effectLst/>
                        </a:rPr>
                        <a:t>7</a:t>
                      </a:r>
                      <a:endParaRPr lang="en-AU" sz="2200" b="1"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07705" marR="107705" marT="100525" marB="100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AU" sz="2200" cap="none" spc="0">
                          <a:solidFill>
                            <a:schemeClr val="tx1"/>
                          </a:solidFill>
                          <a:effectLst/>
                        </a:rPr>
                        <a:t> </a:t>
                      </a:r>
                      <a:endParaRPr lang="en-AU" sz="22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07705" marR="107705" marT="100525" marB="100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AU" sz="2200" cap="none" spc="0">
                          <a:solidFill>
                            <a:schemeClr val="tx1"/>
                          </a:solidFill>
                          <a:effectLst/>
                        </a:rPr>
                        <a:t> </a:t>
                      </a:r>
                      <a:endParaRPr lang="en-AU" sz="22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07705" marR="107705" marT="100525" marB="100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AU" sz="2200" cap="none" spc="0">
                          <a:solidFill>
                            <a:schemeClr val="tx1"/>
                          </a:solidFill>
                          <a:effectLst/>
                        </a:rPr>
                        <a:t> </a:t>
                      </a:r>
                      <a:endParaRPr lang="en-AU" sz="22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07705" marR="107705" marT="100525" marB="100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79317711"/>
                  </a:ext>
                </a:extLst>
              </a:tr>
              <a:tr h="619008">
                <a:tc>
                  <a:txBody>
                    <a:bodyPr/>
                    <a:lstStyle/>
                    <a:p>
                      <a:pPr algn="ctr">
                        <a:lnSpc>
                          <a:spcPct val="115000"/>
                        </a:lnSpc>
                        <a:spcAft>
                          <a:spcPts val="1000"/>
                        </a:spcAft>
                      </a:pPr>
                      <a:r>
                        <a:rPr lang="en-AU" sz="2200" b="1" cap="none" spc="0">
                          <a:solidFill>
                            <a:schemeClr val="tx1"/>
                          </a:solidFill>
                          <a:effectLst/>
                        </a:rPr>
                        <a:t>8</a:t>
                      </a:r>
                      <a:endParaRPr lang="en-AU" sz="2200" b="1"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07705" marR="107705" marT="100525" marB="100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15000"/>
                        </a:lnSpc>
                        <a:spcAft>
                          <a:spcPts val="1000"/>
                        </a:spcAft>
                      </a:pPr>
                      <a:r>
                        <a:rPr lang="en-AU" sz="1900" cap="none" spc="0">
                          <a:solidFill>
                            <a:schemeClr val="tx1"/>
                          </a:solidFill>
                          <a:effectLst/>
                        </a:rPr>
                        <a:t> </a:t>
                      </a:r>
                      <a:endParaRPr lang="en-AU" sz="19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07705" marR="107705" marT="100525" marB="100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15000"/>
                        </a:lnSpc>
                        <a:spcAft>
                          <a:spcPts val="1000"/>
                        </a:spcAft>
                      </a:pPr>
                      <a:r>
                        <a:rPr lang="en-AU" sz="1900" cap="none" spc="0">
                          <a:solidFill>
                            <a:schemeClr val="tx1"/>
                          </a:solidFill>
                          <a:effectLst/>
                        </a:rPr>
                        <a:t> </a:t>
                      </a:r>
                      <a:endParaRPr lang="en-AU" sz="1900" cap="none" spc="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07705" marR="107705" marT="100525" marB="100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nSpc>
                          <a:spcPct val="115000"/>
                        </a:lnSpc>
                        <a:spcAft>
                          <a:spcPts val="1000"/>
                        </a:spcAft>
                      </a:pPr>
                      <a:r>
                        <a:rPr lang="en-AU" sz="1900" cap="none" spc="0" dirty="0">
                          <a:solidFill>
                            <a:schemeClr val="tx1"/>
                          </a:solidFill>
                          <a:effectLst/>
                        </a:rPr>
                        <a:t> </a:t>
                      </a:r>
                      <a:endParaRPr lang="en-AU" sz="1900" cap="none" spc="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107705" marR="107705" marT="100525" marB="100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74963750"/>
                  </a:ext>
                </a:extLst>
              </a:tr>
            </a:tbl>
          </a:graphicData>
        </a:graphic>
      </p:graphicFrame>
    </p:spTree>
    <p:extLst>
      <p:ext uri="{BB962C8B-B14F-4D97-AF65-F5344CB8AC3E}">
        <p14:creationId xmlns:p14="http://schemas.microsoft.com/office/powerpoint/2010/main" val="612757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5786-D69D-F0FC-932B-D871F01C7F82}"/>
              </a:ext>
            </a:extLst>
          </p:cNvPr>
          <p:cNvSpPr>
            <a:spLocks noGrp="1"/>
          </p:cNvSpPr>
          <p:nvPr>
            <p:ph type="title"/>
          </p:nvPr>
        </p:nvSpPr>
        <p:spPr/>
        <p:txBody>
          <a:bodyPr/>
          <a:lstStyle/>
          <a:p>
            <a:r>
              <a:rPr lang="en-AU" dirty="0"/>
              <a:t>Final program</a:t>
            </a:r>
          </a:p>
        </p:txBody>
      </p:sp>
      <p:sp>
        <p:nvSpPr>
          <p:cNvPr id="3" name="Content Placeholder 2">
            <a:extLst>
              <a:ext uri="{FF2B5EF4-FFF2-40B4-BE49-F238E27FC236}">
                <a16:creationId xmlns:a16="http://schemas.microsoft.com/office/drawing/2014/main" id="{EEEC8EC8-BD4F-E542-EA1C-28561D6FB9A9}"/>
              </a:ext>
            </a:extLst>
          </p:cNvPr>
          <p:cNvSpPr>
            <a:spLocks noGrp="1"/>
          </p:cNvSpPr>
          <p:nvPr>
            <p:ph idx="1"/>
          </p:nvPr>
        </p:nvSpPr>
        <p:spPr/>
        <p:txBody>
          <a:bodyPr/>
          <a:lstStyle/>
          <a:p>
            <a:r>
              <a:rPr lang="en-AU" dirty="0"/>
              <a:t>Include a screenshot of your final program.</a:t>
            </a:r>
          </a:p>
          <a:p>
            <a:r>
              <a:rPr lang="en-AU" dirty="0"/>
              <a:t>Use #internal comments to show your understanding of how your program works</a:t>
            </a:r>
          </a:p>
        </p:txBody>
      </p:sp>
    </p:spTree>
    <p:extLst>
      <p:ext uri="{BB962C8B-B14F-4D97-AF65-F5344CB8AC3E}">
        <p14:creationId xmlns:p14="http://schemas.microsoft.com/office/powerpoint/2010/main" val="4217379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E6C85F-BC7D-EFE4-1134-0D3C4BD2CCD9}"/>
              </a:ext>
            </a:extLst>
          </p:cNvPr>
          <p:cNvSpPr>
            <a:spLocks noGrp="1"/>
          </p:cNvSpPr>
          <p:nvPr>
            <p:ph type="title"/>
          </p:nvPr>
        </p:nvSpPr>
        <p:spPr/>
        <p:txBody>
          <a:bodyPr/>
          <a:lstStyle/>
          <a:p>
            <a:r>
              <a:rPr lang="en-AU" dirty="0"/>
              <a:t>Evaluating</a:t>
            </a:r>
          </a:p>
        </p:txBody>
      </p:sp>
      <p:sp>
        <p:nvSpPr>
          <p:cNvPr id="5" name="Text Placeholder 4">
            <a:extLst>
              <a:ext uri="{FF2B5EF4-FFF2-40B4-BE49-F238E27FC236}">
                <a16:creationId xmlns:a16="http://schemas.microsoft.com/office/drawing/2014/main" id="{D8C8CFEC-362C-7B48-0CB8-13169E703F60}"/>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4239052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8C7743-2A75-2126-81D0-310641A6C2AC}"/>
              </a:ext>
            </a:extLst>
          </p:cNvPr>
          <p:cNvSpPr>
            <a:spLocks noGrp="1"/>
          </p:cNvSpPr>
          <p:nvPr>
            <p:ph type="title"/>
          </p:nvPr>
        </p:nvSpPr>
        <p:spPr/>
        <p:txBody>
          <a:bodyPr>
            <a:normAutofit fontScale="90000"/>
          </a:bodyPr>
          <a:lstStyle/>
          <a:p>
            <a:r>
              <a:rPr lang="en-AU" dirty="0"/>
              <a:t>Evaluate using the below question prompts. You may use extra </a:t>
            </a:r>
            <a:r>
              <a:rPr lang="en-AU" dirty="0" err="1"/>
              <a:t>powerpoint</a:t>
            </a:r>
            <a:r>
              <a:rPr lang="en-AU" dirty="0"/>
              <a:t> slides if needed.</a:t>
            </a:r>
          </a:p>
        </p:txBody>
      </p:sp>
      <p:sp>
        <p:nvSpPr>
          <p:cNvPr id="5" name="Content Placeholder 4">
            <a:extLst>
              <a:ext uri="{FF2B5EF4-FFF2-40B4-BE49-F238E27FC236}">
                <a16:creationId xmlns:a16="http://schemas.microsoft.com/office/drawing/2014/main" id="{D224DFB8-ADB4-A56A-8A4A-461CD82FF7FD}"/>
              </a:ext>
            </a:extLst>
          </p:cNvPr>
          <p:cNvSpPr>
            <a:spLocks noGrp="1"/>
          </p:cNvSpPr>
          <p:nvPr>
            <p:ph idx="1"/>
          </p:nvPr>
        </p:nvSpPr>
        <p:spPr/>
        <p:txBody>
          <a:bodyPr/>
          <a:lstStyle/>
          <a:p>
            <a:pPr marL="342900" lvl="0" indent="-342900">
              <a:buFont typeface="Symbol" panose="05050102010706020507" pitchFamily="18" charset="2"/>
              <a:buChar char=""/>
            </a:pPr>
            <a:r>
              <a:rPr lang="en-AU" sz="1800" dirty="0">
                <a:solidFill>
                  <a:srgbClr val="000000"/>
                </a:solidFill>
                <a:effectLst/>
                <a:latin typeface="Felt"/>
                <a:ea typeface="Calibri" panose="020F0502020204030204" pitchFamily="34" charset="0"/>
                <a:cs typeface="Felt"/>
              </a:rPr>
              <a:t>Can your robot successfully achieve its primary goal? </a:t>
            </a:r>
          </a:p>
          <a:p>
            <a:pPr marL="342900" lvl="0" indent="-342900">
              <a:buFont typeface="Symbol" panose="05050102010706020507" pitchFamily="18" charset="2"/>
              <a:buChar char=""/>
            </a:pPr>
            <a:r>
              <a:rPr lang="en-AU" sz="1800" dirty="0">
                <a:solidFill>
                  <a:srgbClr val="000000"/>
                </a:solidFill>
                <a:effectLst/>
                <a:latin typeface="Felt"/>
                <a:ea typeface="Calibri" panose="020F0502020204030204" pitchFamily="34" charset="0"/>
                <a:cs typeface="Felt"/>
              </a:rPr>
              <a:t>What does it do well? </a:t>
            </a:r>
          </a:p>
          <a:p>
            <a:pPr marL="342900" lvl="0" indent="-342900">
              <a:buFont typeface="Symbol" panose="05050102010706020507" pitchFamily="18" charset="2"/>
              <a:buChar char=""/>
            </a:pPr>
            <a:r>
              <a:rPr lang="en-AU" sz="1800" dirty="0">
                <a:solidFill>
                  <a:srgbClr val="000000"/>
                </a:solidFill>
                <a:effectLst/>
                <a:latin typeface="Felt"/>
                <a:ea typeface="Calibri" panose="020F0502020204030204" pitchFamily="34" charset="0"/>
                <a:cs typeface="Felt"/>
              </a:rPr>
              <a:t>What can be improved? </a:t>
            </a:r>
          </a:p>
          <a:p>
            <a:pPr marL="342900" lvl="0" indent="-342900">
              <a:buFont typeface="Symbol" panose="05050102010706020507" pitchFamily="18" charset="2"/>
              <a:buChar char=""/>
            </a:pPr>
            <a:r>
              <a:rPr lang="en-AU" sz="1800" dirty="0">
                <a:solidFill>
                  <a:srgbClr val="000000"/>
                </a:solidFill>
                <a:effectLst/>
                <a:latin typeface="Felt"/>
                <a:ea typeface="Calibri" panose="020F0502020204030204" pitchFamily="34" charset="0"/>
                <a:cs typeface="Felt"/>
              </a:rPr>
              <a:t>Is it efficient? Discuss the effectiveness of the code. </a:t>
            </a:r>
          </a:p>
          <a:p>
            <a:pPr marL="342900" lvl="0" indent="-342900">
              <a:buFont typeface="Symbol" panose="05050102010706020507" pitchFamily="18" charset="2"/>
              <a:buChar char=""/>
            </a:pPr>
            <a:r>
              <a:rPr lang="en-AU" sz="1800" dirty="0">
                <a:solidFill>
                  <a:srgbClr val="000000"/>
                </a:solidFill>
                <a:effectLst/>
                <a:latin typeface="Felt"/>
                <a:ea typeface="Calibri" panose="020F0502020204030204" pitchFamily="34" charset="0"/>
                <a:cs typeface="Felt"/>
              </a:rPr>
              <a:t>What other areas of society could you robot be used or opportunities for innovation and further development? </a:t>
            </a:r>
          </a:p>
          <a:p>
            <a:pPr marL="342900" lvl="0" indent="-342900">
              <a:buFont typeface="Symbol" panose="05050102010706020507" pitchFamily="18" charset="2"/>
              <a:buChar char=""/>
            </a:pPr>
            <a:r>
              <a:rPr lang="en-AU" sz="1800" dirty="0">
                <a:solidFill>
                  <a:srgbClr val="000000"/>
                </a:solidFill>
                <a:effectLst/>
                <a:latin typeface="Felt"/>
                <a:ea typeface="Calibri" panose="020F0502020204030204" pitchFamily="34" charset="0"/>
                <a:cs typeface="Felt"/>
              </a:rPr>
              <a:t>Are there any potential risks associated with your robot and what can be done to reduce them?</a:t>
            </a:r>
          </a:p>
          <a:p>
            <a:r>
              <a:rPr lang="en-AU" sz="1800" dirty="0">
                <a:solidFill>
                  <a:srgbClr val="000000"/>
                </a:solidFill>
                <a:effectLst/>
                <a:latin typeface="Felt"/>
                <a:ea typeface="Calibri" panose="020F0502020204030204" pitchFamily="34" charset="0"/>
                <a:cs typeface="Felt"/>
              </a:rPr>
              <a:t>Reflect on your project plan justifying choices made, identifying future improvements to plan and group team and task roles. </a:t>
            </a:r>
            <a:endParaRPr lang="en-AU" dirty="0"/>
          </a:p>
        </p:txBody>
      </p:sp>
    </p:spTree>
    <p:extLst>
      <p:ext uri="{BB962C8B-B14F-4D97-AF65-F5344CB8AC3E}">
        <p14:creationId xmlns:p14="http://schemas.microsoft.com/office/powerpoint/2010/main" val="403380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2C9CD-91AB-B12F-36CB-F2FE9253C577}"/>
              </a:ext>
            </a:extLst>
          </p:cNvPr>
          <p:cNvSpPr>
            <a:spLocks noGrp="1"/>
          </p:cNvSpPr>
          <p:nvPr>
            <p:ph type="title"/>
          </p:nvPr>
        </p:nvSpPr>
        <p:spPr/>
        <p:txBody>
          <a:bodyPr/>
          <a:lstStyle/>
          <a:p>
            <a:r>
              <a:rPr lang="en-AU" sz="4400" b="1" i="1" dirty="0">
                <a:effectLst/>
                <a:latin typeface="Segoe UI Light" panose="020B0502040204020203" pitchFamily="34" charset="0"/>
                <a:ea typeface="Times New Roman" panose="02020603050405020304" pitchFamily="18" charset="0"/>
                <a:cs typeface="Times New Roman" panose="02020603050405020304" pitchFamily="18" charset="0"/>
              </a:rPr>
              <a:t>Project Brief </a:t>
            </a:r>
            <a:br>
              <a:rPr lang="en-AU" sz="4400" dirty="0">
                <a:effectLst/>
                <a:latin typeface="Calibri" panose="020F0502020204030204" pitchFamily="34" charset="0"/>
                <a:ea typeface="Times New Roman" panose="02020603050405020304" pitchFamily="18" charset="0"/>
                <a:cs typeface="Times New Roman" panose="02020603050405020304" pitchFamily="18" charset="0"/>
              </a:rPr>
            </a:br>
            <a:endParaRPr lang="en-AU" dirty="0"/>
          </a:p>
        </p:txBody>
      </p:sp>
      <p:sp>
        <p:nvSpPr>
          <p:cNvPr id="3" name="Content Placeholder 2">
            <a:extLst>
              <a:ext uri="{FF2B5EF4-FFF2-40B4-BE49-F238E27FC236}">
                <a16:creationId xmlns:a16="http://schemas.microsoft.com/office/drawing/2014/main" id="{CA0F0E94-AD80-DF5E-E5C7-99C327DFE85E}"/>
              </a:ext>
            </a:extLst>
          </p:cNvPr>
          <p:cNvSpPr>
            <a:spLocks noGrp="1"/>
          </p:cNvSpPr>
          <p:nvPr>
            <p:ph idx="1"/>
          </p:nvPr>
        </p:nvSpPr>
        <p:spPr/>
        <p:txBody>
          <a:bodyPr>
            <a:normAutofit/>
          </a:bodyPr>
          <a:lstStyle/>
          <a:p>
            <a:r>
              <a:rPr lang="en-AU" sz="2400" dirty="0">
                <a:effectLst/>
                <a:latin typeface="Source Sans Pro Light" panose="020B0403030403020204" pitchFamily="34" charset="0"/>
                <a:ea typeface="Times New Roman" panose="02020603050405020304" pitchFamily="18" charset="0"/>
                <a:cs typeface="Times New Roman" panose="02020603050405020304" pitchFamily="18" charset="0"/>
              </a:rPr>
              <a:t>Within many fields such as the military, search and rescue, mining and space exploration scientists have been working on autonomous robots they may be used to carry out tasks where it is not safe for people to work. Your team's task is to design and program an autonomous robot that can explore and navigate its way around a room by avoiding walls and other obstacles before running into them. Your robot must have the capacity to carry a small camera or mobile phone.</a:t>
            </a:r>
            <a:endParaRPr lang="en-AU" sz="3600" dirty="0"/>
          </a:p>
        </p:txBody>
      </p:sp>
    </p:spTree>
    <p:extLst>
      <p:ext uri="{BB962C8B-B14F-4D97-AF65-F5344CB8AC3E}">
        <p14:creationId xmlns:p14="http://schemas.microsoft.com/office/powerpoint/2010/main" val="2033653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E6C85F-BC7D-EFE4-1134-0D3C4BD2CCD9}"/>
              </a:ext>
            </a:extLst>
          </p:cNvPr>
          <p:cNvSpPr>
            <a:spLocks noGrp="1"/>
          </p:cNvSpPr>
          <p:nvPr>
            <p:ph type="title"/>
          </p:nvPr>
        </p:nvSpPr>
        <p:spPr/>
        <p:txBody>
          <a:bodyPr/>
          <a:lstStyle/>
          <a:p>
            <a:r>
              <a:rPr lang="en-AU" dirty="0"/>
              <a:t>Defining</a:t>
            </a:r>
          </a:p>
        </p:txBody>
      </p:sp>
      <p:sp>
        <p:nvSpPr>
          <p:cNvPr id="5" name="Text Placeholder 4">
            <a:extLst>
              <a:ext uri="{FF2B5EF4-FFF2-40B4-BE49-F238E27FC236}">
                <a16:creationId xmlns:a16="http://schemas.microsoft.com/office/drawing/2014/main" id="{D8C8CFEC-362C-7B48-0CB8-13169E703F60}"/>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465411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5967-1481-3D71-240C-68364D1C8DD9}"/>
              </a:ext>
            </a:extLst>
          </p:cNvPr>
          <p:cNvSpPr>
            <a:spLocks noGrp="1"/>
          </p:cNvSpPr>
          <p:nvPr>
            <p:ph type="title"/>
          </p:nvPr>
        </p:nvSpPr>
        <p:spPr/>
        <p:txBody>
          <a:bodyPr>
            <a:normAutofit/>
          </a:bodyPr>
          <a:lstStyle/>
          <a:p>
            <a:r>
              <a:rPr lang="en-AU" sz="3600" dirty="0">
                <a:effectLst/>
                <a:latin typeface="Calibri" panose="020F0502020204030204" pitchFamily="34" charset="0"/>
                <a:ea typeface="Times New Roman" panose="02020603050405020304" pitchFamily="18" charset="0"/>
                <a:cs typeface="Times New Roman" panose="02020603050405020304" pitchFamily="18" charset="0"/>
              </a:rPr>
              <a:t>Explain the task by describing the scenario or setting in which the problem exists:</a:t>
            </a:r>
            <a:endParaRPr lang="en-AU" sz="7200" dirty="0"/>
          </a:p>
        </p:txBody>
      </p:sp>
      <p:sp>
        <p:nvSpPr>
          <p:cNvPr id="3" name="Content Placeholder 2">
            <a:extLst>
              <a:ext uri="{FF2B5EF4-FFF2-40B4-BE49-F238E27FC236}">
                <a16:creationId xmlns:a16="http://schemas.microsoft.com/office/drawing/2014/main" id="{AE569B6F-9A06-8A2A-D7C6-F5DDDBE04C83}"/>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2091888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17AC7-1FCD-1930-DD26-41FD61D1117E}"/>
              </a:ext>
            </a:extLst>
          </p:cNvPr>
          <p:cNvSpPr>
            <a:spLocks noGrp="1"/>
          </p:cNvSpPr>
          <p:nvPr>
            <p:ph type="title"/>
          </p:nvPr>
        </p:nvSpPr>
        <p:spPr/>
        <p:txBody>
          <a:bodyPr/>
          <a:lstStyle/>
          <a:p>
            <a:r>
              <a:rPr lang="en-AU" dirty="0"/>
              <a:t>Describe the things the robot should be able to do to achieve the task:</a:t>
            </a:r>
          </a:p>
        </p:txBody>
      </p:sp>
      <p:sp>
        <p:nvSpPr>
          <p:cNvPr id="3" name="Content Placeholder 2">
            <a:extLst>
              <a:ext uri="{FF2B5EF4-FFF2-40B4-BE49-F238E27FC236}">
                <a16:creationId xmlns:a16="http://schemas.microsoft.com/office/drawing/2014/main" id="{7EA357B1-16DA-8E73-EFAD-16ECD6B610C2}"/>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3620880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E6C85F-BC7D-EFE4-1134-0D3C4BD2CCD9}"/>
              </a:ext>
            </a:extLst>
          </p:cNvPr>
          <p:cNvSpPr>
            <a:spLocks noGrp="1"/>
          </p:cNvSpPr>
          <p:nvPr>
            <p:ph type="title"/>
          </p:nvPr>
        </p:nvSpPr>
        <p:spPr/>
        <p:txBody>
          <a:bodyPr/>
          <a:lstStyle/>
          <a:p>
            <a:r>
              <a:rPr lang="en-AU" dirty="0"/>
              <a:t>Collaborating and managing</a:t>
            </a:r>
          </a:p>
        </p:txBody>
      </p:sp>
      <p:sp>
        <p:nvSpPr>
          <p:cNvPr id="5" name="Text Placeholder 4">
            <a:extLst>
              <a:ext uri="{FF2B5EF4-FFF2-40B4-BE49-F238E27FC236}">
                <a16:creationId xmlns:a16="http://schemas.microsoft.com/office/drawing/2014/main" id="{D8C8CFEC-362C-7B48-0CB8-13169E703F60}"/>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2522463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3DEAABD-2C78-85B7-720A-A20C46013034}"/>
              </a:ext>
            </a:extLst>
          </p:cNvPr>
          <p:cNvSpPr>
            <a:spLocks noGrp="1"/>
          </p:cNvSpPr>
          <p:nvPr>
            <p:ph type="title"/>
          </p:nvPr>
        </p:nvSpPr>
        <p:spPr>
          <a:xfrm>
            <a:off x="841248" y="256032"/>
            <a:ext cx="10506456" cy="1014984"/>
          </a:xfrm>
        </p:spPr>
        <p:txBody>
          <a:bodyPr anchor="b">
            <a:normAutofit/>
          </a:bodyPr>
          <a:lstStyle/>
          <a:p>
            <a:r>
              <a:rPr lang="en-AU" dirty="0"/>
              <a:t>Project planning</a:t>
            </a:r>
          </a:p>
        </p:txBody>
      </p:sp>
      <p:sp>
        <p:nvSpPr>
          <p:cNvPr id="18" name="Rectangle 17">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6" name="Content Placeholder 5">
            <a:extLst>
              <a:ext uri="{FF2B5EF4-FFF2-40B4-BE49-F238E27FC236}">
                <a16:creationId xmlns:a16="http://schemas.microsoft.com/office/drawing/2014/main" id="{A44A34EC-AF7D-7DCA-360E-FED970FD52FC}"/>
              </a:ext>
            </a:extLst>
          </p:cNvPr>
          <p:cNvGraphicFramePr>
            <a:graphicFrameLocks noGrp="1"/>
          </p:cNvGraphicFramePr>
          <p:nvPr>
            <p:ph idx="1"/>
            <p:extLst>
              <p:ext uri="{D42A27DB-BD31-4B8C-83A1-F6EECF244321}">
                <p14:modId xmlns:p14="http://schemas.microsoft.com/office/powerpoint/2010/main" val="1148940549"/>
              </p:ext>
            </p:extLst>
          </p:nvPr>
        </p:nvGraphicFramePr>
        <p:xfrm>
          <a:off x="838200" y="2450915"/>
          <a:ext cx="10515602" cy="3308230"/>
        </p:xfrm>
        <a:graphic>
          <a:graphicData uri="http://schemas.openxmlformats.org/drawingml/2006/table">
            <a:tbl>
              <a:tblPr firstRow="1" firstCol="1" bandRow="1"/>
              <a:tblGrid>
                <a:gridCol w="2706731">
                  <a:extLst>
                    <a:ext uri="{9D8B030D-6E8A-4147-A177-3AD203B41FA5}">
                      <a16:colId xmlns:a16="http://schemas.microsoft.com/office/drawing/2014/main" val="1892131458"/>
                    </a:ext>
                  </a:extLst>
                </a:gridCol>
                <a:gridCol w="2236812">
                  <a:extLst>
                    <a:ext uri="{9D8B030D-6E8A-4147-A177-3AD203B41FA5}">
                      <a16:colId xmlns:a16="http://schemas.microsoft.com/office/drawing/2014/main" val="1656720141"/>
                    </a:ext>
                  </a:extLst>
                </a:gridCol>
                <a:gridCol w="2971060">
                  <a:extLst>
                    <a:ext uri="{9D8B030D-6E8A-4147-A177-3AD203B41FA5}">
                      <a16:colId xmlns:a16="http://schemas.microsoft.com/office/drawing/2014/main" val="3857906040"/>
                    </a:ext>
                  </a:extLst>
                </a:gridCol>
                <a:gridCol w="2600999">
                  <a:extLst>
                    <a:ext uri="{9D8B030D-6E8A-4147-A177-3AD203B41FA5}">
                      <a16:colId xmlns:a16="http://schemas.microsoft.com/office/drawing/2014/main" val="638829164"/>
                    </a:ext>
                  </a:extLst>
                </a:gridCol>
              </a:tblGrid>
              <a:tr h="1098435">
                <a:tc>
                  <a:txBody>
                    <a:bodyPr/>
                    <a:lstStyle/>
                    <a:p>
                      <a:pPr algn="ctr" fontAlgn="ctr">
                        <a:lnSpc>
                          <a:spcPct val="115000"/>
                        </a:lnSpc>
                        <a:spcBef>
                          <a:spcPts val="0"/>
                        </a:spcBef>
                        <a:spcAft>
                          <a:spcPts val="1000"/>
                        </a:spcAft>
                      </a:pPr>
                      <a:r>
                        <a:rPr lang="en-AU" sz="2200" b="0" i="0" u="none" strike="noStrike">
                          <a:effectLst/>
                          <a:latin typeface="Calibri" panose="020F0502020204030204" pitchFamily="34" charset="0"/>
                          <a:ea typeface="Times New Roman" panose="02020603050405020304" pitchFamily="18" charset="0"/>
                          <a:cs typeface="Times New Roman" panose="02020603050405020304" pitchFamily="18" charset="0"/>
                        </a:rPr>
                        <a:t>Project Tasks/Stage</a:t>
                      </a:r>
                      <a:endParaRPr lang="en-AU" sz="3300" b="0" i="0" u="none" strike="noStrike">
                        <a:effectLst/>
                        <a:latin typeface="Arial" panose="020B0604020202020204" pitchFamily="34" charset="0"/>
                      </a:endParaRPr>
                    </a:p>
                  </a:txBody>
                  <a:tcPr marL="126878" marR="126878" marT="176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lnSpc>
                          <a:spcPct val="115000"/>
                        </a:lnSpc>
                        <a:spcBef>
                          <a:spcPts val="0"/>
                        </a:spcBef>
                        <a:spcAft>
                          <a:spcPts val="1000"/>
                        </a:spcAft>
                      </a:pPr>
                      <a:r>
                        <a:rPr lang="en-AU" sz="2200" b="0" i="0" u="none" strike="noStrike">
                          <a:effectLst/>
                          <a:latin typeface="Calibri" panose="020F0502020204030204" pitchFamily="34" charset="0"/>
                          <a:ea typeface="Times New Roman" panose="02020603050405020304" pitchFamily="18" charset="0"/>
                          <a:cs typeface="Times New Roman" panose="02020603050405020304" pitchFamily="18" charset="0"/>
                        </a:rPr>
                        <a:t>Responsibilities</a:t>
                      </a:r>
                      <a:endParaRPr lang="en-AU" sz="3300" b="0" i="0" u="none" strike="noStrike">
                        <a:effectLst/>
                        <a:latin typeface="Arial" panose="020B0604020202020204" pitchFamily="34" charset="0"/>
                      </a:endParaRPr>
                    </a:p>
                  </a:txBody>
                  <a:tcPr marL="126878" marR="126878" marT="176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lnSpc>
                          <a:spcPct val="115000"/>
                        </a:lnSpc>
                        <a:spcBef>
                          <a:spcPts val="0"/>
                        </a:spcBef>
                        <a:spcAft>
                          <a:spcPts val="1000"/>
                        </a:spcAft>
                      </a:pPr>
                      <a:r>
                        <a:rPr lang="en-AU" sz="2200" b="0" i="0" u="none" strike="noStrike">
                          <a:effectLst/>
                          <a:latin typeface="Calibri" panose="020F0502020204030204" pitchFamily="34" charset="0"/>
                          <a:ea typeface="Times New Roman" panose="02020603050405020304" pitchFamily="18" charset="0"/>
                          <a:cs typeface="Times New Roman" panose="02020603050405020304" pitchFamily="18" charset="0"/>
                        </a:rPr>
                        <a:t>Timeframes/Schedule</a:t>
                      </a:r>
                      <a:endParaRPr lang="en-AU" sz="3300" b="0" i="0" u="none" strike="noStrike">
                        <a:effectLst/>
                        <a:latin typeface="Arial" panose="020B0604020202020204" pitchFamily="34" charset="0"/>
                      </a:endParaRPr>
                    </a:p>
                    <a:p>
                      <a:pPr algn="ctr" fontAlgn="ctr">
                        <a:lnSpc>
                          <a:spcPct val="115000"/>
                        </a:lnSpc>
                        <a:spcBef>
                          <a:spcPts val="0"/>
                        </a:spcBef>
                        <a:spcAft>
                          <a:spcPts val="1000"/>
                        </a:spcAft>
                      </a:pPr>
                      <a:r>
                        <a:rPr lang="en-AU" sz="2200" b="0" i="0" u="none" strike="noStrike">
                          <a:effectLst/>
                          <a:latin typeface="Calibri" panose="020F0502020204030204" pitchFamily="34" charset="0"/>
                          <a:ea typeface="Times New Roman" panose="02020603050405020304" pitchFamily="18" charset="0"/>
                          <a:cs typeface="Times New Roman" panose="02020603050405020304" pitchFamily="18" charset="0"/>
                        </a:rPr>
                        <a:t>Completion Date</a:t>
                      </a:r>
                      <a:endParaRPr lang="en-AU" sz="3300" b="0" i="0" u="none" strike="noStrike">
                        <a:effectLst/>
                        <a:latin typeface="Arial" panose="020B0604020202020204" pitchFamily="34" charset="0"/>
                      </a:endParaRPr>
                    </a:p>
                  </a:txBody>
                  <a:tcPr marL="126878" marR="126878" marT="176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lnSpc>
                          <a:spcPct val="115000"/>
                        </a:lnSpc>
                        <a:spcBef>
                          <a:spcPts val="0"/>
                        </a:spcBef>
                        <a:spcAft>
                          <a:spcPts val="1000"/>
                        </a:spcAft>
                      </a:pPr>
                      <a:r>
                        <a:rPr lang="en-AU" sz="2200" b="0" i="0" u="none" strike="noStrike">
                          <a:effectLst/>
                          <a:latin typeface="Calibri" panose="020F0502020204030204" pitchFamily="34" charset="0"/>
                          <a:ea typeface="Times New Roman" panose="02020603050405020304" pitchFamily="18" charset="0"/>
                          <a:cs typeface="Times New Roman" panose="02020603050405020304" pitchFamily="18" charset="0"/>
                        </a:rPr>
                        <a:t>Tested/Completed</a:t>
                      </a:r>
                      <a:endParaRPr lang="en-AU" sz="3300" b="0" i="0" u="none" strike="noStrike">
                        <a:effectLst/>
                        <a:latin typeface="Arial" panose="020B0604020202020204" pitchFamily="34" charset="0"/>
                      </a:endParaRPr>
                    </a:p>
                  </a:txBody>
                  <a:tcPr marL="126878" marR="126878" marT="176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63080846"/>
                  </a:ext>
                </a:extLst>
              </a:tr>
              <a:tr h="441959">
                <a:tc>
                  <a:txBody>
                    <a:bodyPr/>
                    <a:lstStyle/>
                    <a:p>
                      <a:pPr algn="ctr" fontAlgn="ctr">
                        <a:lnSpc>
                          <a:spcPct val="115000"/>
                        </a:lnSpc>
                        <a:spcBef>
                          <a:spcPts val="0"/>
                        </a:spcBef>
                        <a:spcAft>
                          <a:spcPts val="1000"/>
                        </a:spcAft>
                      </a:pPr>
                      <a:r>
                        <a:rPr lang="en-AU" sz="2000" b="0" i="0" u="none" strike="noStrike">
                          <a:effectLst/>
                          <a:latin typeface="Calibri" panose="020F0502020204030204" pitchFamily="34" charset="0"/>
                          <a:ea typeface="Times New Roman" panose="02020603050405020304" pitchFamily="18" charset="0"/>
                          <a:cs typeface="Times New Roman" panose="02020603050405020304" pitchFamily="18" charset="0"/>
                        </a:rPr>
                        <a:t> </a:t>
                      </a:r>
                      <a:endParaRPr lang="en-AU" sz="3300" b="0" i="0" u="none" strike="noStrike">
                        <a:effectLst/>
                        <a:latin typeface="Arial" panose="020B0604020202020204" pitchFamily="34" charset="0"/>
                      </a:endParaRPr>
                    </a:p>
                  </a:txBody>
                  <a:tcPr marL="126878" marR="126878" marT="176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lnSpc>
                          <a:spcPct val="115000"/>
                        </a:lnSpc>
                        <a:spcBef>
                          <a:spcPts val="0"/>
                        </a:spcBef>
                        <a:spcAft>
                          <a:spcPts val="1000"/>
                        </a:spcAft>
                      </a:pPr>
                      <a:r>
                        <a:rPr lang="en-AU" sz="2000" b="0" i="0" u="none" strike="noStrike">
                          <a:effectLst/>
                          <a:latin typeface="Calibri" panose="020F0502020204030204" pitchFamily="34" charset="0"/>
                          <a:ea typeface="Times New Roman" panose="02020603050405020304" pitchFamily="18" charset="0"/>
                          <a:cs typeface="Times New Roman" panose="02020603050405020304" pitchFamily="18" charset="0"/>
                        </a:rPr>
                        <a:t> </a:t>
                      </a:r>
                      <a:endParaRPr lang="en-AU" sz="3300" b="0" i="0" u="none" strike="noStrike">
                        <a:effectLst/>
                        <a:latin typeface="Arial" panose="020B0604020202020204" pitchFamily="34" charset="0"/>
                      </a:endParaRPr>
                    </a:p>
                  </a:txBody>
                  <a:tcPr marL="126878" marR="126878" marT="176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lnSpc>
                          <a:spcPct val="115000"/>
                        </a:lnSpc>
                        <a:spcBef>
                          <a:spcPts val="0"/>
                        </a:spcBef>
                        <a:spcAft>
                          <a:spcPts val="1000"/>
                        </a:spcAft>
                      </a:pPr>
                      <a:r>
                        <a:rPr lang="en-AU" sz="2000" b="0" i="0" u="none" strike="noStrike">
                          <a:effectLst/>
                          <a:latin typeface="Calibri" panose="020F0502020204030204" pitchFamily="34" charset="0"/>
                          <a:ea typeface="Times New Roman" panose="02020603050405020304" pitchFamily="18" charset="0"/>
                          <a:cs typeface="Times New Roman" panose="02020603050405020304" pitchFamily="18" charset="0"/>
                        </a:rPr>
                        <a:t> </a:t>
                      </a:r>
                      <a:endParaRPr lang="en-AU" sz="3300" b="0" i="0" u="none" strike="noStrike">
                        <a:effectLst/>
                        <a:latin typeface="Arial" panose="020B0604020202020204" pitchFamily="34" charset="0"/>
                      </a:endParaRPr>
                    </a:p>
                  </a:txBody>
                  <a:tcPr marL="126878" marR="126878" marT="176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lnSpc>
                          <a:spcPct val="115000"/>
                        </a:lnSpc>
                        <a:spcBef>
                          <a:spcPts val="0"/>
                        </a:spcBef>
                        <a:spcAft>
                          <a:spcPts val="1000"/>
                        </a:spcAft>
                      </a:pPr>
                      <a:r>
                        <a:rPr lang="en-AU" sz="2000" b="0" i="0" u="none" strike="noStrike">
                          <a:effectLst/>
                          <a:latin typeface="Calibri" panose="020F0502020204030204" pitchFamily="34" charset="0"/>
                          <a:ea typeface="Times New Roman" panose="02020603050405020304" pitchFamily="18" charset="0"/>
                          <a:cs typeface="Times New Roman" panose="02020603050405020304" pitchFamily="18" charset="0"/>
                        </a:rPr>
                        <a:t> </a:t>
                      </a:r>
                      <a:endParaRPr lang="en-AU" sz="3300" b="0" i="0" u="none" strike="noStrike">
                        <a:effectLst/>
                        <a:latin typeface="Arial" panose="020B0604020202020204" pitchFamily="34" charset="0"/>
                      </a:endParaRPr>
                    </a:p>
                  </a:txBody>
                  <a:tcPr marL="126878" marR="126878" marT="176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41210571"/>
                  </a:ext>
                </a:extLst>
              </a:tr>
              <a:tr h="441959">
                <a:tc>
                  <a:txBody>
                    <a:bodyPr/>
                    <a:lstStyle/>
                    <a:p>
                      <a:pPr algn="ctr" fontAlgn="ctr">
                        <a:lnSpc>
                          <a:spcPct val="115000"/>
                        </a:lnSpc>
                        <a:spcBef>
                          <a:spcPts val="0"/>
                        </a:spcBef>
                        <a:spcAft>
                          <a:spcPts val="1000"/>
                        </a:spcAft>
                      </a:pPr>
                      <a:r>
                        <a:rPr lang="en-AU" sz="2000" b="0" i="0" u="none" strike="noStrike">
                          <a:effectLst/>
                          <a:latin typeface="Calibri" panose="020F0502020204030204" pitchFamily="34" charset="0"/>
                          <a:ea typeface="Times New Roman" panose="02020603050405020304" pitchFamily="18" charset="0"/>
                          <a:cs typeface="Times New Roman" panose="02020603050405020304" pitchFamily="18" charset="0"/>
                        </a:rPr>
                        <a:t> </a:t>
                      </a:r>
                      <a:endParaRPr lang="en-AU" sz="3300" b="0" i="0" u="none" strike="noStrike">
                        <a:effectLst/>
                        <a:latin typeface="Arial" panose="020B0604020202020204" pitchFamily="34" charset="0"/>
                      </a:endParaRPr>
                    </a:p>
                  </a:txBody>
                  <a:tcPr marL="126878" marR="126878" marT="176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lnSpc>
                          <a:spcPct val="115000"/>
                        </a:lnSpc>
                        <a:spcBef>
                          <a:spcPts val="0"/>
                        </a:spcBef>
                        <a:spcAft>
                          <a:spcPts val="1000"/>
                        </a:spcAft>
                      </a:pPr>
                      <a:r>
                        <a:rPr lang="en-AU" sz="2000" b="0" i="0" u="none" strike="noStrike">
                          <a:effectLst/>
                          <a:latin typeface="Calibri" panose="020F0502020204030204" pitchFamily="34" charset="0"/>
                          <a:ea typeface="Times New Roman" panose="02020603050405020304" pitchFamily="18" charset="0"/>
                          <a:cs typeface="Times New Roman" panose="02020603050405020304" pitchFamily="18" charset="0"/>
                        </a:rPr>
                        <a:t> </a:t>
                      </a:r>
                      <a:endParaRPr lang="en-AU" sz="3300" b="0" i="0" u="none" strike="noStrike">
                        <a:effectLst/>
                        <a:latin typeface="Arial" panose="020B0604020202020204" pitchFamily="34" charset="0"/>
                      </a:endParaRPr>
                    </a:p>
                  </a:txBody>
                  <a:tcPr marL="126878" marR="126878" marT="176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lnSpc>
                          <a:spcPct val="115000"/>
                        </a:lnSpc>
                        <a:spcBef>
                          <a:spcPts val="0"/>
                        </a:spcBef>
                        <a:spcAft>
                          <a:spcPts val="1000"/>
                        </a:spcAft>
                      </a:pPr>
                      <a:r>
                        <a:rPr lang="en-AU" sz="2000" b="0" i="0" u="none" strike="noStrike">
                          <a:effectLst/>
                          <a:latin typeface="Calibri" panose="020F0502020204030204" pitchFamily="34" charset="0"/>
                          <a:ea typeface="Times New Roman" panose="02020603050405020304" pitchFamily="18" charset="0"/>
                          <a:cs typeface="Times New Roman" panose="02020603050405020304" pitchFamily="18" charset="0"/>
                        </a:rPr>
                        <a:t> </a:t>
                      </a:r>
                      <a:endParaRPr lang="en-AU" sz="3300" b="0" i="0" u="none" strike="noStrike">
                        <a:effectLst/>
                        <a:latin typeface="Arial" panose="020B0604020202020204" pitchFamily="34" charset="0"/>
                      </a:endParaRPr>
                    </a:p>
                  </a:txBody>
                  <a:tcPr marL="126878" marR="126878" marT="176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lnSpc>
                          <a:spcPct val="115000"/>
                        </a:lnSpc>
                        <a:spcBef>
                          <a:spcPts val="0"/>
                        </a:spcBef>
                        <a:spcAft>
                          <a:spcPts val="1000"/>
                        </a:spcAft>
                      </a:pPr>
                      <a:r>
                        <a:rPr lang="en-AU" sz="2000" b="0" i="0" u="none" strike="noStrike">
                          <a:effectLst/>
                          <a:latin typeface="Calibri" panose="020F0502020204030204" pitchFamily="34" charset="0"/>
                          <a:ea typeface="Times New Roman" panose="02020603050405020304" pitchFamily="18" charset="0"/>
                          <a:cs typeface="Times New Roman" panose="02020603050405020304" pitchFamily="18" charset="0"/>
                        </a:rPr>
                        <a:t> </a:t>
                      </a:r>
                      <a:endParaRPr lang="en-AU" sz="3300" b="0" i="0" u="none" strike="noStrike">
                        <a:effectLst/>
                        <a:latin typeface="Arial" panose="020B0604020202020204" pitchFamily="34" charset="0"/>
                      </a:endParaRPr>
                    </a:p>
                  </a:txBody>
                  <a:tcPr marL="126878" marR="126878" marT="176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34926679"/>
                  </a:ext>
                </a:extLst>
              </a:tr>
              <a:tr h="441959">
                <a:tc>
                  <a:txBody>
                    <a:bodyPr/>
                    <a:lstStyle/>
                    <a:p>
                      <a:pPr algn="ctr" fontAlgn="ctr">
                        <a:lnSpc>
                          <a:spcPct val="115000"/>
                        </a:lnSpc>
                        <a:spcBef>
                          <a:spcPts val="0"/>
                        </a:spcBef>
                        <a:spcAft>
                          <a:spcPts val="1000"/>
                        </a:spcAft>
                      </a:pPr>
                      <a:r>
                        <a:rPr lang="en-AU" sz="2000" b="0" i="0" u="none" strike="noStrike">
                          <a:effectLst/>
                          <a:latin typeface="Calibri" panose="020F0502020204030204" pitchFamily="34" charset="0"/>
                          <a:ea typeface="Times New Roman" panose="02020603050405020304" pitchFamily="18" charset="0"/>
                          <a:cs typeface="Times New Roman" panose="02020603050405020304" pitchFamily="18" charset="0"/>
                        </a:rPr>
                        <a:t> </a:t>
                      </a:r>
                      <a:endParaRPr lang="en-AU" sz="3300" b="0" i="0" u="none" strike="noStrike">
                        <a:effectLst/>
                        <a:latin typeface="Arial" panose="020B0604020202020204" pitchFamily="34" charset="0"/>
                      </a:endParaRPr>
                    </a:p>
                  </a:txBody>
                  <a:tcPr marL="126878" marR="126878" marT="176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lnSpc>
                          <a:spcPct val="115000"/>
                        </a:lnSpc>
                        <a:spcBef>
                          <a:spcPts val="0"/>
                        </a:spcBef>
                        <a:spcAft>
                          <a:spcPts val="1000"/>
                        </a:spcAft>
                      </a:pPr>
                      <a:r>
                        <a:rPr lang="en-AU" sz="2000" b="0" i="0" u="none" strike="noStrike">
                          <a:effectLst/>
                          <a:latin typeface="Calibri" panose="020F0502020204030204" pitchFamily="34" charset="0"/>
                          <a:ea typeface="Times New Roman" panose="02020603050405020304" pitchFamily="18" charset="0"/>
                          <a:cs typeface="Times New Roman" panose="02020603050405020304" pitchFamily="18" charset="0"/>
                        </a:rPr>
                        <a:t> </a:t>
                      </a:r>
                      <a:endParaRPr lang="en-AU" sz="3300" b="0" i="0" u="none" strike="noStrike">
                        <a:effectLst/>
                        <a:latin typeface="Arial" panose="020B0604020202020204" pitchFamily="34" charset="0"/>
                      </a:endParaRPr>
                    </a:p>
                  </a:txBody>
                  <a:tcPr marL="126878" marR="126878" marT="176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lnSpc>
                          <a:spcPct val="115000"/>
                        </a:lnSpc>
                        <a:spcBef>
                          <a:spcPts val="0"/>
                        </a:spcBef>
                        <a:spcAft>
                          <a:spcPts val="1000"/>
                        </a:spcAft>
                      </a:pPr>
                      <a:r>
                        <a:rPr lang="en-AU" sz="2000" b="0" i="0" u="none" strike="noStrike">
                          <a:effectLst/>
                          <a:latin typeface="Calibri" panose="020F0502020204030204" pitchFamily="34" charset="0"/>
                          <a:ea typeface="Times New Roman" panose="02020603050405020304" pitchFamily="18" charset="0"/>
                          <a:cs typeface="Times New Roman" panose="02020603050405020304" pitchFamily="18" charset="0"/>
                        </a:rPr>
                        <a:t> </a:t>
                      </a:r>
                      <a:endParaRPr lang="en-AU" sz="3300" b="0" i="0" u="none" strike="noStrike">
                        <a:effectLst/>
                        <a:latin typeface="Arial" panose="020B0604020202020204" pitchFamily="34" charset="0"/>
                      </a:endParaRPr>
                    </a:p>
                  </a:txBody>
                  <a:tcPr marL="126878" marR="126878" marT="176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lnSpc>
                          <a:spcPct val="115000"/>
                        </a:lnSpc>
                        <a:spcBef>
                          <a:spcPts val="0"/>
                        </a:spcBef>
                        <a:spcAft>
                          <a:spcPts val="1000"/>
                        </a:spcAft>
                      </a:pPr>
                      <a:r>
                        <a:rPr lang="en-AU" sz="2000" b="0" i="0" u="none" strike="noStrike">
                          <a:effectLst/>
                          <a:latin typeface="Calibri" panose="020F0502020204030204" pitchFamily="34" charset="0"/>
                          <a:ea typeface="Times New Roman" panose="02020603050405020304" pitchFamily="18" charset="0"/>
                          <a:cs typeface="Times New Roman" panose="02020603050405020304" pitchFamily="18" charset="0"/>
                        </a:rPr>
                        <a:t> </a:t>
                      </a:r>
                      <a:endParaRPr lang="en-AU" sz="3300" b="0" i="0" u="none" strike="noStrike">
                        <a:effectLst/>
                        <a:latin typeface="Arial" panose="020B0604020202020204" pitchFamily="34" charset="0"/>
                      </a:endParaRPr>
                    </a:p>
                  </a:txBody>
                  <a:tcPr marL="126878" marR="126878" marT="176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41463174"/>
                  </a:ext>
                </a:extLst>
              </a:tr>
              <a:tr h="441959">
                <a:tc>
                  <a:txBody>
                    <a:bodyPr/>
                    <a:lstStyle/>
                    <a:p>
                      <a:pPr algn="ctr" fontAlgn="ctr">
                        <a:lnSpc>
                          <a:spcPct val="115000"/>
                        </a:lnSpc>
                        <a:spcBef>
                          <a:spcPts val="0"/>
                        </a:spcBef>
                        <a:spcAft>
                          <a:spcPts val="1000"/>
                        </a:spcAft>
                      </a:pPr>
                      <a:r>
                        <a:rPr lang="en-AU" sz="2000" b="0" i="0" u="none" strike="noStrike">
                          <a:effectLst/>
                          <a:latin typeface="Calibri" panose="020F0502020204030204" pitchFamily="34" charset="0"/>
                          <a:ea typeface="Times New Roman" panose="02020603050405020304" pitchFamily="18" charset="0"/>
                          <a:cs typeface="Times New Roman" panose="02020603050405020304" pitchFamily="18" charset="0"/>
                        </a:rPr>
                        <a:t> </a:t>
                      </a:r>
                      <a:endParaRPr lang="en-AU" sz="3300" b="0" i="0" u="none" strike="noStrike">
                        <a:effectLst/>
                        <a:latin typeface="Arial" panose="020B0604020202020204" pitchFamily="34" charset="0"/>
                      </a:endParaRPr>
                    </a:p>
                  </a:txBody>
                  <a:tcPr marL="126878" marR="126878" marT="176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lnSpc>
                          <a:spcPct val="115000"/>
                        </a:lnSpc>
                        <a:spcBef>
                          <a:spcPts val="0"/>
                        </a:spcBef>
                        <a:spcAft>
                          <a:spcPts val="1000"/>
                        </a:spcAft>
                      </a:pPr>
                      <a:r>
                        <a:rPr lang="en-AU" sz="2000" b="0" i="0" u="none" strike="noStrike">
                          <a:effectLst/>
                          <a:latin typeface="Calibri" panose="020F0502020204030204" pitchFamily="34" charset="0"/>
                          <a:ea typeface="Times New Roman" panose="02020603050405020304" pitchFamily="18" charset="0"/>
                          <a:cs typeface="Times New Roman" panose="02020603050405020304" pitchFamily="18" charset="0"/>
                        </a:rPr>
                        <a:t> </a:t>
                      </a:r>
                      <a:endParaRPr lang="en-AU" sz="3300" b="0" i="0" u="none" strike="noStrike">
                        <a:effectLst/>
                        <a:latin typeface="Arial" panose="020B0604020202020204" pitchFamily="34" charset="0"/>
                      </a:endParaRPr>
                    </a:p>
                  </a:txBody>
                  <a:tcPr marL="126878" marR="126878" marT="176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lnSpc>
                          <a:spcPct val="115000"/>
                        </a:lnSpc>
                        <a:spcBef>
                          <a:spcPts val="0"/>
                        </a:spcBef>
                        <a:spcAft>
                          <a:spcPts val="1000"/>
                        </a:spcAft>
                      </a:pPr>
                      <a:r>
                        <a:rPr lang="en-AU" sz="2000" b="0" i="0" u="none" strike="noStrike">
                          <a:effectLst/>
                          <a:latin typeface="Calibri" panose="020F0502020204030204" pitchFamily="34" charset="0"/>
                          <a:ea typeface="Times New Roman" panose="02020603050405020304" pitchFamily="18" charset="0"/>
                          <a:cs typeface="Times New Roman" panose="02020603050405020304" pitchFamily="18" charset="0"/>
                        </a:rPr>
                        <a:t> </a:t>
                      </a:r>
                      <a:endParaRPr lang="en-AU" sz="3300" b="0" i="0" u="none" strike="noStrike">
                        <a:effectLst/>
                        <a:latin typeface="Arial" panose="020B0604020202020204" pitchFamily="34" charset="0"/>
                      </a:endParaRPr>
                    </a:p>
                  </a:txBody>
                  <a:tcPr marL="126878" marR="126878" marT="176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lnSpc>
                          <a:spcPct val="115000"/>
                        </a:lnSpc>
                        <a:spcBef>
                          <a:spcPts val="0"/>
                        </a:spcBef>
                        <a:spcAft>
                          <a:spcPts val="1000"/>
                        </a:spcAft>
                      </a:pPr>
                      <a:r>
                        <a:rPr lang="en-AU" sz="2000" b="0" i="0" u="none" strike="noStrike">
                          <a:effectLst/>
                          <a:latin typeface="Calibri" panose="020F0502020204030204" pitchFamily="34" charset="0"/>
                          <a:ea typeface="Times New Roman" panose="02020603050405020304" pitchFamily="18" charset="0"/>
                          <a:cs typeface="Times New Roman" panose="02020603050405020304" pitchFamily="18" charset="0"/>
                        </a:rPr>
                        <a:t> </a:t>
                      </a:r>
                      <a:endParaRPr lang="en-AU" sz="3300" b="0" i="0" u="none" strike="noStrike">
                        <a:effectLst/>
                        <a:latin typeface="Arial" panose="020B0604020202020204" pitchFamily="34" charset="0"/>
                      </a:endParaRPr>
                    </a:p>
                  </a:txBody>
                  <a:tcPr marL="126878" marR="126878" marT="176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59983597"/>
                  </a:ext>
                </a:extLst>
              </a:tr>
              <a:tr h="441959">
                <a:tc>
                  <a:txBody>
                    <a:bodyPr/>
                    <a:lstStyle/>
                    <a:p>
                      <a:pPr algn="ctr" fontAlgn="ctr">
                        <a:lnSpc>
                          <a:spcPct val="115000"/>
                        </a:lnSpc>
                        <a:spcBef>
                          <a:spcPts val="0"/>
                        </a:spcBef>
                        <a:spcAft>
                          <a:spcPts val="1000"/>
                        </a:spcAft>
                      </a:pPr>
                      <a:r>
                        <a:rPr lang="en-AU" sz="2000" b="0" i="0" u="none" strike="noStrike">
                          <a:effectLst/>
                          <a:latin typeface="Calibri" panose="020F0502020204030204" pitchFamily="34" charset="0"/>
                          <a:ea typeface="Times New Roman" panose="02020603050405020304" pitchFamily="18" charset="0"/>
                          <a:cs typeface="Times New Roman" panose="02020603050405020304" pitchFamily="18" charset="0"/>
                        </a:rPr>
                        <a:t> </a:t>
                      </a:r>
                      <a:endParaRPr lang="en-AU" sz="3300" b="0" i="0" u="none" strike="noStrike">
                        <a:effectLst/>
                        <a:latin typeface="Arial" panose="020B0604020202020204" pitchFamily="34" charset="0"/>
                      </a:endParaRPr>
                    </a:p>
                  </a:txBody>
                  <a:tcPr marL="126878" marR="126878" marT="176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lnSpc>
                          <a:spcPct val="115000"/>
                        </a:lnSpc>
                        <a:spcBef>
                          <a:spcPts val="0"/>
                        </a:spcBef>
                        <a:spcAft>
                          <a:spcPts val="1000"/>
                        </a:spcAft>
                      </a:pPr>
                      <a:r>
                        <a:rPr lang="en-AU" sz="2000" b="0" i="0" u="none" strike="noStrike">
                          <a:effectLst/>
                          <a:latin typeface="Calibri" panose="020F0502020204030204" pitchFamily="34" charset="0"/>
                          <a:ea typeface="Times New Roman" panose="02020603050405020304" pitchFamily="18" charset="0"/>
                          <a:cs typeface="Times New Roman" panose="02020603050405020304" pitchFamily="18" charset="0"/>
                        </a:rPr>
                        <a:t> </a:t>
                      </a:r>
                      <a:endParaRPr lang="en-AU" sz="3300" b="0" i="0" u="none" strike="noStrike">
                        <a:effectLst/>
                        <a:latin typeface="Arial" panose="020B0604020202020204" pitchFamily="34" charset="0"/>
                      </a:endParaRPr>
                    </a:p>
                  </a:txBody>
                  <a:tcPr marL="126878" marR="126878" marT="176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lnSpc>
                          <a:spcPct val="115000"/>
                        </a:lnSpc>
                        <a:spcBef>
                          <a:spcPts val="0"/>
                        </a:spcBef>
                        <a:spcAft>
                          <a:spcPts val="1000"/>
                        </a:spcAft>
                      </a:pPr>
                      <a:r>
                        <a:rPr lang="en-AU" sz="2000" b="0" i="0" u="none" strike="noStrike">
                          <a:effectLst/>
                          <a:latin typeface="Calibri" panose="020F0502020204030204" pitchFamily="34" charset="0"/>
                          <a:ea typeface="Times New Roman" panose="02020603050405020304" pitchFamily="18" charset="0"/>
                          <a:cs typeface="Times New Roman" panose="02020603050405020304" pitchFamily="18" charset="0"/>
                        </a:rPr>
                        <a:t> </a:t>
                      </a:r>
                      <a:endParaRPr lang="en-AU" sz="3300" b="0" i="0" u="none" strike="noStrike">
                        <a:effectLst/>
                        <a:latin typeface="Arial" panose="020B0604020202020204" pitchFamily="34" charset="0"/>
                      </a:endParaRPr>
                    </a:p>
                  </a:txBody>
                  <a:tcPr marL="126878" marR="126878" marT="176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lnSpc>
                          <a:spcPct val="115000"/>
                        </a:lnSpc>
                        <a:spcBef>
                          <a:spcPts val="0"/>
                        </a:spcBef>
                        <a:spcAft>
                          <a:spcPts val="1000"/>
                        </a:spcAft>
                      </a:pPr>
                      <a:r>
                        <a:rPr lang="en-AU" sz="2000" b="0" i="0" u="none" strike="noStrike"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AU" sz="3300" b="0" i="0" u="none" strike="noStrike" dirty="0">
                        <a:effectLst/>
                        <a:latin typeface="Arial" panose="020B0604020202020204" pitchFamily="34" charset="0"/>
                      </a:endParaRPr>
                    </a:p>
                  </a:txBody>
                  <a:tcPr marL="126878" marR="126878" marT="176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15968507"/>
                  </a:ext>
                </a:extLst>
              </a:tr>
            </a:tbl>
          </a:graphicData>
        </a:graphic>
      </p:graphicFrame>
    </p:spTree>
    <p:extLst>
      <p:ext uri="{BB962C8B-B14F-4D97-AF65-F5344CB8AC3E}">
        <p14:creationId xmlns:p14="http://schemas.microsoft.com/office/powerpoint/2010/main" val="3557549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56CB2-477E-8733-56B4-E428C9B16A46}"/>
              </a:ext>
            </a:extLst>
          </p:cNvPr>
          <p:cNvSpPr>
            <a:spLocks noGrp="1"/>
          </p:cNvSpPr>
          <p:nvPr>
            <p:ph type="title"/>
          </p:nvPr>
        </p:nvSpPr>
        <p:spPr/>
        <p:txBody>
          <a:bodyPr/>
          <a:lstStyle/>
          <a:p>
            <a:r>
              <a:rPr lang="en-AU" dirty="0"/>
              <a:t>Project Collaboration Protocols</a:t>
            </a:r>
          </a:p>
        </p:txBody>
      </p:sp>
      <p:graphicFrame>
        <p:nvGraphicFramePr>
          <p:cNvPr id="4" name="Content Placeholder 3">
            <a:extLst>
              <a:ext uri="{FF2B5EF4-FFF2-40B4-BE49-F238E27FC236}">
                <a16:creationId xmlns:a16="http://schemas.microsoft.com/office/drawing/2014/main" id="{790C2343-3748-07A9-D22A-82E8621B79A8}"/>
              </a:ext>
            </a:extLst>
          </p:cNvPr>
          <p:cNvGraphicFramePr>
            <a:graphicFrameLocks noGrp="1"/>
          </p:cNvGraphicFramePr>
          <p:nvPr>
            <p:ph idx="1"/>
            <p:extLst>
              <p:ext uri="{D42A27DB-BD31-4B8C-83A1-F6EECF244321}">
                <p14:modId xmlns:p14="http://schemas.microsoft.com/office/powerpoint/2010/main" val="3183783301"/>
              </p:ext>
            </p:extLst>
          </p:nvPr>
        </p:nvGraphicFramePr>
        <p:xfrm>
          <a:off x="1111336" y="1861311"/>
          <a:ext cx="10242464" cy="4369807"/>
        </p:xfrm>
        <a:graphic>
          <a:graphicData uri="http://schemas.openxmlformats.org/drawingml/2006/table">
            <a:tbl>
              <a:tblPr firstRow="1" firstCol="1" bandRow="1">
                <a:tableStyleId>{2D5ABB26-0587-4C30-8999-92F81FD0307C}</a:tableStyleId>
              </a:tblPr>
              <a:tblGrid>
                <a:gridCol w="5121232">
                  <a:extLst>
                    <a:ext uri="{9D8B030D-6E8A-4147-A177-3AD203B41FA5}">
                      <a16:colId xmlns:a16="http://schemas.microsoft.com/office/drawing/2014/main" val="69034820"/>
                    </a:ext>
                  </a:extLst>
                </a:gridCol>
                <a:gridCol w="5121232">
                  <a:extLst>
                    <a:ext uri="{9D8B030D-6E8A-4147-A177-3AD203B41FA5}">
                      <a16:colId xmlns:a16="http://schemas.microsoft.com/office/drawing/2014/main" val="1240709511"/>
                    </a:ext>
                  </a:extLst>
                </a:gridCol>
              </a:tblGrid>
              <a:tr h="1339489">
                <a:tc>
                  <a:txBody>
                    <a:bodyPr/>
                    <a:lstStyle/>
                    <a:p>
                      <a:pPr algn="ctr">
                        <a:lnSpc>
                          <a:spcPct val="115000"/>
                        </a:lnSpc>
                        <a:spcAft>
                          <a:spcPts val="1000"/>
                        </a:spcAft>
                      </a:pPr>
                      <a:r>
                        <a:rPr lang="en-AU" sz="1200">
                          <a:effectLst/>
                        </a:rPr>
                        <a:t>Method of sharing resources/files</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AU" sz="1200">
                          <a:effectLst/>
                        </a:rPr>
                        <a:t>Procedures</a:t>
                      </a:r>
                      <a:endParaRPr lang="en-AU" sz="1100">
                        <a:effectLst/>
                      </a:endParaRPr>
                    </a:p>
                    <a:p>
                      <a:pPr algn="ctr">
                        <a:lnSpc>
                          <a:spcPct val="115000"/>
                        </a:lnSpc>
                        <a:spcAft>
                          <a:spcPts val="1000"/>
                        </a:spcAft>
                      </a:pPr>
                      <a:r>
                        <a:rPr lang="en-AU" sz="1000">
                          <a:effectLst/>
                        </a:rPr>
                        <a:t>(What must happen at the start and end of a lesson)</a:t>
                      </a:r>
                      <a:endParaRPr lang="en-AU"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8109585"/>
                  </a:ext>
                </a:extLst>
              </a:tr>
              <a:tr h="3030318">
                <a:tc>
                  <a:txBody>
                    <a:bodyPr/>
                    <a:lstStyle/>
                    <a:p>
                      <a:pPr>
                        <a:lnSpc>
                          <a:spcPct val="115000"/>
                        </a:lnSpc>
                        <a:spcAft>
                          <a:spcPts val="600"/>
                        </a:spcAft>
                      </a:pPr>
                      <a:r>
                        <a:rPr lang="en-AU" sz="1100" dirty="0">
                          <a:effectLst/>
                        </a:rPr>
                        <a:t> </a:t>
                      </a:r>
                      <a:endParaRPr lang="en-AU"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600"/>
                        </a:spcAft>
                      </a:pPr>
                      <a:r>
                        <a:rPr lang="en-AU" sz="1100" dirty="0">
                          <a:effectLst/>
                        </a:rPr>
                        <a:t> </a:t>
                      </a:r>
                      <a:endParaRPr lang="en-AU"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6191088"/>
                  </a:ext>
                </a:extLst>
              </a:tr>
            </a:tbl>
          </a:graphicData>
        </a:graphic>
      </p:graphicFrame>
    </p:spTree>
    <p:extLst>
      <p:ext uri="{BB962C8B-B14F-4D97-AF65-F5344CB8AC3E}">
        <p14:creationId xmlns:p14="http://schemas.microsoft.com/office/powerpoint/2010/main" val="4102049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E6C85F-BC7D-EFE4-1134-0D3C4BD2CCD9}"/>
              </a:ext>
            </a:extLst>
          </p:cNvPr>
          <p:cNvSpPr>
            <a:spLocks noGrp="1"/>
          </p:cNvSpPr>
          <p:nvPr>
            <p:ph type="title"/>
          </p:nvPr>
        </p:nvSpPr>
        <p:spPr/>
        <p:txBody>
          <a:bodyPr/>
          <a:lstStyle/>
          <a:p>
            <a:r>
              <a:rPr lang="en-AU" dirty="0"/>
              <a:t>Designing</a:t>
            </a:r>
          </a:p>
        </p:txBody>
      </p:sp>
      <p:sp>
        <p:nvSpPr>
          <p:cNvPr id="5" name="Text Placeholder 4">
            <a:extLst>
              <a:ext uri="{FF2B5EF4-FFF2-40B4-BE49-F238E27FC236}">
                <a16:creationId xmlns:a16="http://schemas.microsoft.com/office/drawing/2014/main" id="{D8C8CFEC-362C-7B48-0CB8-13169E703F60}"/>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1214109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TotalTime>
  <Words>518</Words>
  <Application>Microsoft Macintosh PowerPoint</Application>
  <PresentationFormat>Widescreen</PresentationFormat>
  <Paragraphs>109</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Aptos</vt:lpstr>
      <vt:lpstr>Aptos Display</vt:lpstr>
      <vt:lpstr>Arial</vt:lpstr>
      <vt:lpstr>Calibri</vt:lpstr>
      <vt:lpstr>Felt</vt:lpstr>
      <vt:lpstr>Segoe UI Light</vt:lpstr>
      <vt:lpstr>Source Sans Pro Light</vt:lpstr>
      <vt:lpstr>Symbol</vt:lpstr>
      <vt:lpstr>Office Theme</vt:lpstr>
      <vt:lpstr>Task 3: Robotics Explorer Project</vt:lpstr>
      <vt:lpstr>Project Brief  </vt:lpstr>
      <vt:lpstr>Defining</vt:lpstr>
      <vt:lpstr>Explain the task by describing the scenario or setting in which the problem exists:</vt:lpstr>
      <vt:lpstr>Describe the things the robot should be able to do to achieve the task:</vt:lpstr>
      <vt:lpstr>Collaborating and managing</vt:lpstr>
      <vt:lpstr>Project planning</vt:lpstr>
      <vt:lpstr>Project Collaboration Protocols</vt:lpstr>
      <vt:lpstr>Designing</vt:lpstr>
      <vt:lpstr>SENSE</vt:lpstr>
      <vt:lpstr>PLAN</vt:lpstr>
      <vt:lpstr>ACT</vt:lpstr>
      <vt:lpstr>Implementing</vt:lpstr>
      <vt:lpstr>Project journal (must contain at least 10 entries)</vt:lpstr>
      <vt:lpstr>PowerPoint Presentation</vt:lpstr>
      <vt:lpstr>Final program</vt:lpstr>
      <vt:lpstr>Evaluating</vt:lpstr>
      <vt:lpstr>Evaluate using the below question prompts. You may use extra powerpoint slides if needed.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3: Robotics Explorer Project</dc:title>
  <dc:creator>Loredana Giangiuliani</dc:creator>
  <cp:lastModifiedBy>Alistair Knight</cp:lastModifiedBy>
  <cp:revision>1</cp:revision>
  <dcterms:created xsi:type="dcterms:W3CDTF">2024-03-25T23:52:37Z</dcterms:created>
  <dcterms:modified xsi:type="dcterms:W3CDTF">2024-03-26T01:36:22Z</dcterms:modified>
</cp:coreProperties>
</file>