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9" r:id="rId2"/>
    <p:sldId id="256" r:id="rId3"/>
    <p:sldId id="263" r:id="rId4"/>
    <p:sldId id="257" r:id="rId5"/>
    <p:sldId id="262" r:id="rId6"/>
    <p:sldId id="258" r:id="rId7"/>
    <p:sldId id="260" r:id="rId8"/>
    <p:sldId id="261" r:id="rId9"/>
    <p:sldId id="264" r:id="rId10"/>
    <p:sldId id="267" r:id="rId11"/>
  </p:sldIdLst>
  <p:sldSz cx="8388350" cy="592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58"/>
  </p:normalViewPr>
  <p:slideViewPr>
    <p:cSldViewPr snapToGrid="0">
      <p:cViewPr varScale="1">
        <p:scale>
          <a:sx n="139" d="100"/>
          <a:sy n="139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AE590-4A88-3242-AC34-0D4B3E0C25BB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7C4DE-F949-0644-A0C8-51A3EC62A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61203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1pPr>
    <a:lvl2pPr marL="330601" algn="l" defTabSz="661203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2pPr>
    <a:lvl3pPr marL="661203" algn="l" defTabSz="661203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3pPr>
    <a:lvl4pPr marL="991804" algn="l" defTabSz="661203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4pPr>
    <a:lvl5pPr marL="1322405" algn="l" defTabSz="661203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5pPr>
    <a:lvl6pPr marL="1653007" algn="l" defTabSz="661203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6pPr>
    <a:lvl7pPr marL="1983608" algn="l" defTabSz="661203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7pPr>
    <a:lvl8pPr marL="2314209" algn="l" defTabSz="661203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8pPr>
    <a:lvl9pPr marL="2644811" algn="l" defTabSz="661203" rtl="0" eaLnBrk="1" latinLnBrk="0" hangingPunct="1">
      <a:defRPr sz="8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7C4DE-F949-0644-A0C8-51A3EC62AE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45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126" y="970377"/>
            <a:ext cx="7130098" cy="2064279"/>
          </a:xfrm>
        </p:spPr>
        <p:txBody>
          <a:bodyPr anchor="b"/>
          <a:lstStyle>
            <a:lvl1pPr algn="ctr">
              <a:defRPr sz="51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8544" y="3114262"/>
            <a:ext cx="6291263" cy="1431544"/>
          </a:xfrm>
        </p:spPr>
        <p:txBody>
          <a:bodyPr/>
          <a:lstStyle>
            <a:lvl1pPr marL="0" indent="0" algn="ctr">
              <a:buNone/>
              <a:defRPr sz="2075"/>
            </a:lvl1pPr>
            <a:lvl2pPr marL="395295" indent="0" algn="ctr">
              <a:buNone/>
              <a:defRPr sz="1729"/>
            </a:lvl2pPr>
            <a:lvl3pPr marL="790590" indent="0" algn="ctr">
              <a:buNone/>
              <a:defRPr sz="1556"/>
            </a:lvl3pPr>
            <a:lvl4pPr marL="1185885" indent="0" algn="ctr">
              <a:buNone/>
              <a:defRPr sz="1383"/>
            </a:lvl4pPr>
            <a:lvl5pPr marL="1581180" indent="0" algn="ctr">
              <a:buNone/>
              <a:defRPr sz="1383"/>
            </a:lvl5pPr>
            <a:lvl6pPr marL="1976476" indent="0" algn="ctr">
              <a:buNone/>
              <a:defRPr sz="1383"/>
            </a:lvl6pPr>
            <a:lvl7pPr marL="2371771" indent="0" algn="ctr">
              <a:buNone/>
              <a:defRPr sz="1383"/>
            </a:lvl7pPr>
            <a:lvl8pPr marL="2767066" indent="0" algn="ctr">
              <a:buNone/>
              <a:defRPr sz="1383"/>
            </a:lvl8pPr>
            <a:lvl9pPr marL="3162361" indent="0" algn="ctr">
              <a:buNone/>
              <a:defRPr sz="138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D42E-470A-314D-BBE8-404E756CB76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65FF-D613-7F4A-AB16-4E1A5294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2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D42E-470A-314D-BBE8-404E756CB76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65FF-D613-7F4A-AB16-4E1A5294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02913" y="315681"/>
            <a:ext cx="1808738" cy="502481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699" y="315681"/>
            <a:ext cx="5321360" cy="502481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D42E-470A-314D-BBE8-404E756CB76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65FF-D613-7F4A-AB16-4E1A5294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D42E-470A-314D-BBE8-404E756CB76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65FF-D613-7F4A-AB16-4E1A5294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331" y="1478212"/>
            <a:ext cx="7234952" cy="2466429"/>
          </a:xfrm>
        </p:spPr>
        <p:txBody>
          <a:bodyPr anchor="b"/>
          <a:lstStyle>
            <a:lvl1pPr>
              <a:defRPr sz="51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331" y="3967975"/>
            <a:ext cx="7234952" cy="1297037"/>
          </a:xfrm>
        </p:spPr>
        <p:txBody>
          <a:bodyPr/>
          <a:lstStyle>
            <a:lvl1pPr marL="0" indent="0">
              <a:buNone/>
              <a:defRPr sz="2075">
                <a:solidFill>
                  <a:schemeClr val="tx1">
                    <a:tint val="82000"/>
                  </a:schemeClr>
                </a:solidFill>
              </a:defRPr>
            </a:lvl1pPr>
            <a:lvl2pPr marL="395295" indent="0">
              <a:buNone/>
              <a:defRPr sz="1729">
                <a:solidFill>
                  <a:schemeClr val="tx1">
                    <a:tint val="82000"/>
                  </a:schemeClr>
                </a:solidFill>
              </a:defRPr>
            </a:lvl2pPr>
            <a:lvl3pPr marL="790590" indent="0">
              <a:buNone/>
              <a:defRPr sz="1556">
                <a:solidFill>
                  <a:schemeClr val="tx1">
                    <a:tint val="82000"/>
                  </a:schemeClr>
                </a:solidFill>
              </a:defRPr>
            </a:lvl3pPr>
            <a:lvl4pPr marL="1185885" indent="0">
              <a:buNone/>
              <a:defRPr sz="1383">
                <a:solidFill>
                  <a:schemeClr val="tx1">
                    <a:tint val="82000"/>
                  </a:schemeClr>
                </a:solidFill>
              </a:defRPr>
            </a:lvl4pPr>
            <a:lvl5pPr marL="1581180" indent="0">
              <a:buNone/>
              <a:defRPr sz="1383">
                <a:solidFill>
                  <a:schemeClr val="tx1">
                    <a:tint val="82000"/>
                  </a:schemeClr>
                </a:solidFill>
              </a:defRPr>
            </a:lvl5pPr>
            <a:lvl6pPr marL="1976476" indent="0">
              <a:buNone/>
              <a:defRPr sz="1383">
                <a:solidFill>
                  <a:schemeClr val="tx1">
                    <a:tint val="82000"/>
                  </a:schemeClr>
                </a:solidFill>
              </a:defRPr>
            </a:lvl6pPr>
            <a:lvl7pPr marL="2371771" indent="0">
              <a:buNone/>
              <a:defRPr sz="1383">
                <a:solidFill>
                  <a:schemeClr val="tx1">
                    <a:tint val="82000"/>
                  </a:schemeClr>
                </a:solidFill>
              </a:defRPr>
            </a:lvl7pPr>
            <a:lvl8pPr marL="2767066" indent="0">
              <a:buNone/>
              <a:defRPr sz="1383">
                <a:solidFill>
                  <a:schemeClr val="tx1">
                    <a:tint val="82000"/>
                  </a:schemeClr>
                </a:solidFill>
              </a:defRPr>
            </a:lvl8pPr>
            <a:lvl9pPr marL="3162361" indent="0">
              <a:buNone/>
              <a:defRPr sz="138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D42E-470A-314D-BBE8-404E756CB76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65FF-D613-7F4A-AB16-4E1A5294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7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699" y="1578405"/>
            <a:ext cx="3565049" cy="37620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6602" y="1578405"/>
            <a:ext cx="3565049" cy="37620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D42E-470A-314D-BBE8-404E756CB76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65FF-D613-7F4A-AB16-4E1A5294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0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792" y="315682"/>
            <a:ext cx="7234952" cy="11460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792" y="1453505"/>
            <a:ext cx="3548665" cy="712341"/>
          </a:xfrm>
        </p:spPr>
        <p:txBody>
          <a:bodyPr anchor="b"/>
          <a:lstStyle>
            <a:lvl1pPr marL="0" indent="0">
              <a:buNone/>
              <a:defRPr sz="2075" b="1"/>
            </a:lvl1pPr>
            <a:lvl2pPr marL="395295" indent="0">
              <a:buNone/>
              <a:defRPr sz="1729" b="1"/>
            </a:lvl2pPr>
            <a:lvl3pPr marL="790590" indent="0">
              <a:buNone/>
              <a:defRPr sz="1556" b="1"/>
            </a:lvl3pPr>
            <a:lvl4pPr marL="1185885" indent="0">
              <a:buNone/>
              <a:defRPr sz="1383" b="1"/>
            </a:lvl4pPr>
            <a:lvl5pPr marL="1581180" indent="0">
              <a:buNone/>
              <a:defRPr sz="1383" b="1"/>
            </a:lvl5pPr>
            <a:lvl6pPr marL="1976476" indent="0">
              <a:buNone/>
              <a:defRPr sz="1383" b="1"/>
            </a:lvl6pPr>
            <a:lvl7pPr marL="2371771" indent="0">
              <a:buNone/>
              <a:defRPr sz="1383" b="1"/>
            </a:lvl7pPr>
            <a:lvl8pPr marL="2767066" indent="0">
              <a:buNone/>
              <a:defRPr sz="1383" b="1"/>
            </a:lvl8pPr>
            <a:lvl9pPr marL="3162361" indent="0">
              <a:buNone/>
              <a:defRPr sz="138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792" y="2165846"/>
            <a:ext cx="3548665" cy="31856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6603" y="1453505"/>
            <a:ext cx="3566141" cy="712341"/>
          </a:xfrm>
        </p:spPr>
        <p:txBody>
          <a:bodyPr anchor="b"/>
          <a:lstStyle>
            <a:lvl1pPr marL="0" indent="0">
              <a:buNone/>
              <a:defRPr sz="2075" b="1"/>
            </a:lvl1pPr>
            <a:lvl2pPr marL="395295" indent="0">
              <a:buNone/>
              <a:defRPr sz="1729" b="1"/>
            </a:lvl2pPr>
            <a:lvl3pPr marL="790590" indent="0">
              <a:buNone/>
              <a:defRPr sz="1556" b="1"/>
            </a:lvl3pPr>
            <a:lvl4pPr marL="1185885" indent="0">
              <a:buNone/>
              <a:defRPr sz="1383" b="1"/>
            </a:lvl4pPr>
            <a:lvl5pPr marL="1581180" indent="0">
              <a:buNone/>
              <a:defRPr sz="1383" b="1"/>
            </a:lvl5pPr>
            <a:lvl6pPr marL="1976476" indent="0">
              <a:buNone/>
              <a:defRPr sz="1383" b="1"/>
            </a:lvl6pPr>
            <a:lvl7pPr marL="2371771" indent="0">
              <a:buNone/>
              <a:defRPr sz="1383" b="1"/>
            </a:lvl7pPr>
            <a:lvl8pPr marL="2767066" indent="0">
              <a:buNone/>
              <a:defRPr sz="1383" b="1"/>
            </a:lvl8pPr>
            <a:lvl9pPr marL="3162361" indent="0">
              <a:buNone/>
              <a:defRPr sz="138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6603" y="2165846"/>
            <a:ext cx="3566141" cy="31856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D42E-470A-314D-BBE8-404E756CB76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65FF-D613-7F4A-AB16-4E1A5294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D42E-470A-314D-BBE8-404E756CB76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65FF-D613-7F4A-AB16-4E1A5294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6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D42E-470A-314D-BBE8-404E756CB76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65FF-D613-7F4A-AB16-4E1A5294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9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792" y="395288"/>
            <a:ext cx="2705461" cy="1383506"/>
          </a:xfrm>
        </p:spPr>
        <p:txBody>
          <a:bodyPr anchor="b"/>
          <a:lstStyle>
            <a:lvl1pPr>
              <a:defRPr sz="27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6141" y="853713"/>
            <a:ext cx="4246602" cy="4213655"/>
          </a:xfrm>
        </p:spPr>
        <p:txBody>
          <a:bodyPr/>
          <a:lstStyle>
            <a:lvl1pPr>
              <a:defRPr sz="2767"/>
            </a:lvl1pPr>
            <a:lvl2pPr>
              <a:defRPr sz="2421"/>
            </a:lvl2pPr>
            <a:lvl3pPr>
              <a:defRPr sz="2075"/>
            </a:lvl3pPr>
            <a:lvl4pPr>
              <a:defRPr sz="1729"/>
            </a:lvl4pPr>
            <a:lvl5pPr>
              <a:defRPr sz="1729"/>
            </a:lvl5pPr>
            <a:lvl6pPr>
              <a:defRPr sz="1729"/>
            </a:lvl6pPr>
            <a:lvl7pPr>
              <a:defRPr sz="1729"/>
            </a:lvl7pPr>
            <a:lvl8pPr>
              <a:defRPr sz="1729"/>
            </a:lvl8pPr>
            <a:lvl9pPr>
              <a:defRPr sz="17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792" y="1778794"/>
            <a:ext cx="2705461" cy="3295436"/>
          </a:xfrm>
        </p:spPr>
        <p:txBody>
          <a:bodyPr/>
          <a:lstStyle>
            <a:lvl1pPr marL="0" indent="0">
              <a:buNone/>
              <a:defRPr sz="1383"/>
            </a:lvl1pPr>
            <a:lvl2pPr marL="395295" indent="0">
              <a:buNone/>
              <a:defRPr sz="1210"/>
            </a:lvl2pPr>
            <a:lvl3pPr marL="790590" indent="0">
              <a:buNone/>
              <a:defRPr sz="1038"/>
            </a:lvl3pPr>
            <a:lvl4pPr marL="1185885" indent="0">
              <a:buNone/>
              <a:defRPr sz="865"/>
            </a:lvl4pPr>
            <a:lvl5pPr marL="1581180" indent="0">
              <a:buNone/>
              <a:defRPr sz="865"/>
            </a:lvl5pPr>
            <a:lvl6pPr marL="1976476" indent="0">
              <a:buNone/>
              <a:defRPr sz="865"/>
            </a:lvl6pPr>
            <a:lvl7pPr marL="2371771" indent="0">
              <a:buNone/>
              <a:defRPr sz="865"/>
            </a:lvl7pPr>
            <a:lvl8pPr marL="2767066" indent="0">
              <a:buNone/>
              <a:defRPr sz="865"/>
            </a:lvl8pPr>
            <a:lvl9pPr marL="3162361" indent="0">
              <a:buNone/>
              <a:defRPr sz="86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D42E-470A-314D-BBE8-404E756CB76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65FF-D613-7F4A-AB16-4E1A5294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792" y="395288"/>
            <a:ext cx="2705461" cy="1383506"/>
          </a:xfrm>
        </p:spPr>
        <p:txBody>
          <a:bodyPr anchor="b"/>
          <a:lstStyle>
            <a:lvl1pPr>
              <a:defRPr sz="27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66141" y="853713"/>
            <a:ext cx="4246602" cy="4213655"/>
          </a:xfrm>
        </p:spPr>
        <p:txBody>
          <a:bodyPr anchor="t"/>
          <a:lstStyle>
            <a:lvl1pPr marL="0" indent="0">
              <a:buNone/>
              <a:defRPr sz="2767"/>
            </a:lvl1pPr>
            <a:lvl2pPr marL="395295" indent="0">
              <a:buNone/>
              <a:defRPr sz="2421"/>
            </a:lvl2pPr>
            <a:lvl3pPr marL="790590" indent="0">
              <a:buNone/>
              <a:defRPr sz="2075"/>
            </a:lvl3pPr>
            <a:lvl4pPr marL="1185885" indent="0">
              <a:buNone/>
              <a:defRPr sz="1729"/>
            </a:lvl4pPr>
            <a:lvl5pPr marL="1581180" indent="0">
              <a:buNone/>
              <a:defRPr sz="1729"/>
            </a:lvl5pPr>
            <a:lvl6pPr marL="1976476" indent="0">
              <a:buNone/>
              <a:defRPr sz="1729"/>
            </a:lvl6pPr>
            <a:lvl7pPr marL="2371771" indent="0">
              <a:buNone/>
              <a:defRPr sz="1729"/>
            </a:lvl7pPr>
            <a:lvl8pPr marL="2767066" indent="0">
              <a:buNone/>
              <a:defRPr sz="1729"/>
            </a:lvl8pPr>
            <a:lvl9pPr marL="3162361" indent="0">
              <a:buNone/>
              <a:defRPr sz="17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792" y="1778794"/>
            <a:ext cx="2705461" cy="3295436"/>
          </a:xfrm>
        </p:spPr>
        <p:txBody>
          <a:bodyPr/>
          <a:lstStyle>
            <a:lvl1pPr marL="0" indent="0">
              <a:buNone/>
              <a:defRPr sz="1383"/>
            </a:lvl1pPr>
            <a:lvl2pPr marL="395295" indent="0">
              <a:buNone/>
              <a:defRPr sz="1210"/>
            </a:lvl2pPr>
            <a:lvl3pPr marL="790590" indent="0">
              <a:buNone/>
              <a:defRPr sz="1038"/>
            </a:lvl3pPr>
            <a:lvl4pPr marL="1185885" indent="0">
              <a:buNone/>
              <a:defRPr sz="865"/>
            </a:lvl4pPr>
            <a:lvl5pPr marL="1581180" indent="0">
              <a:buNone/>
              <a:defRPr sz="865"/>
            </a:lvl5pPr>
            <a:lvl6pPr marL="1976476" indent="0">
              <a:buNone/>
              <a:defRPr sz="865"/>
            </a:lvl6pPr>
            <a:lvl7pPr marL="2371771" indent="0">
              <a:buNone/>
              <a:defRPr sz="865"/>
            </a:lvl7pPr>
            <a:lvl8pPr marL="2767066" indent="0">
              <a:buNone/>
              <a:defRPr sz="865"/>
            </a:lvl8pPr>
            <a:lvl9pPr marL="3162361" indent="0">
              <a:buNone/>
              <a:defRPr sz="86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6D42E-470A-314D-BBE8-404E756CB76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965FF-D613-7F4A-AB16-4E1A5294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699" y="315682"/>
            <a:ext cx="7234952" cy="1146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699" y="1578405"/>
            <a:ext cx="7234952" cy="376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699" y="5495596"/>
            <a:ext cx="1887379" cy="315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6D42E-470A-314D-BBE8-404E756CB76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8641" y="5495596"/>
            <a:ext cx="2831068" cy="315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24272" y="5495596"/>
            <a:ext cx="1887379" cy="315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965FF-D613-7F4A-AB16-4E1A5294C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0590" rtl="0" eaLnBrk="1" latinLnBrk="0" hangingPunct="1">
        <a:lnSpc>
          <a:spcPct val="90000"/>
        </a:lnSpc>
        <a:spcBef>
          <a:spcPct val="0"/>
        </a:spcBef>
        <a:buNone/>
        <a:defRPr sz="38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648" indent="-197648" algn="l" defTabSz="790590" rtl="0" eaLnBrk="1" latinLnBrk="0" hangingPunct="1">
        <a:lnSpc>
          <a:spcPct val="90000"/>
        </a:lnSpc>
        <a:spcBef>
          <a:spcPts val="865"/>
        </a:spcBef>
        <a:buFont typeface="Arial" panose="020B0604020202020204" pitchFamily="34" charset="0"/>
        <a:buChar char="•"/>
        <a:defRPr sz="2421" kern="1200">
          <a:solidFill>
            <a:schemeClr val="tx1"/>
          </a:solidFill>
          <a:latin typeface="+mn-lt"/>
          <a:ea typeface="+mn-ea"/>
          <a:cs typeface="+mn-cs"/>
        </a:defRPr>
      </a:lvl1pPr>
      <a:lvl2pPr marL="592943" indent="-197648" algn="l" defTabSz="790590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2075" kern="1200">
          <a:solidFill>
            <a:schemeClr val="tx1"/>
          </a:solidFill>
          <a:latin typeface="+mn-lt"/>
          <a:ea typeface="+mn-ea"/>
          <a:cs typeface="+mn-cs"/>
        </a:defRPr>
      </a:lvl2pPr>
      <a:lvl3pPr marL="988238" indent="-197648" algn="l" defTabSz="790590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729" kern="1200">
          <a:solidFill>
            <a:schemeClr val="tx1"/>
          </a:solidFill>
          <a:latin typeface="+mn-lt"/>
          <a:ea typeface="+mn-ea"/>
          <a:cs typeface="+mn-cs"/>
        </a:defRPr>
      </a:lvl3pPr>
      <a:lvl4pPr marL="1383533" indent="-197648" algn="l" defTabSz="790590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4pPr>
      <a:lvl5pPr marL="1778828" indent="-197648" algn="l" defTabSz="790590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5pPr>
      <a:lvl6pPr marL="2174123" indent="-197648" algn="l" defTabSz="790590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6pPr>
      <a:lvl7pPr marL="2569418" indent="-197648" algn="l" defTabSz="790590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7pPr>
      <a:lvl8pPr marL="2964713" indent="-197648" algn="l" defTabSz="790590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8pPr>
      <a:lvl9pPr marL="3360009" indent="-197648" algn="l" defTabSz="790590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0590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1pPr>
      <a:lvl2pPr marL="395295" algn="l" defTabSz="790590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2pPr>
      <a:lvl3pPr marL="790590" algn="l" defTabSz="790590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3pPr>
      <a:lvl4pPr marL="1185885" algn="l" defTabSz="790590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4pPr>
      <a:lvl5pPr marL="1581180" algn="l" defTabSz="790590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5pPr>
      <a:lvl6pPr marL="1976476" algn="l" defTabSz="790590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6pPr>
      <a:lvl7pPr marL="2371771" algn="l" defTabSz="790590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7pPr>
      <a:lvl8pPr marL="2767066" algn="l" defTabSz="790590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8pPr>
      <a:lvl9pPr marL="3162361" algn="l" defTabSz="790590" rtl="0" eaLnBrk="1" latinLnBrk="0" hangingPunct="1">
        <a:defRPr sz="15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828A-7406-4346-28BE-A49DC1C3D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9EEE7-9937-3C3F-F567-8F3F5DD34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 1: </a:t>
            </a:r>
          </a:p>
        </p:txBody>
      </p:sp>
    </p:spTree>
    <p:extLst>
      <p:ext uri="{BB962C8B-B14F-4D97-AF65-F5344CB8AC3E}">
        <p14:creationId xmlns:p14="http://schemas.microsoft.com/office/powerpoint/2010/main" val="135031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EB526-432D-85EE-3DD8-77A095C40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template with black text&#10;&#10;Description automatically generated">
            <a:extLst>
              <a:ext uri="{FF2B5EF4-FFF2-40B4-BE49-F238E27FC236}">
                <a16:creationId xmlns:a16="http://schemas.microsoft.com/office/drawing/2014/main" id="{99E9F6D9-D8F3-6D31-DBC6-1D51A8622B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t="47694"/>
          <a:stretch/>
        </p:blipFill>
        <p:spPr>
          <a:xfrm>
            <a:off x="246932" y="0"/>
            <a:ext cx="7894485" cy="2784397"/>
          </a:xfrm>
          <a:prstGeom prst="rect">
            <a:avLst/>
          </a:prstGeom>
        </p:spPr>
      </p:pic>
      <p:pic>
        <p:nvPicPr>
          <p:cNvPr id="2" name="Picture 1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3023FCF6-0749-5061-CFD9-ABF112CF881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t="7498" b="22228"/>
          <a:stretch/>
        </p:blipFill>
        <p:spPr>
          <a:xfrm>
            <a:off x="293234" y="2599516"/>
            <a:ext cx="7801879" cy="347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280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73AB5-E4C6-4988-9F6E-385325002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FBAF-5430-3C15-6B62-3B574ECFE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0796B-C0A5-1966-6CB6-351F5E84A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Game 2: </a:t>
            </a:r>
          </a:p>
        </p:txBody>
      </p:sp>
    </p:spTree>
    <p:extLst>
      <p:ext uri="{BB962C8B-B14F-4D97-AF65-F5344CB8AC3E}">
        <p14:creationId xmlns:p14="http://schemas.microsoft.com/office/powerpoint/2010/main" val="241793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865672-B917-B906-79B2-20B259192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88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62293C-4F82-D51A-C2B9-C740AE304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3276-B87B-8462-E007-01A5D67A9A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E677B-582E-6290-FD66-4FEA972B8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1: Doodle jump</a:t>
            </a:r>
          </a:p>
        </p:txBody>
      </p:sp>
    </p:spTree>
    <p:extLst>
      <p:ext uri="{BB962C8B-B14F-4D97-AF65-F5344CB8AC3E}">
        <p14:creationId xmlns:p14="http://schemas.microsoft.com/office/powerpoint/2010/main" val="324302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black diagram&#10;&#10;Description automatically generated with medium confidence">
            <a:extLst>
              <a:ext uri="{FF2B5EF4-FFF2-40B4-BE49-F238E27FC236}">
                <a16:creationId xmlns:a16="http://schemas.microsoft.com/office/drawing/2014/main" id="{E38D2A9C-8405-DD39-4475-BA81472E2A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43"/>
            <a:ext cx="8388350" cy="5804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2AE855-E7F6-ECA1-091F-3B7B7B8AE9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" y="928512"/>
            <a:ext cx="2066544" cy="12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7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grid with black text&#10;&#10;Description automatically generated">
            <a:extLst>
              <a:ext uri="{FF2B5EF4-FFF2-40B4-BE49-F238E27FC236}">
                <a16:creationId xmlns:a16="http://schemas.microsoft.com/office/drawing/2014/main" id="{788A1220-251C-2063-FBC4-32482019E5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257"/>
            <a:ext cx="8388350" cy="577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1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B5930A-8683-8CC6-1ABA-E87CCB56A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CBF018-49C0-6949-F63F-1695AA5C1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 2: 2048</a:t>
            </a:r>
          </a:p>
        </p:txBody>
      </p:sp>
    </p:spTree>
    <p:extLst>
      <p:ext uri="{BB962C8B-B14F-4D97-AF65-F5344CB8AC3E}">
        <p14:creationId xmlns:p14="http://schemas.microsoft.com/office/powerpoint/2010/main" val="3746285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ox with black text&#10;&#10;Description automatically generated">
            <a:extLst>
              <a:ext uri="{FF2B5EF4-FFF2-40B4-BE49-F238E27FC236}">
                <a16:creationId xmlns:a16="http://schemas.microsoft.com/office/drawing/2014/main" id="{E89E1633-CBF7-9A0A-E19D-1892512DF42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526121"/>
            <a:ext cx="7772400" cy="2901966"/>
          </a:xfrm>
          <a:prstGeom prst="rect">
            <a:avLst/>
          </a:prstGeom>
        </p:spPr>
      </p:pic>
      <p:pic>
        <p:nvPicPr>
          <p:cNvPr id="6" name="Picture 5" descr="A white rectangular template with black text&#10;&#10;Description automatically generated">
            <a:extLst>
              <a:ext uri="{FF2B5EF4-FFF2-40B4-BE49-F238E27FC236}">
                <a16:creationId xmlns:a16="http://schemas.microsoft.com/office/drawing/2014/main" id="{C4E83673-2677-C788-1F85-758C2789324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 t="6867" b="52481"/>
          <a:stretch/>
        </p:blipFill>
        <p:spPr>
          <a:xfrm>
            <a:off x="230251" y="3214989"/>
            <a:ext cx="7982712" cy="218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6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24</Words>
  <Application>Microsoft Macintosh PowerPoint</Application>
  <PresentationFormat>Custom</PresentationFormat>
  <Paragraphs>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Game Analysis</vt:lpstr>
      <vt:lpstr>PowerPoint Presentation</vt:lpstr>
      <vt:lpstr>Game Analysis</vt:lpstr>
      <vt:lpstr>PowerPoint Presentation</vt:lpstr>
      <vt:lpstr>Game Analysis</vt:lpstr>
      <vt:lpstr>PowerPoint Presentation</vt:lpstr>
      <vt:lpstr>PowerPoint Presentation</vt:lpstr>
      <vt:lpstr>Game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Alistair Knight</dc:creator>
  <cp:lastModifiedBy>Alistair Knight</cp:lastModifiedBy>
  <cp:revision>1</cp:revision>
  <dcterms:created xsi:type="dcterms:W3CDTF">2024-11-27T22:08:06Z</dcterms:created>
  <dcterms:modified xsi:type="dcterms:W3CDTF">2024-11-27T22:22:35Z</dcterms:modified>
</cp:coreProperties>
</file>