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361" r:id="rId3"/>
    <p:sldId id="362" r:id="rId4"/>
    <p:sldId id="363" r:id="rId5"/>
    <p:sldId id="368" r:id="rId6"/>
    <p:sldId id="370" r:id="rId7"/>
    <p:sldId id="366" r:id="rId8"/>
    <p:sldId id="376" r:id="rId9"/>
    <p:sldId id="359" r:id="rId10"/>
    <p:sldId id="36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244"/>
    <a:srgbClr val="62C6E8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8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0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77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5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4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56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  <a:latin typeface="Atkinson Hyperlegible" pitchFamily="2" charset="0"/>
              </a:rPr>
              <a:t>Lesson 2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>
                <a:solidFill>
                  <a:schemeClr val="lt1"/>
                </a:solidFill>
                <a:latin typeface="Atkinson Hyperlegible" pitchFamily="2" charset="0"/>
              </a:rPr>
              <a:t>Variables and Lists</a:t>
            </a:r>
            <a:endParaRPr lang="en-GB" sz="2800" dirty="0">
              <a:solidFill>
                <a:schemeClr val="lt1"/>
              </a:solidFill>
              <a:latin typeface="Atkinson Hyperlegible" pitchFamily="2" charset="0"/>
            </a:endParaRP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tkinson Hyperlegible" pitchFamily="2" charset="0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94">
            <a:extLst>
              <a:ext uri="{FF2B5EF4-FFF2-40B4-BE49-F238E27FC236}">
                <a16:creationId xmlns:a16="http://schemas.microsoft.com/office/drawing/2014/main" id="{4DA5D8F6-C55F-45C7-BEE1-7389FCB8C96C}"/>
              </a:ext>
            </a:extLst>
          </p:cNvPr>
          <p:cNvSpPr txBox="1">
            <a:spLocks/>
          </p:cNvSpPr>
          <p:nvPr/>
        </p:nvSpPr>
        <p:spPr>
          <a:xfrm>
            <a:off x="175189" y="0"/>
            <a:ext cx="8229600" cy="683699"/>
          </a:xfrm>
          <a:prstGeom prst="rect">
            <a:avLst/>
          </a:prstGeom>
          <a:solidFill>
            <a:srgbClr val="5CB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None/>
              <a:defRPr sz="3000" b="1" i="0" u="none" strike="noStrike" cap="none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b="0" dirty="0">
                <a:latin typeface="Atkinson Hyperlegible" pitchFamily="2" charset="0"/>
              </a:rPr>
              <a:t>BBC </a:t>
            </a:r>
            <a:r>
              <a:rPr lang="en-GB" b="0" dirty="0" err="1">
                <a:latin typeface="Atkinson Hyperlegible" pitchFamily="2" charset="0"/>
              </a:rPr>
              <a:t>Micro:bit</a:t>
            </a:r>
            <a:endParaRPr lang="en-GB" b="0" dirty="0">
              <a:latin typeface="Atkinson Hyperlegible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2.5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Define three new custom images and store them in a list. Create an animation using the list.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3936735"/>
            <a:ext cx="8391901" cy="237146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0" y="1957463"/>
            <a:ext cx="8391901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1" y="2026542"/>
            <a:ext cx="5181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31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Variables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65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When programming it is often necessary to store a value for use later on in the program.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2026908"/>
            <a:ext cx="3420455" cy="182746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A variable is a label given to a location in memory containing a value that can be accessed or changed.</a:t>
            </a:r>
          </a:p>
        </p:txBody>
      </p:sp>
      <p:sp>
        <p:nvSpPr>
          <p:cNvPr id="8" name="Shape 169"/>
          <p:cNvSpPr/>
          <p:nvPr/>
        </p:nvSpPr>
        <p:spPr>
          <a:xfrm>
            <a:off x="376040" y="3994605"/>
            <a:ext cx="3420455" cy="11908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Think of a variable as a box with a label that you can store information in.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99" y="1932973"/>
            <a:ext cx="4258790" cy="44005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378633">
            <a:off x="6483757" y="4191650"/>
            <a:ext cx="118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tkinson Hyperlegible" pitchFamily="2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370563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4" y="2065136"/>
            <a:ext cx="6030032" cy="1453567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Drawing Your Own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65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Each LED pixel on the micro:bit display can to set to one of ten values (0 to 9). 0 is off and 9 is the brightest setting.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2014978"/>
            <a:ext cx="8391900" cy="150372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7" name="Shape 169"/>
          <p:cNvSpPr/>
          <p:nvPr/>
        </p:nvSpPr>
        <p:spPr>
          <a:xfrm>
            <a:off x="376041" y="3647008"/>
            <a:ext cx="8391900" cy="117963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program creates a checkerboard image and stores it in a variable called pattern. It then displays the image on the LED display. Try it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738314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2.1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6279402" cy="11566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Design your own image that you could display on the micro:bit by shading in the cells in the grid.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76296"/>
              </p:ext>
            </p:extLst>
          </p:nvPr>
        </p:nvGraphicFramePr>
        <p:xfrm>
          <a:off x="6790482" y="983259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6" name="Shape 169"/>
          <p:cNvSpPr/>
          <p:nvPr/>
        </p:nvSpPr>
        <p:spPr>
          <a:xfrm>
            <a:off x="376041" y="3137567"/>
            <a:ext cx="6279402" cy="11566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Turn your design into a form the micro:bit will understand by placing a number between 0 and 9 in each cell.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05766"/>
              </p:ext>
            </p:extLst>
          </p:nvPr>
        </p:nvGraphicFramePr>
        <p:xfrm>
          <a:off x="6790481" y="3137019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3726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2.2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Create a program that will display the image you designed in Activity 2.1. Use the code shown below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3590829"/>
            <a:ext cx="8391899" cy="238304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7461"/>
            <a:ext cx="8391899" cy="151628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4" y="2038486"/>
            <a:ext cx="5555149" cy="13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017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0" y="1980612"/>
            <a:ext cx="5181600" cy="1924050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2.3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Define two more custom images and display them with a pause between each one.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4021748"/>
            <a:ext cx="8391899" cy="224149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7462"/>
            <a:ext cx="8391899" cy="194720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03985934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2" y="3502125"/>
            <a:ext cx="6068209" cy="979564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Lists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11176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Lists in Python allow you to store multiple items, for example images. If you store a set of images in a list you can tell Micro Python to animate the list.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3449449"/>
            <a:ext cx="8391900" cy="103224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8" name="Shape 169"/>
          <p:cNvSpPr/>
          <p:nvPr/>
        </p:nvSpPr>
        <p:spPr>
          <a:xfrm>
            <a:off x="376041" y="2204778"/>
            <a:ext cx="8391900" cy="111176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uses a list to store the happy, sad and angry images. It them animates them with a delay of 0.1 seconds between each image. Try it yourself.</a:t>
            </a:r>
          </a:p>
        </p:txBody>
      </p:sp>
    </p:spTree>
    <p:extLst>
      <p:ext uri="{BB962C8B-B14F-4D97-AF65-F5344CB8AC3E}">
        <p14:creationId xmlns:p14="http://schemas.microsoft.com/office/powerpoint/2010/main" val="347298131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Built In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Here is a list of the built in images in Micro Python: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Image.HEART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Image.HEART_SMALL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Image.HAPPY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Image.SMILE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Image.SAD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Image.CONFUSED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Image.ANGRY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Image.ASLEEP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Image.SURPRISED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Image.SILLY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Image.FABULOUS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Image.MEH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Image.YES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Image.NO</a:t>
            </a:r>
          </a:p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Image.TRIANGLE</a:t>
            </a:r>
          </a:p>
        </p:txBody>
      </p:sp>
      <p:sp>
        <p:nvSpPr>
          <p:cNvPr id="8" name="Shape 169"/>
          <p:cNvSpPr/>
          <p:nvPr/>
        </p:nvSpPr>
        <p:spPr>
          <a:xfrm>
            <a:off x="3236729" y="1620457"/>
            <a:ext cx="2670524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Image.TRIANGLE_LEFT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Image.CHESSBOARD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Image.DIAMOND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Image.DIAMOND_SMALL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Image.SQUARE</a:t>
            </a:r>
          </a:p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Image.SQUARE_SMALL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Image.RABBIT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Image.COW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Image.MUSIC_CROTCHET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Image.MUSIC_QUAVER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Image.MUSIC_QUAVERS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Image.PITCHFORK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Image.XMAS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Image.PACMAN</a:t>
            </a:r>
          </a:p>
        </p:txBody>
      </p:sp>
      <p:sp>
        <p:nvSpPr>
          <p:cNvPr id="10" name="Shape 169"/>
          <p:cNvSpPr/>
          <p:nvPr/>
        </p:nvSpPr>
        <p:spPr>
          <a:xfrm>
            <a:off x="6018835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Image.TARGET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Image.TSHIRT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Image.ROLLERSKATE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Image.DUCK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Image.HOUSE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Image.TORTOISE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Image.BUTTERFLY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Image.STICKFIGURE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Image.GHOST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Image.SWORD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Image.GIRAFFE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Image.SKULL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Image.UMBRELLA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Image.SNAKE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5544275"/>
            <a:ext cx="8391900" cy="8237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Image.CLOCK12 </a:t>
            </a:r>
            <a:r>
              <a:rPr lang="en-GB" sz="16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Consolas" panose="020B0609020204030204" pitchFamily="49" charset="0"/>
                <a:sym typeface="Ubuntu"/>
              </a:rPr>
              <a:t>(clock at 12 o' clock, others from 1–11)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Image.ARROW_N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Consolas" panose="020B0609020204030204" pitchFamily="49" charset="0"/>
                <a:sym typeface="Ubuntu"/>
              </a:rPr>
              <a:t>(arrow pointing north, others replace N with  NE, E, SE, S, SW, W, NW)</a:t>
            </a:r>
          </a:p>
        </p:txBody>
      </p:sp>
    </p:spTree>
    <p:extLst>
      <p:ext uri="{BB962C8B-B14F-4D97-AF65-F5344CB8AC3E}">
        <p14:creationId xmlns:p14="http://schemas.microsoft.com/office/powerpoint/2010/main" val="54466997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7" y="2008993"/>
            <a:ext cx="5804838" cy="937049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2.4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Create an animation using the different built in images. Use a list to store the images you want to use.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086316"/>
            <a:ext cx="8391900" cy="310613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1118"/>
            <a:ext cx="8391900" cy="102445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6525674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588</Words>
  <Application>Microsoft Macintosh PowerPoint</Application>
  <PresentationFormat>On-screen Show (4:3)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Atkinson Hyperlegible</vt:lpstr>
      <vt:lpstr>Calibri</vt:lpstr>
      <vt:lpstr>Century Gothic</vt:lpstr>
      <vt:lpstr>Consolas</vt:lpstr>
      <vt:lpstr>PT Sans</vt:lpstr>
      <vt:lpstr>Questrial</vt:lpstr>
      <vt:lpstr>Ubuntu</vt:lpstr>
      <vt:lpstr>Custom Design</vt:lpstr>
      <vt:lpstr>Lesson 2</vt:lpstr>
      <vt:lpstr>Variables</vt:lpstr>
      <vt:lpstr>Drawing Your Own Images</vt:lpstr>
      <vt:lpstr>Activity 2.1</vt:lpstr>
      <vt:lpstr>Activity 2.2</vt:lpstr>
      <vt:lpstr>Activity 2.3</vt:lpstr>
      <vt:lpstr>Lists</vt:lpstr>
      <vt:lpstr>Built In Images</vt:lpstr>
      <vt:lpstr>Activity 2.4</vt:lpstr>
      <vt:lpstr>Activity 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Alistair Knight</cp:lastModifiedBy>
  <cp:revision>99</cp:revision>
  <dcterms:modified xsi:type="dcterms:W3CDTF">2023-01-30T00:33:05Z</dcterms:modified>
</cp:coreProperties>
</file>