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1"/>
  </p:notesMasterIdLst>
  <p:sldIdLst>
    <p:sldId id="256" r:id="rId2"/>
    <p:sldId id="366" r:id="rId3"/>
    <p:sldId id="369" r:id="rId4"/>
    <p:sldId id="374" r:id="rId5"/>
    <p:sldId id="375" r:id="rId6"/>
    <p:sldId id="370" r:id="rId7"/>
    <p:sldId id="372" r:id="rId8"/>
    <p:sldId id="335" r:id="rId9"/>
    <p:sldId id="37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6E8"/>
    <a:srgbClr val="5CB244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7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99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78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41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3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4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8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55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  <a:latin typeface="Atkinson Hyperlegible" pitchFamily="2" charset="0"/>
              </a:rPr>
              <a:t>Lesson 4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 dirty="0">
                <a:solidFill>
                  <a:schemeClr val="lt1"/>
                </a:solidFill>
                <a:latin typeface="Atkinson Hyperlegible" pitchFamily="2" charset="0"/>
              </a:rPr>
              <a:t>Accelerometer</a:t>
            </a: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tkinson Hyperlegible" pitchFamily="2" charset="0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94">
            <a:extLst>
              <a:ext uri="{FF2B5EF4-FFF2-40B4-BE49-F238E27FC236}">
                <a16:creationId xmlns:a16="http://schemas.microsoft.com/office/drawing/2014/main" id="{8E54C113-589D-F680-D744-ED3501FD207C}"/>
              </a:ext>
            </a:extLst>
          </p:cNvPr>
          <p:cNvSpPr txBox="1">
            <a:spLocks/>
          </p:cNvSpPr>
          <p:nvPr/>
        </p:nvSpPr>
        <p:spPr>
          <a:xfrm>
            <a:off x="175189" y="0"/>
            <a:ext cx="8229600" cy="683699"/>
          </a:xfrm>
          <a:prstGeom prst="rect">
            <a:avLst/>
          </a:prstGeom>
          <a:solidFill>
            <a:srgbClr val="5CB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Ubuntu"/>
              <a:buNone/>
              <a:defRPr sz="3000" b="1" i="0" u="none" strike="noStrike" cap="none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b="0" dirty="0">
                <a:latin typeface="Atkinson Hyperlegible" pitchFamily="2" charset="0"/>
              </a:rPr>
              <a:t>BBC </a:t>
            </a:r>
            <a:r>
              <a:rPr lang="en-GB" b="0" dirty="0" err="1">
                <a:latin typeface="Atkinson Hyperlegible" pitchFamily="2" charset="0"/>
              </a:rPr>
              <a:t>Micro:bit</a:t>
            </a:r>
            <a:endParaRPr lang="en-GB" b="0" dirty="0">
              <a:latin typeface="Atkinson Hyperlegible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Gestures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120435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The in built accelerometer can be used to detect movement and direction. This allows the micro:bit to recognise the following gestures.</a:t>
            </a:r>
          </a:p>
        </p:txBody>
      </p:sp>
      <p:sp>
        <p:nvSpPr>
          <p:cNvPr id="34" name="Shape 169"/>
          <p:cNvSpPr/>
          <p:nvPr/>
        </p:nvSpPr>
        <p:spPr>
          <a:xfrm>
            <a:off x="6779171" y="2303361"/>
            <a:ext cx="1988769" cy="2410529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up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down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left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right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face up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face down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shake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0" y="2303361"/>
            <a:ext cx="6266498" cy="120435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example program displays a happy face if the micro:bit is facing up, otherwise it displays a sad face. Try it for yourself.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54" y="3737577"/>
            <a:ext cx="4772025" cy="1952625"/>
          </a:xfrm>
          <a:prstGeom prst="rect">
            <a:avLst/>
          </a:prstGeom>
        </p:spPr>
      </p:pic>
      <p:sp>
        <p:nvSpPr>
          <p:cNvPr id="9" name="Shape 169"/>
          <p:cNvSpPr/>
          <p:nvPr/>
        </p:nvSpPr>
        <p:spPr>
          <a:xfrm>
            <a:off x="376040" y="3643537"/>
            <a:ext cx="6266498" cy="204666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4177334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4.1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Create a program that will show different images when different gestures are detected. Use this code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3936734"/>
            <a:ext cx="8391900" cy="225572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2" y="2000831"/>
            <a:ext cx="4235054" cy="1717833"/>
          </a:xfrm>
          <a:prstGeom prst="rect">
            <a:avLst/>
          </a:prstGeom>
        </p:spPr>
      </p:pic>
      <p:sp>
        <p:nvSpPr>
          <p:cNvPr id="6" name="Shape 169"/>
          <p:cNvSpPr/>
          <p:nvPr/>
        </p:nvSpPr>
        <p:spPr>
          <a:xfrm>
            <a:off x="376041" y="1957462"/>
            <a:ext cx="8391899" cy="186218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8142188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4.2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0" y="983259"/>
            <a:ext cx="8420715" cy="91498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You are going to create a rock, paper, scissors game using your micro:bit. The first thing you need to do is design the images.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0289"/>
              </p:ext>
            </p:extLst>
          </p:nvPr>
        </p:nvGraphicFramePr>
        <p:xfrm>
          <a:off x="3583259" y="2418808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32864"/>
              </p:ext>
            </p:extLst>
          </p:nvPr>
        </p:nvGraphicFramePr>
        <p:xfrm>
          <a:off x="1232567" y="2418806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35438"/>
              </p:ext>
            </p:extLst>
          </p:nvPr>
        </p:nvGraphicFramePr>
        <p:xfrm>
          <a:off x="5933951" y="2418808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sp>
        <p:nvSpPr>
          <p:cNvPr id="9" name="Shape 169"/>
          <p:cNvSpPr/>
          <p:nvPr/>
        </p:nvSpPr>
        <p:spPr>
          <a:xfrm>
            <a:off x="1232567" y="1974572"/>
            <a:ext cx="2006275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Rock</a:t>
            </a:r>
          </a:p>
        </p:txBody>
      </p:sp>
      <p:sp>
        <p:nvSpPr>
          <p:cNvPr id="10" name="Shape 169"/>
          <p:cNvSpPr/>
          <p:nvPr/>
        </p:nvSpPr>
        <p:spPr>
          <a:xfrm>
            <a:off x="3583259" y="1974573"/>
            <a:ext cx="2006275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Paper</a:t>
            </a:r>
          </a:p>
        </p:txBody>
      </p:sp>
      <p:sp>
        <p:nvSpPr>
          <p:cNvPr id="11" name="Shape 169"/>
          <p:cNvSpPr/>
          <p:nvPr/>
        </p:nvSpPr>
        <p:spPr>
          <a:xfrm>
            <a:off x="5933951" y="1974572"/>
            <a:ext cx="2006275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Scissors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25966"/>
              </p:ext>
            </p:extLst>
          </p:nvPr>
        </p:nvGraphicFramePr>
        <p:xfrm>
          <a:off x="3583259" y="4411583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08715"/>
              </p:ext>
            </p:extLst>
          </p:nvPr>
        </p:nvGraphicFramePr>
        <p:xfrm>
          <a:off x="1232567" y="4411581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54218"/>
              </p:ext>
            </p:extLst>
          </p:nvPr>
        </p:nvGraphicFramePr>
        <p:xfrm>
          <a:off x="5933951" y="4411583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sp>
        <p:nvSpPr>
          <p:cNvPr id="16" name="Shape 169"/>
          <p:cNvSpPr/>
          <p:nvPr/>
        </p:nvSpPr>
        <p:spPr>
          <a:xfrm rot="16200000">
            <a:off x="80941" y="3136054"/>
            <a:ext cx="1854200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Shade in</a:t>
            </a:r>
          </a:p>
        </p:txBody>
      </p:sp>
      <p:sp>
        <p:nvSpPr>
          <p:cNvPr id="17" name="Shape 169"/>
          <p:cNvSpPr/>
          <p:nvPr/>
        </p:nvSpPr>
        <p:spPr>
          <a:xfrm rot="16200000">
            <a:off x="87853" y="5121917"/>
            <a:ext cx="1840375" cy="41970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b="1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Values 0-9</a:t>
            </a:r>
          </a:p>
        </p:txBody>
      </p:sp>
    </p:spTree>
    <p:extLst>
      <p:ext uri="{BB962C8B-B14F-4D97-AF65-F5344CB8AC3E}">
        <p14:creationId xmlns:p14="http://schemas.microsoft.com/office/powerpoint/2010/main" val="219819427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4.3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0" y="983259"/>
            <a:ext cx="8420715" cy="91498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is the incomplete code for the rock, paper, scissors game. You need to replace the comments with appropriate lines of code.</a:t>
            </a:r>
          </a:p>
        </p:txBody>
      </p:sp>
      <p:sp>
        <p:nvSpPr>
          <p:cNvPr id="14" name="Shape 169"/>
          <p:cNvSpPr/>
          <p:nvPr/>
        </p:nvSpPr>
        <p:spPr>
          <a:xfrm>
            <a:off x="376041" y="4298279"/>
            <a:ext cx="8420714" cy="198677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0" y="2018065"/>
            <a:ext cx="8420714" cy="216039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0" y="2058255"/>
            <a:ext cx="4353754" cy="20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5510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Accelerometer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8897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The accelerometer can be used to detect precise movement along three axes:</a:t>
            </a:r>
          </a:p>
        </p:txBody>
      </p:sp>
      <p:sp>
        <p:nvSpPr>
          <p:cNvPr id="34" name="Shape 169"/>
          <p:cNvSpPr/>
          <p:nvPr/>
        </p:nvSpPr>
        <p:spPr>
          <a:xfrm>
            <a:off x="376041" y="1977540"/>
            <a:ext cx="8391900" cy="116505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X – tilting from left to right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Y – tilting forwards and backwards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Z – moving up and down</a:t>
            </a:r>
          </a:p>
        </p:txBody>
      </p:sp>
      <p:sp>
        <p:nvSpPr>
          <p:cNvPr id="8" name="Shape 169"/>
          <p:cNvSpPr/>
          <p:nvPr/>
        </p:nvSpPr>
        <p:spPr>
          <a:xfrm>
            <a:off x="376041" y="3270312"/>
            <a:ext cx="8391900" cy="54494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When the reading is 0 you are “level” along that axis.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41" y="3963994"/>
            <a:ext cx="3695700" cy="2381250"/>
          </a:xfrm>
          <a:prstGeom prst="rect">
            <a:avLst/>
          </a:prstGeom>
        </p:spPr>
      </p:pic>
      <p:sp>
        <p:nvSpPr>
          <p:cNvPr id="10" name="Shape 169"/>
          <p:cNvSpPr/>
          <p:nvPr/>
        </p:nvSpPr>
        <p:spPr>
          <a:xfrm>
            <a:off x="376041" y="3942975"/>
            <a:ext cx="4469228" cy="144883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program acts like a basic spirit level. Displaying – if the micro:bit is level, &lt; if it is tilted to the left and &gt; if it is titled to the right.</a:t>
            </a:r>
          </a:p>
        </p:txBody>
      </p:sp>
      <p:sp>
        <p:nvSpPr>
          <p:cNvPr id="11" name="Shape 169"/>
          <p:cNvSpPr/>
          <p:nvPr/>
        </p:nvSpPr>
        <p:spPr>
          <a:xfrm>
            <a:off x="4971393" y="3942974"/>
            <a:ext cx="3787824" cy="238125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sp>
        <p:nvSpPr>
          <p:cNvPr id="12" name="Shape 169"/>
          <p:cNvSpPr/>
          <p:nvPr/>
        </p:nvSpPr>
        <p:spPr>
          <a:xfrm>
            <a:off x="367317" y="5517320"/>
            <a:ext cx="4477952" cy="54494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Try it out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392290852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Running Time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8897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The micro:bit keeps track of the amount of time it has been running.</a:t>
            </a:r>
          </a:p>
        </p:txBody>
      </p:sp>
      <p:sp>
        <p:nvSpPr>
          <p:cNvPr id="34" name="Shape 169"/>
          <p:cNvSpPr/>
          <p:nvPr/>
        </p:nvSpPr>
        <p:spPr>
          <a:xfrm>
            <a:off x="376041" y="1977540"/>
            <a:ext cx="8391900" cy="116505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example program has a while loop that will keep running until button a is pressed. The running time is then calculated in seconds and displayed on the screen.</a:t>
            </a:r>
          </a:p>
        </p:txBody>
      </p:sp>
      <p:sp>
        <p:nvSpPr>
          <p:cNvPr id="10" name="Shape 169"/>
          <p:cNvSpPr/>
          <p:nvPr/>
        </p:nvSpPr>
        <p:spPr>
          <a:xfrm>
            <a:off x="376041" y="3270312"/>
            <a:ext cx="4011676" cy="954236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The break command is used to break out of a loop.</a:t>
            </a:r>
          </a:p>
        </p:txBody>
      </p:sp>
      <p:sp>
        <p:nvSpPr>
          <p:cNvPr id="11" name="Shape 169"/>
          <p:cNvSpPr/>
          <p:nvPr/>
        </p:nvSpPr>
        <p:spPr>
          <a:xfrm>
            <a:off x="4487917" y="3270312"/>
            <a:ext cx="4280024" cy="238125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sp>
        <p:nvSpPr>
          <p:cNvPr id="12" name="Shape 169"/>
          <p:cNvSpPr/>
          <p:nvPr/>
        </p:nvSpPr>
        <p:spPr>
          <a:xfrm>
            <a:off x="376041" y="4349592"/>
            <a:ext cx="4011676" cy="54494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Try it out for yourself.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1" y="3375087"/>
            <a:ext cx="4095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9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4.4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128697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is the incomplete code for a game. The aim is to hold the micro:bit level for as long as possible. It’s incomplete, you need to replace the comments with appropriate lines of code.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0" y="2569792"/>
            <a:ext cx="4124325" cy="3352800"/>
          </a:xfrm>
          <a:prstGeom prst="rect">
            <a:avLst/>
          </a:prstGeom>
        </p:spPr>
      </p:pic>
      <p:sp>
        <p:nvSpPr>
          <p:cNvPr id="19" name="Shape 169"/>
          <p:cNvSpPr/>
          <p:nvPr/>
        </p:nvSpPr>
        <p:spPr>
          <a:xfrm>
            <a:off x="4571991" y="2423180"/>
            <a:ext cx="4195950" cy="376927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20" name="Shape 169"/>
          <p:cNvSpPr/>
          <p:nvPr/>
        </p:nvSpPr>
        <p:spPr>
          <a:xfrm>
            <a:off x="376041" y="2423179"/>
            <a:ext cx="4195950" cy="376927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6159900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Extension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56176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Change the sensitivity of the game to make it harder.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1660634"/>
            <a:ext cx="8391900" cy="4531822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</p:spTree>
    <p:extLst>
      <p:ext uri="{BB962C8B-B14F-4D97-AF65-F5344CB8AC3E}">
        <p14:creationId xmlns:p14="http://schemas.microsoft.com/office/powerpoint/2010/main" val="267177068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404</Words>
  <Application>Microsoft Macintosh PowerPoint</Application>
  <PresentationFormat>On-screen Show (4:3)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Atkinson Hyperlegible</vt:lpstr>
      <vt:lpstr>Century Gothic</vt:lpstr>
      <vt:lpstr>Consolas</vt:lpstr>
      <vt:lpstr>PT Sans</vt:lpstr>
      <vt:lpstr>Questrial</vt:lpstr>
      <vt:lpstr>Ubuntu</vt:lpstr>
      <vt:lpstr>Custom Design</vt:lpstr>
      <vt:lpstr>Lesson 4</vt:lpstr>
      <vt:lpstr>Gestures</vt:lpstr>
      <vt:lpstr>Activity 4.1</vt:lpstr>
      <vt:lpstr>Activity 4.2</vt:lpstr>
      <vt:lpstr>Activity 4.3</vt:lpstr>
      <vt:lpstr>Accelerometer</vt:lpstr>
      <vt:lpstr>Running Time</vt:lpstr>
      <vt:lpstr>Activity 4.4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Alistair Knight</cp:lastModifiedBy>
  <cp:revision>119</cp:revision>
  <dcterms:modified xsi:type="dcterms:W3CDTF">2023-01-30T00:42:27Z</dcterms:modified>
</cp:coreProperties>
</file>