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2"/>
  </p:notesMasterIdLst>
  <p:sldIdLst>
    <p:sldId id="256" r:id="rId2"/>
    <p:sldId id="361" r:id="rId3"/>
    <p:sldId id="362" r:id="rId4"/>
    <p:sldId id="363" r:id="rId5"/>
    <p:sldId id="368" r:id="rId6"/>
    <p:sldId id="370" r:id="rId7"/>
    <p:sldId id="366" r:id="rId8"/>
    <p:sldId id="367" r:id="rId9"/>
    <p:sldId id="359" r:id="rId10"/>
    <p:sldId id="369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244"/>
    <a:srgbClr val="62C6E8"/>
    <a:srgbClr val="336699"/>
    <a:srgbClr val="FFCC33"/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09225-CD33-4A39-B639-C469C047CB42}">
  <a:tblStyle styleId="{2F509225-CD33-4A39-B639-C469C047CB42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78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52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30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77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552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149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56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04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72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indent="-88900" algn="r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  <p:sp>
        <p:nvSpPr>
          <p:cNvPr id="9" name="Shape 9"/>
          <p:cNvSpPr txBox="1"/>
          <p:nvPr/>
        </p:nvSpPr>
        <p:spPr>
          <a:xfrm>
            <a:off x="100" y="0"/>
            <a:ext cx="9143900" cy="683664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0" y="5118025"/>
            <a:ext cx="9144000" cy="1751400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4105" y="5208151"/>
            <a:ext cx="7401726" cy="551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None/>
              <a:defRPr sz="3000" b="1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marL="0" marR="0" lvl="1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94105" y="5692771"/>
            <a:ext cx="7401600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FFFFFF"/>
              </a:buClr>
              <a:buSzPct val="100000"/>
              <a:buFont typeface="Ubuntu"/>
              <a:buNone/>
              <a:defRPr sz="3000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94099" y="67712"/>
            <a:ext cx="8592699" cy="55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400" b="0" dirty="0">
                <a:solidFill>
                  <a:schemeClr val="lt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BBC MICRO:BIT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/>
          <p:nvPr/>
        </p:nvSpPr>
        <p:spPr>
          <a:xfrm>
            <a:off x="100" y="0"/>
            <a:ext cx="9143900" cy="683664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 dirty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 b="0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/>
          <p:nvPr/>
        </p:nvSpPr>
        <p:spPr>
          <a:xfrm rot="5400000">
            <a:off x="8832605" y="6553595"/>
            <a:ext cx="337077" cy="23706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" name="Shape 21"/>
          <p:cNvSpPr/>
          <p:nvPr/>
        </p:nvSpPr>
        <p:spPr>
          <a:xfrm rot="-5400000">
            <a:off x="-21449" y="6553595"/>
            <a:ext cx="337077" cy="23706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0" y="6477712"/>
            <a:ext cx="9144000" cy="388800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100" y="0"/>
            <a:ext cx="9144000" cy="683699"/>
          </a:xfrm>
          <a:prstGeom prst="rect">
            <a:avLst/>
          </a:prstGeom>
          <a:solidFill>
            <a:srgbClr val="62C6E8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 b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0" y="6477712"/>
            <a:ext cx="9144000" cy="388800"/>
          </a:xfrm>
          <a:prstGeom prst="rect">
            <a:avLst/>
          </a:prstGeom>
          <a:solidFill>
            <a:srgbClr val="62C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9" name="Shape 29"/>
          <p:cNvSpPr/>
          <p:nvPr/>
        </p:nvSpPr>
        <p:spPr>
          <a:xfrm rot="5400000">
            <a:off x="8832577" y="6553689"/>
            <a:ext cx="337200" cy="237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-21543" y="6553567"/>
            <a:ext cx="337200" cy="237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75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94105" y="5208151"/>
            <a:ext cx="7401726" cy="551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200" dirty="0">
                <a:solidFill>
                  <a:schemeClr val="lt1"/>
                </a:solidFill>
              </a:rPr>
              <a:t>Lesson 2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94105" y="5692771"/>
            <a:ext cx="7401600" cy="46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2800">
                <a:solidFill>
                  <a:schemeClr val="lt1"/>
                </a:solidFill>
              </a:rPr>
              <a:t>Variables and Lists</a:t>
            </a:r>
            <a:endParaRPr lang="en-GB" sz="2800" dirty="0">
              <a:solidFill>
                <a:schemeClr val="lt1"/>
              </a:solidFill>
            </a:endParaRPr>
          </a:p>
        </p:txBody>
      </p:sp>
      <p:sp>
        <p:nvSpPr>
          <p:cNvPr id="7" name="Shape 367"/>
          <p:cNvSpPr/>
          <p:nvPr/>
        </p:nvSpPr>
        <p:spPr>
          <a:xfrm>
            <a:off x="587837" y="1301825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8" name="Picture 14" descr="https://az742082.vo.msecnd.net/pub/jcjojcr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6" y="862849"/>
            <a:ext cx="3596978" cy="30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z742082.vo.msecnd.net/pub/tntuvxh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83" y="862848"/>
            <a:ext cx="3596978" cy="30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s://avatars3.githubusercontent.com/u/15104236?v=3&amp;s=4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27" y="2480644"/>
            <a:ext cx="3241594" cy="324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Activity 2.5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85711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Define three new custom images and store them in a list. Create an animation using the list. Use this code as a starting point: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0" y="3936735"/>
            <a:ext cx="8391901" cy="2371467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6" name="Shape 169"/>
          <p:cNvSpPr/>
          <p:nvPr/>
        </p:nvSpPr>
        <p:spPr>
          <a:xfrm>
            <a:off x="376040" y="1957463"/>
            <a:ext cx="8391901" cy="1862184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1" y="2026542"/>
            <a:ext cx="51816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5318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Variables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926565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When programming it is often necessary to store a value for use later on in the program.</a:t>
            </a:r>
          </a:p>
        </p:txBody>
      </p:sp>
      <p:sp>
        <p:nvSpPr>
          <p:cNvPr id="7" name="Shape 169"/>
          <p:cNvSpPr/>
          <p:nvPr/>
        </p:nvSpPr>
        <p:spPr>
          <a:xfrm>
            <a:off x="376041" y="2026908"/>
            <a:ext cx="3420455" cy="1827462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A variable is a label given to a location in memory containing a value that can be accessed or changed.</a:t>
            </a:r>
          </a:p>
        </p:txBody>
      </p:sp>
      <p:sp>
        <p:nvSpPr>
          <p:cNvPr id="8" name="Shape 169"/>
          <p:cNvSpPr/>
          <p:nvPr/>
        </p:nvSpPr>
        <p:spPr>
          <a:xfrm>
            <a:off x="376040" y="3994605"/>
            <a:ext cx="3420455" cy="119085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Think of a variable as a box with a label that you can store information in.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999" y="1932973"/>
            <a:ext cx="4258790" cy="44005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0378633">
            <a:off x="6483757" y="4191650"/>
            <a:ext cx="118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entury Gothic" panose="020B0502020202020204" pitchFamily="34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63705636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54" y="2065136"/>
            <a:ext cx="6030032" cy="1453567"/>
          </a:xfrm>
          <a:prstGeom prst="rect">
            <a:avLst/>
          </a:prstGeom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Drawing Your Own Images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926565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Each LED pixel on the micro:bit display can to set to one of ten values (0 to 9). 0 is off and 9 is the brightest setting.</a:t>
            </a:r>
          </a:p>
        </p:txBody>
      </p:sp>
      <p:sp>
        <p:nvSpPr>
          <p:cNvPr id="21" name="Shape 169"/>
          <p:cNvSpPr/>
          <p:nvPr/>
        </p:nvSpPr>
        <p:spPr>
          <a:xfrm>
            <a:off x="376041" y="2014978"/>
            <a:ext cx="8391900" cy="1503725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  <p:sp>
        <p:nvSpPr>
          <p:cNvPr id="7" name="Shape 169"/>
          <p:cNvSpPr/>
          <p:nvPr/>
        </p:nvSpPr>
        <p:spPr>
          <a:xfrm>
            <a:off x="376041" y="3647008"/>
            <a:ext cx="8391900" cy="1179635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This program creates a checkerboard image and stores it in a variable called pattern. It then displays the image on the LED display. Try it for yourself.</a:t>
            </a:r>
          </a:p>
        </p:txBody>
      </p:sp>
    </p:spTree>
    <p:extLst>
      <p:ext uri="{BB962C8B-B14F-4D97-AF65-F5344CB8AC3E}">
        <p14:creationId xmlns:p14="http://schemas.microsoft.com/office/powerpoint/2010/main" val="73831404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Activity 2.1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6279402" cy="115667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Design your own image that you could display on the micro:bit by shading in the cells in the grid.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76296"/>
              </p:ext>
            </p:extLst>
          </p:nvPr>
        </p:nvGraphicFramePr>
        <p:xfrm>
          <a:off x="6790482" y="983259"/>
          <a:ext cx="2006275" cy="1854200"/>
        </p:xfrm>
        <a:graphic>
          <a:graphicData uri="http://schemas.openxmlformats.org/drawingml/2006/table">
            <a:tbl>
              <a:tblPr firstRow="1" bandRow="1">
                <a:tableStyleId>{2F509225-CD33-4A39-B639-C469C047CB42}</a:tableStyleId>
              </a:tblPr>
              <a:tblGrid>
                <a:gridCol w="401255">
                  <a:extLst>
                    <a:ext uri="{9D8B030D-6E8A-4147-A177-3AD203B41FA5}">
                      <a16:colId xmlns:a16="http://schemas.microsoft.com/office/drawing/2014/main" val="29427197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41134955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78532358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133591204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70321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6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1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626975"/>
                  </a:ext>
                </a:extLst>
              </a:tr>
            </a:tbl>
          </a:graphicData>
        </a:graphic>
      </p:graphicFrame>
      <p:sp>
        <p:nvSpPr>
          <p:cNvPr id="6" name="Shape 169"/>
          <p:cNvSpPr/>
          <p:nvPr/>
        </p:nvSpPr>
        <p:spPr>
          <a:xfrm>
            <a:off x="376041" y="3137567"/>
            <a:ext cx="6279402" cy="115667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Turn your design into a form the micro:bit will understand by placing a number between 0 and 9 in each cell.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05766"/>
              </p:ext>
            </p:extLst>
          </p:nvPr>
        </p:nvGraphicFramePr>
        <p:xfrm>
          <a:off x="6790481" y="3137019"/>
          <a:ext cx="2006275" cy="1854200"/>
        </p:xfrm>
        <a:graphic>
          <a:graphicData uri="http://schemas.openxmlformats.org/drawingml/2006/table">
            <a:tbl>
              <a:tblPr firstRow="1" bandRow="1">
                <a:tableStyleId>{2F509225-CD33-4A39-B639-C469C047CB42}</a:tableStyleId>
              </a:tblPr>
              <a:tblGrid>
                <a:gridCol w="401255">
                  <a:extLst>
                    <a:ext uri="{9D8B030D-6E8A-4147-A177-3AD203B41FA5}">
                      <a16:colId xmlns:a16="http://schemas.microsoft.com/office/drawing/2014/main" val="29427197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41134955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785323580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1335912044"/>
                    </a:ext>
                  </a:extLst>
                </a:gridCol>
                <a:gridCol w="401255">
                  <a:extLst>
                    <a:ext uri="{9D8B030D-6E8A-4147-A177-3AD203B41FA5}">
                      <a16:colId xmlns:a16="http://schemas.microsoft.com/office/drawing/2014/main" val="3703216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6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1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1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62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93726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Activity 2.2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85711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Create a program that will display the image you designed in Activity 2.1. Use the code shown below as a starting point: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0" y="3590829"/>
            <a:ext cx="8391899" cy="2383047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6" name="Shape 169"/>
          <p:cNvSpPr/>
          <p:nvPr/>
        </p:nvSpPr>
        <p:spPr>
          <a:xfrm>
            <a:off x="376041" y="1957461"/>
            <a:ext cx="8391899" cy="1516283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24" y="2038486"/>
            <a:ext cx="5555149" cy="131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1017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40" y="1980612"/>
            <a:ext cx="5181600" cy="1924050"/>
          </a:xfrm>
          <a:prstGeom prst="rect">
            <a:avLst/>
          </a:prstGeom>
        </p:spPr>
      </p:pic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Activity 2.3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85711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Define two more custom images and display them with a pause between each one. Use this code as a starting point: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0" y="4021748"/>
            <a:ext cx="8391899" cy="2241495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6" name="Shape 169"/>
          <p:cNvSpPr/>
          <p:nvPr/>
        </p:nvSpPr>
        <p:spPr>
          <a:xfrm>
            <a:off x="376041" y="1957462"/>
            <a:ext cx="8391899" cy="1947200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03985934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62" y="3502125"/>
            <a:ext cx="6068209" cy="979564"/>
          </a:xfrm>
          <a:prstGeom prst="rect">
            <a:avLst/>
          </a:prstGeom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Lists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111176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Lists in Python allow you to store multiple items, for example images. If you store a set of images in a list you can tell Micro Python to animate the list.</a:t>
            </a:r>
          </a:p>
        </p:txBody>
      </p:sp>
      <p:sp>
        <p:nvSpPr>
          <p:cNvPr id="21" name="Shape 169"/>
          <p:cNvSpPr/>
          <p:nvPr/>
        </p:nvSpPr>
        <p:spPr>
          <a:xfrm>
            <a:off x="376041" y="3449449"/>
            <a:ext cx="8391900" cy="103224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  <p:sp>
        <p:nvSpPr>
          <p:cNvPr id="8" name="Shape 169"/>
          <p:cNvSpPr/>
          <p:nvPr/>
        </p:nvSpPr>
        <p:spPr>
          <a:xfrm>
            <a:off x="376041" y="2204778"/>
            <a:ext cx="8391900" cy="111176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This example program uses a list to store the happy, sad and angry images. It them animates them with a delay of 0.1 seconds between each image. Try it yourself.</a:t>
            </a:r>
          </a:p>
        </p:txBody>
      </p:sp>
    </p:spTree>
    <p:extLst>
      <p:ext uri="{BB962C8B-B14F-4D97-AF65-F5344CB8AC3E}">
        <p14:creationId xmlns:p14="http://schemas.microsoft.com/office/powerpoint/2010/main" val="347298131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Built In Images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544601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Here is a list of the built in images in Micro Python:</a:t>
            </a:r>
          </a:p>
        </p:txBody>
      </p:sp>
      <p:sp>
        <p:nvSpPr>
          <p:cNvPr id="7" name="Shape 169"/>
          <p:cNvSpPr/>
          <p:nvPr/>
        </p:nvSpPr>
        <p:spPr>
          <a:xfrm>
            <a:off x="376041" y="1620457"/>
            <a:ext cx="2749106" cy="380807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Image.HEART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Image.HEART_SMALL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Image.HAPPY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Image.SMILE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Image.SAD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Image.CONFUSED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Image.ANGRY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Image.ASLEEP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Image.SURPRISED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Image.SILLY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Image.FABULOUS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Image.MEH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Image.YES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Image.NO</a:t>
            </a:r>
          </a:p>
          <a:p>
            <a:pPr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Image.TRIANGLE</a:t>
            </a:r>
          </a:p>
        </p:txBody>
      </p:sp>
      <p:sp>
        <p:nvSpPr>
          <p:cNvPr id="8" name="Shape 169"/>
          <p:cNvSpPr/>
          <p:nvPr/>
        </p:nvSpPr>
        <p:spPr>
          <a:xfrm>
            <a:off x="3236729" y="1620457"/>
            <a:ext cx="2670524" cy="380807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Image.TRIANGLE_LEFT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Image.CHESSBOARD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Image.DIAMOND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Image.DIAMOND_SMALL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Image.SQUARE</a:t>
            </a:r>
          </a:p>
          <a:p>
            <a:pPr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Image.SQUARE_SMALL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Image.RABBIT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Image.COW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Image.MUSIC_CROTCHET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Image.MUSIC_QUAVER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Image.MUSIC_QUAVERS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Image.PITCHFORK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Image.XMAS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Image.PACMAN</a:t>
            </a:r>
          </a:p>
        </p:txBody>
      </p:sp>
      <p:sp>
        <p:nvSpPr>
          <p:cNvPr id="10" name="Shape 169"/>
          <p:cNvSpPr/>
          <p:nvPr/>
        </p:nvSpPr>
        <p:spPr>
          <a:xfrm>
            <a:off x="6018835" y="1620457"/>
            <a:ext cx="2749106" cy="380807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Image.TARGET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Image.TSHIRT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Image.ROLLERSKATE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Image.DUCK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Image.HOUSE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Image.TORTOISE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Image.BUTTERFLY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Image.STICKFIGURE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Image.GHOST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Image.SWORD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Image.GIRAFFE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Image.SKULL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Image.UMBRELLA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Image.SNAKE</a:t>
            </a:r>
          </a:p>
        </p:txBody>
      </p:sp>
      <p:sp>
        <p:nvSpPr>
          <p:cNvPr id="11" name="Shape 169"/>
          <p:cNvSpPr/>
          <p:nvPr/>
        </p:nvSpPr>
        <p:spPr>
          <a:xfrm>
            <a:off x="376041" y="5544275"/>
            <a:ext cx="8391900" cy="82373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Image.CLOCK12 # clock at 12 o' clock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Image.ARROW_N</a:t>
            </a:r>
          </a:p>
          <a:p>
            <a:pPr lvl="0" algn="ctr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... # arrows pointing N, NE, E, SE, S, SW, W, NW (microbit.Image.ARROW_direction)</a:t>
            </a:r>
          </a:p>
        </p:txBody>
      </p:sp>
    </p:spTree>
    <p:extLst>
      <p:ext uri="{BB962C8B-B14F-4D97-AF65-F5344CB8AC3E}">
        <p14:creationId xmlns:p14="http://schemas.microsoft.com/office/powerpoint/2010/main" val="334950514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67" y="2008993"/>
            <a:ext cx="5804838" cy="937049"/>
          </a:xfrm>
          <a:prstGeom prst="rect">
            <a:avLst/>
          </a:prstGeom>
        </p:spPr>
      </p:pic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Activity 2.4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85711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Create an animation using the different built in images. Use a list to store the images you want to use.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1" y="3086316"/>
            <a:ext cx="8391900" cy="3106139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6" name="Shape 169"/>
          <p:cNvSpPr/>
          <p:nvPr/>
        </p:nvSpPr>
        <p:spPr>
          <a:xfrm>
            <a:off x="376041" y="1951118"/>
            <a:ext cx="8391900" cy="1024455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Century Gothic" panose="020B0502020202020204" pitchFamily="34" charset="0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26525674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584</Words>
  <Application>Microsoft Office PowerPoint</Application>
  <PresentationFormat>On-screen Show (4:3)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PT Sans</vt:lpstr>
      <vt:lpstr>Questrial</vt:lpstr>
      <vt:lpstr>Ubuntu</vt:lpstr>
      <vt:lpstr>Custom Design</vt:lpstr>
      <vt:lpstr>Lesson 2</vt:lpstr>
      <vt:lpstr>Variables</vt:lpstr>
      <vt:lpstr>Drawing Your Own Images</vt:lpstr>
      <vt:lpstr>Activity 2.1</vt:lpstr>
      <vt:lpstr>Activity 2.2</vt:lpstr>
      <vt:lpstr>Activity 2.3</vt:lpstr>
      <vt:lpstr>Lists</vt:lpstr>
      <vt:lpstr>Built In Images</vt:lpstr>
      <vt:lpstr>Activity 2.4</vt:lpstr>
      <vt:lpstr>Activity 2.5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Alex</dc:creator>
  <cp:lastModifiedBy>Hadwen-Bennett, Alexander</cp:lastModifiedBy>
  <cp:revision>97</cp:revision>
  <dcterms:modified xsi:type="dcterms:W3CDTF">2017-02-21T16:26:15Z</dcterms:modified>
</cp:coreProperties>
</file>