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366" r:id="rId3"/>
    <p:sldId id="369" r:id="rId4"/>
    <p:sldId id="374" r:id="rId5"/>
    <p:sldId id="375" r:id="rId6"/>
    <p:sldId id="370" r:id="rId7"/>
    <p:sldId id="372" r:id="rId8"/>
    <p:sldId id="335" r:id="rId9"/>
    <p:sldId id="37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E8"/>
    <a:srgbClr val="5CB244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78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1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4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8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</a:rPr>
              <a:t>Lesson 4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</a:rPr>
              <a:t>Accelerometer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Gestures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2043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in built accelerometer can be used to detect movement and direction. This allows the micro:bit to recognise the following gestures.</a:t>
            </a:r>
          </a:p>
        </p:txBody>
      </p:sp>
      <p:sp>
        <p:nvSpPr>
          <p:cNvPr id="34" name="Shape 169"/>
          <p:cNvSpPr/>
          <p:nvPr/>
        </p:nvSpPr>
        <p:spPr>
          <a:xfrm>
            <a:off x="6779171" y="2303361"/>
            <a:ext cx="1988769" cy="241052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up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down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left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right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face up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face down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shake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0" y="2303361"/>
            <a:ext cx="6266498" cy="12043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displays a happy face if the micro:bit is facing up, otherwise it displays a sad face. Try it for yourself.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4" y="3737577"/>
            <a:ext cx="4772025" cy="1952625"/>
          </a:xfrm>
          <a:prstGeom prst="rect">
            <a:avLst/>
          </a:prstGeom>
        </p:spPr>
      </p:pic>
      <p:sp>
        <p:nvSpPr>
          <p:cNvPr id="9" name="Shape 169"/>
          <p:cNvSpPr/>
          <p:nvPr/>
        </p:nvSpPr>
        <p:spPr>
          <a:xfrm>
            <a:off x="376040" y="3643537"/>
            <a:ext cx="6266498" cy="20466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17733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4.1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Create a program that will show different images when different gestures are detected.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936734"/>
            <a:ext cx="8391900" cy="225572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2" y="2000831"/>
            <a:ext cx="4235054" cy="1717833"/>
          </a:xfrm>
          <a:prstGeom prst="rect">
            <a:avLst/>
          </a:prstGeom>
        </p:spPr>
      </p:pic>
      <p:sp>
        <p:nvSpPr>
          <p:cNvPr id="6" name="Shape 169"/>
          <p:cNvSpPr/>
          <p:nvPr/>
        </p:nvSpPr>
        <p:spPr>
          <a:xfrm>
            <a:off x="376041" y="1957462"/>
            <a:ext cx="8391899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4.2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0" y="983259"/>
            <a:ext cx="8420715" cy="91498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You are going to create a rock, paper, scissors game using your micro:bit. The first thing you need to do is design the images.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0289"/>
              </p:ext>
            </p:extLst>
          </p:nvPr>
        </p:nvGraphicFramePr>
        <p:xfrm>
          <a:off x="3583259" y="2418808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32864"/>
              </p:ext>
            </p:extLst>
          </p:nvPr>
        </p:nvGraphicFramePr>
        <p:xfrm>
          <a:off x="1232567" y="2418806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35438"/>
              </p:ext>
            </p:extLst>
          </p:nvPr>
        </p:nvGraphicFramePr>
        <p:xfrm>
          <a:off x="5933951" y="2418808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9" name="Shape 169"/>
          <p:cNvSpPr/>
          <p:nvPr/>
        </p:nvSpPr>
        <p:spPr>
          <a:xfrm>
            <a:off x="1232567" y="1974572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Rock</a:t>
            </a:r>
          </a:p>
        </p:txBody>
      </p:sp>
      <p:sp>
        <p:nvSpPr>
          <p:cNvPr id="10" name="Shape 169"/>
          <p:cNvSpPr/>
          <p:nvPr/>
        </p:nvSpPr>
        <p:spPr>
          <a:xfrm>
            <a:off x="3583259" y="1974573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Paper</a:t>
            </a:r>
          </a:p>
        </p:txBody>
      </p:sp>
      <p:sp>
        <p:nvSpPr>
          <p:cNvPr id="11" name="Shape 169"/>
          <p:cNvSpPr/>
          <p:nvPr/>
        </p:nvSpPr>
        <p:spPr>
          <a:xfrm>
            <a:off x="5933951" y="1974572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Scissors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5966"/>
              </p:ext>
            </p:extLst>
          </p:nvPr>
        </p:nvGraphicFramePr>
        <p:xfrm>
          <a:off x="3583259" y="4411583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08715"/>
              </p:ext>
            </p:extLst>
          </p:nvPr>
        </p:nvGraphicFramePr>
        <p:xfrm>
          <a:off x="1232567" y="4411581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54218"/>
              </p:ext>
            </p:extLst>
          </p:nvPr>
        </p:nvGraphicFramePr>
        <p:xfrm>
          <a:off x="5933951" y="4411583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16" name="Shape 169"/>
          <p:cNvSpPr/>
          <p:nvPr/>
        </p:nvSpPr>
        <p:spPr>
          <a:xfrm rot="16200000">
            <a:off x="80941" y="3136054"/>
            <a:ext cx="1854200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Shade in</a:t>
            </a:r>
          </a:p>
        </p:txBody>
      </p:sp>
      <p:sp>
        <p:nvSpPr>
          <p:cNvPr id="17" name="Shape 169"/>
          <p:cNvSpPr/>
          <p:nvPr/>
        </p:nvSpPr>
        <p:spPr>
          <a:xfrm rot="16200000">
            <a:off x="87853" y="5121917"/>
            <a:ext cx="18403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Values 0-9</a:t>
            </a:r>
          </a:p>
        </p:txBody>
      </p:sp>
    </p:spTree>
    <p:extLst>
      <p:ext uri="{BB962C8B-B14F-4D97-AF65-F5344CB8AC3E}">
        <p14:creationId xmlns:p14="http://schemas.microsoft.com/office/powerpoint/2010/main" val="219819427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4.3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0" y="983259"/>
            <a:ext cx="8420715" cy="91498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is the incomplete code for the rock, paper, scissors game. You need to replace the comments with appropriate lines of code.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41" y="4298279"/>
            <a:ext cx="8420714" cy="198677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2018065"/>
            <a:ext cx="8420714" cy="216039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0" y="2058255"/>
            <a:ext cx="4353754" cy="20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510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Accelerometer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accelerometer can be used to detect precise movement along three axes: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0"/>
            <a:ext cx="8391900" cy="11650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X – tilting from left to right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Y – tilting forwards and backwards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Z – moving up and down</a:t>
            </a:r>
          </a:p>
        </p:txBody>
      </p:sp>
      <p:sp>
        <p:nvSpPr>
          <p:cNvPr id="8" name="Shape 169"/>
          <p:cNvSpPr/>
          <p:nvPr/>
        </p:nvSpPr>
        <p:spPr>
          <a:xfrm>
            <a:off x="376041" y="3270312"/>
            <a:ext cx="8391900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When the reading is 0 you are “level” along that axis.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41" y="3963994"/>
            <a:ext cx="3695700" cy="2381250"/>
          </a:xfrm>
          <a:prstGeom prst="rect">
            <a:avLst/>
          </a:prstGeom>
        </p:spPr>
      </p:pic>
      <p:sp>
        <p:nvSpPr>
          <p:cNvPr id="10" name="Shape 169"/>
          <p:cNvSpPr/>
          <p:nvPr/>
        </p:nvSpPr>
        <p:spPr>
          <a:xfrm>
            <a:off x="376041" y="3942975"/>
            <a:ext cx="4469228" cy="144883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program acts like a basic spirit level. Displaying – if the micro:bit is level, &lt; if it is tilted to the left and &gt; if it is titled to the right.</a:t>
            </a:r>
          </a:p>
        </p:txBody>
      </p:sp>
      <p:sp>
        <p:nvSpPr>
          <p:cNvPr id="11" name="Shape 169"/>
          <p:cNvSpPr/>
          <p:nvPr/>
        </p:nvSpPr>
        <p:spPr>
          <a:xfrm>
            <a:off x="4971393" y="3942974"/>
            <a:ext cx="3787824" cy="2381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12" name="Shape 169"/>
          <p:cNvSpPr/>
          <p:nvPr/>
        </p:nvSpPr>
        <p:spPr>
          <a:xfrm>
            <a:off x="367317" y="5517320"/>
            <a:ext cx="4477952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it out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Running Time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micro:bit keeps track of the amount of time it has been running.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0"/>
            <a:ext cx="8391900" cy="11650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has a while loop that will keep running until button a is pressed. The running time is then calculated in seconds and displayed on the screen.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3270312"/>
            <a:ext cx="4011676" cy="954236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break command is used to break out of a loop.</a:t>
            </a:r>
          </a:p>
        </p:txBody>
      </p:sp>
      <p:sp>
        <p:nvSpPr>
          <p:cNvPr id="11" name="Shape 169"/>
          <p:cNvSpPr/>
          <p:nvPr/>
        </p:nvSpPr>
        <p:spPr>
          <a:xfrm>
            <a:off x="4487917" y="3270312"/>
            <a:ext cx="4280024" cy="2381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12" name="Shape 169"/>
          <p:cNvSpPr/>
          <p:nvPr/>
        </p:nvSpPr>
        <p:spPr>
          <a:xfrm>
            <a:off x="376041" y="4349592"/>
            <a:ext cx="4011676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it out for yourself.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3375087"/>
            <a:ext cx="4095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9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4.4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2869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is the incomplete code for a game. The aim is to hold the micro:bit level for as long as possible. It’s incomplete, you need to replace the comments with appropriate lines of code.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0" y="2569792"/>
            <a:ext cx="4124325" cy="3352800"/>
          </a:xfrm>
          <a:prstGeom prst="rect">
            <a:avLst/>
          </a:prstGeom>
        </p:spPr>
      </p:pic>
      <p:sp>
        <p:nvSpPr>
          <p:cNvPr id="19" name="Shape 169"/>
          <p:cNvSpPr/>
          <p:nvPr/>
        </p:nvSpPr>
        <p:spPr>
          <a:xfrm>
            <a:off x="4571991" y="2423180"/>
            <a:ext cx="4195950" cy="37692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20" name="Shape 169"/>
          <p:cNvSpPr/>
          <p:nvPr/>
        </p:nvSpPr>
        <p:spPr>
          <a:xfrm>
            <a:off x="376041" y="2423179"/>
            <a:ext cx="4195950" cy="37692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159900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56176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Change the sensitivity of the game to make it harder.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660634"/>
            <a:ext cx="8391900" cy="453182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67177068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400</Words>
  <Application>Microsoft Office PowerPoint</Application>
  <PresentationFormat>On-screen Show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PT Sans</vt:lpstr>
      <vt:lpstr>Questrial</vt:lpstr>
      <vt:lpstr>Ubuntu</vt:lpstr>
      <vt:lpstr>Custom Design</vt:lpstr>
      <vt:lpstr>Lesson 4</vt:lpstr>
      <vt:lpstr>Gestures</vt:lpstr>
      <vt:lpstr>Activity 4.1</vt:lpstr>
      <vt:lpstr>Activity 4.2</vt:lpstr>
      <vt:lpstr>Activity 4.3</vt:lpstr>
      <vt:lpstr>Accelerometer</vt:lpstr>
      <vt:lpstr>Running Time</vt:lpstr>
      <vt:lpstr>Activity 4.4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Hadwen-Bennett, Alexander</cp:lastModifiedBy>
  <cp:revision>118</cp:revision>
  <dcterms:modified xsi:type="dcterms:W3CDTF">2017-02-21T16:27:22Z</dcterms:modified>
</cp:coreProperties>
</file>