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6" r:id="rId1"/>
  </p:sldMasterIdLst>
  <p:notesMasterIdLst>
    <p:notesMasterId r:id="rId15"/>
  </p:notesMasterIdLst>
  <p:sldIdLst>
    <p:sldId id="256" r:id="rId2"/>
    <p:sldId id="344" r:id="rId3"/>
    <p:sldId id="355" r:id="rId4"/>
    <p:sldId id="258" r:id="rId5"/>
    <p:sldId id="335" r:id="rId6"/>
    <p:sldId id="322" r:id="rId7"/>
    <p:sldId id="362" r:id="rId8"/>
    <p:sldId id="356" r:id="rId9"/>
    <p:sldId id="357" r:id="rId10"/>
    <p:sldId id="360" r:id="rId11"/>
    <p:sldId id="361" r:id="rId12"/>
    <p:sldId id="358" r:id="rId13"/>
    <p:sldId id="359" r:id="rId1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CB244"/>
    <a:srgbClr val="62C6E8"/>
    <a:srgbClr val="336699"/>
    <a:srgbClr val="FFCC33"/>
    <a:srgbClr val="3876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F509225-CD33-4A39-B639-C469C047CB42}">
  <a:tblStyle styleId="{2F509225-CD33-4A39-B639-C469C047CB42}" styleName="Table_0">
    <a:wholeTbl>
      <a:tcTxStyle b="off" i="off">
        <a:font>
          <a:latin typeface="Calibri"/>
          <a:ea typeface="Calibri"/>
          <a:cs typeface="Calibri"/>
        </a:font>
        <a:srgbClr val="000000"/>
      </a:tcTxStyle>
      <a:tcStyle>
        <a:tcBdr>
          <a:left>
            <a:ln w="12700" cap="flat" cmpd="sng">
              <a:solidFill>
                <a:srgbClr val="000000"/>
              </a:solidFill>
              <a:prstDash val="solid"/>
              <a:round/>
              <a:headEnd type="none" w="med" len="med"/>
              <a:tailEnd type="none" w="med" len="med"/>
            </a:ln>
          </a:left>
          <a:right>
            <a:ln w="12700" cap="flat" cmpd="sng">
              <a:solidFill>
                <a:srgbClr val="000000"/>
              </a:solidFill>
              <a:prstDash val="solid"/>
              <a:round/>
              <a:headEnd type="none" w="med" len="med"/>
              <a:tailEnd type="none" w="med" len="med"/>
            </a:ln>
          </a:right>
          <a:top>
            <a:ln w="12700" cap="flat" cmpd="sng">
              <a:solidFill>
                <a:srgbClr val="000000"/>
              </a:solidFill>
              <a:prstDash val="solid"/>
              <a:round/>
              <a:headEnd type="none" w="med" len="med"/>
              <a:tailEnd type="none" w="med" len="med"/>
            </a:ln>
          </a:top>
          <a:bottom>
            <a:ln w="12700" cap="flat" cmpd="sng">
              <a:solidFill>
                <a:srgbClr val="000000"/>
              </a:solidFill>
              <a:prstDash val="solid"/>
              <a:round/>
              <a:headEnd type="none" w="med" len="med"/>
              <a:tailEnd type="none" w="med" len="med"/>
            </a:ln>
          </a:bottom>
          <a:insideH>
            <a:ln w="12700" cap="flat" cmpd="sng">
              <a:solidFill>
                <a:srgbClr val="000000"/>
              </a:solidFill>
              <a:prstDash val="solid"/>
              <a:round/>
              <a:headEnd type="none" w="med" len="med"/>
              <a:tailEnd type="none" w="med" len="med"/>
            </a:ln>
          </a:insideH>
          <a:insideV>
            <a:ln w="12700" cap="flat" cmpd="sng">
              <a:solidFill>
                <a:srgbClr val="000000"/>
              </a:solidFill>
              <a:prstDash val="solid"/>
              <a:round/>
              <a:headEnd type="none" w="med" len="med"/>
              <a:tailEnd type="none" w="med" len="med"/>
            </a:ln>
          </a:insideV>
        </a:tcBdr>
        <a:fill>
          <a:solidFill>
            <a:srgbClr val="FFFFFF">
              <a:alpha val="0"/>
            </a:srgbClr>
          </a:solid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64" autoAdjust="0"/>
    <p:restoredTop sz="94660"/>
  </p:normalViewPr>
  <p:slideViewPr>
    <p:cSldViewPr snapToGrid="0">
      <p:cViewPr varScale="1">
        <p:scale>
          <a:sx n="96" d="100"/>
          <a:sy n="96" d="100"/>
        </p:scale>
        <p:origin x="73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defRPr/>
            </a:lvl1pPr>
            <a:lvl2pPr marL="0" marR="0" lvl="1" indent="0" algn="l" rtl="0">
              <a:spcBef>
                <a:spcPts val="0"/>
              </a:spcBef>
              <a:defRPr/>
            </a:lvl2pPr>
            <a:lvl3pPr marL="0" marR="0" lvl="2" indent="0" algn="l" rtl="0">
              <a:spcBef>
                <a:spcPts val="0"/>
              </a:spcBef>
              <a:defRPr/>
            </a:lvl3pPr>
            <a:lvl4pPr marL="0" marR="0" lvl="3" indent="0" algn="l" rtl="0">
              <a:spcBef>
                <a:spcPts val="0"/>
              </a:spcBef>
              <a:defRPr/>
            </a:lvl4pPr>
            <a:lvl5pPr marL="0" marR="0" lvl="4" indent="0" algn="l" rtl="0">
              <a:spcBef>
                <a:spcPts val="0"/>
              </a:spcBef>
              <a:defRPr/>
            </a:lvl5pPr>
            <a:lvl6pPr marL="0" marR="0" lvl="5" indent="0" algn="l" rtl="0">
              <a:spcBef>
                <a:spcPts val="0"/>
              </a:spcBef>
              <a:defRPr/>
            </a:lvl6pPr>
            <a:lvl7pPr marL="0" marR="0" lvl="6" indent="0" algn="l" rtl="0">
              <a:spcBef>
                <a:spcPts val="0"/>
              </a:spcBef>
              <a:defRPr/>
            </a:lvl7pPr>
            <a:lvl8pPr marL="0" marR="0" lvl="7" indent="0" algn="l" rtl="0">
              <a:spcBef>
                <a:spcPts val="0"/>
              </a:spcBef>
              <a:defRPr/>
            </a:lvl8pPr>
            <a:lvl9pPr marL="0" marR="0" lvl="8" indent="0" algn="l" rtl="0">
              <a:spcBef>
                <a:spcPts val="0"/>
              </a:spcBef>
              <a:defRPr/>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7" name="Shape 7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None/>
            </a:pPr>
            <a:endParaRPr sz="1100" b="0" i="0" u="none" strike="noStrike" cap="none"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627588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4" name="Shape 2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5027720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41865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4" name="Shape 2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343722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12217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07797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4" name="Shape 2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393182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3044090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248349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4" name="Shape 2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977932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35743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Shape 7"/>
        <p:cNvGrpSpPr/>
        <p:nvPr/>
      </p:nvGrpSpPr>
      <p:grpSpPr>
        <a:xfrm>
          <a:off x="0" y="0"/>
          <a:ext cx="0" cy="0"/>
          <a:chOff x="0" y="0"/>
          <a:chExt cx="0" cy="0"/>
        </a:xfrm>
      </p:grpSpPr>
      <p:sp>
        <p:nvSpPr>
          <p:cNvPr id="8" name="Shape 8"/>
          <p:cNvSpPr txBox="1">
            <a:spLocks noGrp="1"/>
          </p:cNvSpPr>
          <p:nvPr>
            <p:ph type="sldNum" idx="12"/>
          </p:nvPr>
        </p:nvSpPr>
        <p:spPr>
          <a:xfrm>
            <a:off x="6553200" y="6356350"/>
            <a:ext cx="2133599" cy="365125"/>
          </a:xfrm>
          <a:prstGeom prst="rect">
            <a:avLst/>
          </a:prstGeom>
          <a:noFill/>
          <a:ln>
            <a:noFill/>
          </a:ln>
        </p:spPr>
        <p:txBody>
          <a:bodyPr lIns="91425" tIns="91425" rIns="91425" bIns="91425" anchor="ctr" anchorCtr="0">
            <a:noAutofit/>
          </a:bodyPr>
          <a:lstStyle>
            <a:lvl1pPr>
              <a:defRPr>
                <a:latin typeface="Century Gothic" panose="020B0502020202020204" pitchFamily="34" charset="0"/>
              </a:defRPr>
            </a:lvl1pPr>
          </a:lstStyle>
          <a:p>
            <a:pPr indent="-88900" algn="r">
              <a:buClr>
                <a:srgbClr val="000000"/>
              </a:buClr>
              <a:buFont typeface="Arial"/>
              <a:buNone/>
            </a:pPr>
            <a:endParaRPr lang="en-US"/>
          </a:p>
        </p:txBody>
      </p:sp>
      <p:sp>
        <p:nvSpPr>
          <p:cNvPr id="9" name="Shape 9"/>
          <p:cNvSpPr txBox="1"/>
          <p:nvPr/>
        </p:nvSpPr>
        <p:spPr>
          <a:xfrm>
            <a:off x="100" y="0"/>
            <a:ext cx="9143900" cy="683664"/>
          </a:xfrm>
          <a:prstGeom prst="rect">
            <a:avLst/>
          </a:prstGeom>
          <a:solidFill>
            <a:srgbClr val="5CB244"/>
          </a:solidFill>
          <a:ln>
            <a:noFill/>
          </a:ln>
        </p:spPr>
        <p:txBody>
          <a:bodyPr lIns="0" tIns="46800" rIns="0" bIns="91425" anchor="ctr" anchorCtr="0">
            <a:noAutofit/>
          </a:bodyPr>
          <a:lstStyle/>
          <a:p>
            <a:pPr marL="0" marR="0" lvl="0" indent="228600" algn="l" rtl="0">
              <a:lnSpc>
                <a:spcPct val="100000"/>
              </a:lnSpc>
              <a:spcBef>
                <a:spcPts val="0"/>
              </a:spcBef>
              <a:spcAft>
                <a:spcPts val="0"/>
              </a:spcAft>
              <a:buClr>
                <a:schemeClr val="dk1"/>
              </a:buClr>
              <a:buFont typeface="Arial"/>
              <a:buNone/>
            </a:pPr>
            <a:endParaRPr sz="2800" b="1" i="0" u="none" strike="noStrike" cap="none">
              <a:solidFill>
                <a:srgbClr val="FFFFFF"/>
              </a:solidFill>
              <a:latin typeface="PT Sans"/>
              <a:ea typeface="PT Sans"/>
              <a:cs typeface="PT Sans"/>
              <a:sym typeface="PT Sans"/>
              <a:rtl val="0"/>
            </a:endParaRPr>
          </a:p>
        </p:txBody>
      </p:sp>
      <p:sp>
        <p:nvSpPr>
          <p:cNvPr id="10" name="Shape 10"/>
          <p:cNvSpPr txBox="1"/>
          <p:nvPr/>
        </p:nvSpPr>
        <p:spPr>
          <a:xfrm>
            <a:off x="0" y="5118025"/>
            <a:ext cx="9144000" cy="1751400"/>
          </a:xfrm>
          <a:prstGeom prst="rect">
            <a:avLst/>
          </a:prstGeom>
          <a:solidFill>
            <a:srgbClr val="5CB244"/>
          </a:solidFill>
          <a:ln>
            <a:noFill/>
          </a:ln>
        </p:spPr>
        <p:txBody>
          <a:bodyPr lIns="91425" tIns="91425" rIns="91425" bIns="91425" anchor="ctr" anchorCtr="0">
            <a:noAutofit/>
          </a:bodyPr>
          <a:lstStyle/>
          <a:p>
            <a:pPr marL="0" marR="0" lvl="0" indent="228600" algn="l" rtl="0">
              <a:lnSpc>
                <a:spcPct val="100000"/>
              </a:lnSpc>
              <a:spcBef>
                <a:spcPts val="0"/>
              </a:spcBef>
              <a:spcAft>
                <a:spcPts val="0"/>
              </a:spcAft>
              <a:buClr>
                <a:schemeClr val="dk1"/>
              </a:buClr>
              <a:buFont typeface="Arial"/>
              <a:buNone/>
            </a:pPr>
            <a:endParaRPr sz="3600" b="0" i="0" u="none" strike="noStrike" cap="none">
              <a:solidFill>
                <a:srgbClr val="FFFFFF"/>
              </a:solidFill>
              <a:latin typeface="PT Sans"/>
              <a:ea typeface="PT Sans"/>
              <a:cs typeface="PT Sans"/>
              <a:sym typeface="PT Sans"/>
              <a:rtl val="0"/>
            </a:endParaRPr>
          </a:p>
        </p:txBody>
      </p:sp>
      <p:sp>
        <p:nvSpPr>
          <p:cNvPr id="11" name="Shape 11"/>
          <p:cNvSpPr txBox="1">
            <a:spLocks noGrp="1"/>
          </p:cNvSpPr>
          <p:nvPr>
            <p:ph type="ctrTitle"/>
          </p:nvPr>
        </p:nvSpPr>
        <p:spPr>
          <a:xfrm>
            <a:off x="94105" y="5208151"/>
            <a:ext cx="7401726" cy="551375"/>
          </a:xfrm>
          <a:prstGeom prst="rect">
            <a:avLst/>
          </a:prstGeom>
          <a:noFill/>
          <a:ln>
            <a:noFill/>
          </a:ln>
        </p:spPr>
        <p:txBody>
          <a:bodyPr lIns="91425" tIns="91425" rIns="91425" bIns="91425" anchor="ctr" anchorCtr="0"/>
          <a:lstStyle>
            <a:lvl1pPr marL="0" marR="0" lvl="0" indent="0" algn="l" rtl="0">
              <a:spcBef>
                <a:spcPts val="0"/>
              </a:spcBef>
              <a:buClr>
                <a:srgbClr val="FFFFFF"/>
              </a:buClr>
              <a:buSzPct val="100000"/>
              <a:buFont typeface="Ubuntu"/>
              <a:buNone/>
              <a:defRPr sz="3000" b="1">
                <a:solidFill>
                  <a:srgbClr val="FFFFFF"/>
                </a:solidFill>
                <a:latin typeface="Century Gothic" panose="020B0502020202020204" pitchFamily="34" charset="0"/>
                <a:ea typeface="Century Gothic" panose="020B0502020202020204" pitchFamily="34" charset="0"/>
                <a:cs typeface="Century Gothic" panose="020B0502020202020204" pitchFamily="34" charset="0"/>
                <a:sym typeface="Ubuntu"/>
              </a:defRPr>
            </a:lvl1pPr>
            <a:lvl2pPr marL="0" marR="0" lvl="1" indent="0" algn="l" rtl="0">
              <a:spcBef>
                <a:spcPts val="0"/>
              </a:spcBef>
              <a:buClr>
                <a:srgbClr val="FFFFFF"/>
              </a:buClr>
              <a:buSzPct val="100000"/>
              <a:buFont typeface="Ubuntu"/>
              <a:defRPr sz="3000" b="1">
                <a:solidFill>
                  <a:srgbClr val="FFFFFF"/>
                </a:solidFill>
                <a:latin typeface="Ubuntu"/>
                <a:ea typeface="Ubuntu"/>
                <a:cs typeface="Ubuntu"/>
                <a:sym typeface="Ubuntu"/>
              </a:defRPr>
            </a:lvl2pPr>
            <a:lvl3pPr marL="0" marR="0" lvl="2" indent="0" algn="l" rtl="0">
              <a:spcBef>
                <a:spcPts val="0"/>
              </a:spcBef>
              <a:buClr>
                <a:srgbClr val="FFFFFF"/>
              </a:buClr>
              <a:buSzPct val="100000"/>
              <a:buFont typeface="Ubuntu"/>
              <a:defRPr sz="3000" b="1">
                <a:solidFill>
                  <a:srgbClr val="FFFFFF"/>
                </a:solidFill>
                <a:latin typeface="Ubuntu"/>
                <a:ea typeface="Ubuntu"/>
                <a:cs typeface="Ubuntu"/>
                <a:sym typeface="Ubuntu"/>
              </a:defRPr>
            </a:lvl3pPr>
            <a:lvl4pPr marL="0" marR="0" lvl="3" indent="0" algn="l" rtl="0">
              <a:spcBef>
                <a:spcPts val="0"/>
              </a:spcBef>
              <a:buClr>
                <a:srgbClr val="FFFFFF"/>
              </a:buClr>
              <a:buSzPct val="100000"/>
              <a:buFont typeface="Ubuntu"/>
              <a:defRPr sz="3000" b="1">
                <a:solidFill>
                  <a:srgbClr val="FFFFFF"/>
                </a:solidFill>
                <a:latin typeface="Ubuntu"/>
                <a:ea typeface="Ubuntu"/>
                <a:cs typeface="Ubuntu"/>
                <a:sym typeface="Ubuntu"/>
              </a:defRPr>
            </a:lvl4pPr>
            <a:lvl5pPr marL="0" marR="0" lvl="4" indent="0" algn="l" rtl="0">
              <a:spcBef>
                <a:spcPts val="0"/>
              </a:spcBef>
              <a:buClr>
                <a:srgbClr val="FFFFFF"/>
              </a:buClr>
              <a:buSzPct val="100000"/>
              <a:buFont typeface="Ubuntu"/>
              <a:defRPr sz="3000" b="1">
                <a:solidFill>
                  <a:srgbClr val="FFFFFF"/>
                </a:solidFill>
                <a:latin typeface="Ubuntu"/>
                <a:ea typeface="Ubuntu"/>
                <a:cs typeface="Ubuntu"/>
                <a:sym typeface="Ubuntu"/>
              </a:defRPr>
            </a:lvl5pPr>
            <a:lvl6pPr marL="0" marR="0" lvl="5" indent="0" algn="l" rtl="0">
              <a:spcBef>
                <a:spcPts val="0"/>
              </a:spcBef>
              <a:buClr>
                <a:srgbClr val="FFFFFF"/>
              </a:buClr>
              <a:buSzPct val="100000"/>
              <a:buFont typeface="Ubuntu"/>
              <a:defRPr sz="3000" b="1">
                <a:solidFill>
                  <a:srgbClr val="FFFFFF"/>
                </a:solidFill>
                <a:latin typeface="Ubuntu"/>
                <a:ea typeface="Ubuntu"/>
                <a:cs typeface="Ubuntu"/>
                <a:sym typeface="Ubuntu"/>
              </a:defRPr>
            </a:lvl6pPr>
            <a:lvl7pPr marL="0" marR="0" lvl="6" indent="0" algn="l" rtl="0">
              <a:spcBef>
                <a:spcPts val="0"/>
              </a:spcBef>
              <a:buClr>
                <a:srgbClr val="FFFFFF"/>
              </a:buClr>
              <a:buSzPct val="100000"/>
              <a:buFont typeface="Ubuntu"/>
              <a:defRPr sz="3000" b="1">
                <a:solidFill>
                  <a:srgbClr val="FFFFFF"/>
                </a:solidFill>
                <a:latin typeface="Ubuntu"/>
                <a:ea typeface="Ubuntu"/>
                <a:cs typeface="Ubuntu"/>
                <a:sym typeface="Ubuntu"/>
              </a:defRPr>
            </a:lvl7pPr>
            <a:lvl8pPr marL="0" marR="0" lvl="7" indent="0" algn="l" rtl="0">
              <a:spcBef>
                <a:spcPts val="0"/>
              </a:spcBef>
              <a:buClr>
                <a:srgbClr val="FFFFFF"/>
              </a:buClr>
              <a:buSzPct val="100000"/>
              <a:buFont typeface="Ubuntu"/>
              <a:defRPr sz="3000" b="1">
                <a:solidFill>
                  <a:srgbClr val="FFFFFF"/>
                </a:solidFill>
                <a:latin typeface="Ubuntu"/>
                <a:ea typeface="Ubuntu"/>
                <a:cs typeface="Ubuntu"/>
                <a:sym typeface="Ubuntu"/>
              </a:defRPr>
            </a:lvl8pPr>
            <a:lvl9pPr marL="0" marR="0" lvl="8" indent="0" algn="l" rtl="0">
              <a:spcBef>
                <a:spcPts val="0"/>
              </a:spcBef>
              <a:buClr>
                <a:srgbClr val="FFFFFF"/>
              </a:buClr>
              <a:buSzPct val="100000"/>
              <a:buFont typeface="Ubuntu"/>
              <a:defRPr sz="3000" b="1">
                <a:solidFill>
                  <a:srgbClr val="FFFFFF"/>
                </a:solidFill>
                <a:latin typeface="Ubuntu"/>
                <a:ea typeface="Ubuntu"/>
                <a:cs typeface="Ubuntu"/>
                <a:sym typeface="Ubuntu"/>
              </a:defRPr>
            </a:lvl9pPr>
          </a:lstStyle>
          <a:p>
            <a:endParaRPr dirty="0"/>
          </a:p>
        </p:txBody>
      </p:sp>
      <p:sp>
        <p:nvSpPr>
          <p:cNvPr id="12" name="Shape 12"/>
          <p:cNvSpPr txBox="1">
            <a:spLocks noGrp="1"/>
          </p:cNvSpPr>
          <p:nvPr>
            <p:ph type="subTitle" idx="1"/>
          </p:nvPr>
        </p:nvSpPr>
        <p:spPr>
          <a:xfrm>
            <a:off x="94105" y="5692771"/>
            <a:ext cx="7401600" cy="468300"/>
          </a:xfrm>
          <a:prstGeom prst="rect">
            <a:avLst/>
          </a:prstGeom>
          <a:noFill/>
          <a:ln>
            <a:noFill/>
          </a:ln>
        </p:spPr>
        <p:txBody>
          <a:bodyPr lIns="91425" tIns="91425" rIns="91425" bIns="91425" anchor="t" anchorCtr="0"/>
          <a:lstStyle>
            <a:lvl1pPr marL="0" marR="0" lvl="0" indent="0" algn="l" rtl="0">
              <a:spcBef>
                <a:spcPts val="560"/>
              </a:spcBef>
              <a:buClr>
                <a:srgbClr val="FFFFFF"/>
              </a:buClr>
              <a:buSzPct val="100000"/>
              <a:buFont typeface="Ubuntu"/>
              <a:buNone/>
              <a:defRPr sz="3000">
                <a:solidFill>
                  <a:srgbClr val="FFFFFF"/>
                </a:solidFill>
                <a:latin typeface="Century Gothic" panose="020B0502020202020204" pitchFamily="34" charset="0"/>
                <a:ea typeface="Century Gothic" panose="020B0502020202020204" pitchFamily="34" charset="0"/>
                <a:cs typeface="Century Gothic" panose="020B0502020202020204" pitchFamily="34" charset="0"/>
                <a:sym typeface="Ubuntu"/>
              </a:defRPr>
            </a:lvl1pPr>
            <a:lvl2pPr marL="457200" marR="0" lvl="1" indent="0" algn="ctr" rtl="0">
              <a:spcBef>
                <a:spcPts val="560"/>
              </a:spcBef>
              <a:buClr>
                <a:srgbClr val="888888"/>
              </a:buClr>
              <a:buSzPct val="100000"/>
              <a:buFont typeface="Ubuntu"/>
              <a:buNone/>
              <a:defRPr sz="3000">
                <a:latin typeface="Ubuntu"/>
                <a:ea typeface="Ubuntu"/>
                <a:cs typeface="Ubuntu"/>
                <a:sym typeface="Ubuntu"/>
              </a:defRPr>
            </a:lvl2pPr>
            <a:lvl3pPr marL="914400" marR="0" lvl="2" indent="0" algn="ctr" rtl="0">
              <a:spcBef>
                <a:spcPts val="480"/>
              </a:spcBef>
              <a:buClr>
                <a:srgbClr val="888888"/>
              </a:buClr>
              <a:buSzPct val="100000"/>
              <a:buFont typeface="Ubuntu"/>
              <a:buNone/>
              <a:defRPr sz="3000">
                <a:latin typeface="Ubuntu"/>
                <a:ea typeface="Ubuntu"/>
                <a:cs typeface="Ubuntu"/>
                <a:sym typeface="Ubuntu"/>
              </a:defRPr>
            </a:lvl3pPr>
            <a:lvl4pPr marL="1371600" marR="0" lvl="3" indent="0" algn="ctr" rtl="0">
              <a:spcBef>
                <a:spcPts val="400"/>
              </a:spcBef>
              <a:buClr>
                <a:srgbClr val="888888"/>
              </a:buClr>
              <a:buSzPct val="100000"/>
              <a:buFont typeface="Ubuntu"/>
              <a:buNone/>
              <a:defRPr sz="3000">
                <a:latin typeface="Ubuntu"/>
                <a:ea typeface="Ubuntu"/>
                <a:cs typeface="Ubuntu"/>
                <a:sym typeface="Ubuntu"/>
              </a:defRPr>
            </a:lvl4pPr>
            <a:lvl5pPr marL="1828800" marR="0" lvl="4" indent="0" algn="ctr" rtl="0">
              <a:spcBef>
                <a:spcPts val="400"/>
              </a:spcBef>
              <a:buClr>
                <a:srgbClr val="888888"/>
              </a:buClr>
              <a:buSzPct val="100000"/>
              <a:buFont typeface="Ubuntu"/>
              <a:buNone/>
              <a:defRPr sz="3000">
                <a:latin typeface="Ubuntu"/>
                <a:ea typeface="Ubuntu"/>
                <a:cs typeface="Ubuntu"/>
                <a:sym typeface="Ubuntu"/>
              </a:defRPr>
            </a:lvl5pPr>
            <a:lvl6pPr marL="2286000" marR="0" lvl="5" indent="0" algn="ctr" rtl="0">
              <a:spcBef>
                <a:spcPts val="400"/>
              </a:spcBef>
              <a:buClr>
                <a:srgbClr val="888888"/>
              </a:buClr>
              <a:buSzPct val="100000"/>
              <a:buFont typeface="Ubuntu"/>
              <a:buNone/>
              <a:defRPr sz="3000">
                <a:latin typeface="Ubuntu"/>
                <a:ea typeface="Ubuntu"/>
                <a:cs typeface="Ubuntu"/>
                <a:sym typeface="Ubuntu"/>
              </a:defRPr>
            </a:lvl6pPr>
            <a:lvl7pPr marL="2743200" marR="0" lvl="6" indent="0" algn="ctr" rtl="0">
              <a:spcBef>
                <a:spcPts val="400"/>
              </a:spcBef>
              <a:buClr>
                <a:srgbClr val="888888"/>
              </a:buClr>
              <a:buSzPct val="100000"/>
              <a:buFont typeface="Ubuntu"/>
              <a:buNone/>
              <a:defRPr sz="3000">
                <a:latin typeface="Ubuntu"/>
                <a:ea typeface="Ubuntu"/>
                <a:cs typeface="Ubuntu"/>
                <a:sym typeface="Ubuntu"/>
              </a:defRPr>
            </a:lvl7pPr>
            <a:lvl8pPr marL="3200400" marR="0" lvl="7" indent="0" algn="ctr" rtl="0">
              <a:spcBef>
                <a:spcPts val="400"/>
              </a:spcBef>
              <a:buClr>
                <a:srgbClr val="888888"/>
              </a:buClr>
              <a:buSzPct val="100000"/>
              <a:buFont typeface="Ubuntu"/>
              <a:buNone/>
              <a:defRPr sz="3000">
                <a:latin typeface="Ubuntu"/>
                <a:ea typeface="Ubuntu"/>
                <a:cs typeface="Ubuntu"/>
                <a:sym typeface="Ubuntu"/>
              </a:defRPr>
            </a:lvl8pPr>
            <a:lvl9pPr marL="3657600" marR="0" lvl="8" indent="0" algn="ctr" rtl="0">
              <a:spcBef>
                <a:spcPts val="400"/>
              </a:spcBef>
              <a:buClr>
                <a:srgbClr val="888888"/>
              </a:buClr>
              <a:buSzPct val="100000"/>
              <a:buFont typeface="Ubuntu"/>
              <a:buNone/>
              <a:defRPr sz="3000">
                <a:latin typeface="Ubuntu"/>
                <a:ea typeface="Ubuntu"/>
                <a:cs typeface="Ubuntu"/>
                <a:sym typeface="Ubuntu"/>
              </a:defRPr>
            </a:lvl9pPr>
          </a:lstStyle>
          <a:p>
            <a:endParaRPr/>
          </a:p>
        </p:txBody>
      </p:sp>
      <p:sp>
        <p:nvSpPr>
          <p:cNvPr id="13" name="Shape 13"/>
          <p:cNvSpPr txBox="1"/>
          <p:nvPr/>
        </p:nvSpPr>
        <p:spPr>
          <a:xfrm>
            <a:off x="94099" y="67712"/>
            <a:ext cx="8592699" cy="551399"/>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lt1"/>
              </a:buClr>
              <a:buSzPct val="25000"/>
              <a:buFont typeface="Questrial"/>
              <a:buNone/>
            </a:pPr>
            <a:r>
              <a:rPr lang="en-GB" sz="3400" b="0" dirty="0">
                <a:solidFill>
                  <a:schemeClr val="lt1"/>
                </a:solidFill>
                <a:latin typeface="Century Gothic" panose="020B0502020202020204" pitchFamily="34" charset="0"/>
                <a:ea typeface="Ubuntu"/>
                <a:cs typeface="Ubuntu"/>
                <a:sym typeface="Ubuntu"/>
              </a:rPr>
              <a:t>BBC MICRO:BIT</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Shape 16"/>
        <p:cNvGrpSpPr/>
        <p:nvPr/>
      </p:nvGrpSpPr>
      <p:grpSpPr>
        <a:xfrm>
          <a:off x="0" y="0"/>
          <a:ext cx="0" cy="0"/>
          <a:chOff x="0" y="0"/>
          <a:chExt cx="0" cy="0"/>
        </a:xfrm>
      </p:grpSpPr>
      <p:sp>
        <p:nvSpPr>
          <p:cNvPr id="17" name="Shape 17"/>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18" name="Shape 18"/>
          <p:cNvSpPr txBox="1"/>
          <p:nvPr/>
        </p:nvSpPr>
        <p:spPr>
          <a:xfrm>
            <a:off x="100" y="0"/>
            <a:ext cx="9143900" cy="683664"/>
          </a:xfrm>
          <a:prstGeom prst="rect">
            <a:avLst/>
          </a:prstGeom>
          <a:solidFill>
            <a:srgbClr val="5CB244"/>
          </a:solidFill>
          <a:ln>
            <a:noFill/>
          </a:ln>
        </p:spPr>
        <p:txBody>
          <a:bodyPr lIns="0" tIns="46800" rIns="0" bIns="91425" anchor="ctr" anchorCtr="0">
            <a:noAutofit/>
          </a:bodyPr>
          <a:lstStyle/>
          <a:p>
            <a:pPr marL="0" marR="0" lvl="0" indent="228600" algn="l" rtl="0">
              <a:lnSpc>
                <a:spcPct val="100000"/>
              </a:lnSpc>
              <a:spcBef>
                <a:spcPts val="0"/>
              </a:spcBef>
              <a:spcAft>
                <a:spcPts val="0"/>
              </a:spcAft>
              <a:buClr>
                <a:schemeClr val="dk1"/>
              </a:buClr>
              <a:buFont typeface="Arial"/>
              <a:buNone/>
            </a:pPr>
            <a:endParaRPr sz="2800" b="1" i="0" u="none" strike="noStrike" cap="none" dirty="0">
              <a:solidFill>
                <a:srgbClr val="FFFFFF"/>
              </a:solidFill>
              <a:latin typeface="PT Sans"/>
              <a:ea typeface="PT Sans"/>
              <a:cs typeface="PT Sans"/>
              <a:sym typeface="PT Sans"/>
              <a:rtl val="0"/>
            </a:endParaRPr>
          </a:p>
        </p:txBody>
      </p:sp>
      <p:sp>
        <p:nvSpPr>
          <p:cNvPr id="19" name="Shape 19"/>
          <p:cNvSpPr txBox="1">
            <a:spLocks noGrp="1"/>
          </p:cNvSpPr>
          <p:nvPr>
            <p:ph type="title"/>
          </p:nvPr>
        </p:nvSpPr>
        <p:spPr>
          <a:xfrm>
            <a:off x="175189" y="0"/>
            <a:ext cx="8229600" cy="683664"/>
          </a:xfrm>
          <a:prstGeom prst="rect">
            <a:avLst/>
          </a:prstGeom>
          <a:noFill/>
          <a:ln>
            <a:noFill/>
          </a:ln>
        </p:spPr>
        <p:txBody>
          <a:bodyPr lIns="91425" tIns="91425" rIns="91425" bIns="91425" anchor="ctr" anchorCtr="0"/>
          <a:lstStyle>
            <a:lvl1pPr lvl="0" algn="l" rtl="0">
              <a:spcBef>
                <a:spcPts val="0"/>
              </a:spcBef>
              <a:buClr>
                <a:srgbClr val="FFFFFF"/>
              </a:buClr>
              <a:buSzPct val="100000"/>
              <a:buFont typeface="Ubuntu"/>
              <a:defRPr sz="3200" b="0">
                <a:solidFill>
                  <a:srgbClr val="FFFFFF"/>
                </a:solidFill>
                <a:latin typeface="Century Gothic" panose="020B0502020202020204" pitchFamily="34" charset="0"/>
                <a:ea typeface="Century Gothic" panose="020B0502020202020204" pitchFamily="34" charset="0"/>
                <a:cs typeface="Century Gothic" panose="020B0502020202020204" pitchFamily="34" charset="0"/>
                <a:sym typeface="Ubuntu"/>
              </a:defRPr>
            </a:lvl1pPr>
            <a:lvl2pPr lvl="1" rtl="0">
              <a:spcBef>
                <a:spcPts val="0"/>
              </a:spcBef>
              <a:buClr>
                <a:srgbClr val="FFFFFF"/>
              </a:buClr>
              <a:buSzPct val="100000"/>
              <a:buFont typeface="Ubuntu"/>
              <a:defRPr sz="3200">
                <a:solidFill>
                  <a:srgbClr val="FFFFFF"/>
                </a:solidFill>
                <a:latin typeface="Ubuntu"/>
                <a:ea typeface="Ubuntu"/>
                <a:cs typeface="Ubuntu"/>
                <a:sym typeface="Ubuntu"/>
              </a:defRPr>
            </a:lvl2pPr>
            <a:lvl3pPr lvl="2" rtl="0">
              <a:spcBef>
                <a:spcPts val="0"/>
              </a:spcBef>
              <a:buClr>
                <a:srgbClr val="FFFFFF"/>
              </a:buClr>
              <a:buSzPct val="100000"/>
              <a:buFont typeface="Ubuntu"/>
              <a:defRPr sz="3200">
                <a:solidFill>
                  <a:srgbClr val="FFFFFF"/>
                </a:solidFill>
                <a:latin typeface="Ubuntu"/>
                <a:ea typeface="Ubuntu"/>
                <a:cs typeface="Ubuntu"/>
                <a:sym typeface="Ubuntu"/>
              </a:defRPr>
            </a:lvl3pPr>
            <a:lvl4pPr lvl="3" rtl="0">
              <a:spcBef>
                <a:spcPts val="0"/>
              </a:spcBef>
              <a:buClr>
                <a:srgbClr val="FFFFFF"/>
              </a:buClr>
              <a:buSzPct val="100000"/>
              <a:buFont typeface="Ubuntu"/>
              <a:defRPr sz="3200">
                <a:solidFill>
                  <a:srgbClr val="FFFFFF"/>
                </a:solidFill>
                <a:latin typeface="Ubuntu"/>
                <a:ea typeface="Ubuntu"/>
                <a:cs typeface="Ubuntu"/>
                <a:sym typeface="Ubuntu"/>
              </a:defRPr>
            </a:lvl4pPr>
            <a:lvl5pPr lvl="4" rtl="0">
              <a:spcBef>
                <a:spcPts val="0"/>
              </a:spcBef>
              <a:buClr>
                <a:srgbClr val="FFFFFF"/>
              </a:buClr>
              <a:buSzPct val="100000"/>
              <a:buFont typeface="Ubuntu"/>
              <a:defRPr sz="3200">
                <a:solidFill>
                  <a:srgbClr val="FFFFFF"/>
                </a:solidFill>
                <a:latin typeface="Ubuntu"/>
                <a:ea typeface="Ubuntu"/>
                <a:cs typeface="Ubuntu"/>
                <a:sym typeface="Ubuntu"/>
              </a:defRPr>
            </a:lvl5pPr>
            <a:lvl6pPr lvl="5" rtl="0">
              <a:spcBef>
                <a:spcPts val="0"/>
              </a:spcBef>
              <a:buClr>
                <a:srgbClr val="FFFFFF"/>
              </a:buClr>
              <a:buSzPct val="100000"/>
              <a:buFont typeface="Ubuntu"/>
              <a:defRPr sz="3200">
                <a:solidFill>
                  <a:srgbClr val="FFFFFF"/>
                </a:solidFill>
                <a:latin typeface="Ubuntu"/>
                <a:ea typeface="Ubuntu"/>
                <a:cs typeface="Ubuntu"/>
                <a:sym typeface="Ubuntu"/>
              </a:defRPr>
            </a:lvl6pPr>
            <a:lvl7pPr lvl="6" rtl="0">
              <a:spcBef>
                <a:spcPts val="0"/>
              </a:spcBef>
              <a:buClr>
                <a:srgbClr val="FFFFFF"/>
              </a:buClr>
              <a:buSzPct val="100000"/>
              <a:buFont typeface="Ubuntu"/>
              <a:defRPr sz="3200">
                <a:solidFill>
                  <a:srgbClr val="FFFFFF"/>
                </a:solidFill>
                <a:latin typeface="Ubuntu"/>
                <a:ea typeface="Ubuntu"/>
                <a:cs typeface="Ubuntu"/>
                <a:sym typeface="Ubuntu"/>
              </a:defRPr>
            </a:lvl7pPr>
            <a:lvl8pPr lvl="7" rtl="0">
              <a:spcBef>
                <a:spcPts val="0"/>
              </a:spcBef>
              <a:buClr>
                <a:srgbClr val="FFFFFF"/>
              </a:buClr>
              <a:buSzPct val="100000"/>
              <a:buFont typeface="Ubuntu"/>
              <a:defRPr sz="3200">
                <a:solidFill>
                  <a:srgbClr val="FFFFFF"/>
                </a:solidFill>
                <a:latin typeface="Ubuntu"/>
                <a:ea typeface="Ubuntu"/>
                <a:cs typeface="Ubuntu"/>
                <a:sym typeface="Ubuntu"/>
              </a:defRPr>
            </a:lvl8pPr>
            <a:lvl9pPr lvl="8" rtl="0">
              <a:spcBef>
                <a:spcPts val="0"/>
              </a:spcBef>
              <a:buClr>
                <a:srgbClr val="FFFFFF"/>
              </a:buClr>
              <a:buSzPct val="100000"/>
              <a:buFont typeface="Ubuntu"/>
              <a:defRPr sz="3200">
                <a:solidFill>
                  <a:srgbClr val="FFFFFF"/>
                </a:solidFill>
                <a:latin typeface="Ubuntu"/>
                <a:ea typeface="Ubuntu"/>
                <a:cs typeface="Ubuntu"/>
                <a:sym typeface="Ubuntu"/>
              </a:defRPr>
            </a:lvl9pPr>
          </a:lstStyle>
          <a:p>
            <a:endParaRPr dirty="0"/>
          </a:p>
        </p:txBody>
      </p:sp>
      <p:sp>
        <p:nvSpPr>
          <p:cNvPr id="20" name="Shape 20"/>
          <p:cNvSpPr/>
          <p:nvPr/>
        </p:nvSpPr>
        <p:spPr>
          <a:xfrm rot="5400000">
            <a:off x="8832605" y="6553595"/>
            <a:ext cx="337077" cy="237065"/>
          </a:xfrm>
          <a:prstGeom prst="triangle">
            <a:avLst>
              <a:gd name="adj" fmla="val 50000"/>
            </a:avLst>
          </a:prstGeom>
          <a:solidFill>
            <a:schemeClr val="lt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rtl val="0"/>
            </a:endParaRPr>
          </a:p>
        </p:txBody>
      </p:sp>
      <p:sp>
        <p:nvSpPr>
          <p:cNvPr id="21" name="Shape 21"/>
          <p:cNvSpPr/>
          <p:nvPr/>
        </p:nvSpPr>
        <p:spPr>
          <a:xfrm rot="-5400000">
            <a:off x="-21449" y="6553595"/>
            <a:ext cx="337077" cy="237065"/>
          </a:xfrm>
          <a:prstGeom prst="triangle">
            <a:avLst>
              <a:gd name="adj" fmla="val 50000"/>
            </a:avLst>
          </a:prstGeom>
          <a:solidFill>
            <a:schemeClr val="lt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rtl val="0"/>
            </a:endParaRPr>
          </a:p>
        </p:txBody>
      </p:sp>
      <p:sp>
        <p:nvSpPr>
          <p:cNvPr id="23" name="Shape 23"/>
          <p:cNvSpPr txBox="1"/>
          <p:nvPr/>
        </p:nvSpPr>
        <p:spPr>
          <a:xfrm>
            <a:off x="0" y="6477712"/>
            <a:ext cx="9144000" cy="388800"/>
          </a:xfrm>
          <a:prstGeom prst="rect">
            <a:avLst/>
          </a:prstGeom>
          <a:solidFill>
            <a:srgbClr val="5CB244"/>
          </a:solidFill>
          <a:ln>
            <a:noFill/>
          </a:ln>
        </p:spPr>
        <p:txBody>
          <a:bodyPr lIns="91425" tIns="91425" rIns="91425" bIns="91425" anchor="ctr" anchorCtr="0">
            <a:noAutofit/>
          </a:bodyPr>
          <a:lstStyle/>
          <a:p>
            <a:pPr marL="0" marR="0" lvl="0" indent="228600" algn="l" rtl="0">
              <a:lnSpc>
                <a:spcPct val="100000"/>
              </a:lnSpc>
              <a:spcBef>
                <a:spcPts val="0"/>
              </a:spcBef>
              <a:spcAft>
                <a:spcPts val="0"/>
              </a:spcAft>
              <a:buClr>
                <a:schemeClr val="dk1"/>
              </a:buClr>
              <a:buFont typeface="Arial"/>
              <a:buNone/>
            </a:pPr>
            <a:endParaRPr sz="3600" b="0" i="0" u="none" strike="noStrike" cap="none">
              <a:solidFill>
                <a:srgbClr val="FFFFFF"/>
              </a:solidFill>
              <a:latin typeface="PT Sans"/>
              <a:ea typeface="PT Sans"/>
              <a:cs typeface="PT Sans"/>
              <a:sym typeface="PT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3_Title and Content 1">
    <p:spTree>
      <p:nvGrpSpPr>
        <p:cNvPr id="1" name="Shape 24"/>
        <p:cNvGrpSpPr/>
        <p:nvPr/>
      </p:nvGrpSpPr>
      <p:grpSpPr>
        <a:xfrm>
          <a:off x="0" y="0"/>
          <a:ext cx="0" cy="0"/>
          <a:chOff x="0" y="0"/>
          <a:chExt cx="0" cy="0"/>
        </a:xfrm>
      </p:grpSpPr>
      <p:sp>
        <p:nvSpPr>
          <p:cNvPr id="25" name="Shape 25"/>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lvl="0" indent="0" algn="ctr"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26" name="Shape 26"/>
          <p:cNvSpPr txBox="1"/>
          <p:nvPr/>
        </p:nvSpPr>
        <p:spPr>
          <a:xfrm>
            <a:off x="100" y="0"/>
            <a:ext cx="9144000" cy="683699"/>
          </a:xfrm>
          <a:prstGeom prst="rect">
            <a:avLst/>
          </a:prstGeom>
          <a:solidFill>
            <a:srgbClr val="62C6E8"/>
          </a:solidFill>
          <a:ln>
            <a:noFill/>
          </a:ln>
        </p:spPr>
        <p:txBody>
          <a:bodyPr lIns="0" tIns="46800" rIns="0" bIns="91425" anchor="ctr" anchorCtr="0">
            <a:noAutofit/>
          </a:bodyPr>
          <a:lstStyle/>
          <a:p>
            <a:pPr marL="0" marR="0" lvl="0" indent="228600" algn="l" rtl="0">
              <a:lnSpc>
                <a:spcPct val="100000"/>
              </a:lnSpc>
              <a:spcBef>
                <a:spcPts val="0"/>
              </a:spcBef>
              <a:spcAft>
                <a:spcPts val="0"/>
              </a:spcAft>
              <a:buClr>
                <a:schemeClr val="dk1"/>
              </a:buClr>
              <a:buFont typeface="Arial"/>
              <a:buNone/>
            </a:pPr>
            <a:endParaRPr sz="2800" b="1" i="0" u="none" strike="noStrike" cap="none">
              <a:solidFill>
                <a:srgbClr val="FFFFFF"/>
              </a:solidFill>
              <a:latin typeface="PT Sans"/>
              <a:ea typeface="PT Sans"/>
              <a:cs typeface="PT Sans"/>
              <a:sym typeface="PT Sans"/>
            </a:endParaRPr>
          </a:p>
        </p:txBody>
      </p:sp>
      <p:sp>
        <p:nvSpPr>
          <p:cNvPr id="27" name="Shape 27"/>
          <p:cNvSpPr txBox="1">
            <a:spLocks noGrp="1"/>
          </p:cNvSpPr>
          <p:nvPr>
            <p:ph type="title"/>
          </p:nvPr>
        </p:nvSpPr>
        <p:spPr>
          <a:xfrm>
            <a:off x="175189" y="0"/>
            <a:ext cx="8229600" cy="683699"/>
          </a:xfrm>
          <a:prstGeom prst="rect">
            <a:avLst/>
          </a:prstGeom>
          <a:noFill/>
          <a:ln>
            <a:noFill/>
          </a:ln>
        </p:spPr>
        <p:txBody>
          <a:bodyPr lIns="91425" tIns="91425" rIns="91425" bIns="91425" anchor="ctr" anchorCtr="0"/>
          <a:lstStyle>
            <a:lvl1pPr lvl="0" algn="l" rtl="0">
              <a:spcBef>
                <a:spcPts val="0"/>
              </a:spcBef>
              <a:buClr>
                <a:srgbClr val="FFFFFF"/>
              </a:buClr>
              <a:buSzPct val="100000"/>
              <a:buFont typeface="Ubuntu"/>
              <a:defRPr sz="3200" b="0">
                <a:solidFill>
                  <a:schemeClr val="bg1"/>
                </a:solidFill>
                <a:latin typeface="Century Gothic" panose="020B0502020202020204" pitchFamily="34" charset="0"/>
                <a:ea typeface="Century Gothic" panose="020B0502020202020204" pitchFamily="34" charset="0"/>
                <a:cs typeface="Century Gothic" panose="020B0502020202020204" pitchFamily="34" charset="0"/>
                <a:sym typeface="Ubuntu"/>
              </a:defRPr>
            </a:lvl1pPr>
            <a:lvl2pPr lvl="1" rtl="0">
              <a:spcBef>
                <a:spcPts val="0"/>
              </a:spcBef>
              <a:buClr>
                <a:srgbClr val="FFFFFF"/>
              </a:buClr>
              <a:buSzPct val="100000"/>
              <a:buFont typeface="Ubuntu"/>
              <a:defRPr sz="3200">
                <a:solidFill>
                  <a:srgbClr val="FFFFFF"/>
                </a:solidFill>
                <a:latin typeface="Ubuntu"/>
                <a:ea typeface="Ubuntu"/>
                <a:cs typeface="Ubuntu"/>
                <a:sym typeface="Ubuntu"/>
              </a:defRPr>
            </a:lvl2pPr>
            <a:lvl3pPr lvl="2" rtl="0">
              <a:spcBef>
                <a:spcPts val="0"/>
              </a:spcBef>
              <a:buClr>
                <a:srgbClr val="FFFFFF"/>
              </a:buClr>
              <a:buSzPct val="100000"/>
              <a:buFont typeface="Ubuntu"/>
              <a:defRPr sz="3200">
                <a:solidFill>
                  <a:srgbClr val="FFFFFF"/>
                </a:solidFill>
                <a:latin typeface="Ubuntu"/>
                <a:ea typeface="Ubuntu"/>
                <a:cs typeface="Ubuntu"/>
                <a:sym typeface="Ubuntu"/>
              </a:defRPr>
            </a:lvl3pPr>
            <a:lvl4pPr lvl="3" rtl="0">
              <a:spcBef>
                <a:spcPts val="0"/>
              </a:spcBef>
              <a:buClr>
                <a:srgbClr val="FFFFFF"/>
              </a:buClr>
              <a:buSzPct val="100000"/>
              <a:buFont typeface="Ubuntu"/>
              <a:defRPr sz="3200">
                <a:solidFill>
                  <a:srgbClr val="FFFFFF"/>
                </a:solidFill>
                <a:latin typeface="Ubuntu"/>
                <a:ea typeface="Ubuntu"/>
                <a:cs typeface="Ubuntu"/>
                <a:sym typeface="Ubuntu"/>
              </a:defRPr>
            </a:lvl4pPr>
            <a:lvl5pPr lvl="4" rtl="0">
              <a:spcBef>
                <a:spcPts val="0"/>
              </a:spcBef>
              <a:buClr>
                <a:srgbClr val="FFFFFF"/>
              </a:buClr>
              <a:buSzPct val="100000"/>
              <a:buFont typeface="Ubuntu"/>
              <a:defRPr sz="3200">
                <a:solidFill>
                  <a:srgbClr val="FFFFFF"/>
                </a:solidFill>
                <a:latin typeface="Ubuntu"/>
                <a:ea typeface="Ubuntu"/>
                <a:cs typeface="Ubuntu"/>
                <a:sym typeface="Ubuntu"/>
              </a:defRPr>
            </a:lvl5pPr>
            <a:lvl6pPr lvl="5" rtl="0">
              <a:spcBef>
                <a:spcPts val="0"/>
              </a:spcBef>
              <a:buClr>
                <a:srgbClr val="FFFFFF"/>
              </a:buClr>
              <a:buSzPct val="100000"/>
              <a:buFont typeface="Ubuntu"/>
              <a:defRPr sz="3200">
                <a:solidFill>
                  <a:srgbClr val="FFFFFF"/>
                </a:solidFill>
                <a:latin typeface="Ubuntu"/>
                <a:ea typeface="Ubuntu"/>
                <a:cs typeface="Ubuntu"/>
                <a:sym typeface="Ubuntu"/>
              </a:defRPr>
            </a:lvl6pPr>
            <a:lvl7pPr lvl="6" rtl="0">
              <a:spcBef>
                <a:spcPts val="0"/>
              </a:spcBef>
              <a:buClr>
                <a:srgbClr val="FFFFFF"/>
              </a:buClr>
              <a:buSzPct val="100000"/>
              <a:buFont typeface="Ubuntu"/>
              <a:defRPr sz="3200">
                <a:solidFill>
                  <a:srgbClr val="FFFFFF"/>
                </a:solidFill>
                <a:latin typeface="Ubuntu"/>
                <a:ea typeface="Ubuntu"/>
                <a:cs typeface="Ubuntu"/>
                <a:sym typeface="Ubuntu"/>
              </a:defRPr>
            </a:lvl7pPr>
            <a:lvl8pPr lvl="7" rtl="0">
              <a:spcBef>
                <a:spcPts val="0"/>
              </a:spcBef>
              <a:buClr>
                <a:srgbClr val="FFFFFF"/>
              </a:buClr>
              <a:buSzPct val="100000"/>
              <a:buFont typeface="Ubuntu"/>
              <a:defRPr sz="3200">
                <a:solidFill>
                  <a:srgbClr val="FFFFFF"/>
                </a:solidFill>
                <a:latin typeface="Ubuntu"/>
                <a:ea typeface="Ubuntu"/>
                <a:cs typeface="Ubuntu"/>
                <a:sym typeface="Ubuntu"/>
              </a:defRPr>
            </a:lvl8pPr>
            <a:lvl9pPr lvl="8" rtl="0">
              <a:spcBef>
                <a:spcPts val="0"/>
              </a:spcBef>
              <a:buClr>
                <a:srgbClr val="FFFFFF"/>
              </a:buClr>
              <a:buSzPct val="100000"/>
              <a:buFont typeface="Ubuntu"/>
              <a:defRPr sz="3200">
                <a:solidFill>
                  <a:srgbClr val="FFFFFF"/>
                </a:solidFill>
                <a:latin typeface="Ubuntu"/>
                <a:ea typeface="Ubuntu"/>
                <a:cs typeface="Ubuntu"/>
                <a:sym typeface="Ubuntu"/>
              </a:defRPr>
            </a:lvl9pPr>
          </a:lstStyle>
          <a:p>
            <a:endParaRPr/>
          </a:p>
        </p:txBody>
      </p:sp>
      <p:sp>
        <p:nvSpPr>
          <p:cNvPr id="28" name="Shape 28"/>
          <p:cNvSpPr txBox="1"/>
          <p:nvPr/>
        </p:nvSpPr>
        <p:spPr>
          <a:xfrm>
            <a:off x="0" y="6477712"/>
            <a:ext cx="9144000" cy="388800"/>
          </a:xfrm>
          <a:prstGeom prst="rect">
            <a:avLst/>
          </a:prstGeom>
          <a:solidFill>
            <a:srgbClr val="62C6E8"/>
          </a:solidFill>
          <a:ln>
            <a:noFill/>
          </a:ln>
        </p:spPr>
        <p:txBody>
          <a:bodyPr lIns="91425" tIns="91425" rIns="91425" bIns="91425" anchor="ctr" anchorCtr="0">
            <a:noAutofit/>
          </a:bodyPr>
          <a:lstStyle/>
          <a:p>
            <a:pPr marL="0" marR="0" lvl="0" indent="228600" algn="l" rtl="0">
              <a:lnSpc>
                <a:spcPct val="100000"/>
              </a:lnSpc>
              <a:spcBef>
                <a:spcPts val="0"/>
              </a:spcBef>
              <a:spcAft>
                <a:spcPts val="0"/>
              </a:spcAft>
              <a:buClr>
                <a:schemeClr val="dk1"/>
              </a:buClr>
              <a:buFont typeface="Arial"/>
              <a:buNone/>
            </a:pPr>
            <a:endParaRPr sz="3600" b="0" i="0" u="none" strike="noStrike" cap="none">
              <a:solidFill>
                <a:srgbClr val="FFFFFF"/>
              </a:solidFill>
              <a:latin typeface="PT Sans"/>
              <a:ea typeface="PT Sans"/>
              <a:cs typeface="PT Sans"/>
              <a:sym typeface="PT Sans"/>
            </a:endParaRPr>
          </a:p>
        </p:txBody>
      </p:sp>
      <p:sp>
        <p:nvSpPr>
          <p:cNvPr id="29" name="Shape 29"/>
          <p:cNvSpPr/>
          <p:nvPr/>
        </p:nvSpPr>
        <p:spPr>
          <a:xfrm rot="5400000">
            <a:off x="8832577" y="6553689"/>
            <a:ext cx="337200" cy="237000"/>
          </a:xfrm>
          <a:prstGeom prst="triangle">
            <a:avLst>
              <a:gd name="adj" fmla="val 50000"/>
            </a:avLst>
          </a:prstGeom>
          <a:solidFill>
            <a:schemeClr val="lt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30" name="Shape 30"/>
          <p:cNvSpPr/>
          <p:nvPr/>
        </p:nvSpPr>
        <p:spPr>
          <a:xfrm rot="-5400000">
            <a:off x="-21543" y="6553567"/>
            <a:ext cx="337200" cy="237000"/>
          </a:xfrm>
          <a:prstGeom prst="triangle">
            <a:avLst>
              <a:gd name="adj" fmla="val 50000"/>
            </a:avLst>
          </a:prstGeom>
          <a:solidFill>
            <a:schemeClr val="lt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24047532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Questrial"/>
              <a:buNone/>
              <a:defRPr/>
            </a:lvl1pPr>
            <a:lvl2pPr marL="0" marR="0" lvl="1" indent="0" algn="l" rtl="0">
              <a:spcBef>
                <a:spcPts val="0"/>
              </a:spcBef>
              <a:defRPr/>
            </a:lvl2pPr>
            <a:lvl3pPr marL="0" marR="0" lvl="2" indent="0" algn="l" rtl="0">
              <a:spcBef>
                <a:spcPts val="0"/>
              </a:spcBef>
              <a:defRPr/>
            </a:lvl3pPr>
            <a:lvl4pPr marL="0" marR="0" lvl="3" indent="0" algn="l" rtl="0">
              <a:spcBef>
                <a:spcPts val="0"/>
              </a:spcBef>
              <a:defRPr/>
            </a:lvl4pPr>
            <a:lvl5pPr marL="0" marR="0" lvl="4" indent="0" algn="l" rtl="0">
              <a:spcBef>
                <a:spcPts val="0"/>
              </a:spcBef>
              <a:defRPr/>
            </a:lvl5pPr>
            <a:lvl6pPr marL="0" marR="0" lvl="5" indent="0" algn="l" rtl="0">
              <a:spcBef>
                <a:spcPts val="0"/>
              </a:spcBef>
              <a:defRPr/>
            </a:lvl6pPr>
            <a:lvl7pPr marL="0" marR="0" lvl="6" indent="0" algn="l" rtl="0">
              <a:spcBef>
                <a:spcPts val="0"/>
              </a:spcBef>
              <a:defRPr/>
            </a:lvl7pPr>
            <a:lvl8pPr marL="0" marR="0" lvl="7" indent="0" algn="l" rtl="0">
              <a:spcBef>
                <a:spcPts val="0"/>
              </a:spcBef>
              <a:defRPr/>
            </a:lvl8pPr>
            <a:lvl9pPr marL="0" marR="0" lvl="8" indent="0" algn="l" rtl="0">
              <a:spcBef>
                <a:spcPts val="0"/>
              </a:spcBef>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8"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ctrTitle"/>
          </p:nvPr>
        </p:nvSpPr>
        <p:spPr>
          <a:xfrm>
            <a:off x="94105" y="5208151"/>
            <a:ext cx="7401726" cy="551375"/>
          </a:xfrm>
          <a:prstGeom prst="rect">
            <a:avLst/>
          </a:prstGeom>
          <a:noFill/>
          <a:ln>
            <a:noFill/>
          </a:ln>
        </p:spPr>
        <p:txBody>
          <a:bodyPr lIns="91425" tIns="45700" rIns="91425" bIns="45700" anchor="ctr" anchorCtr="0">
            <a:noAutofit/>
          </a:bodyPr>
          <a:lstStyle/>
          <a:p>
            <a:pPr marL="0" marR="0" lvl="0" indent="0" algn="l" rtl="0">
              <a:spcBef>
                <a:spcPts val="0"/>
              </a:spcBef>
              <a:buClr>
                <a:schemeClr val="lt1"/>
              </a:buClr>
              <a:buSzPct val="25000"/>
              <a:buFont typeface="Questrial"/>
              <a:buNone/>
            </a:pPr>
            <a:r>
              <a:rPr lang="en-GB" sz="3200" dirty="0">
                <a:solidFill>
                  <a:schemeClr val="lt1"/>
                </a:solidFill>
              </a:rPr>
              <a:t>Lesson 1</a:t>
            </a:r>
          </a:p>
        </p:txBody>
      </p:sp>
      <p:sp>
        <p:nvSpPr>
          <p:cNvPr id="80" name="Shape 80"/>
          <p:cNvSpPr txBox="1">
            <a:spLocks noGrp="1"/>
          </p:cNvSpPr>
          <p:nvPr>
            <p:ph type="subTitle" idx="1"/>
          </p:nvPr>
        </p:nvSpPr>
        <p:spPr>
          <a:xfrm>
            <a:off x="94105" y="5692771"/>
            <a:ext cx="7401600" cy="468300"/>
          </a:xfrm>
          <a:prstGeom prst="rect">
            <a:avLst/>
          </a:prstGeom>
          <a:noFill/>
          <a:ln>
            <a:noFill/>
          </a:ln>
        </p:spPr>
        <p:txBody>
          <a:bodyPr lIns="91425" tIns="45700" rIns="91425" bIns="45700" anchor="t" anchorCtr="0">
            <a:noAutofit/>
          </a:bodyPr>
          <a:lstStyle/>
          <a:p>
            <a:pPr marL="0" marR="0" lvl="0" indent="0" algn="l" rtl="0">
              <a:spcBef>
                <a:spcPts val="0"/>
              </a:spcBef>
              <a:buClr>
                <a:schemeClr val="lt1"/>
              </a:buClr>
              <a:buSzPct val="25000"/>
              <a:buFont typeface="Questrial"/>
              <a:buNone/>
            </a:pPr>
            <a:r>
              <a:rPr lang="en-GB" sz="2800" dirty="0">
                <a:solidFill>
                  <a:schemeClr val="lt1"/>
                </a:solidFill>
              </a:rPr>
              <a:t>Sequencing</a:t>
            </a:r>
          </a:p>
        </p:txBody>
      </p:sp>
      <p:sp>
        <p:nvSpPr>
          <p:cNvPr id="7" name="Shape 367"/>
          <p:cNvSpPr/>
          <p:nvPr/>
        </p:nvSpPr>
        <p:spPr>
          <a:xfrm>
            <a:off x="587837" y="1301825"/>
            <a:ext cx="304799" cy="304801"/>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pic>
        <p:nvPicPr>
          <p:cNvPr id="1038" name="Picture 14" descr="https://az742082.vo.msecnd.net/pub/jcjojcr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436" y="862849"/>
            <a:ext cx="3596978" cy="303781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s://az742082.vo.msecnd.net/pub/tntuvxh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2983" y="862848"/>
            <a:ext cx="3596978" cy="303781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2" descr="https://avatars3.githubusercontent.com/u/15104236?v=3&amp;s=40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32427" y="2480644"/>
            <a:ext cx="3241594" cy="32415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175189" y="0"/>
            <a:ext cx="8229600" cy="683699"/>
          </a:xfrm>
          <a:prstGeom prst="rect">
            <a:avLst/>
          </a:prstGeom>
        </p:spPr>
        <p:txBody>
          <a:bodyPr lIns="91425" tIns="91425" rIns="91425" bIns="91425" anchor="ctr" anchorCtr="0">
            <a:noAutofit/>
          </a:bodyPr>
          <a:lstStyle/>
          <a:p>
            <a:pPr lvl="0" rtl="0">
              <a:spcBef>
                <a:spcPts val="0"/>
              </a:spcBef>
              <a:buNone/>
            </a:pPr>
            <a:r>
              <a:rPr lang="en-GB" dirty="0"/>
              <a:t>Built In Images</a:t>
            </a:r>
          </a:p>
        </p:txBody>
      </p:sp>
      <p:sp>
        <p:nvSpPr>
          <p:cNvPr id="5" name="Shape 169"/>
          <p:cNvSpPr/>
          <p:nvPr/>
        </p:nvSpPr>
        <p:spPr>
          <a:xfrm>
            <a:off x="376041" y="960108"/>
            <a:ext cx="8391900" cy="544601"/>
          </a:xfrm>
          <a:prstGeom prst="rect">
            <a:avLst/>
          </a:prstGeom>
          <a:noFill/>
          <a:ln w="28575" cap="flat" cmpd="sng">
            <a:solidFill>
              <a:srgbClr val="5CB244"/>
            </a:solidFill>
            <a:prstDash val="solid"/>
            <a:round/>
            <a:headEnd type="none" w="med" len="med"/>
            <a:tailEnd type="none" w="med" len="med"/>
          </a:ln>
        </p:spPr>
        <p:txBody>
          <a:bodyPr lIns="91425" tIns="45700" rIns="91425" bIns="45700" anchor="ctr" anchorCtr="0">
            <a:noAutofit/>
          </a:bodyPr>
          <a:lstStyle/>
          <a:p>
            <a:pPr lvl="0" algn="ctr">
              <a:buClr>
                <a:srgbClr val="003565"/>
              </a:buClr>
              <a:buSzPct val="25000"/>
            </a:pPr>
            <a:r>
              <a:rPr lang="en-GB" sz="2000" dirty="0">
                <a:solidFill>
                  <a:schemeClr val="tx1"/>
                </a:solidFill>
                <a:latin typeface="Century Gothic" panose="020B0502020202020204" pitchFamily="34" charset="0"/>
                <a:ea typeface="Ubuntu"/>
                <a:cs typeface="Ubuntu"/>
                <a:sym typeface="Ubuntu"/>
              </a:rPr>
              <a:t>Here is a list of the built in images in Micro Python:</a:t>
            </a:r>
          </a:p>
        </p:txBody>
      </p:sp>
      <p:sp>
        <p:nvSpPr>
          <p:cNvPr id="7" name="Shape 169"/>
          <p:cNvSpPr/>
          <p:nvPr/>
        </p:nvSpPr>
        <p:spPr>
          <a:xfrm>
            <a:off x="376041" y="1620457"/>
            <a:ext cx="2749106" cy="3808070"/>
          </a:xfrm>
          <a:prstGeom prst="rect">
            <a:avLst/>
          </a:prstGeom>
          <a:noFill/>
          <a:ln w="28575" cap="flat" cmpd="sng">
            <a:solidFill>
              <a:srgbClr val="5CB244"/>
            </a:solidFill>
            <a:prstDash val="solid"/>
            <a:round/>
            <a:headEnd type="none" w="med" len="med"/>
            <a:tailEnd type="none" w="med" len="med"/>
          </a:ln>
        </p:spPr>
        <p:txBody>
          <a:bodyPr lIns="91425" tIns="45700" rIns="91425" bIns="45700" anchor="ctr" anchorCtr="0">
            <a:noAutofit/>
          </a:bodyPr>
          <a:lstStyle/>
          <a:p>
            <a:pPr lvl="0" algn="ctr">
              <a:buClr>
                <a:srgbClr val="003565"/>
              </a:buClr>
              <a:buSzPct val="25000"/>
            </a:pPr>
            <a:r>
              <a:rPr lang="en-GB" sz="1600" dirty="0">
                <a:solidFill>
                  <a:schemeClr val="tx1"/>
                </a:solidFill>
                <a:latin typeface="Century Gothic" panose="020B0502020202020204" pitchFamily="34" charset="0"/>
                <a:ea typeface="Ubuntu"/>
                <a:cs typeface="Ubuntu"/>
                <a:sym typeface="Ubuntu"/>
              </a:rPr>
              <a:t>Image.HEART</a:t>
            </a:r>
          </a:p>
          <a:p>
            <a:pPr lvl="0" algn="ctr">
              <a:buClr>
                <a:srgbClr val="003565"/>
              </a:buClr>
              <a:buSzPct val="25000"/>
            </a:pPr>
            <a:r>
              <a:rPr lang="en-GB" sz="1600" dirty="0">
                <a:solidFill>
                  <a:schemeClr val="tx1"/>
                </a:solidFill>
                <a:latin typeface="Century Gothic" panose="020B0502020202020204" pitchFamily="34" charset="0"/>
                <a:ea typeface="Ubuntu"/>
                <a:cs typeface="Ubuntu"/>
                <a:sym typeface="Ubuntu"/>
              </a:rPr>
              <a:t>Image.HEART_SMALL</a:t>
            </a:r>
          </a:p>
          <a:p>
            <a:pPr lvl="0" algn="ctr">
              <a:buClr>
                <a:srgbClr val="003565"/>
              </a:buClr>
              <a:buSzPct val="25000"/>
            </a:pPr>
            <a:r>
              <a:rPr lang="en-GB" sz="1600" dirty="0">
                <a:solidFill>
                  <a:schemeClr val="tx1"/>
                </a:solidFill>
                <a:latin typeface="Century Gothic" panose="020B0502020202020204" pitchFamily="34" charset="0"/>
                <a:ea typeface="Ubuntu"/>
                <a:cs typeface="Ubuntu"/>
                <a:sym typeface="Ubuntu"/>
              </a:rPr>
              <a:t>Image.HAPPY</a:t>
            </a:r>
          </a:p>
          <a:p>
            <a:pPr lvl="0" algn="ctr">
              <a:buClr>
                <a:srgbClr val="003565"/>
              </a:buClr>
              <a:buSzPct val="25000"/>
            </a:pPr>
            <a:r>
              <a:rPr lang="en-GB" sz="1600" dirty="0">
                <a:solidFill>
                  <a:schemeClr val="tx1"/>
                </a:solidFill>
                <a:latin typeface="Century Gothic" panose="020B0502020202020204" pitchFamily="34" charset="0"/>
                <a:ea typeface="Ubuntu"/>
                <a:cs typeface="Ubuntu"/>
                <a:sym typeface="Ubuntu"/>
              </a:rPr>
              <a:t>Image.SMILE</a:t>
            </a:r>
          </a:p>
          <a:p>
            <a:pPr lvl="0" algn="ctr">
              <a:buClr>
                <a:srgbClr val="003565"/>
              </a:buClr>
              <a:buSzPct val="25000"/>
            </a:pPr>
            <a:r>
              <a:rPr lang="en-GB" sz="1600" dirty="0">
                <a:solidFill>
                  <a:schemeClr val="tx1"/>
                </a:solidFill>
                <a:latin typeface="Century Gothic" panose="020B0502020202020204" pitchFamily="34" charset="0"/>
                <a:ea typeface="Ubuntu"/>
                <a:cs typeface="Ubuntu"/>
                <a:sym typeface="Ubuntu"/>
              </a:rPr>
              <a:t>Image.SAD</a:t>
            </a:r>
          </a:p>
          <a:p>
            <a:pPr lvl="0" algn="ctr">
              <a:buClr>
                <a:srgbClr val="003565"/>
              </a:buClr>
              <a:buSzPct val="25000"/>
            </a:pPr>
            <a:r>
              <a:rPr lang="en-GB" sz="1600" dirty="0">
                <a:solidFill>
                  <a:schemeClr val="tx1"/>
                </a:solidFill>
                <a:latin typeface="Century Gothic" panose="020B0502020202020204" pitchFamily="34" charset="0"/>
                <a:ea typeface="Ubuntu"/>
                <a:cs typeface="Ubuntu"/>
                <a:sym typeface="Ubuntu"/>
              </a:rPr>
              <a:t>Image.CONFUSED</a:t>
            </a:r>
          </a:p>
          <a:p>
            <a:pPr lvl="0" algn="ctr">
              <a:buClr>
                <a:srgbClr val="003565"/>
              </a:buClr>
              <a:buSzPct val="25000"/>
            </a:pPr>
            <a:r>
              <a:rPr lang="en-GB" sz="1600" dirty="0">
                <a:solidFill>
                  <a:schemeClr val="tx1"/>
                </a:solidFill>
                <a:latin typeface="Century Gothic" panose="020B0502020202020204" pitchFamily="34" charset="0"/>
                <a:ea typeface="Ubuntu"/>
                <a:cs typeface="Ubuntu"/>
                <a:sym typeface="Ubuntu"/>
              </a:rPr>
              <a:t>Image.ANGRY</a:t>
            </a:r>
          </a:p>
          <a:p>
            <a:pPr lvl="0" algn="ctr">
              <a:buClr>
                <a:srgbClr val="003565"/>
              </a:buClr>
              <a:buSzPct val="25000"/>
            </a:pPr>
            <a:r>
              <a:rPr lang="en-GB" sz="1600" dirty="0">
                <a:solidFill>
                  <a:schemeClr val="tx1"/>
                </a:solidFill>
                <a:latin typeface="Century Gothic" panose="020B0502020202020204" pitchFamily="34" charset="0"/>
                <a:ea typeface="Ubuntu"/>
                <a:cs typeface="Ubuntu"/>
                <a:sym typeface="Ubuntu"/>
              </a:rPr>
              <a:t>Image.ASLEEP</a:t>
            </a:r>
          </a:p>
          <a:p>
            <a:pPr lvl="0" algn="ctr">
              <a:buClr>
                <a:srgbClr val="003565"/>
              </a:buClr>
              <a:buSzPct val="25000"/>
            </a:pPr>
            <a:r>
              <a:rPr lang="en-GB" sz="1600" dirty="0">
                <a:solidFill>
                  <a:schemeClr val="tx1"/>
                </a:solidFill>
                <a:latin typeface="Century Gothic" panose="020B0502020202020204" pitchFamily="34" charset="0"/>
                <a:ea typeface="Ubuntu"/>
                <a:cs typeface="Ubuntu"/>
                <a:sym typeface="Ubuntu"/>
              </a:rPr>
              <a:t>Image.SURPRISED</a:t>
            </a:r>
          </a:p>
          <a:p>
            <a:pPr lvl="0" algn="ctr">
              <a:buClr>
                <a:srgbClr val="003565"/>
              </a:buClr>
              <a:buSzPct val="25000"/>
            </a:pPr>
            <a:r>
              <a:rPr lang="en-GB" sz="1600" dirty="0">
                <a:solidFill>
                  <a:schemeClr val="tx1"/>
                </a:solidFill>
                <a:latin typeface="Century Gothic" panose="020B0502020202020204" pitchFamily="34" charset="0"/>
                <a:ea typeface="Ubuntu"/>
                <a:cs typeface="Ubuntu"/>
                <a:sym typeface="Ubuntu"/>
              </a:rPr>
              <a:t>Image.SILLY</a:t>
            </a:r>
          </a:p>
          <a:p>
            <a:pPr lvl="0" algn="ctr">
              <a:buClr>
                <a:srgbClr val="003565"/>
              </a:buClr>
              <a:buSzPct val="25000"/>
            </a:pPr>
            <a:r>
              <a:rPr lang="en-GB" sz="1600" dirty="0">
                <a:solidFill>
                  <a:schemeClr val="tx1"/>
                </a:solidFill>
                <a:latin typeface="Century Gothic" panose="020B0502020202020204" pitchFamily="34" charset="0"/>
                <a:ea typeface="Ubuntu"/>
                <a:cs typeface="Ubuntu"/>
                <a:sym typeface="Ubuntu"/>
              </a:rPr>
              <a:t>Image.FABULOUS</a:t>
            </a:r>
          </a:p>
          <a:p>
            <a:pPr lvl="0" algn="ctr">
              <a:buClr>
                <a:srgbClr val="003565"/>
              </a:buClr>
              <a:buSzPct val="25000"/>
            </a:pPr>
            <a:r>
              <a:rPr lang="en-GB" sz="1600" dirty="0">
                <a:solidFill>
                  <a:schemeClr val="tx1"/>
                </a:solidFill>
                <a:latin typeface="Century Gothic" panose="020B0502020202020204" pitchFamily="34" charset="0"/>
                <a:ea typeface="Ubuntu"/>
                <a:cs typeface="Ubuntu"/>
                <a:sym typeface="Ubuntu"/>
              </a:rPr>
              <a:t>Image.MEH</a:t>
            </a:r>
          </a:p>
          <a:p>
            <a:pPr lvl="0" algn="ctr">
              <a:buClr>
                <a:srgbClr val="003565"/>
              </a:buClr>
              <a:buSzPct val="25000"/>
            </a:pPr>
            <a:r>
              <a:rPr lang="en-GB" sz="1600" dirty="0">
                <a:solidFill>
                  <a:schemeClr val="tx1"/>
                </a:solidFill>
                <a:latin typeface="Century Gothic" panose="020B0502020202020204" pitchFamily="34" charset="0"/>
                <a:ea typeface="Ubuntu"/>
                <a:cs typeface="Ubuntu"/>
                <a:sym typeface="Ubuntu"/>
              </a:rPr>
              <a:t>Image.YES</a:t>
            </a:r>
          </a:p>
          <a:p>
            <a:pPr lvl="0" algn="ctr">
              <a:buClr>
                <a:srgbClr val="003565"/>
              </a:buClr>
              <a:buSzPct val="25000"/>
            </a:pPr>
            <a:r>
              <a:rPr lang="en-GB" sz="1600" dirty="0">
                <a:solidFill>
                  <a:schemeClr val="tx1"/>
                </a:solidFill>
                <a:latin typeface="Century Gothic" panose="020B0502020202020204" pitchFamily="34" charset="0"/>
                <a:ea typeface="Ubuntu"/>
                <a:cs typeface="Ubuntu"/>
                <a:sym typeface="Ubuntu"/>
              </a:rPr>
              <a:t>Image.NO</a:t>
            </a:r>
          </a:p>
          <a:p>
            <a:pPr algn="ctr">
              <a:buClr>
                <a:srgbClr val="003565"/>
              </a:buClr>
              <a:buSzPct val="25000"/>
            </a:pPr>
            <a:r>
              <a:rPr lang="en-GB" sz="1600" dirty="0">
                <a:solidFill>
                  <a:schemeClr val="tx1"/>
                </a:solidFill>
                <a:latin typeface="Century Gothic" panose="020B0502020202020204" pitchFamily="34" charset="0"/>
                <a:ea typeface="Ubuntu"/>
                <a:cs typeface="Ubuntu"/>
                <a:sym typeface="Ubuntu"/>
              </a:rPr>
              <a:t>Image.TRIANGLE</a:t>
            </a:r>
          </a:p>
        </p:txBody>
      </p:sp>
      <p:sp>
        <p:nvSpPr>
          <p:cNvPr id="8" name="Shape 169"/>
          <p:cNvSpPr/>
          <p:nvPr/>
        </p:nvSpPr>
        <p:spPr>
          <a:xfrm>
            <a:off x="3236729" y="1620457"/>
            <a:ext cx="2670524" cy="3808070"/>
          </a:xfrm>
          <a:prstGeom prst="rect">
            <a:avLst/>
          </a:prstGeom>
          <a:noFill/>
          <a:ln w="28575" cap="flat" cmpd="sng">
            <a:solidFill>
              <a:srgbClr val="5CB244"/>
            </a:solidFill>
            <a:prstDash val="solid"/>
            <a:round/>
            <a:headEnd type="none" w="med" len="med"/>
            <a:tailEnd type="none" w="med" len="med"/>
          </a:ln>
        </p:spPr>
        <p:txBody>
          <a:bodyPr lIns="91425" tIns="45700" rIns="91425" bIns="45700" anchor="ctr" anchorCtr="0">
            <a:noAutofit/>
          </a:bodyPr>
          <a:lstStyle/>
          <a:p>
            <a:pPr lvl="0" algn="ctr">
              <a:buClr>
                <a:srgbClr val="003565"/>
              </a:buClr>
              <a:buSzPct val="25000"/>
            </a:pPr>
            <a:r>
              <a:rPr lang="en-GB" sz="1600" dirty="0">
                <a:solidFill>
                  <a:schemeClr val="tx1"/>
                </a:solidFill>
                <a:latin typeface="Century Gothic" panose="020B0502020202020204" pitchFamily="34" charset="0"/>
                <a:ea typeface="Ubuntu"/>
                <a:cs typeface="Ubuntu"/>
                <a:sym typeface="Ubuntu"/>
              </a:rPr>
              <a:t>Image.TRIANGLE_LEFT</a:t>
            </a:r>
          </a:p>
          <a:p>
            <a:pPr lvl="0" algn="ctr">
              <a:buClr>
                <a:srgbClr val="003565"/>
              </a:buClr>
              <a:buSzPct val="25000"/>
            </a:pPr>
            <a:r>
              <a:rPr lang="en-GB" sz="1600" dirty="0">
                <a:solidFill>
                  <a:schemeClr val="tx1"/>
                </a:solidFill>
                <a:latin typeface="Century Gothic" panose="020B0502020202020204" pitchFamily="34" charset="0"/>
                <a:ea typeface="Ubuntu"/>
                <a:cs typeface="Ubuntu"/>
                <a:sym typeface="Ubuntu"/>
              </a:rPr>
              <a:t>Image.CHESSBOARD</a:t>
            </a:r>
          </a:p>
          <a:p>
            <a:pPr lvl="0" algn="ctr">
              <a:buClr>
                <a:srgbClr val="003565"/>
              </a:buClr>
              <a:buSzPct val="25000"/>
            </a:pPr>
            <a:r>
              <a:rPr lang="en-GB" sz="1600" dirty="0">
                <a:solidFill>
                  <a:schemeClr val="tx1"/>
                </a:solidFill>
                <a:latin typeface="Century Gothic" panose="020B0502020202020204" pitchFamily="34" charset="0"/>
                <a:ea typeface="Ubuntu"/>
                <a:cs typeface="Ubuntu"/>
                <a:sym typeface="Ubuntu"/>
              </a:rPr>
              <a:t>Image.DIAMOND</a:t>
            </a:r>
          </a:p>
          <a:p>
            <a:pPr lvl="0" algn="ctr">
              <a:buClr>
                <a:srgbClr val="003565"/>
              </a:buClr>
              <a:buSzPct val="25000"/>
            </a:pPr>
            <a:r>
              <a:rPr lang="en-GB" sz="1600" dirty="0">
                <a:solidFill>
                  <a:schemeClr val="tx1"/>
                </a:solidFill>
                <a:latin typeface="Century Gothic" panose="020B0502020202020204" pitchFamily="34" charset="0"/>
                <a:ea typeface="Ubuntu"/>
                <a:cs typeface="Ubuntu"/>
                <a:sym typeface="Ubuntu"/>
              </a:rPr>
              <a:t>Image.DIAMOND_SMALL</a:t>
            </a:r>
          </a:p>
          <a:p>
            <a:pPr lvl="0" algn="ctr">
              <a:buClr>
                <a:srgbClr val="003565"/>
              </a:buClr>
              <a:buSzPct val="25000"/>
            </a:pPr>
            <a:r>
              <a:rPr lang="en-GB" sz="1600" dirty="0">
                <a:solidFill>
                  <a:schemeClr val="tx1"/>
                </a:solidFill>
                <a:latin typeface="Century Gothic" panose="020B0502020202020204" pitchFamily="34" charset="0"/>
                <a:ea typeface="Ubuntu"/>
                <a:cs typeface="Ubuntu"/>
                <a:sym typeface="Ubuntu"/>
              </a:rPr>
              <a:t>Image.SQUARE</a:t>
            </a:r>
          </a:p>
          <a:p>
            <a:pPr algn="ctr">
              <a:buClr>
                <a:srgbClr val="003565"/>
              </a:buClr>
              <a:buSzPct val="25000"/>
            </a:pPr>
            <a:r>
              <a:rPr lang="en-GB" sz="1600" dirty="0">
                <a:solidFill>
                  <a:schemeClr val="tx1"/>
                </a:solidFill>
                <a:latin typeface="Century Gothic" panose="020B0502020202020204" pitchFamily="34" charset="0"/>
                <a:ea typeface="Ubuntu"/>
                <a:cs typeface="Ubuntu"/>
                <a:sym typeface="Ubuntu"/>
              </a:rPr>
              <a:t>Image.SQUARE_SMALL</a:t>
            </a:r>
          </a:p>
          <a:p>
            <a:pPr lvl="0" algn="ctr">
              <a:buClr>
                <a:srgbClr val="003565"/>
              </a:buClr>
              <a:buSzPct val="25000"/>
            </a:pPr>
            <a:r>
              <a:rPr lang="en-GB" sz="1600" dirty="0">
                <a:solidFill>
                  <a:schemeClr val="tx1"/>
                </a:solidFill>
                <a:latin typeface="Century Gothic" panose="020B0502020202020204" pitchFamily="34" charset="0"/>
                <a:ea typeface="Ubuntu"/>
                <a:cs typeface="Ubuntu"/>
                <a:sym typeface="Ubuntu"/>
              </a:rPr>
              <a:t>Image.RABBIT</a:t>
            </a:r>
          </a:p>
          <a:p>
            <a:pPr lvl="0" algn="ctr">
              <a:buClr>
                <a:srgbClr val="003565"/>
              </a:buClr>
              <a:buSzPct val="25000"/>
            </a:pPr>
            <a:r>
              <a:rPr lang="en-GB" sz="1600" dirty="0">
                <a:solidFill>
                  <a:schemeClr val="tx1"/>
                </a:solidFill>
                <a:latin typeface="Century Gothic" panose="020B0502020202020204" pitchFamily="34" charset="0"/>
                <a:ea typeface="Ubuntu"/>
                <a:cs typeface="Ubuntu"/>
                <a:sym typeface="Ubuntu"/>
              </a:rPr>
              <a:t>Image.COW</a:t>
            </a:r>
          </a:p>
          <a:p>
            <a:pPr lvl="0" algn="ctr">
              <a:buClr>
                <a:srgbClr val="003565"/>
              </a:buClr>
              <a:buSzPct val="25000"/>
            </a:pPr>
            <a:r>
              <a:rPr lang="en-GB" sz="1600" dirty="0">
                <a:solidFill>
                  <a:schemeClr val="tx1"/>
                </a:solidFill>
                <a:latin typeface="Century Gothic" panose="020B0502020202020204" pitchFamily="34" charset="0"/>
                <a:ea typeface="Ubuntu"/>
                <a:cs typeface="Ubuntu"/>
                <a:sym typeface="Ubuntu"/>
              </a:rPr>
              <a:t>Image.MUSIC_CROTCHET</a:t>
            </a:r>
          </a:p>
          <a:p>
            <a:pPr lvl="0" algn="ctr">
              <a:buClr>
                <a:srgbClr val="003565"/>
              </a:buClr>
              <a:buSzPct val="25000"/>
            </a:pPr>
            <a:r>
              <a:rPr lang="en-GB" sz="1600" dirty="0">
                <a:solidFill>
                  <a:schemeClr val="tx1"/>
                </a:solidFill>
                <a:latin typeface="Century Gothic" panose="020B0502020202020204" pitchFamily="34" charset="0"/>
                <a:ea typeface="Ubuntu"/>
                <a:cs typeface="Ubuntu"/>
                <a:sym typeface="Ubuntu"/>
              </a:rPr>
              <a:t>Image.MUSIC_QUAVER</a:t>
            </a:r>
          </a:p>
          <a:p>
            <a:pPr lvl="0" algn="ctr">
              <a:buClr>
                <a:srgbClr val="003565"/>
              </a:buClr>
              <a:buSzPct val="25000"/>
            </a:pPr>
            <a:r>
              <a:rPr lang="en-GB" sz="1600" dirty="0">
                <a:solidFill>
                  <a:schemeClr val="tx1"/>
                </a:solidFill>
                <a:latin typeface="Century Gothic" panose="020B0502020202020204" pitchFamily="34" charset="0"/>
                <a:ea typeface="Ubuntu"/>
                <a:cs typeface="Ubuntu"/>
                <a:sym typeface="Ubuntu"/>
              </a:rPr>
              <a:t>Image.MUSIC_QUAVERS</a:t>
            </a:r>
          </a:p>
          <a:p>
            <a:pPr lvl="0" algn="ctr">
              <a:buClr>
                <a:srgbClr val="003565"/>
              </a:buClr>
              <a:buSzPct val="25000"/>
            </a:pPr>
            <a:r>
              <a:rPr lang="en-GB" sz="1600" dirty="0">
                <a:solidFill>
                  <a:schemeClr val="tx1"/>
                </a:solidFill>
                <a:latin typeface="Century Gothic" panose="020B0502020202020204" pitchFamily="34" charset="0"/>
                <a:ea typeface="Ubuntu"/>
                <a:cs typeface="Ubuntu"/>
                <a:sym typeface="Ubuntu"/>
              </a:rPr>
              <a:t>Image.PITCHFORK</a:t>
            </a:r>
          </a:p>
          <a:p>
            <a:pPr lvl="0" algn="ctr">
              <a:buClr>
                <a:srgbClr val="003565"/>
              </a:buClr>
              <a:buSzPct val="25000"/>
            </a:pPr>
            <a:r>
              <a:rPr lang="en-GB" sz="1600" dirty="0">
                <a:solidFill>
                  <a:schemeClr val="tx1"/>
                </a:solidFill>
                <a:latin typeface="Century Gothic" panose="020B0502020202020204" pitchFamily="34" charset="0"/>
                <a:ea typeface="Ubuntu"/>
                <a:cs typeface="Ubuntu"/>
                <a:sym typeface="Ubuntu"/>
              </a:rPr>
              <a:t>Image.XMAS</a:t>
            </a:r>
          </a:p>
          <a:p>
            <a:pPr lvl="0" algn="ctr">
              <a:buClr>
                <a:srgbClr val="003565"/>
              </a:buClr>
              <a:buSzPct val="25000"/>
            </a:pPr>
            <a:r>
              <a:rPr lang="en-GB" sz="1600" dirty="0">
                <a:solidFill>
                  <a:schemeClr val="tx1"/>
                </a:solidFill>
                <a:latin typeface="Century Gothic" panose="020B0502020202020204" pitchFamily="34" charset="0"/>
                <a:ea typeface="Ubuntu"/>
                <a:cs typeface="Ubuntu"/>
                <a:sym typeface="Ubuntu"/>
              </a:rPr>
              <a:t>Image.PACMAN</a:t>
            </a:r>
          </a:p>
        </p:txBody>
      </p:sp>
      <p:sp>
        <p:nvSpPr>
          <p:cNvPr id="10" name="Shape 169"/>
          <p:cNvSpPr/>
          <p:nvPr/>
        </p:nvSpPr>
        <p:spPr>
          <a:xfrm>
            <a:off x="6018835" y="1620457"/>
            <a:ext cx="2749106" cy="3808070"/>
          </a:xfrm>
          <a:prstGeom prst="rect">
            <a:avLst/>
          </a:prstGeom>
          <a:noFill/>
          <a:ln w="28575" cap="flat" cmpd="sng">
            <a:solidFill>
              <a:srgbClr val="5CB244"/>
            </a:solidFill>
            <a:prstDash val="solid"/>
            <a:round/>
            <a:headEnd type="none" w="med" len="med"/>
            <a:tailEnd type="none" w="med" len="med"/>
          </a:ln>
        </p:spPr>
        <p:txBody>
          <a:bodyPr lIns="91425" tIns="45700" rIns="91425" bIns="45700" anchor="ctr" anchorCtr="0">
            <a:noAutofit/>
          </a:bodyPr>
          <a:lstStyle/>
          <a:p>
            <a:pPr algn="ctr">
              <a:buClr>
                <a:srgbClr val="003565"/>
              </a:buClr>
              <a:buSzPct val="25000"/>
            </a:pPr>
            <a:r>
              <a:rPr lang="en-GB" sz="1600" dirty="0">
                <a:solidFill>
                  <a:schemeClr val="tx1"/>
                </a:solidFill>
                <a:latin typeface="Century Gothic" panose="020B0502020202020204" pitchFamily="34" charset="0"/>
                <a:ea typeface="Ubuntu"/>
                <a:cs typeface="Ubuntu"/>
                <a:sym typeface="Ubuntu"/>
              </a:rPr>
              <a:t>Image.TARGET</a:t>
            </a:r>
          </a:p>
          <a:p>
            <a:pPr lvl="0" algn="ctr">
              <a:buClr>
                <a:srgbClr val="003565"/>
              </a:buClr>
              <a:buSzPct val="25000"/>
            </a:pPr>
            <a:r>
              <a:rPr lang="en-GB" sz="1600" dirty="0">
                <a:solidFill>
                  <a:schemeClr val="tx1"/>
                </a:solidFill>
                <a:latin typeface="Century Gothic" panose="020B0502020202020204" pitchFamily="34" charset="0"/>
                <a:ea typeface="Ubuntu"/>
                <a:cs typeface="Ubuntu"/>
                <a:sym typeface="Ubuntu"/>
              </a:rPr>
              <a:t>Image.TSHIRT</a:t>
            </a:r>
          </a:p>
          <a:p>
            <a:pPr lvl="0" algn="ctr">
              <a:buClr>
                <a:srgbClr val="003565"/>
              </a:buClr>
              <a:buSzPct val="25000"/>
            </a:pPr>
            <a:r>
              <a:rPr lang="en-GB" sz="1600" dirty="0">
                <a:solidFill>
                  <a:schemeClr val="tx1"/>
                </a:solidFill>
                <a:latin typeface="Century Gothic" panose="020B0502020202020204" pitchFamily="34" charset="0"/>
                <a:ea typeface="Ubuntu"/>
                <a:cs typeface="Ubuntu"/>
                <a:sym typeface="Ubuntu"/>
              </a:rPr>
              <a:t>Image.ROLLERSKATE</a:t>
            </a:r>
          </a:p>
          <a:p>
            <a:pPr lvl="0" algn="ctr">
              <a:buClr>
                <a:srgbClr val="003565"/>
              </a:buClr>
              <a:buSzPct val="25000"/>
            </a:pPr>
            <a:r>
              <a:rPr lang="en-GB" sz="1600" dirty="0">
                <a:solidFill>
                  <a:schemeClr val="tx1"/>
                </a:solidFill>
                <a:latin typeface="Century Gothic" panose="020B0502020202020204" pitchFamily="34" charset="0"/>
                <a:ea typeface="Ubuntu"/>
                <a:cs typeface="Ubuntu"/>
                <a:sym typeface="Ubuntu"/>
              </a:rPr>
              <a:t>Image.DUCK</a:t>
            </a:r>
          </a:p>
          <a:p>
            <a:pPr lvl="0" algn="ctr">
              <a:buClr>
                <a:srgbClr val="003565"/>
              </a:buClr>
              <a:buSzPct val="25000"/>
            </a:pPr>
            <a:r>
              <a:rPr lang="en-GB" sz="1600" dirty="0">
                <a:solidFill>
                  <a:schemeClr val="tx1"/>
                </a:solidFill>
                <a:latin typeface="Century Gothic" panose="020B0502020202020204" pitchFamily="34" charset="0"/>
                <a:ea typeface="Ubuntu"/>
                <a:cs typeface="Ubuntu"/>
                <a:sym typeface="Ubuntu"/>
              </a:rPr>
              <a:t>Image.HOUSE</a:t>
            </a:r>
          </a:p>
          <a:p>
            <a:pPr lvl="0" algn="ctr">
              <a:buClr>
                <a:srgbClr val="003565"/>
              </a:buClr>
              <a:buSzPct val="25000"/>
            </a:pPr>
            <a:r>
              <a:rPr lang="en-GB" sz="1600" dirty="0">
                <a:solidFill>
                  <a:schemeClr val="tx1"/>
                </a:solidFill>
                <a:latin typeface="Century Gothic" panose="020B0502020202020204" pitchFamily="34" charset="0"/>
                <a:ea typeface="Ubuntu"/>
                <a:cs typeface="Ubuntu"/>
                <a:sym typeface="Ubuntu"/>
              </a:rPr>
              <a:t>Image.TORTOISE</a:t>
            </a:r>
          </a:p>
          <a:p>
            <a:pPr lvl="0" algn="ctr">
              <a:buClr>
                <a:srgbClr val="003565"/>
              </a:buClr>
              <a:buSzPct val="25000"/>
            </a:pPr>
            <a:r>
              <a:rPr lang="en-GB" sz="1600" dirty="0">
                <a:solidFill>
                  <a:schemeClr val="tx1"/>
                </a:solidFill>
                <a:latin typeface="Century Gothic" panose="020B0502020202020204" pitchFamily="34" charset="0"/>
                <a:ea typeface="Ubuntu"/>
                <a:cs typeface="Ubuntu"/>
                <a:sym typeface="Ubuntu"/>
              </a:rPr>
              <a:t>Image.BUTTERFLY</a:t>
            </a:r>
          </a:p>
          <a:p>
            <a:pPr lvl="0" algn="ctr">
              <a:buClr>
                <a:srgbClr val="003565"/>
              </a:buClr>
              <a:buSzPct val="25000"/>
            </a:pPr>
            <a:r>
              <a:rPr lang="en-GB" sz="1600" dirty="0">
                <a:solidFill>
                  <a:schemeClr val="tx1"/>
                </a:solidFill>
                <a:latin typeface="Century Gothic" panose="020B0502020202020204" pitchFamily="34" charset="0"/>
                <a:ea typeface="Ubuntu"/>
                <a:cs typeface="Ubuntu"/>
                <a:sym typeface="Ubuntu"/>
              </a:rPr>
              <a:t>Image.STICKFIGURE</a:t>
            </a:r>
          </a:p>
          <a:p>
            <a:pPr lvl="0" algn="ctr">
              <a:buClr>
                <a:srgbClr val="003565"/>
              </a:buClr>
              <a:buSzPct val="25000"/>
            </a:pPr>
            <a:r>
              <a:rPr lang="en-GB" sz="1600" dirty="0">
                <a:solidFill>
                  <a:schemeClr val="tx1"/>
                </a:solidFill>
                <a:latin typeface="Century Gothic" panose="020B0502020202020204" pitchFamily="34" charset="0"/>
                <a:ea typeface="Ubuntu"/>
                <a:cs typeface="Ubuntu"/>
                <a:sym typeface="Ubuntu"/>
              </a:rPr>
              <a:t>Image.GHOST</a:t>
            </a:r>
          </a:p>
          <a:p>
            <a:pPr lvl="0" algn="ctr">
              <a:buClr>
                <a:srgbClr val="003565"/>
              </a:buClr>
              <a:buSzPct val="25000"/>
            </a:pPr>
            <a:r>
              <a:rPr lang="en-GB" sz="1600" dirty="0">
                <a:solidFill>
                  <a:schemeClr val="tx1"/>
                </a:solidFill>
                <a:latin typeface="Century Gothic" panose="020B0502020202020204" pitchFamily="34" charset="0"/>
                <a:ea typeface="Ubuntu"/>
                <a:cs typeface="Ubuntu"/>
                <a:sym typeface="Ubuntu"/>
              </a:rPr>
              <a:t>Image.SWORD</a:t>
            </a:r>
          </a:p>
          <a:p>
            <a:pPr lvl="0" algn="ctr">
              <a:buClr>
                <a:srgbClr val="003565"/>
              </a:buClr>
              <a:buSzPct val="25000"/>
            </a:pPr>
            <a:r>
              <a:rPr lang="en-GB" sz="1600" dirty="0">
                <a:solidFill>
                  <a:schemeClr val="tx1"/>
                </a:solidFill>
                <a:latin typeface="Century Gothic" panose="020B0502020202020204" pitchFamily="34" charset="0"/>
                <a:ea typeface="Ubuntu"/>
                <a:cs typeface="Ubuntu"/>
                <a:sym typeface="Ubuntu"/>
              </a:rPr>
              <a:t>Image.GIRAFFE</a:t>
            </a:r>
          </a:p>
          <a:p>
            <a:pPr lvl="0" algn="ctr">
              <a:buClr>
                <a:srgbClr val="003565"/>
              </a:buClr>
              <a:buSzPct val="25000"/>
            </a:pPr>
            <a:r>
              <a:rPr lang="en-GB" sz="1600" dirty="0">
                <a:solidFill>
                  <a:schemeClr val="tx1"/>
                </a:solidFill>
                <a:latin typeface="Century Gothic" panose="020B0502020202020204" pitchFamily="34" charset="0"/>
                <a:ea typeface="Ubuntu"/>
                <a:cs typeface="Ubuntu"/>
                <a:sym typeface="Ubuntu"/>
              </a:rPr>
              <a:t>Image.SKULL</a:t>
            </a:r>
          </a:p>
          <a:p>
            <a:pPr lvl="0" algn="ctr">
              <a:buClr>
                <a:srgbClr val="003565"/>
              </a:buClr>
              <a:buSzPct val="25000"/>
            </a:pPr>
            <a:r>
              <a:rPr lang="en-GB" sz="1600" dirty="0">
                <a:solidFill>
                  <a:schemeClr val="tx1"/>
                </a:solidFill>
                <a:latin typeface="Century Gothic" panose="020B0502020202020204" pitchFamily="34" charset="0"/>
                <a:ea typeface="Ubuntu"/>
                <a:cs typeface="Ubuntu"/>
                <a:sym typeface="Ubuntu"/>
              </a:rPr>
              <a:t>Image.UMBRELLA</a:t>
            </a:r>
          </a:p>
          <a:p>
            <a:pPr lvl="0" algn="ctr">
              <a:buClr>
                <a:srgbClr val="003565"/>
              </a:buClr>
              <a:buSzPct val="25000"/>
            </a:pPr>
            <a:r>
              <a:rPr lang="en-GB" sz="1600" dirty="0">
                <a:solidFill>
                  <a:schemeClr val="tx1"/>
                </a:solidFill>
                <a:latin typeface="Century Gothic" panose="020B0502020202020204" pitchFamily="34" charset="0"/>
                <a:ea typeface="Ubuntu"/>
                <a:cs typeface="Ubuntu"/>
                <a:sym typeface="Ubuntu"/>
              </a:rPr>
              <a:t>Image.SNAKE</a:t>
            </a:r>
          </a:p>
        </p:txBody>
      </p:sp>
      <p:sp>
        <p:nvSpPr>
          <p:cNvPr id="11" name="Shape 169"/>
          <p:cNvSpPr/>
          <p:nvPr/>
        </p:nvSpPr>
        <p:spPr>
          <a:xfrm>
            <a:off x="376041" y="5544275"/>
            <a:ext cx="8391900" cy="823730"/>
          </a:xfrm>
          <a:prstGeom prst="rect">
            <a:avLst/>
          </a:prstGeom>
          <a:noFill/>
          <a:ln w="28575" cap="flat" cmpd="sng">
            <a:solidFill>
              <a:srgbClr val="5CB244"/>
            </a:solidFill>
            <a:prstDash val="solid"/>
            <a:round/>
            <a:headEnd type="none" w="med" len="med"/>
            <a:tailEnd type="none" w="med" len="med"/>
          </a:ln>
        </p:spPr>
        <p:txBody>
          <a:bodyPr lIns="91425" tIns="45700" rIns="91425" bIns="45700" anchor="ctr" anchorCtr="0">
            <a:noAutofit/>
          </a:bodyPr>
          <a:lstStyle/>
          <a:p>
            <a:pPr lvl="0" algn="ctr">
              <a:buClr>
                <a:srgbClr val="003565"/>
              </a:buClr>
              <a:buSzPct val="25000"/>
            </a:pPr>
            <a:r>
              <a:rPr lang="en-GB" sz="1600" dirty="0">
                <a:solidFill>
                  <a:schemeClr val="tx1"/>
                </a:solidFill>
                <a:latin typeface="Century Gothic" panose="020B0502020202020204" pitchFamily="34" charset="0"/>
                <a:ea typeface="Ubuntu"/>
                <a:cs typeface="Ubuntu"/>
                <a:sym typeface="Ubuntu"/>
              </a:rPr>
              <a:t>Image.CLOCK12 # clock at 12 o' clock</a:t>
            </a:r>
          </a:p>
          <a:p>
            <a:pPr lvl="0" algn="ctr">
              <a:buClr>
                <a:srgbClr val="003565"/>
              </a:buClr>
              <a:buSzPct val="25000"/>
            </a:pPr>
            <a:r>
              <a:rPr lang="en-GB" sz="1600" dirty="0">
                <a:solidFill>
                  <a:schemeClr val="tx1"/>
                </a:solidFill>
                <a:latin typeface="Century Gothic" panose="020B0502020202020204" pitchFamily="34" charset="0"/>
                <a:ea typeface="Ubuntu"/>
                <a:cs typeface="Ubuntu"/>
                <a:sym typeface="Ubuntu"/>
              </a:rPr>
              <a:t>Image.ARROW_N</a:t>
            </a:r>
          </a:p>
          <a:p>
            <a:pPr lvl="0" algn="ctr">
              <a:buClr>
                <a:srgbClr val="003565"/>
              </a:buClr>
              <a:buSzPct val="25000"/>
            </a:pPr>
            <a:r>
              <a:rPr lang="en-GB" sz="1600" dirty="0">
                <a:solidFill>
                  <a:schemeClr val="tx1"/>
                </a:solidFill>
                <a:latin typeface="Century Gothic" panose="020B0502020202020204" pitchFamily="34" charset="0"/>
                <a:ea typeface="Ubuntu"/>
                <a:cs typeface="Ubuntu"/>
                <a:sym typeface="Ubuntu"/>
              </a:rPr>
              <a:t>... # arrows pointing N, NE, E, SE, S, SW, W, NW (microbit.Image.ARROW_direction)</a:t>
            </a:r>
          </a:p>
        </p:txBody>
      </p:sp>
    </p:spTree>
    <p:extLst>
      <p:ext uri="{BB962C8B-B14F-4D97-AF65-F5344CB8AC3E}">
        <p14:creationId xmlns:p14="http://schemas.microsoft.com/office/powerpoint/2010/main" val="2542717564"/>
      </p:ext>
    </p:extLst>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Shape 206"/>
          <p:cNvSpPr txBox="1">
            <a:spLocks noGrp="1"/>
          </p:cNvSpPr>
          <p:nvPr>
            <p:ph type="title"/>
          </p:nvPr>
        </p:nvSpPr>
        <p:spPr>
          <a:xfrm>
            <a:off x="175189" y="0"/>
            <a:ext cx="8229600" cy="683699"/>
          </a:xfrm>
          <a:prstGeom prst="rect">
            <a:avLst/>
          </a:prstGeom>
        </p:spPr>
        <p:txBody>
          <a:bodyPr lIns="91425" tIns="91425" rIns="91425" bIns="91425" anchor="ctr" anchorCtr="0">
            <a:noAutofit/>
          </a:bodyPr>
          <a:lstStyle/>
          <a:p>
            <a:pPr lvl="0" rtl="0">
              <a:spcBef>
                <a:spcPts val="0"/>
              </a:spcBef>
              <a:buNone/>
            </a:pPr>
            <a:r>
              <a:rPr lang="en-GB" dirty="0"/>
              <a:t>Activity 1.3</a:t>
            </a:r>
          </a:p>
        </p:txBody>
      </p:sp>
      <p:sp>
        <p:nvSpPr>
          <p:cNvPr id="15" name="Shape 169"/>
          <p:cNvSpPr/>
          <p:nvPr/>
        </p:nvSpPr>
        <p:spPr>
          <a:xfrm>
            <a:off x="376041" y="983259"/>
            <a:ext cx="8391900" cy="891840"/>
          </a:xfrm>
          <a:prstGeom prst="rect">
            <a:avLst/>
          </a:prstGeom>
          <a:noFill/>
          <a:ln w="28575" cap="flat" cmpd="sng">
            <a:solidFill>
              <a:srgbClr val="62C6E8"/>
            </a:solidFill>
            <a:prstDash val="solid"/>
            <a:round/>
            <a:headEnd type="none" w="med" len="med"/>
            <a:tailEnd type="none" w="med" len="med"/>
          </a:ln>
        </p:spPr>
        <p:txBody>
          <a:bodyPr lIns="91425" tIns="45700" rIns="91425" bIns="45700" anchor="ctr" anchorCtr="0">
            <a:noAutofit/>
          </a:bodyPr>
          <a:lstStyle/>
          <a:p>
            <a:pPr lvl="0" algn="ctr">
              <a:buClr>
                <a:srgbClr val="003565"/>
              </a:buClr>
              <a:buSzPct val="25000"/>
            </a:pPr>
            <a:r>
              <a:rPr lang="en-GB" sz="2000" dirty="0">
                <a:solidFill>
                  <a:schemeClr val="tx1"/>
                </a:solidFill>
                <a:latin typeface="Century Gothic" panose="020B0502020202020204" pitchFamily="34" charset="0"/>
                <a:ea typeface="Ubuntu"/>
                <a:cs typeface="Ubuntu"/>
                <a:sym typeface="Ubuntu"/>
              </a:rPr>
              <a:t>Create a program to display a built in image of your choice. Use this example code to help you:</a:t>
            </a:r>
          </a:p>
        </p:txBody>
      </p:sp>
      <p:sp>
        <p:nvSpPr>
          <p:cNvPr id="16" name="Shape 169"/>
          <p:cNvSpPr/>
          <p:nvPr/>
        </p:nvSpPr>
        <p:spPr>
          <a:xfrm>
            <a:off x="376041" y="3132961"/>
            <a:ext cx="8391900" cy="3059495"/>
          </a:xfrm>
          <a:prstGeom prst="rect">
            <a:avLst/>
          </a:prstGeom>
          <a:noFill/>
          <a:ln w="28575" cap="flat" cmpd="sng">
            <a:solidFill>
              <a:srgbClr val="62C6E8"/>
            </a:solidFill>
            <a:prstDash val="solid"/>
            <a:round/>
            <a:headEnd type="none" w="med" len="med"/>
            <a:tailEnd type="none" w="med" len="med"/>
          </a:ln>
        </p:spPr>
        <p:txBody>
          <a:bodyPr lIns="91425" tIns="45700" rIns="91425" bIns="45700" anchor="ctr" anchorCtr="0">
            <a:noAutofit/>
          </a:bodyPr>
          <a:lstStyle/>
          <a:p>
            <a:pPr lvl="0" algn="ctr">
              <a:buClr>
                <a:srgbClr val="003565"/>
              </a:buClr>
              <a:buSzPct val="25000"/>
            </a:pPr>
            <a:r>
              <a:rPr lang="en-GB" sz="2000" dirty="0">
                <a:solidFill>
                  <a:schemeClr val="tx1"/>
                </a:solidFill>
                <a:latin typeface="Century Gothic" panose="020B0502020202020204" pitchFamily="34" charset="0"/>
                <a:ea typeface="Ubuntu"/>
                <a:cs typeface="Ubuntu"/>
                <a:sym typeface="Ubuntu"/>
              </a:rPr>
              <a:t>Place a screenshot of your code here.</a:t>
            </a:r>
          </a:p>
        </p:txBody>
      </p:sp>
      <p:pic>
        <p:nvPicPr>
          <p:cNvPr id="5" name="Picture 4"/>
          <p:cNvPicPr>
            <a:picLocks noChangeAspect="1"/>
          </p:cNvPicPr>
          <p:nvPr/>
        </p:nvPicPr>
        <p:blipFill>
          <a:blip r:embed="rId3"/>
          <a:stretch>
            <a:fillRect/>
          </a:stretch>
        </p:blipFill>
        <p:spPr>
          <a:xfrm>
            <a:off x="457062" y="2076995"/>
            <a:ext cx="3466754" cy="905038"/>
          </a:xfrm>
          <a:prstGeom prst="rect">
            <a:avLst/>
          </a:prstGeom>
        </p:spPr>
      </p:pic>
      <p:sp>
        <p:nvSpPr>
          <p:cNvPr id="6" name="Shape 169"/>
          <p:cNvSpPr/>
          <p:nvPr/>
        </p:nvSpPr>
        <p:spPr>
          <a:xfrm>
            <a:off x="376041" y="2001496"/>
            <a:ext cx="8391900" cy="1005068"/>
          </a:xfrm>
          <a:prstGeom prst="rect">
            <a:avLst/>
          </a:prstGeom>
          <a:noFill/>
          <a:ln w="28575" cap="flat" cmpd="sng">
            <a:solidFill>
              <a:srgbClr val="62C6E8"/>
            </a:solidFill>
            <a:prstDash val="solid"/>
            <a:round/>
            <a:headEnd type="none" w="med" len="med"/>
            <a:tailEnd type="none" w="med" len="med"/>
          </a:ln>
        </p:spPr>
        <p:txBody>
          <a:bodyPr lIns="91425" tIns="45700" rIns="91425" bIns="45700" anchor="ctr" anchorCtr="0">
            <a:noAutofit/>
          </a:bodyPr>
          <a:lstStyle/>
          <a:p>
            <a:pPr lvl="0" algn="ctr">
              <a:buClr>
                <a:srgbClr val="003565"/>
              </a:buClr>
              <a:buSzPct val="25000"/>
            </a:pPr>
            <a:endParaRPr lang="en-GB" sz="2000" dirty="0">
              <a:solidFill>
                <a:schemeClr val="tx1"/>
              </a:solidFill>
              <a:latin typeface="Century Gothic" panose="020B0502020202020204" pitchFamily="34" charset="0"/>
              <a:ea typeface="Ubuntu"/>
              <a:cs typeface="Ubuntu"/>
              <a:sym typeface="Ubuntu"/>
            </a:endParaRPr>
          </a:p>
        </p:txBody>
      </p:sp>
    </p:spTree>
    <p:extLst>
      <p:ext uri="{BB962C8B-B14F-4D97-AF65-F5344CB8AC3E}">
        <p14:creationId xmlns:p14="http://schemas.microsoft.com/office/powerpoint/2010/main" val="292382943"/>
      </p:ext>
    </p:extLst>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175189" y="0"/>
            <a:ext cx="8229600" cy="683699"/>
          </a:xfrm>
          <a:prstGeom prst="rect">
            <a:avLst/>
          </a:prstGeom>
        </p:spPr>
        <p:txBody>
          <a:bodyPr lIns="91425" tIns="91425" rIns="91425" bIns="91425" anchor="ctr" anchorCtr="0">
            <a:noAutofit/>
          </a:bodyPr>
          <a:lstStyle/>
          <a:p>
            <a:pPr lvl="0" rtl="0">
              <a:spcBef>
                <a:spcPts val="0"/>
              </a:spcBef>
              <a:buNone/>
            </a:pPr>
            <a:r>
              <a:rPr lang="en-GB" dirty="0"/>
              <a:t>Delays</a:t>
            </a:r>
          </a:p>
        </p:txBody>
      </p:sp>
      <p:sp>
        <p:nvSpPr>
          <p:cNvPr id="5" name="Shape 169"/>
          <p:cNvSpPr/>
          <p:nvPr/>
        </p:nvSpPr>
        <p:spPr>
          <a:xfrm>
            <a:off x="376041" y="960108"/>
            <a:ext cx="8391900" cy="614049"/>
          </a:xfrm>
          <a:prstGeom prst="rect">
            <a:avLst/>
          </a:prstGeom>
          <a:noFill/>
          <a:ln w="28575" cap="flat" cmpd="sng">
            <a:solidFill>
              <a:srgbClr val="5CB244"/>
            </a:solidFill>
            <a:prstDash val="solid"/>
            <a:round/>
            <a:headEnd type="none" w="med" len="med"/>
            <a:tailEnd type="none" w="med" len="med"/>
          </a:ln>
        </p:spPr>
        <p:txBody>
          <a:bodyPr lIns="91425" tIns="45700" rIns="91425" bIns="45700" anchor="ctr" anchorCtr="0">
            <a:noAutofit/>
          </a:bodyPr>
          <a:lstStyle/>
          <a:p>
            <a:pPr lvl="0" algn="ctr">
              <a:buClr>
                <a:srgbClr val="003565"/>
              </a:buClr>
              <a:buSzPct val="25000"/>
            </a:pPr>
            <a:r>
              <a:rPr lang="en-GB" sz="2000" dirty="0">
                <a:solidFill>
                  <a:schemeClr val="tx1"/>
                </a:solidFill>
                <a:latin typeface="Century Gothic" panose="020B0502020202020204" pitchFamily="34" charset="0"/>
                <a:ea typeface="Ubuntu"/>
                <a:cs typeface="Ubuntu"/>
                <a:sym typeface="Ubuntu"/>
              </a:rPr>
              <a:t>You can create a delay between lines of code in Python.</a:t>
            </a:r>
          </a:p>
        </p:txBody>
      </p:sp>
      <p:sp>
        <p:nvSpPr>
          <p:cNvPr id="18" name="Shape 169"/>
          <p:cNvSpPr/>
          <p:nvPr/>
        </p:nvSpPr>
        <p:spPr>
          <a:xfrm>
            <a:off x="376041" y="1736539"/>
            <a:ext cx="8391900" cy="891561"/>
          </a:xfrm>
          <a:prstGeom prst="rect">
            <a:avLst/>
          </a:prstGeom>
          <a:noFill/>
          <a:ln w="28575" cap="flat" cmpd="sng">
            <a:solidFill>
              <a:srgbClr val="5CB244"/>
            </a:solidFill>
            <a:prstDash val="solid"/>
            <a:round/>
            <a:headEnd type="none" w="med" len="med"/>
            <a:tailEnd type="none" w="med" len="med"/>
          </a:ln>
        </p:spPr>
        <p:txBody>
          <a:bodyPr lIns="91425" tIns="45700" rIns="91425" bIns="45700" anchor="ctr" anchorCtr="0">
            <a:noAutofit/>
          </a:bodyPr>
          <a:lstStyle/>
          <a:p>
            <a:pPr lvl="0" algn="ctr">
              <a:buClr>
                <a:srgbClr val="003565"/>
              </a:buClr>
              <a:buSzPct val="25000"/>
            </a:pPr>
            <a:r>
              <a:rPr lang="en-GB" sz="2000" dirty="0">
                <a:solidFill>
                  <a:schemeClr val="tx1"/>
                </a:solidFill>
                <a:latin typeface="Century Gothic" panose="020B0502020202020204" pitchFamily="34" charset="0"/>
                <a:ea typeface="Ubuntu"/>
                <a:cs typeface="Ubuntu"/>
                <a:sym typeface="Ubuntu"/>
              </a:rPr>
              <a:t>The code below will show a happy face for 1 second before switching to a sad face. Try it for yourself.</a:t>
            </a:r>
          </a:p>
        </p:txBody>
      </p:sp>
      <p:sp>
        <p:nvSpPr>
          <p:cNvPr id="21" name="Shape 169"/>
          <p:cNvSpPr/>
          <p:nvPr/>
        </p:nvSpPr>
        <p:spPr>
          <a:xfrm>
            <a:off x="376041" y="2790482"/>
            <a:ext cx="8391900" cy="1677346"/>
          </a:xfrm>
          <a:prstGeom prst="rect">
            <a:avLst/>
          </a:prstGeom>
          <a:noFill/>
          <a:ln w="28575" cap="flat" cmpd="sng">
            <a:solidFill>
              <a:srgbClr val="5CB244"/>
            </a:solidFill>
            <a:prstDash val="solid"/>
            <a:round/>
            <a:headEnd type="none" w="med" len="med"/>
            <a:tailEnd type="none" w="med" len="med"/>
          </a:ln>
        </p:spPr>
        <p:txBody>
          <a:bodyPr lIns="91425" tIns="45700" rIns="91425" bIns="45700" anchor="ctr" anchorCtr="0">
            <a:noAutofit/>
          </a:bodyPr>
          <a:lstStyle/>
          <a:p>
            <a:pPr lvl="0" algn="ctr">
              <a:buClr>
                <a:srgbClr val="003565"/>
              </a:buClr>
              <a:buSzPct val="25000"/>
            </a:pPr>
            <a:endParaRPr lang="en-GB" sz="2000" dirty="0">
              <a:solidFill>
                <a:schemeClr val="tx1"/>
              </a:solidFill>
              <a:latin typeface="Century Gothic" panose="020B0502020202020204" pitchFamily="34" charset="0"/>
              <a:ea typeface="Ubuntu"/>
              <a:cs typeface="Ubuntu"/>
              <a:sym typeface="Ubuntu"/>
            </a:endParaRPr>
          </a:p>
        </p:txBody>
      </p:sp>
      <p:pic>
        <p:nvPicPr>
          <p:cNvPr id="3" name="Picture 2"/>
          <p:cNvPicPr>
            <a:picLocks noChangeAspect="1"/>
          </p:cNvPicPr>
          <p:nvPr/>
        </p:nvPicPr>
        <p:blipFill>
          <a:blip r:embed="rId3"/>
          <a:stretch>
            <a:fillRect/>
          </a:stretch>
        </p:blipFill>
        <p:spPr>
          <a:xfrm>
            <a:off x="588501" y="2921048"/>
            <a:ext cx="3370042" cy="1422907"/>
          </a:xfrm>
          <a:prstGeom prst="rect">
            <a:avLst/>
          </a:prstGeom>
        </p:spPr>
      </p:pic>
    </p:spTree>
    <p:extLst>
      <p:ext uri="{BB962C8B-B14F-4D97-AF65-F5344CB8AC3E}">
        <p14:creationId xmlns:p14="http://schemas.microsoft.com/office/powerpoint/2010/main" val="1098573450"/>
      </p:ext>
    </p:extLst>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Shape 206"/>
          <p:cNvSpPr txBox="1">
            <a:spLocks noGrp="1"/>
          </p:cNvSpPr>
          <p:nvPr>
            <p:ph type="title"/>
          </p:nvPr>
        </p:nvSpPr>
        <p:spPr>
          <a:xfrm>
            <a:off x="175189" y="0"/>
            <a:ext cx="8229600" cy="683699"/>
          </a:xfrm>
          <a:prstGeom prst="rect">
            <a:avLst/>
          </a:prstGeom>
        </p:spPr>
        <p:txBody>
          <a:bodyPr lIns="91425" tIns="91425" rIns="91425" bIns="91425" anchor="ctr" anchorCtr="0">
            <a:noAutofit/>
          </a:bodyPr>
          <a:lstStyle/>
          <a:p>
            <a:pPr lvl="0" rtl="0">
              <a:spcBef>
                <a:spcPts val="0"/>
              </a:spcBef>
              <a:buNone/>
            </a:pPr>
            <a:r>
              <a:rPr lang="en-GB" dirty="0"/>
              <a:t>Activity 1.4</a:t>
            </a:r>
          </a:p>
        </p:txBody>
      </p:sp>
      <p:sp>
        <p:nvSpPr>
          <p:cNvPr id="15" name="Shape 169"/>
          <p:cNvSpPr/>
          <p:nvPr/>
        </p:nvSpPr>
        <p:spPr>
          <a:xfrm>
            <a:off x="376041" y="983259"/>
            <a:ext cx="8391900" cy="857116"/>
          </a:xfrm>
          <a:prstGeom prst="rect">
            <a:avLst/>
          </a:prstGeom>
          <a:noFill/>
          <a:ln w="28575" cap="flat" cmpd="sng">
            <a:solidFill>
              <a:srgbClr val="62C6E8"/>
            </a:solidFill>
            <a:prstDash val="solid"/>
            <a:round/>
            <a:headEnd type="none" w="med" len="med"/>
            <a:tailEnd type="none" w="med" len="med"/>
          </a:ln>
        </p:spPr>
        <p:txBody>
          <a:bodyPr lIns="91425" tIns="45700" rIns="91425" bIns="45700" anchor="ctr" anchorCtr="0">
            <a:noAutofit/>
          </a:bodyPr>
          <a:lstStyle/>
          <a:p>
            <a:pPr lvl="0" algn="ctr">
              <a:buClr>
                <a:srgbClr val="003565"/>
              </a:buClr>
              <a:buSzPct val="25000"/>
            </a:pPr>
            <a:r>
              <a:rPr lang="en-GB" sz="2000" dirty="0">
                <a:solidFill>
                  <a:schemeClr val="tx1"/>
                </a:solidFill>
                <a:latin typeface="Century Gothic" panose="020B0502020202020204" pitchFamily="34" charset="0"/>
                <a:ea typeface="Ubuntu"/>
                <a:cs typeface="Ubuntu"/>
                <a:sym typeface="Ubuntu"/>
              </a:rPr>
              <a:t>Create an animation using the different built in images. Use the sleep function to create a pause between the images.</a:t>
            </a:r>
          </a:p>
        </p:txBody>
      </p:sp>
      <p:sp>
        <p:nvSpPr>
          <p:cNvPr id="16" name="Shape 169"/>
          <p:cNvSpPr/>
          <p:nvPr/>
        </p:nvSpPr>
        <p:spPr>
          <a:xfrm>
            <a:off x="376041" y="1957462"/>
            <a:ext cx="4959888" cy="4234994"/>
          </a:xfrm>
          <a:prstGeom prst="rect">
            <a:avLst/>
          </a:prstGeom>
          <a:noFill/>
          <a:ln w="28575" cap="flat" cmpd="sng">
            <a:solidFill>
              <a:srgbClr val="62C6E8"/>
            </a:solidFill>
            <a:prstDash val="solid"/>
            <a:round/>
            <a:headEnd type="none" w="med" len="med"/>
            <a:tailEnd type="none" w="med" len="med"/>
          </a:ln>
        </p:spPr>
        <p:txBody>
          <a:bodyPr lIns="91425" tIns="45700" rIns="91425" bIns="45700" anchor="ctr" anchorCtr="0">
            <a:noAutofit/>
          </a:bodyPr>
          <a:lstStyle/>
          <a:p>
            <a:pPr lvl="0" algn="ctr">
              <a:buClr>
                <a:srgbClr val="003565"/>
              </a:buClr>
              <a:buSzPct val="25000"/>
            </a:pPr>
            <a:r>
              <a:rPr lang="en-GB" sz="2000" dirty="0">
                <a:solidFill>
                  <a:schemeClr val="tx1"/>
                </a:solidFill>
                <a:latin typeface="Century Gothic" panose="020B0502020202020204" pitchFamily="34" charset="0"/>
                <a:ea typeface="Ubuntu"/>
                <a:cs typeface="Ubuntu"/>
                <a:sym typeface="Ubuntu"/>
              </a:rPr>
              <a:t>Place a screenshot of your code here.</a:t>
            </a:r>
          </a:p>
        </p:txBody>
      </p:sp>
      <p:pic>
        <p:nvPicPr>
          <p:cNvPr id="5" name="Picture 4"/>
          <p:cNvPicPr>
            <a:picLocks noChangeAspect="1"/>
          </p:cNvPicPr>
          <p:nvPr/>
        </p:nvPicPr>
        <p:blipFill>
          <a:blip r:embed="rId3"/>
          <a:stretch>
            <a:fillRect/>
          </a:stretch>
        </p:blipFill>
        <p:spPr>
          <a:xfrm>
            <a:off x="5536794" y="3001115"/>
            <a:ext cx="3184847" cy="1344714"/>
          </a:xfrm>
          <a:prstGeom prst="rect">
            <a:avLst/>
          </a:prstGeom>
        </p:spPr>
      </p:pic>
      <p:sp>
        <p:nvSpPr>
          <p:cNvPr id="6" name="Shape 169"/>
          <p:cNvSpPr/>
          <p:nvPr/>
        </p:nvSpPr>
        <p:spPr>
          <a:xfrm>
            <a:off x="5440101" y="2931665"/>
            <a:ext cx="3327840" cy="1468644"/>
          </a:xfrm>
          <a:prstGeom prst="rect">
            <a:avLst/>
          </a:prstGeom>
          <a:noFill/>
          <a:ln w="28575" cap="flat" cmpd="sng">
            <a:solidFill>
              <a:srgbClr val="62C6E8"/>
            </a:solidFill>
            <a:prstDash val="solid"/>
            <a:round/>
            <a:headEnd type="none" w="med" len="med"/>
            <a:tailEnd type="none" w="med" len="med"/>
          </a:ln>
        </p:spPr>
        <p:txBody>
          <a:bodyPr lIns="91425" tIns="45700" rIns="91425" bIns="45700" anchor="ctr" anchorCtr="0">
            <a:noAutofit/>
          </a:bodyPr>
          <a:lstStyle/>
          <a:p>
            <a:pPr lvl="0" algn="ctr">
              <a:buClr>
                <a:srgbClr val="003565"/>
              </a:buClr>
              <a:buSzPct val="25000"/>
            </a:pPr>
            <a:endParaRPr lang="en-GB" sz="2000" dirty="0">
              <a:solidFill>
                <a:schemeClr val="tx1"/>
              </a:solidFill>
              <a:latin typeface="Century Gothic" panose="020B0502020202020204" pitchFamily="34" charset="0"/>
              <a:ea typeface="Ubuntu"/>
              <a:cs typeface="Ubuntu"/>
              <a:sym typeface="Ubuntu"/>
            </a:endParaRPr>
          </a:p>
        </p:txBody>
      </p:sp>
      <p:sp>
        <p:nvSpPr>
          <p:cNvPr id="7" name="Shape 169"/>
          <p:cNvSpPr/>
          <p:nvPr/>
        </p:nvSpPr>
        <p:spPr>
          <a:xfrm>
            <a:off x="5440101" y="1957462"/>
            <a:ext cx="3327840" cy="857116"/>
          </a:xfrm>
          <a:prstGeom prst="rect">
            <a:avLst/>
          </a:prstGeom>
          <a:noFill/>
          <a:ln w="28575" cap="flat" cmpd="sng">
            <a:solidFill>
              <a:srgbClr val="62C6E8"/>
            </a:solidFill>
            <a:prstDash val="solid"/>
            <a:round/>
            <a:headEnd type="none" w="med" len="med"/>
            <a:tailEnd type="none" w="med" len="med"/>
          </a:ln>
        </p:spPr>
        <p:txBody>
          <a:bodyPr lIns="91425" tIns="45700" rIns="91425" bIns="45700" anchor="ctr" anchorCtr="0">
            <a:noAutofit/>
          </a:bodyPr>
          <a:lstStyle/>
          <a:p>
            <a:pPr lvl="0" algn="ctr">
              <a:buClr>
                <a:srgbClr val="003565"/>
              </a:buClr>
              <a:buSzPct val="25000"/>
            </a:pPr>
            <a:r>
              <a:rPr lang="en-GB" sz="2000" dirty="0">
                <a:solidFill>
                  <a:schemeClr val="tx1"/>
                </a:solidFill>
                <a:latin typeface="Century Gothic" panose="020B0502020202020204" pitchFamily="34" charset="0"/>
                <a:ea typeface="Ubuntu"/>
                <a:cs typeface="Ubuntu"/>
                <a:sym typeface="Ubuntu"/>
              </a:rPr>
              <a:t>Use this example code as a starting point:</a:t>
            </a:r>
          </a:p>
        </p:txBody>
      </p:sp>
    </p:spTree>
    <p:extLst>
      <p:ext uri="{BB962C8B-B14F-4D97-AF65-F5344CB8AC3E}">
        <p14:creationId xmlns:p14="http://schemas.microsoft.com/office/powerpoint/2010/main" val="2265256744"/>
      </p:ext>
    </p:extLst>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175189" y="0"/>
            <a:ext cx="8229600" cy="683699"/>
          </a:xfrm>
          <a:prstGeom prst="rect">
            <a:avLst/>
          </a:prstGeom>
        </p:spPr>
        <p:txBody>
          <a:bodyPr lIns="91425" tIns="91425" rIns="91425" bIns="91425" anchor="ctr" anchorCtr="0">
            <a:noAutofit/>
          </a:bodyPr>
          <a:lstStyle/>
          <a:p>
            <a:pPr lvl="0" rtl="0">
              <a:spcBef>
                <a:spcPts val="0"/>
              </a:spcBef>
              <a:buNone/>
            </a:pPr>
            <a:r>
              <a:rPr lang="en-GB" dirty="0"/>
              <a:t>What is it?</a:t>
            </a:r>
          </a:p>
        </p:txBody>
      </p:sp>
      <p:sp>
        <p:nvSpPr>
          <p:cNvPr id="5" name="Shape 169"/>
          <p:cNvSpPr/>
          <p:nvPr/>
        </p:nvSpPr>
        <p:spPr>
          <a:xfrm>
            <a:off x="376041" y="960108"/>
            <a:ext cx="8391900" cy="1053886"/>
          </a:xfrm>
          <a:prstGeom prst="rect">
            <a:avLst/>
          </a:prstGeom>
          <a:noFill/>
          <a:ln w="28575" cap="flat" cmpd="sng">
            <a:solidFill>
              <a:srgbClr val="5CB244"/>
            </a:solidFill>
            <a:prstDash val="solid"/>
            <a:round/>
            <a:headEnd type="none" w="med" len="med"/>
            <a:tailEnd type="none" w="med" len="med"/>
          </a:ln>
        </p:spPr>
        <p:txBody>
          <a:bodyPr lIns="91425" tIns="45700" rIns="91425" bIns="45700" anchor="ctr" anchorCtr="0">
            <a:noAutofit/>
          </a:bodyPr>
          <a:lstStyle/>
          <a:p>
            <a:pPr lvl="0" algn="ctr">
              <a:buClr>
                <a:srgbClr val="003565"/>
              </a:buClr>
              <a:buSzPct val="25000"/>
            </a:pPr>
            <a:r>
              <a:rPr lang="en-GB" sz="2000" dirty="0">
                <a:solidFill>
                  <a:schemeClr val="tx1"/>
                </a:solidFill>
                <a:latin typeface="Century Gothic" panose="020B0502020202020204" pitchFamily="34" charset="0"/>
                <a:ea typeface="Ubuntu"/>
                <a:cs typeface="Ubuntu"/>
                <a:sym typeface="Ubuntu"/>
              </a:rPr>
              <a:t>The micro:bit is a handheld, fully programmable computer. It’s 70 times smaller and 18 times faster than the original BBC Micro computers used in schools in the 1980s.</a:t>
            </a:r>
          </a:p>
        </p:txBody>
      </p:sp>
      <p:sp>
        <p:nvSpPr>
          <p:cNvPr id="21" name="Shape 169"/>
          <p:cNvSpPr/>
          <p:nvPr/>
        </p:nvSpPr>
        <p:spPr>
          <a:xfrm>
            <a:off x="376041" y="4478018"/>
            <a:ext cx="8391900" cy="1760736"/>
          </a:xfrm>
          <a:prstGeom prst="rect">
            <a:avLst/>
          </a:prstGeom>
          <a:noFill/>
          <a:ln w="28575" cap="flat" cmpd="sng">
            <a:solidFill>
              <a:srgbClr val="5CB244"/>
            </a:solidFill>
            <a:prstDash val="solid"/>
            <a:round/>
            <a:headEnd type="none" w="med" len="med"/>
            <a:tailEnd type="none" w="med" len="med"/>
          </a:ln>
        </p:spPr>
        <p:txBody>
          <a:bodyPr lIns="91425" tIns="45700" rIns="91425" bIns="45700" anchor="ctr" anchorCtr="0">
            <a:noAutofit/>
          </a:bodyPr>
          <a:lstStyle/>
          <a:p>
            <a:pPr lvl="0" algn="ctr">
              <a:buClr>
                <a:srgbClr val="003565"/>
              </a:buClr>
              <a:buSzPct val="25000"/>
            </a:pPr>
            <a:r>
              <a:rPr lang="en-GB" sz="2000" dirty="0">
                <a:solidFill>
                  <a:schemeClr val="tx1"/>
                </a:solidFill>
                <a:latin typeface="Century Gothic" panose="020B0502020202020204" pitchFamily="34" charset="0"/>
                <a:ea typeface="Ubuntu"/>
                <a:cs typeface="Ubuntu"/>
                <a:sym typeface="Ubuntu"/>
              </a:rPr>
              <a:t>This little device has an awful lot of features, like 25 red LED lights that can flash messages. There are two programmable buttons that can be used to control games or pause and skip songs on a playlist. The BBC micro:bit can even detect motion and tell you which direction you’re heading in.</a:t>
            </a:r>
          </a:p>
        </p:txBody>
      </p:sp>
      <p:pic>
        <p:nvPicPr>
          <p:cNvPr id="22" name="Picture 14" descr="https://az742082.vo.msecnd.net/pub/jcjojcr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041" y="2084590"/>
            <a:ext cx="2702825" cy="228266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6" descr="https://az742082.vo.msecnd.net/pub/tntuvxh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65115" y="2084590"/>
            <a:ext cx="2702826" cy="228266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upload.wikimedia.org/wikipedia/commons/thumb/3/32/BBC_Micro_Front_Restored.jpg/300px-BBC_Micro_Front_Restored.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1666" y="2206747"/>
            <a:ext cx="2857500" cy="2038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2477088"/>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175189" y="0"/>
            <a:ext cx="8229600" cy="683699"/>
          </a:xfrm>
          <a:prstGeom prst="rect">
            <a:avLst/>
          </a:prstGeom>
        </p:spPr>
        <p:txBody>
          <a:bodyPr lIns="91425" tIns="91425" rIns="91425" bIns="91425" anchor="ctr" anchorCtr="0">
            <a:noAutofit/>
          </a:bodyPr>
          <a:lstStyle/>
          <a:p>
            <a:pPr lvl="0" rtl="0">
              <a:spcBef>
                <a:spcPts val="0"/>
              </a:spcBef>
              <a:buNone/>
            </a:pPr>
            <a:r>
              <a:rPr lang="en-GB" dirty="0"/>
              <a:t>Algorithms</a:t>
            </a:r>
          </a:p>
        </p:txBody>
      </p:sp>
      <p:sp>
        <p:nvSpPr>
          <p:cNvPr id="5" name="Shape 169"/>
          <p:cNvSpPr/>
          <p:nvPr/>
        </p:nvSpPr>
        <p:spPr>
          <a:xfrm>
            <a:off x="376041" y="960108"/>
            <a:ext cx="8391900" cy="891561"/>
          </a:xfrm>
          <a:prstGeom prst="rect">
            <a:avLst/>
          </a:prstGeom>
          <a:noFill/>
          <a:ln w="28575" cap="flat" cmpd="sng">
            <a:solidFill>
              <a:srgbClr val="5CB244"/>
            </a:solidFill>
            <a:prstDash val="solid"/>
            <a:round/>
            <a:headEnd type="none" w="med" len="med"/>
            <a:tailEnd type="none" w="med" len="med"/>
          </a:ln>
        </p:spPr>
        <p:txBody>
          <a:bodyPr lIns="91425" tIns="45700" rIns="91425" bIns="45700" anchor="ctr" anchorCtr="0">
            <a:noAutofit/>
          </a:bodyPr>
          <a:lstStyle/>
          <a:p>
            <a:pPr lvl="0" algn="ctr">
              <a:buClr>
                <a:srgbClr val="003565"/>
              </a:buClr>
              <a:buSzPct val="25000"/>
            </a:pPr>
            <a:r>
              <a:rPr lang="en-GB" sz="2000" dirty="0">
                <a:solidFill>
                  <a:schemeClr val="tx1"/>
                </a:solidFill>
                <a:latin typeface="Century Gothic" panose="020B0502020202020204" pitchFamily="34" charset="0"/>
                <a:ea typeface="Ubuntu"/>
                <a:cs typeface="Ubuntu"/>
                <a:sym typeface="Ubuntu"/>
              </a:rPr>
              <a:t>An algorithm is a set of instructions that can be followed to solve a problem. Here is a simple algorithm for making toast:</a:t>
            </a:r>
          </a:p>
        </p:txBody>
      </p:sp>
      <p:sp>
        <p:nvSpPr>
          <p:cNvPr id="13" name="Flowchart: Terminator 12"/>
          <p:cNvSpPr/>
          <p:nvPr/>
        </p:nvSpPr>
        <p:spPr>
          <a:xfrm>
            <a:off x="376041" y="1981139"/>
            <a:ext cx="2574855" cy="528698"/>
          </a:xfrm>
          <a:prstGeom prst="flowChartTerminator">
            <a:avLst/>
          </a:prstGeom>
          <a:solidFill>
            <a:srgbClr val="5CB244"/>
          </a:solidFill>
          <a:ln w="28575">
            <a:solidFill>
              <a:srgbClr val="5CB2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latin typeface="Century Gothic" panose="020B0502020202020204" pitchFamily="34" charset="0"/>
              </a:rPr>
              <a:t>Start</a:t>
            </a:r>
          </a:p>
        </p:txBody>
      </p:sp>
      <p:sp>
        <p:nvSpPr>
          <p:cNvPr id="14" name="Flowchart: Terminator 13"/>
          <p:cNvSpPr/>
          <p:nvPr/>
        </p:nvSpPr>
        <p:spPr>
          <a:xfrm>
            <a:off x="376041" y="5557843"/>
            <a:ext cx="2574855" cy="528698"/>
          </a:xfrm>
          <a:prstGeom prst="flowChartTerminator">
            <a:avLst/>
          </a:prstGeom>
          <a:solidFill>
            <a:srgbClr val="5CB244"/>
          </a:solidFill>
          <a:ln w="28575">
            <a:solidFill>
              <a:srgbClr val="5CB2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latin typeface="Century Gothic" panose="020B0502020202020204" pitchFamily="34" charset="0"/>
              </a:rPr>
              <a:t>End</a:t>
            </a:r>
          </a:p>
        </p:txBody>
      </p:sp>
      <p:cxnSp>
        <p:nvCxnSpPr>
          <p:cNvPr id="15" name="Straight Arrow Connector 14"/>
          <p:cNvCxnSpPr>
            <a:stCxn id="13" idx="2"/>
          </p:cNvCxnSpPr>
          <p:nvPr/>
        </p:nvCxnSpPr>
        <p:spPr>
          <a:xfrm>
            <a:off x="1663469" y="2509837"/>
            <a:ext cx="0" cy="351047"/>
          </a:xfrm>
          <a:prstGeom prst="straightConnector1">
            <a:avLst/>
          </a:prstGeom>
          <a:ln w="19050">
            <a:solidFill>
              <a:srgbClr val="5CB244"/>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9" idx="4"/>
            <a:endCxn id="20" idx="1"/>
          </p:cNvCxnSpPr>
          <p:nvPr/>
        </p:nvCxnSpPr>
        <p:spPr>
          <a:xfrm>
            <a:off x="1663150" y="3230887"/>
            <a:ext cx="0" cy="186069"/>
          </a:xfrm>
          <a:prstGeom prst="straightConnector1">
            <a:avLst/>
          </a:prstGeom>
          <a:ln w="19050">
            <a:solidFill>
              <a:srgbClr val="5CB244"/>
            </a:solidFill>
            <a:tailEnd type="triangle"/>
          </a:ln>
        </p:spPr>
        <p:style>
          <a:lnRef idx="1">
            <a:schemeClr val="accent1"/>
          </a:lnRef>
          <a:fillRef idx="0">
            <a:schemeClr val="accent1"/>
          </a:fillRef>
          <a:effectRef idx="0">
            <a:schemeClr val="accent1"/>
          </a:effectRef>
          <a:fontRef idx="minor">
            <a:schemeClr val="tx1"/>
          </a:fontRef>
        </p:style>
      </p:cxnSp>
      <p:sp>
        <p:nvSpPr>
          <p:cNvPr id="19" name="Flowchart: Data 18"/>
          <p:cNvSpPr/>
          <p:nvPr/>
        </p:nvSpPr>
        <p:spPr>
          <a:xfrm>
            <a:off x="303557" y="2684113"/>
            <a:ext cx="2719186" cy="546774"/>
          </a:xfrm>
          <a:prstGeom prst="flowChartInputOutput">
            <a:avLst/>
          </a:prstGeom>
          <a:solidFill>
            <a:srgbClr val="5CB244"/>
          </a:solidFill>
          <a:ln w="28575">
            <a:solidFill>
              <a:srgbClr val="5CB2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Century Gothic" panose="020B0502020202020204" pitchFamily="34" charset="0"/>
              </a:rPr>
              <a:t>Slice the bread</a:t>
            </a:r>
          </a:p>
        </p:txBody>
      </p:sp>
      <p:sp>
        <p:nvSpPr>
          <p:cNvPr id="20" name="Flowchart: Data 19"/>
          <p:cNvSpPr/>
          <p:nvPr/>
        </p:nvSpPr>
        <p:spPr>
          <a:xfrm>
            <a:off x="303557" y="3416956"/>
            <a:ext cx="2719186" cy="546774"/>
          </a:xfrm>
          <a:prstGeom prst="flowChartInputOutput">
            <a:avLst/>
          </a:prstGeom>
          <a:solidFill>
            <a:srgbClr val="5CB244"/>
          </a:solidFill>
          <a:ln w="28575">
            <a:solidFill>
              <a:srgbClr val="5CB2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Century Gothic" panose="020B0502020202020204" pitchFamily="34" charset="0"/>
              </a:rPr>
              <a:t>Toast the bread</a:t>
            </a:r>
          </a:p>
        </p:txBody>
      </p:sp>
      <p:cxnSp>
        <p:nvCxnSpPr>
          <p:cNvPr id="26" name="Straight Arrow Connector 25"/>
          <p:cNvCxnSpPr>
            <a:endCxn id="27" idx="1"/>
          </p:cNvCxnSpPr>
          <p:nvPr/>
        </p:nvCxnSpPr>
        <p:spPr>
          <a:xfrm>
            <a:off x="1663150" y="3944516"/>
            <a:ext cx="0" cy="186069"/>
          </a:xfrm>
          <a:prstGeom prst="straightConnector1">
            <a:avLst/>
          </a:prstGeom>
          <a:ln w="19050">
            <a:solidFill>
              <a:srgbClr val="5CB244"/>
            </a:solidFill>
            <a:tailEnd type="triangle"/>
          </a:ln>
        </p:spPr>
        <p:style>
          <a:lnRef idx="1">
            <a:schemeClr val="accent1"/>
          </a:lnRef>
          <a:fillRef idx="0">
            <a:schemeClr val="accent1"/>
          </a:fillRef>
          <a:effectRef idx="0">
            <a:schemeClr val="accent1"/>
          </a:effectRef>
          <a:fontRef idx="minor">
            <a:schemeClr val="tx1"/>
          </a:fontRef>
        </p:style>
      </p:cxnSp>
      <p:sp>
        <p:nvSpPr>
          <p:cNvPr id="27" name="Flowchart: Data 26"/>
          <p:cNvSpPr/>
          <p:nvPr/>
        </p:nvSpPr>
        <p:spPr>
          <a:xfrm>
            <a:off x="303557" y="4130585"/>
            <a:ext cx="2719186" cy="546774"/>
          </a:xfrm>
          <a:prstGeom prst="flowChartInputOutput">
            <a:avLst/>
          </a:prstGeom>
          <a:solidFill>
            <a:srgbClr val="5CB244"/>
          </a:solidFill>
          <a:ln w="28575">
            <a:solidFill>
              <a:srgbClr val="5CB2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Century Gothic" panose="020B0502020202020204" pitchFamily="34" charset="0"/>
              </a:rPr>
              <a:t>Butter the toast</a:t>
            </a:r>
          </a:p>
        </p:txBody>
      </p:sp>
      <p:cxnSp>
        <p:nvCxnSpPr>
          <p:cNvPr id="28" name="Straight Arrow Connector 27"/>
          <p:cNvCxnSpPr>
            <a:endCxn id="29" idx="1"/>
          </p:cNvCxnSpPr>
          <p:nvPr/>
        </p:nvCxnSpPr>
        <p:spPr>
          <a:xfrm>
            <a:off x="1663150" y="4658145"/>
            <a:ext cx="0" cy="186069"/>
          </a:xfrm>
          <a:prstGeom prst="straightConnector1">
            <a:avLst/>
          </a:prstGeom>
          <a:ln w="19050">
            <a:solidFill>
              <a:srgbClr val="5CB244"/>
            </a:solidFill>
            <a:tailEnd type="triangle"/>
          </a:ln>
        </p:spPr>
        <p:style>
          <a:lnRef idx="1">
            <a:schemeClr val="accent1"/>
          </a:lnRef>
          <a:fillRef idx="0">
            <a:schemeClr val="accent1"/>
          </a:fillRef>
          <a:effectRef idx="0">
            <a:schemeClr val="accent1"/>
          </a:effectRef>
          <a:fontRef idx="minor">
            <a:schemeClr val="tx1"/>
          </a:fontRef>
        </p:style>
      </p:cxnSp>
      <p:sp>
        <p:nvSpPr>
          <p:cNvPr id="29" name="Flowchart: Data 28"/>
          <p:cNvSpPr/>
          <p:nvPr/>
        </p:nvSpPr>
        <p:spPr>
          <a:xfrm>
            <a:off x="303557" y="4844214"/>
            <a:ext cx="2719186" cy="546774"/>
          </a:xfrm>
          <a:prstGeom prst="flowChartInputOutput">
            <a:avLst/>
          </a:prstGeom>
          <a:solidFill>
            <a:srgbClr val="5CB244"/>
          </a:solidFill>
          <a:ln w="28575">
            <a:solidFill>
              <a:srgbClr val="5CB2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Century Gothic" panose="020B0502020202020204" pitchFamily="34" charset="0"/>
              </a:rPr>
              <a:t>Spread the jam</a:t>
            </a:r>
          </a:p>
        </p:txBody>
      </p:sp>
      <p:cxnSp>
        <p:nvCxnSpPr>
          <p:cNvPr id="30" name="Straight Arrow Connector 29"/>
          <p:cNvCxnSpPr>
            <a:stCxn id="29" idx="4"/>
            <a:endCxn id="14" idx="0"/>
          </p:cNvCxnSpPr>
          <p:nvPr/>
        </p:nvCxnSpPr>
        <p:spPr>
          <a:xfrm>
            <a:off x="1663150" y="5390988"/>
            <a:ext cx="319" cy="166855"/>
          </a:xfrm>
          <a:prstGeom prst="straightConnector1">
            <a:avLst/>
          </a:prstGeom>
          <a:ln w="19050">
            <a:solidFill>
              <a:srgbClr val="5CB244"/>
            </a:solidFill>
            <a:tailEnd type="triangle"/>
          </a:ln>
        </p:spPr>
        <p:style>
          <a:lnRef idx="1">
            <a:schemeClr val="accent1"/>
          </a:lnRef>
          <a:fillRef idx="0">
            <a:schemeClr val="accent1"/>
          </a:fillRef>
          <a:effectRef idx="0">
            <a:schemeClr val="accent1"/>
          </a:effectRef>
          <a:fontRef idx="minor">
            <a:schemeClr val="tx1"/>
          </a:fontRef>
        </p:style>
      </p:cxnSp>
      <p:sp>
        <p:nvSpPr>
          <p:cNvPr id="34" name="Shape 169"/>
          <p:cNvSpPr/>
          <p:nvPr/>
        </p:nvSpPr>
        <p:spPr>
          <a:xfrm>
            <a:off x="3275635" y="5150733"/>
            <a:ext cx="5492306" cy="935807"/>
          </a:xfrm>
          <a:prstGeom prst="rect">
            <a:avLst/>
          </a:prstGeom>
          <a:noFill/>
          <a:ln w="28575" cap="flat" cmpd="sng">
            <a:solidFill>
              <a:srgbClr val="5CB244"/>
            </a:solidFill>
            <a:prstDash val="solid"/>
            <a:round/>
            <a:headEnd type="none" w="med" len="med"/>
            <a:tailEnd type="none" w="med" len="med"/>
          </a:ln>
        </p:spPr>
        <p:txBody>
          <a:bodyPr lIns="91425" tIns="45700" rIns="91425" bIns="45700" anchor="ctr" anchorCtr="0">
            <a:noAutofit/>
          </a:bodyPr>
          <a:lstStyle/>
          <a:p>
            <a:pPr lvl="0" algn="ctr">
              <a:buClr>
                <a:srgbClr val="003565"/>
              </a:buClr>
              <a:buSzPct val="25000"/>
            </a:pPr>
            <a:r>
              <a:rPr lang="en-GB" sz="2000" dirty="0">
                <a:solidFill>
                  <a:schemeClr val="tx1"/>
                </a:solidFill>
                <a:latin typeface="Century Gothic" panose="020B0502020202020204" pitchFamily="34" charset="0"/>
                <a:ea typeface="Ubuntu"/>
                <a:cs typeface="Ubuntu"/>
                <a:sym typeface="Ubuntu"/>
              </a:rPr>
              <a:t>This algorithm is in the form of a flow chart which is a way of designing an algorithm.</a:t>
            </a:r>
          </a:p>
        </p:txBody>
      </p:sp>
      <p:pic>
        <p:nvPicPr>
          <p:cNvPr id="3074" name="Picture 2" descr="http://www.ahealthiermichigan.org/wp-content/uploads/2014/09/Transform-toast-into-breakfas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8789" y="1981139"/>
            <a:ext cx="4425998" cy="2950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2826743"/>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175189" y="0"/>
            <a:ext cx="8229600" cy="683699"/>
          </a:xfrm>
          <a:prstGeom prst="rect">
            <a:avLst/>
          </a:prstGeom>
        </p:spPr>
        <p:txBody>
          <a:bodyPr lIns="91425" tIns="91425" rIns="91425" bIns="91425" anchor="ctr" anchorCtr="0">
            <a:noAutofit/>
          </a:bodyPr>
          <a:lstStyle/>
          <a:p>
            <a:pPr lvl="0" rtl="0">
              <a:spcBef>
                <a:spcPts val="0"/>
              </a:spcBef>
              <a:buNone/>
            </a:pPr>
            <a:r>
              <a:rPr lang="en-GB" dirty="0"/>
              <a:t>Sequencing</a:t>
            </a:r>
          </a:p>
        </p:txBody>
      </p:sp>
      <p:sp>
        <p:nvSpPr>
          <p:cNvPr id="5" name="Shape 169"/>
          <p:cNvSpPr/>
          <p:nvPr/>
        </p:nvSpPr>
        <p:spPr>
          <a:xfrm>
            <a:off x="376041" y="983258"/>
            <a:ext cx="8391900" cy="833967"/>
          </a:xfrm>
          <a:prstGeom prst="rect">
            <a:avLst/>
          </a:prstGeom>
          <a:noFill/>
          <a:ln w="28575" cap="flat" cmpd="sng">
            <a:solidFill>
              <a:srgbClr val="5CB244"/>
            </a:solidFill>
            <a:prstDash val="solid"/>
            <a:round/>
            <a:headEnd type="none" w="med" len="med"/>
            <a:tailEnd type="none" w="med" len="med"/>
          </a:ln>
        </p:spPr>
        <p:txBody>
          <a:bodyPr lIns="91425" tIns="45700" rIns="91425" bIns="45700" anchor="ctr" anchorCtr="0">
            <a:noAutofit/>
          </a:bodyPr>
          <a:lstStyle/>
          <a:p>
            <a:pPr lvl="0" algn="ctr">
              <a:buClr>
                <a:srgbClr val="003565"/>
              </a:buClr>
              <a:buSzPct val="25000"/>
            </a:pPr>
            <a:r>
              <a:rPr lang="en-GB" sz="2000" dirty="0">
                <a:solidFill>
                  <a:schemeClr val="tx1"/>
                </a:solidFill>
                <a:latin typeface="Century Gothic" panose="020B0502020202020204" pitchFamily="34" charset="0"/>
                <a:ea typeface="Ubuntu"/>
                <a:cs typeface="Ubuntu"/>
                <a:sym typeface="Ubuntu"/>
              </a:rPr>
              <a:t>The most simple type of algorithm uses sequencing, a set of instructions carried out one after another.</a:t>
            </a:r>
          </a:p>
        </p:txBody>
      </p:sp>
      <p:sp>
        <p:nvSpPr>
          <p:cNvPr id="10" name="Flowchart: Terminator 9"/>
          <p:cNvSpPr/>
          <p:nvPr/>
        </p:nvSpPr>
        <p:spPr>
          <a:xfrm>
            <a:off x="376041" y="2024186"/>
            <a:ext cx="2574855" cy="528698"/>
          </a:xfrm>
          <a:prstGeom prst="flowChartTerminator">
            <a:avLst/>
          </a:prstGeom>
          <a:solidFill>
            <a:srgbClr val="5CB244"/>
          </a:solidFill>
          <a:ln w="28575">
            <a:solidFill>
              <a:srgbClr val="5CB2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latin typeface="Century Gothic" panose="020B0502020202020204" pitchFamily="34" charset="0"/>
              </a:rPr>
              <a:t>Start</a:t>
            </a:r>
          </a:p>
        </p:txBody>
      </p:sp>
      <p:sp>
        <p:nvSpPr>
          <p:cNvPr id="11" name="Flowchart: Terminator 10"/>
          <p:cNvSpPr/>
          <p:nvPr/>
        </p:nvSpPr>
        <p:spPr>
          <a:xfrm>
            <a:off x="376041" y="5549865"/>
            <a:ext cx="2574855" cy="528698"/>
          </a:xfrm>
          <a:prstGeom prst="flowChartTerminator">
            <a:avLst/>
          </a:prstGeom>
          <a:solidFill>
            <a:srgbClr val="5CB244"/>
          </a:solidFill>
          <a:ln w="28575">
            <a:solidFill>
              <a:srgbClr val="5CB2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latin typeface="Century Gothic" panose="020B0502020202020204" pitchFamily="34" charset="0"/>
              </a:rPr>
              <a:t>End</a:t>
            </a:r>
          </a:p>
        </p:txBody>
      </p:sp>
      <p:cxnSp>
        <p:nvCxnSpPr>
          <p:cNvPr id="12" name="Straight Arrow Connector 11"/>
          <p:cNvCxnSpPr/>
          <p:nvPr/>
        </p:nvCxnSpPr>
        <p:spPr>
          <a:xfrm>
            <a:off x="1663468" y="2572644"/>
            <a:ext cx="1" cy="331287"/>
          </a:xfrm>
          <a:prstGeom prst="straightConnector1">
            <a:avLst/>
          </a:prstGeom>
          <a:ln w="19050">
            <a:solidFill>
              <a:srgbClr val="5CB244"/>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1663467" y="3354760"/>
            <a:ext cx="3" cy="381665"/>
          </a:xfrm>
          <a:prstGeom prst="straightConnector1">
            <a:avLst/>
          </a:prstGeom>
          <a:ln w="19050">
            <a:solidFill>
              <a:srgbClr val="5CB244"/>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1663150" y="5187866"/>
            <a:ext cx="637" cy="355284"/>
          </a:xfrm>
          <a:prstGeom prst="straightConnector1">
            <a:avLst/>
          </a:prstGeom>
          <a:ln w="19050">
            <a:solidFill>
              <a:srgbClr val="5CB244"/>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1663467" y="4280164"/>
            <a:ext cx="2" cy="354213"/>
          </a:xfrm>
          <a:prstGeom prst="straightConnector1">
            <a:avLst/>
          </a:prstGeom>
          <a:ln w="19050">
            <a:solidFill>
              <a:srgbClr val="5CB244"/>
            </a:solidFill>
            <a:tailEnd type="triangle"/>
          </a:ln>
        </p:spPr>
        <p:style>
          <a:lnRef idx="1">
            <a:schemeClr val="accent1"/>
          </a:lnRef>
          <a:fillRef idx="0">
            <a:schemeClr val="accent1"/>
          </a:fillRef>
          <a:effectRef idx="0">
            <a:schemeClr val="accent1"/>
          </a:effectRef>
          <a:fontRef idx="minor">
            <a:schemeClr val="tx1"/>
          </a:fontRef>
        </p:style>
      </p:cxnSp>
      <p:sp>
        <p:nvSpPr>
          <p:cNvPr id="16" name="Flowchart: Data 15"/>
          <p:cNvSpPr/>
          <p:nvPr/>
        </p:nvSpPr>
        <p:spPr>
          <a:xfrm>
            <a:off x="303875" y="2807986"/>
            <a:ext cx="2719186" cy="546774"/>
          </a:xfrm>
          <a:prstGeom prst="flowChartInputOutput">
            <a:avLst/>
          </a:prstGeom>
          <a:solidFill>
            <a:srgbClr val="5CB244"/>
          </a:solidFill>
          <a:ln w="28575">
            <a:solidFill>
              <a:srgbClr val="5CB2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Century Gothic" panose="020B0502020202020204" pitchFamily="34" charset="0"/>
              </a:rPr>
              <a:t>Display “Computer”</a:t>
            </a:r>
          </a:p>
        </p:txBody>
      </p:sp>
      <p:sp>
        <p:nvSpPr>
          <p:cNvPr id="17" name="Flowchart: Data 16"/>
          <p:cNvSpPr/>
          <p:nvPr/>
        </p:nvSpPr>
        <p:spPr>
          <a:xfrm>
            <a:off x="303875" y="3733390"/>
            <a:ext cx="2719186" cy="546774"/>
          </a:xfrm>
          <a:prstGeom prst="flowChartInputOutput">
            <a:avLst/>
          </a:prstGeom>
          <a:solidFill>
            <a:srgbClr val="5CB244"/>
          </a:solidFill>
          <a:ln w="28575">
            <a:solidFill>
              <a:srgbClr val="5CB2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Century Gothic" panose="020B0502020202020204" pitchFamily="34" charset="0"/>
              </a:rPr>
              <a:t>Display “Science”</a:t>
            </a:r>
          </a:p>
        </p:txBody>
      </p:sp>
      <p:sp>
        <p:nvSpPr>
          <p:cNvPr id="18" name="Flowchart: Data 17"/>
          <p:cNvSpPr/>
          <p:nvPr/>
        </p:nvSpPr>
        <p:spPr>
          <a:xfrm>
            <a:off x="303875" y="4634377"/>
            <a:ext cx="2719186" cy="546774"/>
          </a:xfrm>
          <a:prstGeom prst="flowChartInputOutput">
            <a:avLst/>
          </a:prstGeom>
          <a:solidFill>
            <a:srgbClr val="5CB244"/>
          </a:solidFill>
          <a:ln w="28575">
            <a:solidFill>
              <a:srgbClr val="5CB2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Century Gothic" panose="020B0502020202020204" pitchFamily="34" charset="0"/>
              </a:rPr>
              <a:t>Display “Rocks”</a:t>
            </a:r>
          </a:p>
        </p:txBody>
      </p:sp>
      <p:sp>
        <p:nvSpPr>
          <p:cNvPr id="19" name="Shape 169"/>
          <p:cNvSpPr/>
          <p:nvPr/>
        </p:nvSpPr>
        <p:spPr>
          <a:xfrm>
            <a:off x="3217744" y="1938932"/>
            <a:ext cx="5550197" cy="1142441"/>
          </a:xfrm>
          <a:prstGeom prst="rect">
            <a:avLst/>
          </a:prstGeom>
          <a:noFill/>
          <a:ln w="28575" cap="flat" cmpd="sng">
            <a:solidFill>
              <a:srgbClr val="5CB244"/>
            </a:solidFill>
            <a:prstDash val="solid"/>
            <a:round/>
            <a:headEnd type="none" w="med" len="med"/>
            <a:tailEnd type="none" w="med" len="med"/>
          </a:ln>
        </p:spPr>
        <p:txBody>
          <a:bodyPr lIns="91425" tIns="45700" rIns="91425" bIns="45700" anchor="ctr" anchorCtr="0">
            <a:noAutofit/>
          </a:bodyPr>
          <a:lstStyle/>
          <a:p>
            <a:pPr lvl="0" algn="ctr">
              <a:buClr>
                <a:srgbClr val="003565"/>
              </a:buClr>
              <a:buSzPct val="25000"/>
            </a:pPr>
            <a:r>
              <a:rPr lang="en-GB" sz="2000" dirty="0">
                <a:solidFill>
                  <a:schemeClr val="tx1"/>
                </a:solidFill>
                <a:latin typeface="Century Gothic" panose="020B0502020202020204" pitchFamily="34" charset="0"/>
                <a:ea typeface="Ubuntu"/>
                <a:cs typeface="Ubuntu"/>
                <a:sym typeface="Ubuntu"/>
              </a:rPr>
              <a:t>This is an design for an algorithm which will display the text “Computer”, “Science”, “Rocks” on the micro:bit.</a:t>
            </a:r>
          </a:p>
        </p:txBody>
      </p:sp>
      <p:sp>
        <p:nvSpPr>
          <p:cNvPr id="21" name="Shape 169"/>
          <p:cNvSpPr/>
          <p:nvPr/>
        </p:nvSpPr>
        <p:spPr>
          <a:xfrm>
            <a:off x="3229310" y="3203080"/>
            <a:ext cx="5550197" cy="1142441"/>
          </a:xfrm>
          <a:prstGeom prst="rect">
            <a:avLst/>
          </a:prstGeom>
          <a:noFill/>
          <a:ln w="28575" cap="flat" cmpd="sng">
            <a:solidFill>
              <a:srgbClr val="5CB244"/>
            </a:solidFill>
            <a:prstDash val="solid"/>
            <a:round/>
            <a:headEnd type="none" w="med" len="med"/>
            <a:tailEnd type="none" w="med" len="med"/>
          </a:ln>
        </p:spPr>
        <p:txBody>
          <a:bodyPr lIns="91425" tIns="45700" rIns="91425" bIns="45700" anchor="ctr" anchorCtr="0">
            <a:noAutofit/>
          </a:bodyPr>
          <a:lstStyle/>
          <a:p>
            <a:pPr lvl="0" algn="ctr">
              <a:buClr>
                <a:srgbClr val="003565"/>
              </a:buClr>
              <a:buSzPct val="25000"/>
            </a:pPr>
            <a:r>
              <a:rPr lang="en-GB" sz="2000" dirty="0">
                <a:solidFill>
                  <a:schemeClr val="tx1"/>
                </a:solidFill>
                <a:latin typeface="Century Gothic" panose="020B0502020202020204" pitchFamily="34" charset="0"/>
                <a:ea typeface="Ubuntu"/>
                <a:cs typeface="Ubuntu"/>
                <a:sym typeface="Ubuntu"/>
              </a:rPr>
              <a:t>We can turn an algorithm into a computer program using a programming language such as Python.</a:t>
            </a:r>
          </a:p>
        </p:txBody>
      </p:sp>
      <p:sp>
        <p:nvSpPr>
          <p:cNvPr id="22" name="Shape 169"/>
          <p:cNvSpPr/>
          <p:nvPr/>
        </p:nvSpPr>
        <p:spPr>
          <a:xfrm>
            <a:off x="3229310" y="4466946"/>
            <a:ext cx="5550197" cy="1142441"/>
          </a:xfrm>
          <a:prstGeom prst="rect">
            <a:avLst/>
          </a:prstGeom>
          <a:noFill/>
          <a:ln w="28575" cap="flat" cmpd="sng">
            <a:solidFill>
              <a:srgbClr val="5CB244"/>
            </a:solidFill>
            <a:prstDash val="solid"/>
            <a:round/>
            <a:headEnd type="none" w="med" len="med"/>
            <a:tailEnd type="none" w="med" len="med"/>
          </a:ln>
        </p:spPr>
        <p:txBody>
          <a:bodyPr lIns="91425" tIns="45700" rIns="91425" bIns="45700" anchor="ctr" anchorCtr="0">
            <a:noAutofit/>
          </a:bodyPr>
          <a:lstStyle/>
          <a:p>
            <a:pPr lvl="0" algn="ctr">
              <a:buClr>
                <a:srgbClr val="003565"/>
              </a:buClr>
              <a:buSzPct val="25000"/>
            </a:pPr>
            <a:r>
              <a:rPr lang="en-GB" sz="2000" dirty="0">
                <a:solidFill>
                  <a:schemeClr val="tx1"/>
                </a:solidFill>
                <a:latin typeface="Century Gothic" panose="020B0502020202020204" pitchFamily="34" charset="0"/>
                <a:ea typeface="Ubuntu"/>
                <a:cs typeface="Ubuntu"/>
                <a:sym typeface="Ubuntu"/>
              </a:rPr>
              <a:t>Python is a common programming language that is used a lot for web development.</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Shape 206"/>
          <p:cNvSpPr txBox="1">
            <a:spLocks noGrp="1"/>
          </p:cNvSpPr>
          <p:nvPr>
            <p:ph type="title"/>
          </p:nvPr>
        </p:nvSpPr>
        <p:spPr>
          <a:xfrm>
            <a:off x="175189" y="0"/>
            <a:ext cx="8229600" cy="683699"/>
          </a:xfrm>
          <a:prstGeom prst="rect">
            <a:avLst/>
          </a:prstGeom>
        </p:spPr>
        <p:txBody>
          <a:bodyPr lIns="91425" tIns="91425" rIns="91425" bIns="91425" anchor="ctr" anchorCtr="0">
            <a:noAutofit/>
          </a:bodyPr>
          <a:lstStyle/>
          <a:p>
            <a:pPr lvl="0" rtl="0">
              <a:spcBef>
                <a:spcPts val="0"/>
              </a:spcBef>
              <a:buNone/>
            </a:pPr>
            <a:r>
              <a:rPr lang="en-GB" dirty="0"/>
              <a:t>Activity 1.1</a:t>
            </a:r>
          </a:p>
        </p:txBody>
      </p:sp>
      <p:sp>
        <p:nvSpPr>
          <p:cNvPr id="5" name="Flowchart: Terminator 4"/>
          <p:cNvSpPr/>
          <p:nvPr/>
        </p:nvSpPr>
        <p:spPr>
          <a:xfrm>
            <a:off x="376041" y="1676946"/>
            <a:ext cx="2574855" cy="528698"/>
          </a:xfrm>
          <a:prstGeom prst="flowChartTerminator">
            <a:avLst/>
          </a:prstGeom>
          <a:solidFill>
            <a:srgbClr val="62C6E8"/>
          </a:solidFill>
          <a:ln w="28575">
            <a:solidFill>
              <a:srgbClr val="62C6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latin typeface="Century Gothic" panose="020B0502020202020204" pitchFamily="34" charset="0"/>
              </a:rPr>
              <a:t>Start</a:t>
            </a:r>
          </a:p>
        </p:txBody>
      </p:sp>
      <p:sp>
        <p:nvSpPr>
          <p:cNvPr id="6" name="Flowchart: Terminator 5"/>
          <p:cNvSpPr/>
          <p:nvPr/>
        </p:nvSpPr>
        <p:spPr>
          <a:xfrm>
            <a:off x="376041" y="5202625"/>
            <a:ext cx="2574855" cy="528698"/>
          </a:xfrm>
          <a:prstGeom prst="flowChartTerminator">
            <a:avLst/>
          </a:prstGeom>
          <a:solidFill>
            <a:srgbClr val="62C6E8"/>
          </a:solidFill>
          <a:ln w="28575">
            <a:solidFill>
              <a:srgbClr val="62C6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latin typeface="Century Gothic" panose="020B0502020202020204" pitchFamily="34" charset="0"/>
              </a:rPr>
              <a:t>End</a:t>
            </a:r>
          </a:p>
        </p:txBody>
      </p:sp>
      <p:cxnSp>
        <p:nvCxnSpPr>
          <p:cNvPr id="8" name="Straight Arrow Connector 7"/>
          <p:cNvCxnSpPr/>
          <p:nvPr/>
        </p:nvCxnSpPr>
        <p:spPr>
          <a:xfrm>
            <a:off x="1663468" y="2225404"/>
            <a:ext cx="1" cy="331287"/>
          </a:xfrm>
          <a:prstGeom prst="straightConnector1">
            <a:avLst/>
          </a:prstGeom>
          <a:ln w="19050">
            <a:solidFill>
              <a:srgbClr val="62C6E8"/>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1663467" y="3007520"/>
            <a:ext cx="3" cy="381665"/>
          </a:xfrm>
          <a:prstGeom prst="straightConnector1">
            <a:avLst/>
          </a:prstGeom>
          <a:ln w="19050">
            <a:solidFill>
              <a:srgbClr val="62C6E8"/>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1663150" y="4840626"/>
            <a:ext cx="637" cy="355284"/>
          </a:xfrm>
          <a:prstGeom prst="straightConnector1">
            <a:avLst/>
          </a:prstGeom>
          <a:ln w="19050">
            <a:solidFill>
              <a:srgbClr val="62C6E8"/>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1663467" y="3932924"/>
            <a:ext cx="2" cy="354213"/>
          </a:xfrm>
          <a:prstGeom prst="straightConnector1">
            <a:avLst/>
          </a:prstGeom>
          <a:ln w="19050">
            <a:solidFill>
              <a:srgbClr val="62C6E8"/>
            </a:solidFill>
            <a:tailEnd type="triangle"/>
          </a:ln>
        </p:spPr>
        <p:style>
          <a:lnRef idx="1">
            <a:schemeClr val="accent1"/>
          </a:lnRef>
          <a:fillRef idx="0">
            <a:schemeClr val="accent1"/>
          </a:fillRef>
          <a:effectRef idx="0">
            <a:schemeClr val="accent1"/>
          </a:effectRef>
          <a:fontRef idx="minor">
            <a:schemeClr val="tx1"/>
          </a:fontRef>
        </p:style>
      </p:cxnSp>
      <p:sp>
        <p:nvSpPr>
          <p:cNvPr id="12" name="Flowchart: Data 11"/>
          <p:cNvSpPr/>
          <p:nvPr/>
        </p:nvSpPr>
        <p:spPr>
          <a:xfrm>
            <a:off x="303875" y="2460746"/>
            <a:ext cx="2719186" cy="546774"/>
          </a:xfrm>
          <a:prstGeom prst="flowChartInputOutput">
            <a:avLst/>
          </a:prstGeom>
          <a:solidFill>
            <a:srgbClr val="62C6E8"/>
          </a:solidFill>
          <a:ln w="28575">
            <a:solidFill>
              <a:srgbClr val="62C6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Century Gothic" panose="020B0502020202020204" pitchFamily="34" charset="0"/>
              </a:rPr>
              <a:t>Display “Computer”</a:t>
            </a:r>
          </a:p>
        </p:txBody>
      </p:sp>
      <p:sp>
        <p:nvSpPr>
          <p:cNvPr id="13" name="Flowchart: Data 12"/>
          <p:cNvSpPr/>
          <p:nvPr/>
        </p:nvSpPr>
        <p:spPr>
          <a:xfrm>
            <a:off x="303875" y="3386150"/>
            <a:ext cx="2719186" cy="546774"/>
          </a:xfrm>
          <a:prstGeom prst="flowChartInputOutput">
            <a:avLst/>
          </a:prstGeom>
          <a:solidFill>
            <a:srgbClr val="62C6E8"/>
          </a:solidFill>
          <a:ln w="28575">
            <a:solidFill>
              <a:srgbClr val="62C6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Century Gothic" panose="020B0502020202020204" pitchFamily="34" charset="0"/>
              </a:rPr>
              <a:t>Display “Science”</a:t>
            </a:r>
          </a:p>
        </p:txBody>
      </p:sp>
      <p:sp>
        <p:nvSpPr>
          <p:cNvPr id="14" name="Flowchart: Data 13"/>
          <p:cNvSpPr/>
          <p:nvPr/>
        </p:nvSpPr>
        <p:spPr>
          <a:xfrm>
            <a:off x="303875" y="4287137"/>
            <a:ext cx="2719186" cy="546774"/>
          </a:xfrm>
          <a:prstGeom prst="flowChartInputOutput">
            <a:avLst/>
          </a:prstGeom>
          <a:solidFill>
            <a:srgbClr val="62C6E8"/>
          </a:solidFill>
          <a:ln w="28575">
            <a:solidFill>
              <a:srgbClr val="62C6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Century Gothic" panose="020B0502020202020204" pitchFamily="34" charset="0"/>
              </a:rPr>
              <a:t>Display “Rocks”</a:t>
            </a:r>
          </a:p>
        </p:txBody>
      </p:sp>
      <p:sp>
        <p:nvSpPr>
          <p:cNvPr id="15" name="Shape 169"/>
          <p:cNvSpPr/>
          <p:nvPr/>
        </p:nvSpPr>
        <p:spPr>
          <a:xfrm>
            <a:off x="376041" y="983259"/>
            <a:ext cx="8391900" cy="494154"/>
          </a:xfrm>
          <a:prstGeom prst="rect">
            <a:avLst/>
          </a:prstGeom>
          <a:noFill/>
          <a:ln w="28575" cap="flat" cmpd="sng">
            <a:solidFill>
              <a:srgbClr val="62C6E8"/>
            </a:solidFill>
            <a:prstDash val="solid"/>
            <a:round/>
            <a:headEnd type="none" w="med" len="med"/>
            <a:tailEnd type="none" w="med" len="med"/>
          </a:ln>
        </p:spPr>
        <p:txBody>
          <a:bodyPr lIns="91425" tIns="45700" rIns="91425" bIns="45700" anchor="ctr" anchorCtr="0">
            <a:noAutofit/>
          </a:bodyPr>
          <a:lstStyle/>
          <a:p>
            <a:pPr lvl="0" algn="ctr">
              <a:buClr>
                <a:srgbClr val="003565"/>
              </a:buClr>
              <a:buSzPct val="25000"/>
            </a:pPr>
            <a:r>
              <a:rPr lang="en-GB" sz="2000" dirty="0">
                <a:solidFill>
                  <a:schemeClr val="tx1"/>
                </a:solidFill>
                <a:latin typeface="Century Gothic" panose="020B0502020202020204" pitchFamily="34" charset="0"/>
                <a:ea typeface="Ubuntu"/>
                <a:cs typeface="Ubuntu"/>
                <a:sym typeface="Ubuntu"/>
              </a:rPr>
              <a:t>Match the Python code to correct part of the flow chart.</a:t>
            </a:r>
          </a:p>
        </p:txBody>
      </p:sp>
      <p:pic>
        <p:nvPicPr>
          <p:cNvPr id="2" name="Picture 1"/>
          <p:cNvPicPr>
            <a:picLocks noChangeAspect="1"/>
          </p:cNvPicPr>
          <p:nvPr/>
        </p:nvPicPr>
        <p:blipFill>
          <a:blip r:embed="rId3"/>
          <a:stretch>
            <a:fillRect/>
          </a:stretch>
        </p:blipFill>
        <p:spPr>
          <a:xfrm>
            <a:off x="4571991" y="3081349"/>
            <a:ext cx="3141684" cy="377947"/>
          </a:xfrm>
          <a:prstGeom prst="rect">
            <a:avLst/>
          </a:prstGeom>
        </p:spPr>
      </p:pic>
      <p:pic>
        <p:nvPicPr>
          <p:cNvPr id="3" name="Picture 2"/>
          <p:cNvPicPr>
            <a:picLocks noChangeAspect="1"/>
          </p:cNvPicPr>
          <p:nvPr/>
        </p:nvPicPr>
        <p:blipFill>
          <a:blip r:embed="rId4"/>
          <a:stretch>
            <a:fillRect/>
          </a:stretch>
        </p:blipFill>
        <p:spPr>
          <a:xfrm>
            <a:off x="4571990" y="3776655"/>
            <a:ext cx="3070823" cy="413380"/>
          </a:xfrm>
          <a:prstGeom prst="rect">
            <a:avLst/>
          </a:prstGeom>
        </p:spPr>
      </p:pic>
      <p:pic>
        <p:nvPicPr>
          <p:cNvPr id="4" name="Picture 3"/>
          <p:cNvPicPr>
            <a:picLocks noChangeAspect="1"/>
          </p:cNvPicPr>
          <p:nvPr/>
        </p:nvPicPr>
        <p:blipFill>
          <a:blip r:embed="rId5"/>
          <a:stretch>
            <a:fillRect/>
          </a:stretch>
        </p:blipFill>
        <p:spPr>
          <a:xfrm>
            <a:off x="4571991" y="2313636"/>
            <a:ext cx="2846420" cy="366137"/>
          </a:xfrm>
          <a:prstGeom prst="rect">
            <a:avLst/>
          </a:prstGeom>
        </p:spPr>
      </p:pic>
    </p:spTree>
    <p:extLst>
      <p:ext uri="{BB962C8B-B14F-4D97-AF65-F5344CB8AC3E}">
        <p14:creationId xmlns:p14="http://schemas.microsoft.com/office/powerpoint/2010/main" val="1615990068"/>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175189" y="0"/>
            <a:ext cx="8229600" cy="683699"/>
          </a:xfrm>
          <a:prstGeom prst="rect">
            <a:avLst/>
          </a:prstGeom>
        </p:spPr>
        <p:txBody>
          <a:bodyPr lIns="91425" tIns="91425" rIns="91425" bIns="91425" anchor="ctr" anchorCtr="0">
            <a:noAutofit/>
          </a:bodyPr>
          <a:lstStyle/>
          <a:p>
            <a:pPr lvl="0" rtl="0">
              <a:spcBef>
                <a:spcPts val="0"/>
              </a:spcBef>
              <a:buNone/>
            </a:pPr>
            <a:r>
              <a:rPr lang="en-GB" dirty="0"/>
              <a:t>Mu Editor</a:t>
            </a:r>
          </a:p>
        </p:txBody>
      </p:sp>
      <p:pic>
        <p:nvPicPr>
          <p:cNvPr id="2" name="Picture 1"/>
          <p:cNvPicPr>
            <a:picLocks noChangeAspect="1"/>
          </p:cNvPicPr>
          <p:nvPr/>
        </p:nvPicPr>
        <p:blipFill rotWithShape="1">
          <a:blip r:embed="rId3"/>
          <a:srcRect b="59269"/>
          <a:stretch/>
        </p:blipFill>
        <p:spPr>
          <a:xfrm>
            <a:off x="376041" y="2220955"/>
            <a:ext cx="8391900" cy="2385766"/>
          </a:xfrm>
          <a:prstGeom prst="rect">
            <a:avLst/>
          </a:prstGeom>
          <a:ln>
            <a:solidFill>
              <a:srgbClr val="5CB244"/>
            </a:solidFill>
          </a:ln>
        </p:spPr>
      </p:pic>
      <p:sp>
        <p:nvSpPr>
          <p:cNvPr id="5" name="Shape 169"/>
          <p:cNvSpPr/>
          <p:nvPr/>
        </p:nvSpPr>
        <p:spPr>
          <a:xfrm>
            <a:off x="376041" y="983259"/>
            <a:ext cx="8391900" cy="544600"/>
          </a:xfrm>
          <a:prstGeom prst="rect">
            <a:avLst/>
          </a:prstGeom>
          <a:noFill/>
          <a:ln w="28575" cap="flat" cmpd="sng">
            <a:solidFill>
              <a:srgbClr val="5CB244"/>
            </a:solidFill>
            <a:prstDash val="solid"/>
            <a:round/>
            <a:headEnd type="none" w="med" len="med"/>
            <a:tailEnd type="none" w="med" len="med"/>
          </a:ln>
        </p:spPr>
        <p:txBody>
          <a:bodyPr lIns="91425" tIns="45700" rIns="91425" bIns="45700" anchor="ctr" anchorCtr="0">
            <a:noAutofit/>
          </a:bodyPr>
          <a:lstStyle/>
          <a:p>
            <a:pPr lvl="0" algn="ctr">
              <a:buClr>
                <a:srgbClr val="003565"/>
              </a:buClr>
              <a:buSzPct val="25000"/>
            </a:pPr>
            <a:r>
              <a:rPr lang="en-GB" sz="2000" dirty="0">
                <a:solidFill>
                  <a:schemeClr val="tx1"/>
                </a:solidFill>
                <a:latin typeface="Century Gothic" panose="020B0502020202020204" pitchFamily="34" charset="0"/>
                <a:ea typeface="Ubuntu"/>
                <a:cs typeface="Ubuntu"/>
                <a:sym typeface="Ubuntu"/>
              </a:rPr>
              <a:t>You are going to use the Mu editor to program your micro:bit.</a:t>
            </a:r>
          </a:p>
        </p:txBody>
      </p:sp>
      <p:sp>
        <p:nvSpPr>
          <p:cNvPr id="6" name="Shape 169"/>
          <p:cNvSpPr/>
          <p:nvPr/>
        </p:nvSpPr>
        <p:spPr>
          <a:xfrm>
            <a:off x="3761771" y="3589488"/>
            <a:ext cx="3121425" cy="544600"/>
          </a:xfrm>
          <a:prstGeom prst="rect">
            <a:avLst/>
          </a:prstGeom>
          <a:solidFill>
            <a:schemeClr val="bg1"/>
          </a:solidFill>
          <a:ln w="28575" cap="flat" cmpd="sng">
            <a:solidFill>
              <a:srgbClr val="5CB244"/>
            </a:solidFill>
            <a:prstDash val="solid"/>
            <a:round/>
            <a:headEnd type="none" w="med" len="med"/>
            <a:tailEnd type="none" w="med" len="med"/>
          </a:ln>
        </p:spPr>
        <p:txBody>
          <a:bodyPr lIns="91425" tIns="45700" rIns="91425" bIns="45700" anchor="ctr" anchorCtr="0">
            <a:noAutofit/>
          </a:bodyPr>
          <a:lstStyle/>
          <a:p>
            <a:pPr lvl="0" algn="ctr">
              <a:buClr>
                <a:srgbClr val="003565"/>
              </a:buClr>
              <a:buSzPct val="25000"/>
            </a:pPr>
            <a:r>
              <a:rPr lang="en-GB" sz="1600" dirty="0">
                <a:solidFill>
                  <a:schemeClr val="tx1"/>
                </a:solidFill>
                <a:latin typeface="Century Gothic" panose="020B0502020202020204" pitchFamily="34" charset="0"/>
                <a:ea typeface="Ubuntu"/>
                <a:cs typeface="Ubuntu"/>
                <a:sym typeface="Ubuntu"/>
              </a:rPr>
              <a:t>You always need this line at the start of every program.</a:t>
            </a:r>
          </a:p>
        </p:txBody>
      </p:sp>
      <p:cxnSp>
        <p:nvCxnSpPr>
          <p:cNvPr id="4" name="Straight Arrow Connector 3"/>
          <p:cNvCxnSpPr>
            <a:stCxn id="6" idx="1"/>
          </p:cNvCxnSpPr>
          <p:nvPr/>
        </p:nvCxnSpPr>
        <p:spPr>
          <a:xfrm flipH="1">
            <a:off x="3183039" y="3861788"/>
            <a:ext cx="578732" cy="0"/>
          </a:xfrm>
          <a:prstGeom prst="straightConnector1">
            <a:avLst/>
          </a:prstGeom>
          <a:ln w="38100">
            <a:solidFill>
              <a:srgbClr val="5CB244"/>
            </a:solidFill>
            <a:tailEnd type="triangle"/>
          </a:ln>
        </p:spPr>
        <p:style>
          <a:lnRef idx="1">
            <a:schemeClr val="accent1"/>
          </a:lnRef>
          <a:fillRef idx="0">
            <a:schemeClr val="accent1"/>
          </a:fillRef>
          <a:effectRef idx="0">
            <a:schemeClr val="accent1"/>
          </a:effectRef>
          <a:fontRef idx="minor">
            <a:schemeClr val="tx1"/>
          </a:fontRef>
        </p:style>
      </p:cxnSp>
      <p:sp>
        <p:nvSpPr>
          <p:cNvPr id="11" name="Shape 169"/>
          <p:cNvSpPr/>
          <p:nvPr/>
        </p:nvSpPr>
        <p:spPr>
          <a:xfrm>
            <a:off x="1657051" y="1678326"/>
            <a:ext cx="3121425" cy="661838"/>
          </a:xfrm>
          <a:prstGeom prst="rect">
            <a:avLst/>
          </a:prstGeom>
          <a:solidFill>
            <a:schemeClr val="bg1"/>
          </a:solidFill>
          <a:ln w="28575" cap="flat" cmpd="sng">
            <a:solidFill>
              <a:srgbClr val="5CB244"/>
            </a:solidFill>
            <a:prstDash val="solid"/>
            <a:round/>
            <a:headEnd type="none" w="med" len="med"/>
            <a:tailEnd type="none" w="med" len="med"/>
          </a:ln>
        </p:spPr>
        <p:txBody>
          <a:bodyPr lIns="91425" tIns="45700" rIns="91425" bIns="45700" anchor="ctr" anchorCtr="0">
            <a:noAutofit/>
          </a:bodyPr>
          <a:lstStyle/>
          <a:p>
            <a:pPr lvl="0" algn="ctr">
              <a:buClr>
                <a:srgbClr val="003565"/>
              </a:buClr>
              <a:buSzPct val="25000"/>
            </a:pPr>
            <a:r>
              <a:rPr lang="en-GB" sz="1600" dirty="0">
                <a:solidFill>
                  <a:schemeClr val="tx1"/>
                </a:solidFill>
                <a:latin typeface="Century Gothic" panose="020B0502020202020204" pitchFamily="34" charset="0"/>
                <a:ea typeface="Ubuntu"/>
                <a:cs typeface="Ubuntu"/>
                <a:sym typeface="Ubuntu"/>
              </a:rPr>
              <a:t>Click this button to load your program onto your micro:bit </a:t>
            </a:r>
          </a:p>
        </p:txBody>
      </p:sp>
      <p:cxnSp>
        <p:nvCxnSpPr>
          <p:cNvPr id="12" name="Straight Arrow Connector 11"/>
          <p:cNvCxnSpPr>
            <a:stCxn id="11" idx="2"/>
          </p:cNvCxnSpPr>
          <p:nvPr/>
        </p:nvCxnSpPr>
        <p:spPr>
          <a:xfrm>
            <a:off x="3217764" y="2340164"/>
            <a:ext cx="0" cy="272300"/>
          </a:xfrm>
          <a:prstGeom prst="straightConnector1">
            <a:avLst/>
          </a:prstGeom>
          <a:ln w="38100">
            <a:solidFill>
              <a:srgbClr val="5CB244"/>
            </a:solidFill>
            <a:tailEnd type="triangle"/>
          </a:ln>
        </p:spPr>
        <p:style>
          <a:lnRef idx="1">
            <a:schemeClr val="accent1"/>
          </a:lnRef>
          <a:fillRef idx="0">
            <a:schemeClr val="accent1"/>
          </a:fillRef>
          <a:effectRef idx="0">
            <a:schemeClr val="accent1"/>
          </a:effectRef>
          <a:fontRef idx="minor">
            <a:schemeClr val="tx1"/>
          </a:fontRef>
        </p:style>
      </p:cxnSp>
      <p:sp>
        <p:nvSpPr>
          <p:cNvPr id="15" name="Shape 169"/>
          <p:cNvSpPr/>
          <p:nvPr/>
        </p:nvSpPr>
        <p:spPr>
          <a:xfrm>
            <a:off x="802454" y="4665274"/>
            <a:ext cx="2531055" cy="427493"/>
          </a:xfrm>
          <a:prstGeom prst="rect">
            <a:avLst/>
          </a:prstGeom>
          <a:solidFill>
            <a:schemeClr val="bg1"/>
          </a:solidFill>
          <a:ln w="28575" cap="flat" cmpd="sng">
            <a:solidFill>
              <a:srgbClr val="5CB244"/>
            </a:solidFill>
            <a:prstDash val="solid"/>
            <a:round/>
            <a:headEnd type="none" w="med" len="med"/>
            <a:tailEnd type="none" w="med" len="med"/>
          </a:ln>
        </p:spPr>
        <p:txBody>
          <a:bodyPr lIns="91425" tIns="45700" rIns="91425" bIns="45700" anchor="ctr" anchorCtr="0">
            <a:noAutofit/>
          </a:bodyPr>
          <a:lstStyle/>
          <a:p>
            <a:pPr lvl="0" algn="ctr">
              <a:buClr>
                <a:srgbClr val="003565"/>
              </a:buClr>
              <a:buSzPct val="25000"/>
            </a:pPr>
            <a:r>
              <a:rPr lang="en-GB" sz="1600" dirty="0">
                <a:solidFill>
                  <a:schemeClr val="tx1"/>
                </a:solidFill>
                <a:latin typeface="Century Gothic" panose="020B0502020202020204" pitchFamily="34" charset="0"/>
                <a:ea typeface="Ubuntu"/>
                <a:cs typeface="Ubuntu"/>
                <a:sym typeface="Ubuntu"/>
              </a:rPr>
              <a:t>Write your code here.</a:t>
            </a:r>
          </a:p>
        </p:txBody>
      </p:sp>
      <p:cxnSp>
        <p:nvCxnSpPr>
          <p:cNvPr id="16" name="Straight Arrow Connector 15"/>
          <p:cNvCxnSpPr>
            <a:stCxn id="15" idx="0"/>
          </p:cNvCxnSpPr>
          <p:nvPr/>
        </p:nvCxnSpPr>
        <p:spPr>
          <a:xfrm flipV="1">
            <a:off x="2067982" y="4394823"/>
            <a:ext cx="0" cy="270451"/>
          </a:xfrm>
          <a:prstGeom prst="straightConnector1">
            <a:avLst/>
          </a:prstGeom>
          <a:ln w="38100">
            <a:solidFill>
              <a:srgbClr val="5CB24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5187732"/>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175189" y="0"/>
            <a:ext cx="8229600" cy="683699"/>
          </a:xfrm>
          <a:prstGeom prst="rect">
            <a:avLst/>
          </a:prstGeom>
        </p:spPr>
        <p:txBody>
          <a:bodyPr lIns="91425" tIns="91425" rIns="91425" bIns="91425" anchor="ctr" anchorCtr="0">
            <a:noAutofit/>
          </a:bodyPr>
          <a:lstStyle/>
          <a:p>
            <a:pPr lvl="0" rtl="0">
              <a:spcBef>
                <a:spcPts val="0"/>
              </a:spcBef>
              <a:buNone/>
            </a:pPr>
            <a:r>
              <a:rPr lang="en-GB" dirty="0"/>
              <a:t>Displaying Text</a:t>
            </a:r>
          </a:p>
        </p:txBody>
      </p:sp>
      <p:sp>
        <p:nvSpPr>
          <p:cNvPr id="5" name="Shape 169"/>
          <p:cNvSpPr/>
          <p:nvPr/>
        </p:nvSpPr>
        <p:spPr>
          <a:xfrm>
            <a:off x="376041" y="960108"/>
            <a:ext cx="8391900" cy="891561"/>
          </a:xfrm>
          <a:prstGeom prst="rect">
            <a:avLst/>
          </a:prstGeom>
          <a:noFill/>
          <a:ln w="28575" cap="flat" cmpd="sng">
            <a:solidFill>
              <a:srgbClr val="5CB244"/>
            </a:solidFill>
            <a:prstDash val="solid"/>
            <a:round/>
            <a:headEnd type="none" w="med" len="med"/>
            <a:tailEnd type="none" w="med" len="med"/>
          </a:ln>
        </p:spPr>
        <p:txBody>
          <a:bodyPr lIns="91425" tIns="45700" rIns="91425" bIns="45700" anchor="ctr" anchorCtr="0">
            <a:noAutofit/>
          </a:bodyPr>
          <a:lstStyle/>
          <a:p>
            <a:pPr lvl="0" algn="ctr">
              <a:buClr>
                <a:srgbClr val="003565"/>
              </a:buClr>
              <a:buSzPct val="25000"/>
            </a:pPr>
            <a:r>
              <a:rPr lang="en-GB" sz="2000" dirty="0">
                <a:solidFill>
                  <a:schemeClr val="tx1"/>
                </a:solidFill>
                <a:latin typeface="Century Gothic" panose="020B0502020202020204" pitchFamily="34" charset="0"/>
                <a:ea typeface="Ubuntu"/>
                <a:cs typeface="Ubuntu"/>
                <a:sym typeface="Ubuntu"/>
              </a:rPr>
              <a:t>You can display text on the micro:bit using the </a:t>
            </a:r>
            <a:r>
              <a:rPr lang="en-GB" sz="2000">
                <a:solidFill>
                  <a:schemeClr val="tx1"/>
                </a:solidFill>
                <a:latin typeface="Century Gothic" panose="020B0502020202020204" pitchFamily="34" charset="0"/>
                <a:ea typeface="Ubuntu"/>
                <a:cs typeface="Ubuntu"/>
                <a:sym typeface="Ubuntu"/>
              </a:rPr>
              <a:t>display.scroll </a:t>
            </a:r>
            <a:r>
              <a:rPr lang="en-GB" sz="2000" dirty="0">
                <a:solidFill>
                  <a:schemeClr val="tx1"/>
                </a:solidFill>
                <a:latin typeface="Century Gothic" panose="020B0502020202020204" pitchFamily="34" charset="0"/>
                <a:ea typeface="Ubuntu"/>
                <a:cs typeface="Ubuntu"/>
                <a:sym typeface="Ubuntu"/>
              </a:rPr>
              <a:t>command.</a:t>
            </a:r>
          </a:p>
        </p:txBody>
      </p:sp>
      <p:sp>
        <p:nvSpPr>
          <p:cNvPr id="18" name="Shape 169"/>
          <p:cNvSpPr/>
          <p:nvPr/>
        </p:nvSpPr>
        <p:spPr>
          <a:xfrm>
            <a:off x="376041" y="1992184"/>
            <a:ext cx="8391900" cy="891561"/>
          </a:xfrm>
          <a:prstGeom prst="rect">
            <a:avLst/>
          </a:prstGeom>
          <a:noFill/>
          <a:ln w="28575" cap="flat" cmpd="sng">
            <a:solidFill>
              <a:srgbClr val="5CB244"/>
            </a:solidFill>
            <a:prstDash val="solid"/>
            <a:round/>
            <a:headEnd type="none" w="med" len="med"/>
            <a:tailEnd type="none" w="med" len="med"/>
          </a:ln>
        </p:spPr>
        <p:txBody>
          <a:bodyPr lIns="91425" tIns="45700" rIns="91425" bIns="45700" anchor="ctr" anchorCtr="0">
            <a:noAutofit/>
          </a:bodyPr>
          <a:lstStyle/>
          <a:p>
            <a:pPr lvl="0" algn="ctr">
              <a:buClr>
                <a:srgbClr val="003565"/>
              </a:buClr>
              <a:buSzPct val="25000"/>
            </a:pPr>
            <a:r>
              <a:rPr lang="en-GB" sz="2000" dirty="0">
                <a:solidFill>
                  <a:schemeClr val="tx1"/>
                </a:solidFill>
                <a:latin typeface="Century Gothic" panose="020B0502020202020204" pitchFamily="34" charset="0"/>
                <a:ea typeface="Ubuntu"/>
                <a:cs typeface="Ubuntu"/>
                <a:sym typeface="Ubuntu"/>
              </a:rPr>
              <a:t>This code will output the text “Hello” and “World” on the micro:bit. Try it out for yourself.</a:t>
            </a:r>
          </a:p>
        </p:txBody>
      </p:sp>
      <p:sp>
        <p:nvSpPr>
          <p:cNvPr id="21" name="Shape 169"/>
          <p:cNvSpPr/>
          <p:nvPr/>
        </p:nvSpPr>
        <p:spPr>
          <a:xfrm>
            <a:off x="376041" y="3024260"/>
            <a:ext cx="8391900" cy="1374120"/>
          </a:xfrm>
          <a:prstGeom prst="rect">
            <a:avLst/>
          </a:prstGeom>
          <a:noFill/>
          <a:ln w="28575" cap="flat" cmpd="sng">
            <a:solidFill>
              <a:srgbClr val="5CB244"/>
            </a:solidFill>
            <a:prstDash val="solid"/>
            <a:round/>
            <a:headEnd type="none" w="med" len="med"/>
            <a:tailEnd type="none" w="med" len="med"/>
          </a:ln>
        </p:spPr>
        <p:txBody>
          <a:bodyPr lIns="91425" tIns="45700" rIns="91425" bIns="45700" anchor="ctr" anchorCtr="0">
            <a:noAutofit/>
          </a:bodyPr>
          <a:lstStyle/>
          <a:p>
            <a:pPr lvl="0" algn="ctr">
              <a:buClr>
                <a:srgbClr val="003565"/>
              </a:buClr>
              <a:buSzPct val="25000"/>
            </a:pPr>
            <a:endParaRPr lang="en-GB" sz="2000" dirty="0">
              <a:solidFill>
                <a:schemeClr val="tx1"/>
              </a:solidFill>
              <a:latin typeface="Century Gothic" panose="020B0502020202020204" pitchFamily="34" charset="0"/>
              <a:ea typeface="Ubuntu"/>
              <a:cs typeface="Ubuntu"/>
              <a:sym typeface="Ubuntu"/>
            </a:endParaRPr>
          </a:p>
        </p:txBody>
      </p:sp>
      <p:pic>
        <p:nvPicPr>
          <p:cNvPr id="3" name="Picture 2"/>
          <p:cNvPicPr>
            <a:picLocks noChangeAspect="1"/>
          </p:cNvPicPr>
          <p:nvPr/>
        </p:nvPicPr>
        <p:blipFill>
          <a:blip r:embed="rId3"/>
          <a:stretch>
            <a:fillRect/>
          </a:stretch>
        </p:blipFill>
        <p:spPr>
          <a:xfrm>
            <a:off x="480461" y="3135092"/>
            <a:ext cx="3075399" cy="1148787"/>
          </a:xfrm>
          <a:prstGeom prst="rect">
            <a:avLst/>
          </a:prstGeom>
        </p:spPr>
      </p:pic>
    </p:spTree>
    <p:extLst>
      <p:ext uri="{BB962C8B-B14F-4D97-AF65-F5344CB8AC3E}">
        <p14:creationId xmlns:p14="http://schemas.microsoft.com/office/powerpoint/2010/main" val="1062725776"/>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Shape 206"/>
          <p:cNvSpPr txBox="1">
            <a:spLocks noGrp="1"/>
          </p:cNvSpPr>
          <p:nvPr>
            <p:ph type="title"/>
          </p:nvPr>
        </p:nvSpPr>
        <p:spPr>
          <a:xfrm>
            <a:off x="175189" y="0"/>
            <a:ext cx="8229600" cy="683699"/>
          </a:xfrm>
          <a:prstGeom prst="rect">
            <a:avLst/>
          </a:prstGeom>
        </p:spPr>
        <p:txBody>
          <a:bodyPr lIns="91425" tIns="91425" rIns="91425" bIns="91425" anchor="ctr" anchorCtr="0">
            <a:noAutofit/>
          </a:bodyPr>
          <a:lstStyle/>
          <a:p>
            <a:pPr lvl="0" rtl="0">
              <a:spcBef>
                <a:spcPts val="0"/>
              </a:spcBef>
              <a:buNone/>
            </a:pPr>
            <a:r>
              <a:rPr lang="en-GB" dirty="0"/>
              <a:t>Activity 1.2</a:t>
            </a:r>
          </a:p>
        </p:txBody>
      </p:sp>
      <p:sp>
        <p:nvSpPr>
          <p:cNvPr id="15" name="Shape 169"/>
          <p:cNvSpPr/>
          <p:nvPr/>
        </p:nvSpPr>
        <p:spPr>
          <a:xfrm>
            <a:off x="376041" y="983259"/>
            <a:ext cx="8391900" cy="857116"/>
          </a:xfrm>
          <a:prstGeom prst="rect">
            <a:avLst/>
          </a:prstGeom>
          <a:noFill/>
          <a:ln w="28575" cap="flat" cmpd="sng">
            <a:solidFill>
              <a:srgbClr val="62C6E8"/>
            </a:solidFill>
            <a:prstDash val="solid"/>
            <a:round/>
            <a:headEnd type="none" w="med" len="med"/>
            <a:tailEnd type="none" w="med" len="med"/>
          </a:ln>
        </p:spPr>
        <p:txBody>
          <a:bodyPr lIns="91425" tIns="45700" rIns="91425" bIns="45700" anchor="ctr" anchorCtr="0">
            <a:noAutofit/>
          </a:bodyPr>
          <a:lstStyle/>
          <a:p>
            <a:pPr lvl="0" algn="ctr">
              <a:buClr>
                <a:srgbClr val="003565"/>
              </a:buClr>
              <a:buSzPct val="25000"/>
            </a:pPr>
            <a:r>
              <a:rPr lang="en-GB" sz="2000" dirty="0">
                <a:solidFill>
                  <a:schemeClr val="tx1"/>
                </a:solidFill>
                <a:latin typeface="Century Gothic" panose="020B0502020202020204" pitchFamily="34" charset="0"/>
                <a:ea typeface="Ubuntu"/>
                <a:cs typeface="Ubuntu"/>
                <a:sym typeface="Ubuntu"/>
              </a:rPr>
              <a:t>Create a program that will display the text “Computer” “Science” “Rocks” on the micro:bit. Use this example code to help you.</a:t>
            </a:r>
          </a:p>
        </p:txBody>
      </p:sp>
      <p:sp>
        <p:nvSpPr>
          <p:cNvPr id="16" name="Shape 169"/>
          <p:cNvSpPr/>
          <p:nvPr/>
        </p:nvSpPr>
        <p:spPr>
          <a:xfrm>
            <a:off x="376041" y="1957462"/>
            <a:ext cx="4925164" cy="4234994"/>
          </a:xfrm>
          <a:prstGeom prst="rect">
            <a:avLst/>
          </a:prstGeom>
          <a:noFill/>
          <a:ln w="28575" cap="flat" cmpd="sng">
            <a:solidFill>
              <a:srgbClr val="62C6E8"/>
            </a:solidFill>
            <a:prstDash val="solid"/>
            <a:round/>
            <a:headEnd type="none" w="med" len="med"/>
            <a:tailEnd type="none" w="med" len="med"/>
          </a:ln>
        </p:spPr>
        <p:txBody>
          <a:bodyPr lIns="91425" tIns="45700" rIns="91425" bIns="45700" anchor="ctr" anchorCtr="0">
            <a:noAutofit/>
          </a:bodyPr>
          <a:lstStyle/>
          <a:p>
            <a:pPr lvl="0" algn="ctr">
              <a:buClr>
                <a:srgbClr val="003565"/>
              </a:buClr>
              <a:buSzPct val="25000"/>
            </a:pPr>
            <a:r>
              <a:rPr lang="en-GB" sz="2000" dirty="0">
                <a:solidFill>
                  <a:schemeClr val="tx1"/>
                </a:solidFill>
                <a:latin typeface="Century Gothic" panose="020B0502020202020204" pitchFamily="34" charset="0"/>
                <a:ea typeface="Ubuntu"/>
                <a:cs typeface="Ubuntu"/>
                <a:sym typeface="Ubuntu"/>
              </a:rPr>
              <a:t>Place a screenshot of your code here.</a:t>
            </a:r>
          </a:p>
        </p:txBody>
      </p:sp>
      <p:pic>
        <p:nvPicPr>
          <p:cNvPr id="6" name="Picture 5"/>
          <p:cNvPicPr>
            <a:picLocks noChangeAspect="1"/>
          </p:cNvPicPr>
          <p:nvPr/>
        </p:nvPicPr>
        <p:blipFill>
          <a:blip r:embed="rId3"/>
          <a:stretch>
            <a:fillRect/>
          </a:stretch>
        </p:blipFill>
        <p:spPr>
          <a:xfrm>
            <a:off x="5560534" y="2047942"/>
            <a:ext cx="3075399" cy="1148787"/>
          </a:xfrm>
          <a:prstGeom prst="rect">
            <a:avLst/>
          </a:prstGeom>
        </p:spPr>
      </p:pic>
      <p:sp>
        <p:nvSpPr>
          <p:cNvPr id="7" name="Shape 169"/>
          <p:cNvSpPr/>
          <p:nvPr/>
        </p:nvSpPr>
        <p:spPr>
          <a:xfrm>
            <a:off x="5428527" y="1957462"/>
            <a:ext cx="3339414" cy="1329748"/>
          </a:xfrm>
          <a:prstGeom prst="rect">
            <a:avLst/>
          </a:prstGeom>
          <a:noFill/>
          <a:ln w="28575" cap="flat" cmpd="sng">
            <a:solidFill>
              <a:srgbClr val="62C6E8"/>
            </a:solidFill>
            <a:prstDash val="solid"/>
            <a:round/>
            <a:headEnd type="none" w="med" len="med"/>
            <a:tailEnd type="none" w="med" len="med"/>
          </a:ln>
        </p:spPr>
        <p:txBody>
          <a:bodyPr lIns="91425" tIns="45700" rIns="91425" bIns="45700" anchor="ctr" anchorCtr="0">
            <a:noAutofit/>
          </a:bodyPr>
          <a:lstStyle/>
          <a:p>
            <a:pPr lvl="0" algn="ctr">
              <a:buClr>
                <a:srgbClr val="003565"/>
              </a:buClr>
              <a:buSzPct val="25000"/>
            </a:pPr>
            <a:endParaRPr lang="en-GB" sz="2000" dirty="0">
              <a:solidFill>
                <a:schemeClr val="tx1"/>
              </a:solidFill>
              <a:latin typeface="Century Gothic" panose="020B0502020202020204" pitchFamily="34" charset="0"/>
              <a:ea typeface="Ubuntu"/>
              <a:cs typeface="Ubuntu"/>
              <a:sym typeface="Ubuntu"/>
            </a:endParaRPr>
          </a:p>
        </p:txBody>
      </p:sp>
    </p:spTree>
    <p:extLst>
      <p:ext uri="{BB962C8B-B14F-4D97-AF65-F5344CB8AC3E}">
        <p14:creationId xmlns:p14="http://schemas.microsoft.com/office/powerpoint/2010/main" val="783127276"/>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175189" y="0"/>
            <a:ext cx="8229600" cy="683699"/>
          </a:xfrm>
          <a:prstGeom prst="rect">
            <a:avLst/>
          </a:prstGeom>
        </p:spPr>
        <p:txBody>
          <a:bodyPr lIns="91425" tIns="91425" rIns="91425" bIns="91425" anchor="ctr" anchorCtr="0">
            <a:noAutofit/>
          </a:bodyPr>
          <a:lstStyle/>
          <a:p>
            <a:pPr lvl="0" rtl="0">
              <a:spcBef>
                <a:spcPts val="0"/>
              </a:spcBef>
              <a:buNone/>
            </a:pPr>
            <a:r>
              <a:rPr lang="en-GB" dirty="0"/>
              <a:t>Images</a:t>
            </a:r>
          </a:p>
        </p:txBody>
      </p:sp>
      <p:sp>
        <p:nvSpPr>
          <p:cNvPr id="5" name="Shape 169"/>
          <p:cNvSpPr/>
          <p:nvPr/>
        </p:nvSpPr>
        <p:spPr>
          <a:xfrm>
            <a:off x="376041" y="960108"/>
            <a:ext cx="8391900" cy="891561"/>
          </a:xfrm>
          <a:prstGeom prst="rect">
            <a:avLst/>
          </a:prstGeom>
          <a:noFill/>
          <a:ln w="28575" cap="flat" cmpd="sng">
            <a:solidFill>
              <a:srgbClr val="5CB244"/>
            </a:solidFill>
            <a:prstDash val="solid"/>
            <a:round/>
            <a:headEnd type="none" w="med" len="med"/>
            <a:tailEnd type="none" w="med" len="med"/>
          </a:ln>
        </p:spPr>
        <p:txBody>
          <a:bodyPr lIns="91425" tIns="45700" rIns="91425" bIns="45700" anchor="ctr" anchorCtr="0">
            <a:noAutofit/>
          </a:bodyPr>
          <a:lstStyle/>
          <a:p>
            <a:pPr lvl="0" algn="ctr">
              <a:buClr>
                <a:srgbClr val="003565"/>
              </a:buClr>
              <a:buSzPct val="25000"/>
            </a:pPr>
            <a:r>
              <a:rPr lang="en-GB" sz="2000" dirty="0" err="1">
                <a:solidFill>
                  <a:schemeClr val="tx1"/>
                </a:solidFill>
                <a:latin typeface="Century Gothic" panose="020B0502020202020204" pitchFamily="34" charset="0"/>
                <a:ea typeface="Ubuntu"/>
                <a:cs typeface="Ubuntu"/>
                <a:sym typeface="Ubuntu"/>
              </a:rPr>
              <a:t>MicroPython</a:t>
            </a:r>
            <a:r>
              <a:rPr lang="en-GB" sz="2000" dirty="0">
                <a:solidFill>
                  <a:schemeClr val="tx1"/>
                </a:solidFill>
                <a:latin typeface="Century Gothic" panose="020B0502020202020204" pitchFamily="34" charset="0"/>
                <a:ea typeface="Ubuntu"/>
                <a:cs typeface="Ubuntu"/>
                <a:sym typeface="Ubuntu"/>
              </a:rPr>
              <a:t> (the version of Python the micro:bit uses) comes with lots of built in images.</a:t>
            </a:r>
          </a:p>
        </p:txBody>
      </p:sp>
      <p:pic>
        <p:nvPicPr>
          <p:cNvPr id="2" name="Picture 1"/>
          <p:cNvPicPr>
            <a:picLocks noChangeAspect="1"/>
          </p:cNvPicPr>
          <p:nvPr/>
        </p:nvPicPr>
        <p:blipFill>
          <a:blip r:embed="rId3"/>
          <a:stretch>
            <a:fillRect/>
          </a:stretch>
        </p:blipFill>
        <p:spPr>
          <a:xfrm>
            <a:off x="514936" y="3088777"/>
            <a:ext cx="3466754" cy="905038"/>
          </a:xfrm>
          <a:prstGeom prst="rect">
            <a:avLst/>
          </a:prstGeom>
        </p:spPr>
      </p:pic>
      <p:sp>
        <p:nvSpPr>
          <p:cNvPr id="18" name="Shape 169"/>
          <p:cNvSpPr/>
          <p:nvPr/>
        </p:nvSpPr>
        <p:spPr>
          <a:xfrm>
            <a:off x="376041" y="1992184"/>
            <a:ext cx="8391900" cy="891561"/>
          </a:xfrm>
          <a:prstGeom prst="rect">
            <a:avLst/>
          </a:prstGeom>
          <a:noFill/>
          <a:ln w="28575" cap="flat" cmpd="sng">
            <a:solidFill>
              <a:srgbClr val="5CB244"/>
            </a:solidFill>
            <a:prstDash val="solid"/>
            <a:round/>
            <a:headEnd type="none" w="med" len="med"/>
            <a:tailEnd type="none" w="med" len="med"/>
          </a:ln>
        </p:spPr>
        <p:txBody>
          <a:bodyPr lIns="91425" tIns="45700" rIns="91425" bIns="45700" anchor="ctr" anchorCtr="0">
            <a:noAutofit/>
          </a:bodyPr>
          <a:lstStyle/>
          <a:p>
            <a:pPr lvl="0" algn="ctr">
              <a:buClr>
                <a:srgbClr val="003565"/>
              </a:buClr>
              <a:buSzPct val="25000"/>
            </a:pPr>
            <a:r>
              <a:rPr lang="en-GB" sz="2000" dirty="0">
                <a:solidFill>
                  <a:schemeClr val="tx1"/>
                </a:solidFill>
                <a:latin typeface="Century Gothic" panose="020B0502020202020204" pitchFamily="34" charset="0"/>
                <a:ea typeface="Ubuntu"/>
                <a:cs typeface="Ubuntu"/>
                <a:sym typeface="Ubuntu"/>
              </a:rPr>
              <a:t>Try creating a new program with the code shown below and load it onto your micro:bit.</a:t>
            </a:r>
          </a:p>
        </p:txBody>
      </p:sp>
      <p:sp>
        <p:nvSpPr>
          <p:cNvPr id="21" name="Shape 169"/>
          <p:cNvSpPr/>
          <p:nvPr/>
        </p:nvSpPr>
        <p:spPr>
          <a:xfrm>
            <a:off x="376041" y="3024260"/>
            <a:ext cx="8391900" cy="1004280"/>
          </a:xfrm>
          <a:prstGeom prst="rect">
            <a:avLst/>
          </a:prstGeom>
          <a:noFill/>
          <a:ln w="28575" cap="flat" cmpd="sng">
            <a:solidFill>
              <a:srgbClr val="5CB244"/>
            </a:solidFill>
            <a:prstDash val="solid"/>
            <a:round/>
            <a:headEnd type="none" w="med" len="med"/>
            <a:tailEnd type="none" w="med" len="med"/>
          </a:ln>
        </p:spPr>
        <p:txBody>
          <a:bodyPr lIns="91425" tIns="45700" rIns="91425" bIns="45700" anchor="ctr" anchorCtr="0">
            <a:noAutofit/>
          </a:bodyPr>
          <a:lstStyle/>
          <a:p>
            <a:pPr lvl="0" algn="ctr">
              <a:buClr>
                <a:srgbClr val="003565"/>
              </a:buClr>
              <a:buSzPct val="25000"/>
            </a:pPr>
            <a:endParaRPr lang="en-GB" sz="2000" dirty="0">
              <a:solidFill>
                <a:schemeClr val="tx1"/>
              </a:solidFill>
              <a:latin typeface="Century Gothic" panose="020B0502020202020204" pitchFamily="34" charset="0"/>
              <a:ea typeface="Ubuntu"/>
              <a:cs typeface="Ubuntu"/>
              <a:sym typeface="Ubuntu"/>
            </a:endParaRPr>
          </a:p>
        </p:txBody>
      </p:sp>
    </p:spTree>
    <p:extLst>
      <p:ext uri="{BB962C8B-B14F-4D97-AF65-F5344CB8AC3E}">
        <p14:creationId xmlns:p14="http://schemas.microsoft.com/office/powerpoint/2010/main" val="225092893"/>
      </p:ext>
    </p:extLst>
  </p:cSld>
  <p:clrMapOvr>
    <a:masterClrMapping/>
  </p:clrMapOvr>
  <p:transition spd="slow">
    <p:cut/>
  </p:transition>
</p:sld>
</file>

<file path=ppt/theme/theme1.xml><?xml version="1.0" encoding="utf-8"?>
<a:theme xmlns:a="http://schemas.openxmlformats.org/drawingml/2006/main"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719</TotalTime>
  <Words>625</Words>
  <Application>Microsoft Office PowerPoint</Application>
  <PresentationFormat>On-screen Show (4:3)</PresentationFormat>
  <Paragraphs>103</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Century Gothic</vt:lpstr>
      <vt:lpstr>PT Sans</vt:lpstr>
      <vt:lpstr>Questrial</vt:lpstr>
      <vt:lpstr>Ubuntu</vt:lpstr>
      <vt:lpstr>Custom Design</vt:lpstr>
      <vt:lpstr>Lesson 1</vt:lpstr>
      <vt:lpstr>What is it?</vt:lpstr>
      <vt:lpstr>Algorithms</vt:lpstr>
      <vt:lpstr>Sequencing</vt:lpstr>
      <vt:lpstr>Activity 1.1</vt:lpstr>
      <vt:lpstr>Mu Editor</vt:lpstr>
      <vt:lpstr>Displaying Text</vt:lpstr>
      <vt:lpstr>Activity 1.2</vt:lpstr>
      <vt:lpstr>Images</vt:lpstr>
      <vt:lpstr>Built In Images</vt:lpstr>
      <vt:lpstr>Activity 1.3</vt:lpstr>
      <vt:lpstr>Delays</vt:lpstr>
      <vt:lpstr>Activity 1.4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 1</dc:title>
  <dc:creator>Alex</dc:creator>
  <cp:lastModifiedBy>Alex Hadwen-Bennett</cp:lastModifiedBy>
  <cp:revision>92</cp:revision>
  <dcterms:modified xsi:type="dcterms:W3CDTF">2016-06-06T10:24:43Z</dcterms:modified>
</cp:coreProperties>
</file>