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313" r:id="rId4"/>
    <p:sldId id="312" r:id="rId5"/>
    <p:sldId id="315" r:id="rId6"/>
    <p:sldId id="316" r:id="rId7"/>
    <p:sldId id="314" r:id="rId8"/>
    <p:sldId id="292" r:id="rId9"/>
    <p:sldId id="293" r:id="rId10"/>
    <p:sldId id="299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4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8951-517A-C491-2E97-91EF1F27B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1328-F317-AF96-DA58-94E76D836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14870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31726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99548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25880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02037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35028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181855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48439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58367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365597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70225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initialise; test; update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7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145637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71693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41764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87376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685470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388841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67089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8160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initialise;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test;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Equivalent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initialise;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update;</a:t>
            </a:r>
            <a:endParaRPr lang="en-US" sz="2000" i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4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Equivalent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&lt;4 ){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4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&lt;4;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Equivalent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8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for( 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8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80013" cy="155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E1BF301-7261-4DF4-5B14-322B5FB6DEF3}"/>
              </a:ext>
            </a:extLst>
          </p:cNvPr>
          <p:cNvSpPr txBox="1">
            <a:spLocks/>
          </p:cNvSpPr>
          <p:nvPr/>
        </p:nvSpPr>
        <p:spPr>
          <a:xfrm>
            <a:off x="839788" y="4061638"/>
            <a:ext cx="5157787" cy="516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538879A-6C9F-C123-81B6-4C22A29A3324}"/>
              </a:ext>
            </a:extLst>
          </p:cNvPr>
          <p:cNvSpPr txBox="1">
            <a:spLocks/>
          </p:cNvSpPr>
          <p:nvPr/>
        </p:nvSpPr>
        <p:spPr>
          <a:xfrm>
            <a:off x="839788" y="4578424"/>
            <a:ext cx="5180013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98206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875</Words>
  <Application>Microsoft Macintosh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Office Theme</vt:lpstr>
      <vt:lpstr>Loops in C#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Alistair Knight</dc:creator>
  <cp:lastModifiedBy>Alistair Knight</cp:lastModifiedBy>
  <cp:revision>5</cp:revision>
  <dcterms:created xsi:type="dcterms:W3CDTF">2024-08-06T13:00:44Z</dcterms:created>
  <dcterms:modified xsi:type="dcterms:W3CDTF">2024-08-06T22:57:34Z</dcterms:modified>
</cp:coreProperties>
</file>